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E4B"/>
    <a:srgbClr val="9BE3D8"/>
    <a:srgbClr val="B7D1CE"/>
    <a:srgbClr val="9CC8BC"/>
    <a:srgbClr val="A8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9722" autoAdjust="0"/>
  </p:normalViewPr>
  <p:slideViewPr>
    <p:cSldViewPr snapToGrid="0">
      <p:cViewPr varScale="1">
        <p:scale>
          <a:sx n="99" d="100"/>
          <a:sy n="99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719E4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27-4EDC-B33F-AC7FFB1011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27-4EDC-B33F-AC7FFB1011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8070232"/>
        <c:axId val="425194936"/>
      </c:lineChart>
      <c:catAx>
        <c:axId val="368070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5194936"/>
        <c:crosses val="autoZero"/>
        <c:auto val="1"/>
        <c:lblAlgn val="ctr"/>
        <c:lblOffset val="100"/>
        <c:noMultiLvlLbl val="0"/>
      </c:catAx>
      <c:valAx>
        <c:axId val="42519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070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7DE41-541B-43DB-A2BA-D42ADADEFE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3F751-4448-4451-934B-54E88E635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F751-4448-4451-934B-54E88E63524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B7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/>
          <a:srcRect t="7904" b="776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B7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email"/>
          <a:srcRect t="7904" b="776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90500" y="889000"/>
            <a:ext cx="11811000" cy="5727700"/>
            <a:chOff x="190500" y="889000"/>
            <a:chExt cx="11811000" cy="5727700"/>
          </a:xfrm>
        </p:grpSpPr>
        <p:sp>
          <p:nvSpPr>
            <p:cNvPr id="2" name="矩形 1"/>
            <p:cNvSpPr/>
            <p:nvPr userDrawn="1"/>
          </p:nvSpPr>
          <p:spPr>
            <a:xfrm>
              <a:off x="190500" y="889000"/>
              <a:ext cx="11811000" cy="5727700"/>
            </a:xfrm>
            <a:prstGeom prst="rect">
              <a:avLst/>
            </a:prstGeom>
            <a:solidFill>
              <a:srgbClr val="9BE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304800" y="990600"/>
              <a:ext cx="11595100" cy="54991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4420551" y="365780"/>
            <a:ext cx="2698175" cy="523220"/>
          </a:xfrm>
          <a:prstGeom prst="rect">
            <a:avLst/>
          </a:prstGeom>
          <a:solidFill>
            <a:srgbClr val="9BE3D8"/>
          </a:solidFill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28D4-E114-42BB-9B32-6AA8694804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467E-D13F-4B59-A179-1D127EDAF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41700" y="558800"/>
            <a:ext cx="5473700" cy="5473700"/>
            <a:chOff x="3187700" y="317500"/>
            <a:chExt cx="6197600" cy="6197600"/>
          </a:xfrm>
        </p:grpSpPr>
        <p:sp>
          <p:nvSpPr>
            <p:cNvPr id="6" name="椭圆 5"/>
            <p:cNvSpPr/>
            <p:nvPr/>
          </p:nvSpPr>
          <p:spPr>
            <a:xfrm>
              <a:off x="3187700" y="317500"/>
              <a:ext cx="6197600" cy="619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390900" y="508000"/>
              <a:ext cx="5803900" cy="5803900"/>
            </a:xfrm>
            <a:prstGeom prst="ellipse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89000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855638" y="1410560"/>
            <a:ext cx="4645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夏日清新</a:t>
            </a:r>
            <a:endParaRPr lang="en-US" altLang="zh-CN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动感</a:t>
            </a: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09779" y="35063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企业介绍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92064" y="35178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78993" y="411563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3" name="矩形 2"/>
          <p:cNvSpPr/>
          <p:nvPr/>
        </p:nvSpPr>
        <p:spPr>
          <a:xfrm>
            <a:off x="4808348" y="4820152"/>
            <a:ext cx="274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Loem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ipsum dolor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sameman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tanam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casectetur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tamam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dalam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qoue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sampe</a:t>
            </a:r>
            <a:r>
              <a:rPr lang="en-US" altLang="zh-CN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08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4784121" y="2566482"/>
            <a:ext cx="2247900" cy="2007394"/>
          </a:xfrm>
          <a:custGeom>
            <a:avLst/>
            <a:gdLst>
              <a:gd name="T0" fmla="*/ 643 w 944"/>
              <a:gd name="T1" fmla="*/ 843 h 843"/>
              <a:gd name="T2" fmla="*/ 301 w 944"/>
              <a:gd name="T3" fmla="*/ 843 h 843"/>
              <a:gd name="T4" fmla="*/ 193 w 944"/>
              <a:gd name="T5" fmla="*/ 780 h 843"/>
              <a:gd name="T6" fmla="*/ 22 w 944"/>
              <a:gd name="T7" fmla="*/ 484 h 843"/>
              <a:gd name="T8" fmla="*/ 22 w 944"/>
              <a:gd name="T9" fmla="*/ 359 h 843"/>
              <a:gd name="T10" fmla="*/ 193 w 944"/>
              <a:gd name="T11" fmla="*/ 63 h 843"/>
              <a:gd name="T12" fmla="*/ 301 w 944"/>
              <a:gd name="T13" fmla="*/ 0 h 843"/>
              <a:gd name="T14" fmla="*/ 643 w 944"/>
              <a:gd name="T15" fmla="*/ 0 h 843"/>
              <a:gd name="T16" fmla="*/ 751 w 944"/>
              <a:gd name="T17" fmla="*/ 63 h 843"/>
              <a:gd name="T18" fmla="*/ 922 w 944"/>
              <a:gd name="T19" fmla="*/ 359 h 843"/>
              <a:gd name="T20" fmla="*/ 922 w 944"/>
              <a:gd name="T21" fmla="*/ 484 h 843"/>
              <a:gd name="T22" fmla="*/ 751 w 944"/>
              <a:gd name="T23" fmla="*/ 780 h 843"/>
              <a:gd name="T24" fmla="*/ 643 w 944"/>
              <a:gd name="T25" fmla="*/ 843 h 843"/>
              <a:gd name="T26" fmla="*/ 301 w 944"/>
              <a:gd name="T27" fmla="*/ 24 h 843"/>
              <a:gd name="T28" fmla="*/ 213 w 944"/>
              <a:gd name="T29" fmla="*/ 75 h 843"/>
              <a:gd name="T30" fmla="*/ 43 w 944"/>
              <a:gd name="T31" fmla="*/ 371 h 843"/>
              <a:gd name="T32" fmla="*/ 43 w 944"/>
              <a:gd name="T33" fmla="*/ 472 h 843"/>
              <a:gd name="T34" fmla="*/ 213 w 944"/>
              <a:gd name="T35" fmla="*/ 768 h 843"/>
              <a:gd name="T36" fmla="*/ 301 w 944"/>
              <a:gd name="T37" fmla="*/ 819 h 843"/>
              <a:gd name="T38" fmla="*/ 643 w 944"/>
              <a:gd name="T39" fmla="*/ 819 h 843"/>
              <a:gd name="T40" fmla="*/ 731 w 944"/>
              <a:gd name="T41" fmla="*/ 768 h 843"/>
              <a:gd name="T42" fmla="*/ 901 w 944"/>
              <a:gd name="T43" fmla="*/ 472 h 843"/>
              <a:gd name="T44" fmla="*/ 901 w 944"/>
              <a:gd name="T45" fmla="*/ 371 h 843"/>
              <a:gd name="T46" fmla="*/ 731 w 944"/>
              <a:gd name="T47" fmla="*/ 75 h 843"/>
              <a:gd name="T48" fmla="*/ 643 w 944"/>
              <a:gd name="T49" fmla="*/ 24 h 843"/>
              <a:gd name="T50" fmla="*/ 301 w 944"/>
              <a:gd name="T51" fmla="*/ 2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44" h="843">
                <a:moveTo>
                  <a:pt x="643" y="843"/>
                </a:moveTo>
                <a:cubicBezTo>
                  <a:pt x="301" y="843"/>
                  <a:pt x="301" y="843"/>
                  <a:pt x="301" y="843"/>
                </a:cubicBezTo>
                <a:cubicBezTo>
                  <a:pt x="257" y="843"/>
                  <a:pt x="215" y="819"/>
                  <a:pt x="193" y="780"/>
                </a:cubicBezTo>
                <a:cubicBezTo>
                  <a:pt x="22" y="484"/>
                  <a:pt x="22" y="484"/>
                  <a:pt x="22" y="484"/>
                </a:cubicBezTo>
                <a:cubicBezTo>
                  <a:pt x="0" y="445"/>
                  <a:pt x="0" y="397"/>
                  <a:pt x="22" y="359"/>
                </a:cubicBezTo>
                <a:cubicBezTo>
                  <a:pt x="193" y="63"/>
                  <a:pt x="193" y="63"/>
                  <a:pt x="193" y="63"/>
                </a:cubicBezTo>
                <a:cubicBezTo>
                  <a:pt x="215" y="24"/>
                  <a:pt x="257" y="0"/>
                  <a:pt x="301" y="0"/>
                </a:cubicBezTo>
                <a:cubicBezTo>
                  <a:pt x="643" y="0"/>
                  <a:pt x="643" y="0"/>
                  <a:pt x="643" y="0"/>
                </a:cubicBezTo>
                <a:cubicBezTo>
                  <a:pt x="687" y="0"/>
                  <a:pt x="729" y="24"/>
                  <a:pt x="751" y="63"/>
                </a:cubicBezTo>
                <a:cubicBezTo>
                  <a:pt x="922" y="359"/>
                  <a:pt x="922" y="359"/>
                  <a:pt x="922" y="359"/>
                </a:cubicBezTo>
                <a:cubicBezTo>
                  <a:pt x="944" y="397"/>
                  <a:pt x="944" y="445"/>
                  <a:pt x="922" y="484"/>
                </a:cubicBezTo>
                <a:cubicBezTo>
                  <a:pt x="751" y="780"/>
                  <a:pt x="751" y="780"/>
                  <a:pt x="751" y="780"/>
                </a:cubicBezTo>
                <a:cubicBezTo>
                  <a:pt x="729" y="819"/>
                  <a:pt x="687" y="843"/>
                  <a:pt x="643" y="843"/>
                </a:cubicBezTo>
                <a:close/>
                <a:moveTo>
                  <a:pt x="301" y="24"/>
                </a:moveTo>
                <a:cubicBezTo>
                  <a:pt x="265" y="24"/>
                  <a:pt x="232" y="44"/>
                  <a:pt x="213" y="75"/>
                </a:cubicBezTo>
                <a:cubicBezTo>
                  <a:pt x="43" y="371"/>
                  <a:pt x="43" y="371"/>
                  <a:pt x="43" y="371"/>
                </a:cubicBezTo>
                <a:cubicBezTo>
                  <a:pt x="25" y="402"/>
                  <a:pt x="25" y="441"/>
                  <a:pt x="43" y="472"/>
                </a:cubicBezTo>
                <a:cubicBezTo>
                  <a:pt x="213" y="768"/>
                  <a:pt x="213" y="768"/>
                  <a:pt x="213" y="768"/>
                </a:cubicBezTo>
                <a:cubicBezTo>
                  <a:pt x="232" y="799"/>
                  <a:pt x="265" y="819"/>
                  <a:pt x="301" y="819"/>
                </a:cubicBezTo>
                <a:cubicBezTo>
                  <a:pt x="643" y="819"/>
                  <a:pt x="643" y="819"/>
                  <a:pt x="643" y="819"/>
                </a:cubicBezTo>
                <a:cubicBezTo>
                  <a:pt x="679" y="819"/>
                  <a:pt x="713" y="799"/>
                  <a:pt x="731" y="768"/>
                </a:cubicBezTo>
                <a:cubicBezTo>
                  <a:pt x="901" y="472"/>
                  <a:pt x="901" y="472"/>
                  <a:pt x="901" y="472"/>
                </a:cubicBezTo>
                <a:cubicBezTo>
                  <a:pt x="919" y="441"/>
                  <a:pt x="919" y="402"/>
                  <a:pt x="901" y="371"/>
                </a:cubicBezTo>
                <a:cubicBezTo>
                  <a:pt x="731" y="75"/>
                  <a:pt x="731" y="75"/>
                  <a:pt x="731" y="75"/>
                </a:cubicBezTo>
                <a:cubicBezTo>
                  <a:pt x="713" y="44"/>
                  <a:pt x="679" y="24"/>
                  <a:pt x="643" y="24"/>
                </a:cubicBezTo>
                <a:lnTo>
                  <a:pt x="301" y="2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Freeform 809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4676965" y="2473613"/>
            <a:ext cx="2462213" cy="2193131"/>
          </a:xfrm>
          <a:custGeom>
            <a:avLst/>
            <a:gdLst>
              <a:gd name="T0" fmla="*/ 704 w 1034"/>
              <a:gd name="T1" fmla="*/ 921 h 921"/>
              <a:gd name="T2" fmla="*/ 330 w 1034"/>
              <a:gd name="T3" fmla="*/ 921 h 921"/>
              <a:gd name="T4" fmla="*/ 212 w 1034"/>
              <a:gd name="T5" fmla="*/ 853 h 921"/>
              <a:gd name="T6" fmla="*/ 25 w 1034"/>
              <a:gd name="T7" fmla="*/ 529 h 921"/>
              <a:gd name="T8" fmla="*/ 25 w 1034"/>
              <a:gd name="T9" fmla="*/ 392 h 921"/>
              <a:gd name="T10" fmla="*/ 212 w 1034"/>
              <a:gd name="T11" fmla="*/ 68 h 921"/>
              <a:gd name="T12" fmla="*/ 330 w 1034"/>
              <a:gd name="T13" fmla="*/ 0 h 921"/>
              <a:gd name="T14" fmla="*/ 704 w 1034"/>
              <a:gd name="T15" fmla="*/ 0 h 921"/>
              <a:gd name="T16" fmla="*/ 822 w 1034"/>
              <a:gd name="T17" fmla="*/ 68 h 921"/>
              <a:gd name="T18" fmla="*/ 1009 w 1034"/>
              <a:gd name="T19" fmla="*/ 392 h 921"/>
              <a:gd name="T20" fmla="*/ 1009 w 1034"/>
              <a:gd name="T21" fmla="*/ 529 h 921"/>
              <a:gd name="T22" fmla="*/ 822 w 1034"/>
              <a:gd name="T23" fmla="*/ 853 h 921"/>
              <a:gd name="T24" fmla="*/ 704 w 1034"/>
              <a:gd name="T25" fmla="*/ 921 h 921"/>
              <a:gd name="T26" fmla="*/ 330 w 1034"/>
              <a:gd name="T27" fmla="*/ 24 h 921"/>
              <a:gd name="T28" fmla="*/ 233 w 1034"/>
              <a:gd name="T29" fmla="*/ 80 h 921"/>
              <a:gd name="T30" fmla="*/ 45 w 1034"/>
              <a:gd name="T31" fmla="*/ 404 h 921"/>
              <a:gd name="T32" fmla="*/ 45 w 1034"/>
              <a:gd name="T33" fmla="*/ 517 h 921"/>
              <a:gd name="T34" fmla="*/ 233 w 1034"/>
              <a:gd name="T35" fmla="*/ 841 h 921"/>
              <a:gd name="T36" fmla="*/ 330 w 1034"/>
              <a:gd name="T37" fmla="*/ 897 h 921"/>
              <a:gd name="T38" fmla="*/ 704 w 1034"/>
              <a:gd name="T39" fmla="*/ 897 h 921"/>
              <a:gd name="T40" fmla="*/ 801 w 1034"/>
              <a:gd name="T41" fmla="*/ 841 h 921"/>
              <a:gd name="T42" fmla="*/ 989 w 1034"/>
              <a:gd name="T43" fmla="*/ 517 h 921"/>
              <a:gd name="T44" fmla="*/ 989 w 1034"/>
              <a:gd name="T45" fmla="*/ 404 h 921"/>
              <a:gd name="T46" fmla="*/ 801 w 1034"/>
              <a:gd name="T47" fmla="*/ 80 h 921"/>
              <a:gd name="T48" fmla="*/ 704 w 1034"/>
              <a:gd name="T49" fmla="*/ 24 h 921"/>
              <a:gd name="T50" fmla="*/ 330 w 1034"/>
              <a:gd name="T51" fmla="*/ 24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4" h="921">
                <a:moveTo>
                  <a:pt x="704" y="921"/>
                </a:moveTo>
                <a:cubicBezTo>
                  <a:pt x="330" y="921"/>
                  <a:pt x="330" y="921"/>
                  <a:pt x="330" y="921"/>
                </a:cubicBezTo>
                <a:cubicBezTo>
                  <a:pt x="281" y="921"/>
                  <a:pt x="236" y="895"/>
                  <a:pt x="212" y="853"/>
                </a:cubicBezTo>
                <a:cubicBezTo>
                  <a:pt x="25" y="529"/>
                  <a:pt x="25" y="529"/>
                  <a:pt x="25" y="529"/>
                </a:cubicBezTo>
                <a:cubicBezTo>
                  <a:pt x="0" y="487"/>
                  <a:pt x="0" y="434"/>
                  <a:pt x="25" y="392"/>
                </a:cubicBezTo>
                <a:cubicBezTo>
                  <a:pt x="212" y="68"/>
                  <a:pt x="212" y="68"/>
                  <a:pt x="212" y="68"/>
                </a:cubicBezTo>
                <a:cubicBezTo>
                  <a:pt x="236" y="26"/>
                  <a:pt x="281" y="0"/>
                  <a:pt x="330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53" y="0"/>
                  <a:pt x="798" y="26"/>
                  <a:pt x="822" y="68"/>
                </a:cubicBezTo>
                <a:cubicBezTo>
                  <a:pt x="1009" y="392"/>
                  <a:pt x="1009" y="392"/>
                  <a:pt x="1009" y="392"/>
                </a:cubicBezTo>
                <a:cubicBezTo>
                  <a:pt x="1034" y="434"/>
                  <a:pt x="1034" y="487"/>
                  <a:pt x="1009" y="529"/>
                </a:cubicBezTo>
                <a:cubicBezTo>
                  <a:pt x="822" y="853"/>
                  <a:pt x="822" y="853"/>
                  <a:pt x="822" y="853"/>
                </a:cubicBezTo>
                <a:cubicBezTo>
                  <a:pt x="798" y="895"/>
                  <a:pt x="753" y="921"/>
                  <a:pt x="704" y="921"/>
                </a:cubicBezTo>
                <a:close/>
                <a:moveTo>
                  <a:pt x="330" y="24"/>
                </a:moveTo>
                <a:cubicBezTo>
                  <a:pt x="290" y="24"/>
                  <a:pt x="253" y="46"/>
                  <a:pt x="233" y="80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25" y="439"/>
                  <a:pt x="25" y="482"/>
                  <a:pt x="45" y="517"/>
                </a:cubicBezTo>
                <a:cubicBezTo>
                  <a:pt x="233" y="841"/>
                  <a:pt x="233" y="841"/>
                  <a:pt x="233" y="841"/>
                </a:cubicBezTo>
                <a:cubicBezTo>
                  <a:pt x="253" y="875"/>
                  <a:pt x="290" y="897"/>
                  <a:pt x="330" y="897"/>
                </a:cubicBezTo>
                <a:cubicBezTo>
                  <a:pt x="704" y="897"/>
                  <a:pt x="704" y="897"/>
                  <a:pt x="704" y="897"/>
                </a:cubicBezTo>
                <a:cubicBezTo>
                  <a:pt x="744" y="897"/>
                  <a:pt x="781" y="875"/>
                  <a:pt x="801" y="841"/>
                </a:cubicBezTo>
                <a:cubicBezTo>
                  <a:pt x="989" y="517"/>
                  <a:pt x="989" y="517"/>
                  <a:pt x="989" y="517"/>
                </a:cubicBezTo>
                <a:cubicBezTo>
                  <a:pt x="1009" y="482"/>
                  <a:pt x="1009" y="439"/>
                  <a:pt x="989" y="404"/>
                </a:cubicBezTo>
                <a:cubicBezTo>
                  <a:pt x="801" y="80"/>
                  <a:pt x="801" y="80"/>
                  <a:pt x="801" y="80"/>
                </a:cubicBezTo>
                <a:cubicBezTo>
                  <a:pt x="781" y="46"/>
                  <a:pt x="744" y="24"/>
                  <a:pt x="704" y="24"/>
                </a:cubicBezTo>
                <a:lnTo>
                  <a:pt x="330" y="24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Freeform 810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4572190" y="2380744"/>
            <a:ext cx="2671763" cy="2378869"/>
          </a:xfrm>
          <a:custGeom>
            <a:avLst/>
            <a:gdLst>
              <a:gd name="T0" fmla="*/ 765 w 1122"/>
              <a:gd name="T1" fmla="*/ 999 h 999"/>
              <a:gd name="T2" fmla="*/ 357 w 1122"/>
              <a:gd name="T3" fmla="*/ 999 h 999"/>
              <a:gd name="T4" fmla="*/ 230 w 1122"/>
              <a:gd name="T5" fmla="*/ 926 h 999"/>
              <a:gd name="T6" fmla="*/ 26 w 1122"/>
              <a:gd name="T7" fmla="*/ 573 h 999"/>
              <a:gd name="T8" fmla="*/ 26 w 1122"/>
              <a:gd name="T9" fmla="*/ 426 h 999"/>
              <a:gd name="T10" fmla="*/ 230 w 1122"/>
              <a:gd name="T11" fmla="*/ 73 h 999"/>
              <a:gd name="T12" fmla="*/ 357 w 1122"/>
              <a:gd name="T13" fmla="*/ 0 h 999"/>
              <a:gd name="T14" fmla="*/ 765 w 1122"/>
              <a:gd name="T15" fmla="*/ 0 h 999"/>
              <a:gd name="T16" fmla="*/ 892 w 1122"/>
              <a:gd name="T17" fmla="*/ 73 h 999"/>
              <a:gd name="T18" fmla="*/ 1096 w 1122"/>
              <a:gd name="T19" fmla="*/ 426 h 999"/>
              <a:gd name="T20" fmla="*/ 1096 w 1122"/>
              <a:gd name="T21" fmla="*/ 573 h 999"/>
              <a:gd name="T22" fmla="*/ 892 w 1122"/>
              <a:gd name="T23" fmla="*/ 926 h 999"/>
              <a:gd name="T24" fmla="*/ 765 w 1122"/>
              <a:gd name="T25" fmla="*/ 999 h 999"/>
              <a:gd name="T26" fmla="*/ 357 w 1122"/>
              <a:gd name="T27" fmla="*/ 24 h 999"/>
              <a:gd name="T28" fmla="*/ 251 w 1122"/>
              <a:gd name="T29" fmla="*/ 85 h 999"/>
              <a:gd name="T30" fmla="*/ 47 w 1122"/>
              <a:gd name="T31" fmla="*/ 438 h 999"/>
              <a:gd name="T32" fmla="*/ 47 w 1122"/>
              <a:gd name="T33" fmla="*/ 561 h 999"/>
              <a:gd name="T34" fmla="*/ 251 w 1122"/>
              <a:gd name="T35" fmla="*/ 914 h 999"/>
              <a:gd name="T36" fmla="*/ 357 w 1122"/>
              <a:gd name="T37" fmla="*/ 975 h 999"/>
              <a:gd name="T38" fmla="*/ 765 w 1122"/>
              <a:gd name="T39" fmla="*/ 975 h 999"/>
              <a:gd name="T40" fmla="*/ 871 w 1122"/>
              <a:gd name="T41" fmla="*/ 914 h 999"/>
              <a:gd name="T42" fmla="*/ 1075 w 1122"/>
              <a:gd name="T43" fmla="*/ 561 h 999"/>
              <a:gd name="T44" fmla="*/ 1075 w 1122"/>
              <a:gd name="T45" fmla="*/ 438 h 999"/>
              <a:gd name="T46" fmla="*/ 871 w 1122"/>
              <a:gd name="T47" fmla="*/ 85 h 999"/>
              <a:gd name="T48" fmla="*/ 765 w 1122"/>
              <a:gd name="T49" fmla="*/ 24 h 999"/>
              <a:gd name="T50" fmla="*/ 357 w 1122"/>
              <a:gd name="T51" fmla="*/ 24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22" h="999">
                <a:moveTo>
                  <a:pt x="765" y="999"/>
                </a:moveTo>
                <a:cubicBezTo>
                  <a:pt x="357" y="999"/>
                  <a:pt x="357" y="999"/>
                  <a:pt x="357" y="999"/>
                </a:cubicBezTo>
                <a:cubicBezTo>
                  <a:pt x="305" y="999"/>
                  <a:pt x="256" y="971"/>
                  <a:pt x="230" y="926"/>
                </a:cubicBezTo>
                <a:cubicBezTo>
                  <a:pt x="26" y="573"/>
                  <a:pt x="26" y="573"/>
                  <a:pt x="26" y="573"/>
                </a:cubicBezTo>
                <a:cubicBezTo>
                  <a:pt x="0" y="528"/>
                  <a:pt x="0" y="471"/>
                  <a:pt x="26" y="426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56" y="28"/>
                  <a:pt x="305" y="0"/>
                  <a:pt x="357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817" y="0"/>
                  <a:pt x="866" y="28"/>
                  <a:pt x="892" y="73"/>
                </a:cubicBezTo>
                <a:cubicBezTo>
                  <a:pt x="1096" y="426"/>
                  <a:pt x="1096" y="426"/>
                  <a:pt x="1096" y="426"/>
                </a:cubicBezTo>
                <a:cubicBezTo>
                  <a:pt x="1122" y="471"/>
                  <a:pt x="1122" y="528"/>
                  <a:pt x="1096" y="573"/>
                </a:cubicBezTo>
                <a:cubicBezTo>
                  <a:pt x="892" y="926"/>
                  <a:pt x="892" y="926"/>
                  <a:pt x="892" y="926"/>
                </a:cubicBezTo>
                <a:cubicBezTo>
                  <a:pt x="866" y="971"/>
                  <a:pt x="817" y="999"/>
                  <a:pt x="765" y="999"/>
                </a:cubicBezTo>
                <a:close/>
                <a:moveTo>
                  <a:pt x="357" y="24"/>
                </a:moveTo>
                <a:cubicBezTo>
                  <a:pt x="314" y="24"/>
                  <a:pt x="273" y="47"/>
                  <a:pt x="251" y="85"/>
                </a:cubicBezTo>
                <a:cubicBezTo>
                  <a:pt x="47" y="438"/>
                  <a:pt x="47" y="438"/>
                  <a:pt x="47" y="438"/>
                </a:cubicBezTo>
                <a:cubicBezTo>
                  <a:pt x="25" y="476"/>
                  <a:pt x="25" y="523"/>
                  <a:pt x="47" y="561"/>
                </a:cubicBezTo>
                <a:cubicBezTo>
                  <a:pt x="251" y="914"/>
                  <a:pt x="251" y="914"/>
                  <a:pt x="251" y="914"/>
                </a:cubicBezTo>
                <a:cubicBezTo>
                  <a:pt x="273" y="952"/>
                  <a:pt x="314" y="975"/>
                  <a:pt x="357" y="975"/>
                </a:cubicBezTo>
                <a:cubicBezTo>
                  <a:pt x="765" y="975"/>
                  <a:pt x="765" y="975"/>
                  <a:pt x="765" y="975"/>
                </a:cubicBezTo>
                <a:cubicBezTo>
                  <a:pt x="808" y="975"/>
                  <a:pt x="849" y="952"/>
                  <a:pt x="871" y="914"/>
                </a:cubicBezTo>
                <a:cubicBezTo>
                  <a:pt x="1075" y="561"/>
                  <a:pt x="1075" y="561"/>
                  <a:pt x="1075" y="561"/>
                </a:cubicBezTo>
                <a:cubicBezTo>
                  <a:pt x="1097" y="523"/>
                  <a:pt x="1097" y="476"/>
                  <a:pt x="1075" y="438"/>
                </a:cubicBezTo>
                <a:cubicBezTo>
                  <a:pt x="871" y="85"/>
                  <a:pt x="871" y="85"/>
                  <a:pt x="871" y="85"/>
                </a:cubicBezTo>
                <a:cubicBezTo>
                  <a:pt x="849" y="47"/>
                  <a:pt x="808" y="24"/>
                  <a:pt x="765" y="24"/>
                </a:cubicBezTo>
                <a:lnTo>
                  <a:pt x="357" y="2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Freeform 811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5234177" y="2895094"/>
            <a:ext cx="1347788" cy="1350169"/>
          </a:xfrm>
          <a:custGeom>
            <a:avLst/>
            <a:gdLst>
              <a:gd name="T0" fmla="*/ 283 w 566"/>
              <a:gd name="T1" fmla="*/ 567 h 567"/>
              <a:gd name="T2" fmla="*/ 21 w 566"/>
              <a:gd name="T3" fmla="*/ 283 h 567"/>
              <a:gd name="T4" fmla="*/ 64 w 566"/>
              <a:gd name="T5" fmla="*/ 173 h 567"/>
              <a:gd name="T6" fmla="*/ 67 w 566"/>
              <a:gd name="T7" fmla="*/ 233 h 567"/>
              <a:gd name="T8" fmla="*/ 91 w 566"/>
              <a:gd name="T9" fmla="*/ 262 h 567"/>
              <a:gd name="T10" fmla="*/ 134 w 566"/>
              <a:gd name="T11" fmla="*/ 304 h 567"/>
              <a:gd name="T12" fmla="*/ 182 w 566"/>
              <a:gd name="T13" fmla="*/ 334 h 567"/>
              <a:gd name="T14" fmla="*/ 195 w 566"/>
              <a:gd name="T15" fmla="*/ 361 h 567"/>
              <a:gd name="T16" fmla="*/ 219 w 566"/>
              <a:gd name="T17" fmla="*/ 463 h 567"/>
              <a:gd name="T18" fmla="*/ 223 w 566"/>
              <a:gd name="T19" fmla="*/ 528 h 567"/>
              <a:gd name="T20" fmla="*/ 21 w 566"/>
              <a:gd name="T21" fmla="*/ 283 h 567"/>
              <a:gd name="T22" fmla="*/ 493 w 566"/>
              <a:gd name="T23" fmla="*/ 440 h 567"/>
              <a:gd name="T24" fmla="*/ 256 w 566"/>
              <a:gd name="T25" fmla="*/ 544 h 567"/>
              <a:gd name="T26" fmla="*/ 286 w 566"/>
              <a:gd name="T27" fmla="*/ 509 h 567"/>
              <a:gd name="T28" fmla="*/ 344 w 566"/>
              <a:gd name="T29" fmla="*/ 467 h 567"/>
              <a:gd name="T30" fmla="*/ 365 w 566"/>
              <a:gd name="T31" fmla="*/ 433 h 567"/>
              <a:gd name="T32" fmla="*/ 326 w 566"/>
              <a:gd name="T33" fmla="*/ 391 h 567"/>
              <a:gd name="T34" fmla="*/ 281 w 566"/>
              <a:gd name="T35" fmla="*/ 359 h 567"/>
              <a:gd name="T36" fmla="*/ 225 w 566"/>
              <a:gd name="T37" fmla="*/ 343 h 567"/>
              <a:gd name="T38" fmla="*/ 193 w 566"/>
              <a:gd name="T39" fmla="*/ 313 h 567"/>
              <a:gd name="T40" fmla="*/ 169 w 566"/>
              <a:gd name="T41" fmla="*/ 283 h 567"/>
              <a:gd name="T42" fmla="*/ 138 w 566"/>
              <a:gd name="T43" fmla="*/ 275 h 567"/>
              <a:gd name="T44" fmla="*/ 186 w 566"/>
              <a:gd name="T45" fmla="*/ 255 h 567"/>
              <a:gd name="T46" fmla="*/ 202 w 566"/>
              <a:gd name="T47" fmla="*/ 249 h 567"/>
              <a:gd name="T48" fmla="*/ 235 w 566"/>
              <a:gd name="T49" fmla="*/ 195 h 567"/>
              <a:gd name="T50" fmla="*/ 260 w 566"/>
              <a:gd name="T51" fmla="*/ 175 h 567"/>
              <a:gd name="T52" fmla="*/ 275 w 566"/>
              <a:gd name="T53" fmla="*/ 190 h 567"/>
              <a:gd name="T54" fmla="*/ 295 w 566"/>
              <a:gd name="T55" fmla="*/ 166 h 567"/>
              <a:gd name="T56" fmla="*/ 306 w 566"/>
              <a:gd name="T57" fmla="*/ 149 h 567"/>
              <a:gd name="T58" fmla="*/ 315 w 566"/>
              <a:gd name="T59" fmla="*/ 165 h 567"/>
              <a:gd name="T60" fmla="*/ 292 w 566"/>
              <a:gd name="T61" fmla="*/ 121 h 567"/>
              <a:gd name="T62" fmla="*/ 286 w 566"/>
              <a:gd name="T63" fmla="*/ 103 h 567"/>
              <a:gd name="T64" fmla="*/ 254 w 566"/>
              <a:gd name="T65" fmla="*/ 92 h 567"/>
              <a:gd name="T66" fmla="*/ 215 w 566"/>
              <a:gd name="T67" fmla="*/ 134 h 567"/>
              <a:gd name="T68" fmla="*/ 183 w 566"/>
              <a:gd name="T69" fmla="*/ 120 h 567"/>
              <a:gd name="T70" fmla="*/ 167 w 566"/>
              <a:gd name="T71" fmla="*/ 104 h 567"/>
              <a:gd name="T72" fmla="*/ 195 w 566"/>
              <a:gd name="T73" fmla="*/ 74 h 567"/>
              <a:gd name="T74" fmla="*/ 168 w 566"/>
              <a:gd name="T75" fmla="*/ 55 h 567"/>
              <a:gd name="T76" fmla="*/ 146 w 566"/>
              <a:gd name="T77" fmla="*/ 71 h 567"/>
              <a:gd name="T78" fmla="*/ 283 w 566"/>
              <a:gd name="T79" fmla="*/ 21 h 567"/>
              <a:gd name="T80" fmla="*/ 346 w 566"/>
              <a:gd name="T81" fmla="*/ 92 h 567"/>
              <a:gd name="T82" fmla="*/ 399 w 566"/>
              <a:gd name="T83" fmla="*/ 57 h 567"/>
              <a:gd name="T84" fmla="*/ 491 w 566"/>
              <a:gd name="T85" fmla="*/ 124 h 567"/>
              <a:gd name="T86" fmla="*/ 460 w 566"/>
              <a:gd name="T87" fmla="*/ 150 h 567"/>
              <a:gd name="T88" fmla="*/ 454 w 566"/>
              <a:gd name="T89" fmla="*/ 166 h 567"/>
              <a:gd name="T90" fmla="*/ 467 w 566"/>
              <a:gd name="T91" fmla="*/ 189 h 567"/>
              <a:gd name="T92" fmla="*/ 453 w 566"/>
              <a:gd name="T93" fmla="*/ 211 h 567"/>
              <a:gd name="T94" fmla="*/ 473 w 566"/>
              <a:gd name="T95" fmla="*/ 329 h 567"/>
              <a:gd name="T96" fmla="*/ 529 w 566"/>
              <a:gd name="T97" fmla="*/ 220 h 567"/>
              <a:gd name="T98" fmla="*/ 489 w 566"/>
              <a:gd name="T99" fmla="*/ 194 h 567"/>
              <a:gd name="T100" fmla="*/ 497 w 566"/>
              <a:gd name="T101" fmla="*/ 176 h 567"/>
              <a:gd name="T102" fmla="*/ 529 w 566"/>
              <a:gd name="T103" fmla="*/ 22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6" h="567">
                <a:moveTo>
                  <a:pt x="283" y="0"/>
                </a:moveTo>
                <a:cubicBezTo>
                  <a:pt x="126" y="0"/>
                  <a:pt x="0" y="127"/>
                  <a:pt x="0" y="283"/>
                </a:cubicBezTo>
                <a:cubicBezTo>
                  <a:pt x="0" y="440"/>
                  <a:pt x="126" y="567"/>
                  <a:pt x="283" y="567"/>
                </a:cubicBezTo>
                <a:cubicBezTo>
                  <a:pt x="440" y="567"/>
                  <a:pt x="566" y="440"/>
                  <a:pt x="566" y="283"/>
                </a:cubicBezTo>
                <a:cubicBezTo>
                  <a:pt x="566" y="127"/>
                  <a:pt x="440" y="0"/>
                  <a:pt x="283" y="0"/>
                </a:cubicBezTo>
                <a:close/>
                <a:moveTo>
                  <a:pt x="21" y="283"/>
                </a:moveTo>
                <a:cubicBezTo>
                  <a:pt x="21" y="238"/>
                  <a:pt x="32" y="196"/>
                  <a:pt x="52" y="158"/>
                </a:cubicBezTo>
                <a:cubicBezTo>
                  <a:pt x="54" y="159"/>
                  <a:pt x="56" y="160"/>
                  <a:pt x="57" y="160"/>
                </a:cubicBezTo>
                <a:cubicBezTo>
                  <a:pt x="59" y="161"/>
                  <a:pt x="65" y="167"/>
                  <a:pt x="64" y="173"/>
                </a:cubicBezTo>
                <a:cubicBezTo>
                  <a:pt x="64" y="173"/>
                  <a:pt x="63" y="178"/>
                  <a:pt x="62" y="188"/>
                </a:cubicBezTo>
                <a:cubicBezTo>
                  <a:pt x="61" y="198"/>
                  <a:pt x="60" y="208"/>
                  <a:pt x="59" y="216"/>
                </a:cubicBezTo>
                <a:cubicBezTo>
                  <a:pt x="58" y="230"/>
                  <a:pt x="67" y="233"/>
                  <a:pt x="67" y="233"/>
                </a:cubicBezTo>
                <a:cubicBezTo>
                  <a:pt x="72" y="235"/>
                  <a:pt x="80" y="241"/>
                  <a:pt x="84" y="245"/>
                </a:cubicBezTo>
                <a:cubicBezTo>
                  <a:pt x="84" y="245"/>
                  <a:pt x="86" y="248"/>
                  <a:pt x="89" y="255"/>
                </a:cubicBezTo>
                <a:cubicBezTo>
                  <a:pt x="90" y="257"/>
                  <a:pt x="90" y="260"/>
                  <a:pt x="91" y="262"/>
                </a:cubicBezTo>
                <a:cubicBezTo>
                  <a:pt x="93" y="269"/>
                  <a:pt x="96" y="276"/>
                  <a:pt x="100" y="282"/>
                </a:cubicBezTo>
                <a:cubicBezTo>
                  <a:pt x="106" y="291"/>
                  <a:pt x="118" y="295"/>
                  <a:pt x="118" y="295"/>
                </a:cubicBezTo>
                <a:cubicBezTo>
                  <a:pt x="123" y="296"/>
                  <a:pt x="131" y="301"/>
                  <a:pt x="134" y="304"/>
                </a:cubicBezTo>
                <a:cubicBezTo>
                  <a:pt x="134" y="304"/>
                  <a:pt x="134" y="304"/>
                  <a:pt x="138" y="307"/>
                </a:cubicBezTo>
                <a:cubicBezTo>
                  <a:pt x="146" y="312"/>
                  <a:pt x="155" y="312"/>
                  <a:pt x="163" y="316"/>
                </a:cubicBezTo>
                <a:cubicBezTo>
                  <a:pt x="172" y="320"/>
                  <a:pt x="176" y="327"/>
                  <a:pt x="182" y="334"/>
                </a:cubicBezTo>
                <a:cubicBezTo>
                  <a:pt x="186" y="338"/>
                  <a:pt x="191" y="343"/>
                  <a:pt x="196" y="347"/>
                </a:cubicBezTo>
                <a:cubicBezTo>
                  <a:pt x="197" y="348"/>
                  <a:pt x="200" y="351"/>
                  <a:pt x="200" y="351"/>
                </a:cubicBezTo>
                <a:cubicBezTo>
                  <a:pt x="200" y="351"/>
                  <a:pt x="196" y="360"/>
                  <a:pt x="195" y="361"/>
                </a:cubicBezTo>
                <a:cubicBezTo>
                  <a:pt x="189" y="373"/>
                  <a:pt x="182" y="386"/>
                  <a:pt x="183" y="405"/>
                </a:cubicBezTo>
                <a:cubicBezTo>
                  <a:pt x="185" y="430"/>
                  <a:pt x="210" y="446"/>
                  <a:pt x="210" y="446"/>
                </a:cubicBezTo>
                <a:cubicBezTo>
                  <a:pt x="215" y="450"/>
                  <a:pt x="219" y="457"/>
                  <a:pt x="219" y="463"/>
                </a:cubicBezTo>
                <a:cubicBezTo>
                  <a:pt x="219" y="463"/>
                  <a:pt x="219" y="484"/>
                  <a:pt x="222" y="497"/>
                </a:cubicBezTo>
                <a:cubicBezTo>
                  <a:pt x="223" y="500"/>
                  <a:pt x="225" y="504"/>
                  <a:pt x="225" y="507"/>
                </a:cubicBezTo>
                <a:cubicBezTo>
                  <a:pt x="225" y="514"/>
                  <a:pt x="223" y="521"/>
                  <a:pt x="223" y="528"/>
                </a:cubicBezTo>
                <a:cubicBezTo>
                  <a:pt x="224" y="532"/>
                  <a:pt x="224" y="532"/>
                  <a:pt x="224" y="532"/>
                </a:cubicBezTo>
                <a:cubicBezTo>
                  <a:pt x="225" y="534"/>
                  <a:pt x="225" y="536"/>
                  <a:pt x="225" y="539"/>
                </a:cubicBezTo>
                <a:cubicBezTo>
                  <a:pt x="108" y="513"/>
                  <a:pt x="21" y="409"/>
                  <a:pt x="21" y="283"/>
                </a:cubicBezTo>
                <a:close/>
                <a:moveTo>
                  <a:pt x="507" y="380"/>
                </a:moveTo>
                <a:cubicBezTo>
                  <a:pt x="502" y="398"/>
                  <a:pt x="494" y="412"/>
                  <a:pt x="493" y="430"/>
                </a:cubicBezTo>
                <a:cubicBezTo>
                  <a:pt x="493" y="433"/>
                  <a:pt x="494" y="437"/>
                  <a:pt x="493" y="440"/>
                </a:cubicBezTo>
                <a:cubicBezTo>
                  <a:pt x="494" y="440"/>
                  <a:pt x="494" y="440"/>
                  <a:pt x="494" y="440"/>
                </a:cubicBezTo>
                <a:cubicBezTo>
                  <a:pt x="446" y="504"/>
                  <a:pt x="369" y="546"/>
                  <a:pt x="283" y="546"/>
                </a:cubicBezTo>
                <a:cubicBezTo>
                  <a:pt x="274" y="546"/>
                  <a:pt x="265" y="545"/>
                  <a:pt x="256" y="544"/>
                </a:cubicBezTo>
                <a:cubicBezTo>
                  <a:pt x="258" y="542"/>
                  <a:pt x="260" y="538"/>
                  <a:pt x="262" y="535"/>
                </a:cubicBezTo>
                <a:cubicBezTo>
                  <a:pt x="271" y="523"/>
                  <a:pt x="271" y="523"/>
                  <a:pt x="271" y="523"/>
                </a:cubicBezTo>
                <a:cubicBezTo>
                  <a:pt x="274" y="519"/>
                  <a:pt x="281" y="512"/>
                  <a:pt x="286" y="509"/>
                </a:cubicBezTo>
                <a:cubicBezTo>
                  <a:pt x="320" y="485"/>
                  <a:pt x="320" y="485"/>
                  <a:pt x="320" y="485"/>
                </a:cubicBezTo>
                <a:cubicBezTo>
                  <a:pt x="324" y="481"/>
                  <a:pt x="331" y="476"/>
                  <a:pt x="337" y="474"/>
                </a:cubicBezTo>
                <a:cubicBezTo>
                  <a:pt x="337" y="474"/>
                  <a:pt x="339" y="473"/>
                  <a:pt x="344" y="467"/>
                </a:cubicBezTo>
                <a:cubicBezTo>
                  <a:pt x="348" y="463"/>
                  <a:pt x="348" y="461"/>
                  <a:pt x="348" y="461"/>
                </a:cubicBezTo>
                <a:cubicBezTo>
                  <a:pt x="350" y="456"/>
                  <a:pt x="355" y="447"/>
                  <a:pt x="358" y="443"/>
                </a:cubicBezTo>
                <a:cubicBezTo>
                  <a:pt x="358" y="443"/>
                  <a:pt x="360" y="440"/>
                  <a:pt x="365" y="433"/>
                </a:cubicBezTo>
                <a:cubicBezTo>
                  <a:pt x="369" y="427"/>
                  <a:pt x="375" y="420"/>
                  <a:pt x="376" y="413"/>
                </a:cubicBezTo>
                <a:cubicBezTo>
                  <a:pt x="378" y="394"/>
                  <a:pt x="359" y="398"/>
                  <a:pt x="343" y="397"/>
                </a:cubicBezTo>
                <a:cubicBezTo>
                  <a:pt x="336" y="396"/>
                  <a:pt x="331" y="394"/>
                  <a:pt x="326" y="391"/>
                </a:cubicBezTo>
                <a:cubicBezTo>
                  <a:pt x="321" y="388"/>
                  <a:pt x="316" y="385"/>
                  <a:pt x="312" y="381"/>
                </a:cubicBezTo>
                <a:cubicBezTo>
                  <a:pt x="305" y="374"/>
                  <a:pt x="300" y="367"/>
                  <a:pt x="291" y="362"/>
                </a:cubicBezTo>
                <a:cubicBezTo>
                  <a:pt x="288" y="360"/>
                  <a:pt x="285" y="360"/>
                  <a:pt x="281" y="359"/>
                </a:cubicBezTo>
                <a:cubicBezTo>
                  <a:pt x="279" y="358"/>
                  <a:pt x="278" y="355"/>
                  <a:pt x="276" y="354"/>
                </a:cubicBezTo>
                <a:cubicBezTo>
                  <a:pt x="267" y="348"/>
                  <a:pt x="255" y="344"/>
                  <a:pt x="240" y="343"/>
                </a:cubicBezTo>
                <a:cubicBezTo>
                  <a:pt x="231" y="342"/>
                  <a:pt x="225" y="343"/>
                  <a:pt x="225" y="343"/>
                </a:cubicBezTo>
                <a:cubicBezTo>
                  <a:pt x="219" y="345"/>
                  <a:pt x="205" y="336"/>
                  <a:pt x="201" y="333"/>
                </a:cubicBezTo>
                <a:cubicBezTo>
                  <a:pt x="198" y="330"/>
                  <a:pt x="195" y="322"/>
                  <a:pt x="195" y="316"/>
                </a:cubicBezTo>
                <a:cubicBezTo>
                  <a:pt x="195" y="316"/>
                  <a:pt x="195" y="316"/>
                  <a:pt x="193" y="313"/>
                </a:cubicBezTo>
                <a:cubicBezTo>
                  <a:pt x="189" y="305"/>
                  <a:pt x="177" y="304"/>
                  <a:pt x="175" y="297"/>
                </a:cubicBezTo>
                <a:cubicBezTo>
                  <a:pt x="174" y="294"/>
                  <a:pt x="176" y="292"/>
                  <a:pt x="175" y="289"/>
                </a:cubicBezTo>
                <a:cubicBezTo>
                  <a:pt x="175" y="286"/>
                  <a:pt x="172" y="283"/>
                  <a:pt x="169" y="283"/>
                </a:cubicBezTo>
                <a:cubicBezTo>
                  <a:pt x="166" y="283"/>
                  <a:pt x="162" y="286"/>
                  <a:pt x="159" y="287"/>
                </a:cubicBezTo>
                <a:cubicBezTo>
                  <a:pt x="152" y="291"/>
                  <a:pt x="145" y="289"/>
                  <a:pt x="145" y="289"/>
                </a:cubicBezTo>
                <a:cubicBezTo>
                  <a:pt x="140" y="287"/>
                  <a:pt x="137" y="280"/>
                  <a:pt x="138" y="275"/>
                </a:cubicBezTo>
                <a:cubicBezTo>
                  <a:pt x="138" y="275"/>
                  <a:pt x="139" y="269"/>
                  <a:pt x="142" y="263"/>
                </a:cubicBezTo>
                <a:cubicBezTo>
                  <a:pt x="149" y="248"/>
                  <a:pt x="177" y="248"/>
                  <a:pt x="177" y="248"/>
                </a:cubicBezTo>
                <a:cubicBezTo>
                  <a:pt x="183" y="248"/>
                  <a:pt x="187" y="251"/>
                  <a:pt x="186" y="255"/>
                </a:cubicBezTo>
                <a:cubicBezTo>
                  <a:pt x="186" y="255"/>
                  <a:pt x="186" y="255"/>
                  <a:pt x="186" y="259"/>
                </a:cubicBezTo>
                <a:cubicBezTo>
                  <a:pt x="187" y="268"/>
                  <a:pt x="202" y="267"/>
                  <a:pt x="203" y="258"/>
                </a:cubicBezTo>
                <a:cubicBezTo>
                  <a:pt x="203" y="255"/>
                  <a:pt x="201" y="252"/>
                  <a:pt x="202" y="249"/>
                </a:cubicBezTo>
                <a:cubicBezTo>
                  <a:pt x="202" y="242"/>
                  <a:pt x="211" y="237"/>
                  <a:pt x="217" y="230"/>
                </a:cubicBezTo>
                <a:cubicBezTo>
                  <a:pt x="224" y="224"/>
                  <a:pt x="226" y="213"/>
                  <a:pt x="226" y="213"/>
                </a:cubicBezTo>
                <a:cubicBezTo>
                  <a:pt x="227" y="208"/>
                  <a:pt x="232" y="199"/>
                  <a:pt x="235" y="195"/>
                </a:cubicBezTo>
                <a:cubicBezTo>
                  <a:pt x="235" y="195"/>
                  <a:pt x="237" y="193"/>
                  <a:pt x="242" y="188"/>
                </a:cubicBezTo>
                <a:cubicBezTo>
                  <a:pt x="247" y="184"/>
                  <a:pt x="253" y="180"/>
                  <a:pt x="258" y="176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1" y="172"/>
                  <a:pt x="264" y="174"/>
                  <a:pt x="266" y="175"/>
                </a:cubicBezTo>
                <a:cubicBezTo>
                  <a:pt x="267" y="176"/>
                  <a:pt x="268" y="181"/>
                  <a:pt x="268" y="187"/>
                </a:cubicBezTo>
                <a:cubicBezTo>
                  <a:pt x="268" y="187"/>
                  <a:pt x="268" y="190"/>
                  <a:pt x="275" y="190"/>
                </a:cubicBezTo>
                <a:cubicBezTo>
                  <a:pt x="279" y="190"/>
                  <a:pt x="282" y="185"/>
                  <a:pt x="286" y="182"/>
                </a:cubicBezTo>
                <a:cubicBezTo>
                  <a:pt x="290" y="178"/>
                  <a:pt x="296" y="176"/>
                  <a:pt x="296" y="172"/>
                </a:cubicBezTo>
                <a:cubicBezTo>
                  <a:pt x="296" y="166"/>
                  <a:pt x="295" y="166"/>
                  <a:pt x="295" y="166"/>
                </a:cubicBezTo>
                <a:cubicBezTo>
                  <a:pt x="290" y="166"/>
                  <a:pt x="283" y="156"/>
                  <a:pt x="280" y="155"/>
                </a:cubicBezTo>
                <a:cubicBezTo>
                  <a:pt x="277" y="153"/>
                  <a:pt x="285" y="150"/>
                  <a:pt x="289" y="148"/>
                </a:cubicBezTo>
                <a:cubicBezTo>
                  <a:pt x="293" y="147"/>
                  <a:pt x="303" y="148"/>
                  <a:pt x="306" y="149"/>
                </a:cubicBezTo>
                <a:cubicBezTo>
                  <a:pt x="308" y="150"/>
                  <a:pt x="308" y="153"/>
                  <a:pt x="307" y="156"/>
                </a:cubicBezTo>
                <a:cubicBezTo>
                  <a:pt x="307" y="156"/>
                  <a:pt x="307" y="156"/>
                  <a:pt x="307" y="159"/>
                </a:cubicBezTo>
                <a:cubicBezTo>
                  <a:pt x="307" y="162"/>
                  <a:pt x="311" y="165"/>
                  <a:pt x="315" y="165"/>
                </a:cubicBezTo>
                <a:cubicBezTo>
                  <a:pt x="323" y="165"/>
                  <a:pt x="326" y="151"/>
                  <a:pt x="322" y="143"/>
                </a:cubicBezTo>
                <a:cubicBezTo>
                  <a:pt x="318" y="134"/>
                  <a:pt x="306" y="129"/>
                  <a:pt x="306" y="129"/>
                </a:cubicBezTo>
                <a:cubicBezTo>
                  <a:pt x="300" y="128"/>
                  <a:pt x="294" y="124"/>
                  <a:pt x="292" y="121"/>
                </a:cubicBezTo>
                <a:cubicBezTo>
                  <a:pt x="292" y="121"/>
                  <a:pt x="292" y="121"/>
                  <a:pt x="291" y="118"/>
                </a:cubicBezTo>
                <a:cubicBezTo>
                  <a:pt x="290" y="116"/>
                  <a:pt x="288" y="113"/>
                  <a:pt x="287" y="110"/>
                </a:cubicBezTo>
                <a:cubicBezTo>
                  <a:pt x="286" y="108"/>
                  <a:pt x="287" y="106"/>
                  <a:pt x="286" y="103"/>
                </a:cubicBezTo>
                <a:cubicBezTo>
                  <a:pt x="285" y="101"/>
                  <a:pt x="283" y="99"/>
                  <a:pt x="281" y="98"/>
                </a:cubicBezTo>
                <a:cubicBezTo>
                  <a:pt x="278" y="96"/>
                  <a:pt x="274" y="97"/>
                  <a:pt x="269" y="96"/>
                </a:cubicBezTo>
                <a:cubicBezTo>
                  <a:pt x="264" y="95"/>
                  <a:pt x="259" y="93"/>
                  <a:pt x="254" y="92"/>
                </a:cubicBezTo>
                <a:cubicBezTo>
                  <a:pt x="245" y="89"/>
                  <a:pt x="230" y="82"/>
                  <a:pt x="225" y="93"/>
                </a:cubicBezTo>
                <a:cubicBezTo>
                  <a:pt x="220" y="103"/>
                  <a:pt x="223" y="122"/>
                  <a:pt x="223" y="122"/>
                </a:cubicBezTo>
                <a:cubicBezTo>
                  <a:pt x="224" y="127"/>
                  <a:pt x="220" y="133"/>
                  <a:pt x="215" y="134"/>
                </a:cubicBezTo>
                <a:cubicBezTo>
                  <a:pt x="215" y="134"/>
                  <a:pt x="208" y="135"/>
                  <a:pt x="202" y="131"/>
                </a:cubicBezTo>
                <a:cubicBezTo>
                  <a:pt x="198" y="129"/>
                  <a:pt x="196" y="125"/>
                  <a:pt x="193" y="123"/>
                </a:cubicBezTo>
                <a:cubicBezTo>
                  <a:pt x="190" y="122"/>
                  <a:pt x="186" y="121"/>
                  <a:pt x="183" y="120"/>
                </a:cubicBezTo>
                <a:cubicBezTo>
                  <a:pt x="179" y="120"/>
                  <a:pt x="175" y="120"/>
                  <a:pt x="171" y="119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7" y="113"/>
                  <a:pt x="166" y="107"/>
                  <a:pt x="167" y="104"/>
                </a:cubicBezTo>
                <a:cubicBezTo>
                  <a:pt x="167" y="104"/>
                  <a:pt x="167" y="104"/>
                  <a:pt x="168" y="100"/>
                </a:cubicBezTo>
                <a:cubicBezTo>
                  <a:pt x="172" y="91"/>
                  <a:pt x="188" y="89"/>
                  <a:pt x="193" y="81"/>
                </a:cubicBezTo>
                <a:cubicBezTo>
                  <a:pt x="194" y="79"/>
                  <a:pt x="195" y="76"/>
                  <a:pt x="195" y="74"/>
                </a:cubicBezTo>
                <a:cubicBezTo>
                  <a:pt x="194" y="69"/>
                  <a:pt x="188" y="68"/>
                  <a:pt x="185" y="66"/>
                </a:cubicBezTo>
                <a:cubicBezTo>
                  <a:pt x="182" y="63"/>
                  <a:pt x="182" y="55"/>
                  <a:pt x="179" y="53"/>
                </a:cubicBezTo>
                <a:cubicBezTo>
                  <a:pt x="176" y="50"/>
                  <a:pt x="170" y="52"/>
                  <a:pt x="168" y="55"/>
                </a:cubicBezTo>
                <a:cubicBezTo>
                  <a:pt x="167" y="57"/>
                  <a:pt x="167" y="61"/>
                  <a:pt x="167" y="64"/>
                </a:cubicBezTo>
                <a:cubicBezTo>
                  <a:pt x="164" y="77"/>
                  <a:pt x="148" y="78"/>
                  <a:pt x="148" y="78"/>
                </a:cubicBezTo>
                <a:cubicBezTo>
                  <a:pt x="143" y="78"/>
                  <a:pt x="142" y="75"/>
                  <a:pt x="146" y="71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55" y="58"/>
                  <a:pt x="156" y="56"/>
                  <a:pt x="157" y="53"/>
                </a:cubicBezTo>
                <a:cubicBezTo>
                  <a:pt x="194" y="33"/>
                  <a:pt x="237" y="21"/>
                  <a:pt x="283" y="21"/>
                </a:cubicBezTo>
                <a:cubicBezTo>
                  <a:pt x="288" y="21"/>
                  <a:pt x="293" y="21"/>
                  <a:pt x="298" y="22"/>
                </a:cubicBezTo>
                <a:cubicBezTo>
                  <a:pt x="297" y="25"/>
                  <a:pt x="297" y="28"/>
                  <a:pt x="298" y="31"/>
                </a:cubicBezTo>
                <a:cubicBezTo>
                  <a:pt x="298" y="31"/>
                  <a:pt x="318" y="79"/>
                  <a:pt x="346" y="92"/>
                </a:cubicBezTo>
                <a:cubicBezTo>
                  <a:pt x="352" y="95"/>
                  <a:pt x="364" y="100"/>
                  <a:pt x="365" y="91"/>
                </a:cubicBezTo>
                <a:cubicBezTo>
                  <a:pt x="365" y="86"/>
                  <a:pt x="361" y="80"/>
                  <a:pt x="362" y="73"/>
                </a:cubicBezTo>
                <a:cubicBezTo>
                  <a:pt x="364" y="60"/>
                  <a:pt x="388" y="63"/>
                  <a:pt x="399" y="57"/>
                </a:cubicBezTo>
                <a:cubicBezTo>
                  <a:pt x="401" y="56"/>
                  <a:pt x="401" y="56"/>
                  <a:pt x="401" y="56"/>
                </a:cubicBezTo>
                <a:cubicBezTo>
                  <a:pt x="402" y="55"/>
                  <a:pt x="404" y="53"/>
                  <a:pt x="406" y="52"/>
                </a:cubicBezTo>
                <a:cubicBezTo>
                  <a:pt x="440" y="70"/>
                  <a:pt x="468" y="94"/>
                  <a:pt x="491" y="124"/>
                </a:cubicBezTo>
                <a:cubicBezTo>
                  <a:pt x="490" y="125"/>
                  <a:pt x="490" y="127"/>
                  <a:pt x="491" y="128"/>
                </a:cubicBezTo>
                <a:cubicBezTo>
                  <a:pt x="491" y="128"/>
                  <a:pt x="491" y="128"/>
                  <a:pt x="490" y="133"/>
                </a:cubicBezTo>
                <a:cubicBezTo>
                  <a:pt x="490" y="142"/>
                  <a:pt x="465" y="142"/>
                  <a:pt x="460" y="150"/>
                </a:cubicBezTo>
                <a:cubicBezTo>
                  <a:pt x="458" y="153"/>
                  <a:pt x="458" y="153"/>
                  <a:pt x="458" y="153"/>
                </a:cubicBezTo>
                <a:cubicBezTo>
                  <a:pt x="458" y="158"/>
                  <a:pt x="457" y="163"/>
                  <a:pt x="455" y="164"/>
                </a:cubicBezTo>
                <a:cubicBezTo>
                  <a:pt x="455" y="164"/>
                  <a:pt x="455" y="164"/>
                  <a:pt x="454" y="166"/>
                </a:cubicBezTo>
                <a:cubicBezTo>
                  <a:pt x="453" y="172"/>
                  <a:pt x="454" y="185"/>
                  <a:pt x="457" y="187"/>
                </a:cubicBezTo>
                <a:cubicBezTo>
                  <a:pt x="459" y="187"/>
                  <a:pt x="461" y="187"/>
                  <a:pt x="463" y="187"/>
                </a:cubicBezTo>
                <a:cubicBezTo>
                  <a:pt x="466" y="189"/>
                  <a:pt x="467" y="189"/>
                  <a:pt x="467" y="189"/>
                </a:cubicBezTo>
                <a:cubicBezTo>
                  <a:pt x="472" y="192"/>
                  <a:pt x="477" y="194"/>
                  <a:pt x="476" y="195"/>
                </a:cubicBezTo>
                <a:cubicBezTo>
                  <a:pt x="475" y="197"/>
                  <a:pt x="469" y="200"/>
                  <a:pt x="464" y="202"/>
                </a:cubicBezTo>
                <a:cubicBezTo>
                  <a:pt x="464" y="202"/>
                  <a:pt x="459" y="204"/>
                  <a:pt x="453" y="211"/>
                </a:cubicBezTo>
                <a:cubicBezTo>
                  <a:pt x="443" y="224"/>
                  <a:pt x="428" y="237"/>
                  <a:pt x="428" y="259"/>
                </a:cubicBezTo>
                <a:cubicBezTo>
                  <a:pt x="428" y="270"/>
                  <a:pt x="431" y="280"/>
                  <a:pt x="434" y="290"/>
                </a:cubicBezTo>
                <a:cubicBezTo>
                  <a:pt x="440" y="309"/>
                  <a:pt x="451" y="327"/>
                  <a:pt x="473" y="329"/>
                </a:cubicBezTo>
                <a:cubicBezTo>
                  <a:pt x="483" y="330"/>
                  <a:pt x="495" y="321"/>
                  <a:pt x="502" y="327"/>
                </a:cubicBezTo>
                <a:cubicBezTo>
                  <a:pt x="512" y="336"/>
                  <a:pt x="510" y="366"/>
                  <a:pt x="507" y="380"/>
                </a:cubicBezTo>
                <a:close/>
                <a:moveTo>
                  <a:pt x="529" y="220"/>
                </a:moveTo>
                <a:cubicBezTo>
                  <a:pt x="529" y="220"/>
                  <a:pt x="529" y="220"/>
                  <a:pt x="524" y="218"/>
                </a:cubicBezTo>
                <a:cubicBezTo>
                  <a:pt x="516" y="214"/>
                  <a:pt x="510" y="207"/>
                  <a:pt x="503" y="201"/>
                </a:cubicBezTo>
                <a:cubicBezTo>
                  <a:pt x="497" y="195"/>
                  <a:pt x="489" y="194"/>
                  <a:pt x="489" y="194"/>
                </a:cubicBezTo>
                <a:cubicBezTo>
                  <a:pt x="483" y="193"/>
                  <a:pt x="478" y="188"/>
                  <a:pt x="478" y="182"/>
                </a:cubicBezTo>
                <a:cubicBezTo>
                  <a:pt x="478" y="182"/>
                  <a:pt x="478" y="175"/>
                  <a:pt x="484" y="172"/>
                </a:cubicBezTo>
                <a:cubicBezTo>
                  <a:pt x="488" y="171"/>
                  <a:pt x="494" y="174"/>
                  <a:pt x="497" y="176"/>
                </a:cubicBezTo>
                <a:cubicBezTo>
                  <a:pt x="512" y="184"/>
                  <a:pt x="518" y="200"/>
                  <a:pt x="530" y="213"/>
                </a:cubicBezTo>
                <a:cubicBezTo>
                  <a:pt x="533" y="217"/>
                  <a:pt x="533" y="217"/>
                  <a:pt x="533" y="217"/>
                </a:cubicBezTo>
                <a:cubicBezTo>
                  <a:pt x="536" y="220"/>
                  <a:pt x="534" y="221"/>
                  <a:pt x="52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Freeform 819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4365022" y="3292763"/>
            <a:ext cx="621506" cy="554831"/>
          </a:xfrm>
          <a:custGeom>
            <a:avLst/>
            <a:gdLst>
              <a:gd name="T0" fmla="*/ 176 w 261"/>
              <a:gd name="T1" fmla="*/ 233 h 233"/>
              <a:gd name="T2" fmla="*/ 85 w 261"/>
              <a:gd name="T3" fmla="*/ 233 h 233"/>
              <a:gd name="T4" fmla="*/ 52 w 261"/>
              <a:gd name="T5" fmla="*/ 214 h 233"/>
              <a:gd name="T6" fmla="*/ 6 w 261"/>
              <a:gd name="T7" fmla="*/ 135 h 233"/>
              <a:gd name="T8" fmla="*/ 6 w 261"/>
              <a:gd name="T9" fmla="*/ 97 h 233"/>
              <a:gd name="T10" fmla="*/ 52 w 261"/>
              <a:gd name="T11" fmla="*/ 19 h 233"/>
              <a:gd name="T12" fmla="*/ 85 w 261"/>
              <a:gd name="T13" fmla="*/ 0 h 233"/>
              <a:gd name="T14" fmla="*/ 176 w 261"/>
              <a:gd name="T15" fmla="*/ 0 h 233"/>
              <a:gd name="T16" fmla="*/ 209 w 261"/>
              <a:gd name="T17" fmla="*/ 19 h 233"/>
              <a:gd name="T18" fmla="*/ 254 w 261"/>
              <a:gd name="T19" fmla="*/ 97 h 233"/>
              <a:gd name="T20" fmla="*/ 254 w 261"/>
              <a:gd name="T21" fmla="*/ 135 h 233"/>
              <a:gd name="T22" fmla="*/ 209 w 261"/>
              <a:gd name="T23" fmla="*/ 214 h 233"/>
              <a:gd name="T24" fmla="*/ 176 w 261"/>
              <a:gd name="T25" fmla="*/ 233 h 233"/>
              <a:gd name="T26" fmla="*/ 85 w 261"/>
              <a:gd name="T27" fmla="*/ 8 h 233"/>
              <a:gd name="T28" fmla="*/ 59 w 261"/>
              <a:gd name="T29" fmla="*/ 23 h 233"/>
              <a:gd name="T30" fmla="*/ 13 w 261"/>
              <a:gd name="T31" fmla="*/ 101 h 233"/>
              <a:gd name="T32" fmla="*/ 13 w 261"/>
              <a:gd name="T33" fmla="*/ 131 h 233"/>
              <a:gd name="T34" fmla="*/ 59 w 261"/>
              <a:gd name="T35" fmla="*/ 210 h 233"/>
              <a:gd name="T36" fmla="*/ 85 w 261"/>
              <a:gd name="T37" fmla="*/ 225 h 233"/>
              <a:gd name="T38" fmla="*/ 176 w 261"/>
              <a:gd name="T39" fmla="*/ 225 h 233"/>
              <a:gd name="T40" fmla="*/ 202 w 261"/>
              <a:gd name="T41" fmla="*/ 210 h 233"/>
              <a:gd name="T42" fmla="*/ 247 w 261"/>
              <a:gd name="T43" fmla="*/ 131 h 233"/>
              <a:gd name="T44" fmla="*/ 247 w 261"/>
              <a:gd name="T45" fmla="*/ 101 h 233"/>
              <a:gd name="T46" fmla="*/ 202 w 261"/>
              <a:gd name="T47" fmla="*/ 23 h 233"/>
              <a:gd name="T48" fmla="*/ 176 w 261"/>
              <a:gd name="T49" fmla="*/ 8 h 233"/>
              <a:gd name="T50" fmla="*/ 85 w 261"/>
              <a:gd name="T51" fmla="*/ 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1" h="233">
                <a:moveTo>
                  <a:pt x="176" y="233"/>
                </a:moveTo>
                <a:cubicBezTo>
                  <a:pt x="85" y="233"/>
                  <a:pt x="85" y="233"/>
                  <a:pt x="85" y="233"/>
                </a:cubicBezTo>
                <a:cubicBezTo>
                  <a:pt x="71" y="233"/>
                  <a:pt x="59" y="226"/>
                  <a:pt x="52" y="214"/>
                </a:cubicBezTo>
                <a:cubicBezTo>
                  <a:pt x="6" y="135"/>
                  <a:pt x="6" y="135"/>
                  <a:pt x="6" y="135"/>
                </a:cubicBezTo>
                <a:cubicBezTo>
                  <a:pt x="0" y="124"/>
                  <a:pt x="0" y="109"/>
                  <a:pt x="6" y="97"/>
                </a:cubicBezTo>
                <a:cubicBezTo>
                  <a:pt x="52" y="19"/>
                  <a:pt x="52" y="19"/>
                  <a:pt x="52" y="19"/>
                </a:cubicBezTo>
                <a:cubicBezTo>
                  <a:pt x="59" y="7"/>
                  <a:pt x="71" y="0"/>
                  <a:pt x="85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9" y="0"/>
                  <a:pt x="202" y="7"/>
                  <a:pt x="209" y="19"/>
                </a:cubicBezTo>
                <a:cubicBezTo>
                  <a:pt x="254" y="97"/>
                  <a:pt x="254" y="97"/>
                  <a:pt x="254" y="97"/>
                </a:cubicBezTo>
                <a:cubicBezTo>
                  <a:pt x="261" y="109"/>
                  <a:pt x="261" y="124"/>
                  <a:pt x="254" y="135"/>
                </a:cubicBezTo>
                <a:cubicBezTo>
                  <a:pt x="209" y="214"/>
                  <a:pt x="209" y="214"/>
                  <a:pt x="209" y="214"/>
                </a:cubicBezTo>
                <a:cubicBezTo>
                  <a:pt x="202" y="226"/>
                  <a:pt x="189" y="233"/>
                  <a:pt x="176" y="233"/>
                </a:cubicBezTo>
                <a:close/>
                <a:moveTo>
                  <a:pt x="85" y="8"/>
                </a:moveTo>
                <a:cubicBezTo>
                  <a:pt x="74" y="8"/>
                  <a:pt x="64" y="13"/>
                  <a:pt x="59" y="2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8" y="111"/>
                  <a:pt x="8" y="122"/>
                  <a:pt x="13" y="131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64" y="220"/>
                  <a:pt x="74" y="225"/>
                  <a:pt x="85" y="225"/>
                </a:cubicBezTo>
                <a:cubicBezTo>
                  <a:pt x="176" y="225"/>
                  <a:pt x="176" y="225"/>
                  <a:pt x="176" y="225"/>
                </a:cubicBezTo>
                <a:cubicBezTo>
                  <a:pt x="187" y="225"/>
                  <a:pt x="197" y="220"/>
                  <a:pt x="202" y="210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53" y="122"/>
                  <a:pt x="253" y="111"/>
                  <a:pt x="247" y="101"/>
                </a:cubicBezTo>
                <a:cubicBezTo>
                  <a:pt x="202" y="23"/>
                  <a:pt x="202" y="23"/>
                  <a:pt x="202" y="23"/>
                </a:cubicBezTo>
                <a:cubicBezTo>
                  <a:pt x="197" y="13"/>
                  <a:pt x="187" y="8"/>
                  <a:pt x="176" y="8"/>
                </a:cubicBezTo>
                <a:lnTo>
                  <a:pt x="8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Freeform 820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/>
          <p:nvPr/>
        </p:nvSpPr>
        <p:spPr bwMode="auto">
          <a:xfrm>
            <a:off x="6839140" y="3302288"/>
            <a:ext cx="602456" cy="535781"/>
          </a:xfrm>
          <a:custGeom>
            <a:avLst/>
            <a:gdLst>
              <a:gd name="T0" fmla="*/ 81 w 253"/>
              <a:gd name="T1" fmla="*/ 225 h 225"/>
              <a:gd name="T2" fmla="*/ 52 w 253"/>
              <a:gd name="T3" fmla="*/ 208 h 225"/>
              <a:gd name="T4" fmla="*/ 6 w 253"/>
              <a:gd name="T5" fmla="*/ 129 h 225"/>
              <a:gd name="T6" fmla="*/ 6 w 253"/>
              <a:gd name="T7" fmla="*/ 95 h 225"/>
              <a:gd name="T8" fmla="*/ 52 w 253"/>
              <a:gd name="T9" fmla="*/ 17 h 225"/>
              <a:gd name="T10" fmla="*/ 81 w 253"/>
              <a:gd name="T11" fmla="*/ 0 h 225"/>
              <a:gd name="T12" fmla="*/ 172 w 253"/>
              <a:gd name="T13" fmla="*/ 0 h 225"/>
              <a:gd name="T14" fmla="*/ 202 w 253"/>
              <a:gd name="T15" fmla="*/ 17 h 225"/>
              <a:gd name="T16" fmla="*/ 247 w 253"/>
              <a:gd name="T17" fmla="*/ 95 h 225"/>
              <a:gd name="T18" fmla="*/ 247 w 253"/>
              <a:gd name="T19" fmla="*/ 129 h 225"/>
              <a:gd name="T20" fmla="*/ 202 w 253"/>
              <a:gd name="T21" fmla="*/ 208 h 225"/>
              <a:gd name="T22" fmla="*/ 172 w 253"/>
              <a:gd name="T23" fmla="*/ 225 h 225"/>
              <a:gd name="T24" fmla="*/ 81 w 253"/>
              <a:gd name="T2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5">
                <a:moveTo>
                  <a:pt x="81" y="225"/>
                </a:moveTo>
                <a:cubicBezTo>
                  <a:pt x="69" y="225"/>
                  <a:pt x="58" y="219"/>
                  <a:pt x="52" y="208"/>
                </a:cubicBezTo>
                <a:cubicBezTo>
                  <a:pt x="6" y="129"/>
                  <a:pt x="6" y="129"/>
                  <a:pt x="6" y="129"/>
                </a:cubicBezTo>
                <a:cubicBezTo>
                  <a:pt x="0" y="119"/>
                  <a:pt x="0" y="106"/>
                  <a:pt x="6" y="95"/>
                </a:cubicBezTo>
                <a:cubicBezTo>
                  <a:pt x="52" y="17"/>
                  <a:pt x="52" y="17"/>
                  <a:pt x="52" y="17"/>
                </a:cubicBezTo>
                <a:cubicBezTo>
                  <a:pt x="58" y="6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6" y="6"/>
                  <a:pt x="202" y="17"/>
                </a:cubicBezTo>
                <a:cubicBezTo>
                  <a:pt x="247" y="95"/>
                  <a:pt x="247" y="95"/>
                  <a:pt x="247" y="95"/>
                </a:cubicBezTo>
                <a:cubicBezTo>
                  <a:pt x="253" y="106"/>
                  <a:pt x="253" y="119"/>
                  <a:pt x="247" y="129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196" y="219"/>
                  <a:pt x="184" y="225"/>
                  <a:pt x="172" y="225"/>
                </a:cubicBezTo>
                <a:lnTo>
                  <a:pt x="81" y="225"/>
                </a:lnTo>
                <a:close/>
              </a:path>
            </a:pathLst>
          </a:custGeom>
          <a:solidFill>
            <a:srgbClr val="719E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Freeform 822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/>
          <p:nvPr/>
        </p:nvSpPr>
        <p:spPr bwMode="auto">
          <a:xfrm>
            <a:off x="6222397" y="4369087"/>
            <a:ext cx="602456" cy="538163"/>
          </a:xfrm>
          <a:custGeom>
            <a:avLst/>
            <a:gdLst>
              <a:gd name="T0" fmla="*/ 81 w 253"/>
              <a:gd name="T1" fmla="*/ 226 h 226"/>
              <a:gd name="T2" fmla="*/ 52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2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2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2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9" y="226"/>
                  <a:pt x="58" y="219"/>
                  <a:pt x="52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19"/>
                  <a:pt x="0" y="106"/>
                  <a:pt x="6" y="96"/>
                </a:cubicBezTo>
                <a:cubicBezTo>
                  <a:pt x="52" y="17"/>
                  <a:pt x="52" y="17"/>
                  <a:pt x="52" y="17"/>
                </a:cubicBezTo>
                <a:cubicBezTo>
                  <a:pt x="58" y="6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5" y="0"/>
                  <a:pt x="196" y="6"/>
                  <a:pt x="202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6"/>
                  <a:pt x="253" y="119"/>
                  <a:pt x="247" y="130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196" y="219"/>
                  <a:pt x="185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Freeform 824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/>
          <p:nvPr/>
        </p:nvSpPr>
        <p:spPr bwMode="auto">
          <a:xfrm>
            <a:off x="4991290" y="4369087"/>
            <a:ext cx="602456" cy="538163"/>
          </a:xfrm>
          <a:custGeom>
            <a:avLst/>
            <a:gdLst>
              <a:gd name="T0" fmla="*/ 81 w 253"/>
              <a:gd name="T1" fmla="*/ 226 h 226"/>
              <a:gd name="T2" fmla="*/ 51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1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1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1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8" y="226"/>
                  <a:pt x="57" y="219"/>
                  <a:pt x="51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19"/>
                  <a:pt x="0" y="106"/>
                  <a:pt x="6" y="96"/>
                </a:cubicBezTo>
                <a:cubicBezTo>
                  <a:pt x="51" y="17"/>
                  <a:pt x="51" y="17"/>
                  <a:pt x="51" y="17"/>
                </a:cubicBezTo>
                <a:cubicBezTo>
                  <a:pt x="57" y="6"/>
                  <a:pt x="68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5" y="6"/>
                  <a:pt x="201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6"/>
                  <a:pt x="253" y="119"/>
                  <a:pt x="247" y="130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95" y="219"/>
                  <a:pt x="184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719E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Freeform 826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/>
          <p:nvPr/>
        </p:nvSpPr>
        <p:spPr bwMode="auto">
          <a:xfrm>
            <a:off x="6222397" y="2233106"/>
            <a:ext cx="602456" cy="538163"/>
          </a:xfrm>
          <a:custGeom>
            <a:avLst/>
            <a:gdLst>
              <a:gd name="T0" fmla="*/ 81 w 253"/>
              <a:gd name="T1" fmla="*/ 226 h 226"/>
              <a:gd name="T2" fmla="*/ 52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2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2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2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9" y="226"/>
                  <a:pt x="58" y="220"/>
                  <a:pt x="52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20"/>
                  <a:pt x="0" y="107"/>
                  <a:pt x="6" y="96"/>
                </a:cubicBezTo>
                <a:cubicBezTo>
                  <a:pt x="52" y="17"/>
                  <a:pt x="52" y="17"/>
                  <a:pt x="52" y="17"/>
                </a:cubicBezTo>
                <a:cubicBezTo>
                  <a:pt x="58" y="7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5" y="0"/>
                  <a:pt x="196" y="7"/>
                  <a:pt x="202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7"/>
                  <a:pt x="253" y="120"/>
                  <a:pt x="247" y="130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196" y="220"/>
                  <a:pt x="185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Freeform 828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/>
          <p:nvPr/>
        </p:nvSpPr>
        <p:spPr bwMode="auto">
          <a:xfrm>
            <a:off x="4991290" y="2233106"/>
            <a:ext cx="602456" cy="538163"/>
          </a:xfrm>
          <a:custGeom>
            <a:avLst/>
            <a:gdLst>
              <a:gd name="T0" fmla="*/ 81 w 253"/>
              <a:gd name="T1" fmla="*/ 226 h 226"/>
              <a:gd name="T2" fmla="*/ 51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1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1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1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8" y="226"/>
                  <a:pt x="57" y="220"/>
                  <a:pt x="51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20"/>
                  <a:pt x="0" y="107"/>
                  <a:pt x="6" y="96"/>
                </a:cubicBezTo>
                <a:cubicBezTo>
                  <a:pt x="51" y="17"/>
                  <a:pt x="51" y="17"/>
                  <a:pt x="51" y="17"/>
                </a:cubicBezTo>
                <a:cubicBezTo>
                  <a:pt x="57" y="7"/>
                  <a:pt x="68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5" y="7"/>
                  <a:pt x="201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7"/>
                  <a:pt x="253" y="120"/>
                  <a:pt x="247" y="130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95" y="220"/>
                  <a:pt x="184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719E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Freeform 830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5177027" y="2340263"/>
            <a:ext cx="223838" cy="326231"/>
          </a:xfrm>
          <a:custGeom>
            <a:avLst/>
            <a:gdLst>
              <a:gd name="T0" fmla="*/ 47 w 94"/>
              <a:gd name="T1" fmla="*/ 19 h 137"/>
              <a:gd name="T2" fmla="*/ 49 w 94"/>
              <a:gd name="T3" fmla="*/ 17 h 137"/>
              <a:gd name="T4" fmla="*/ 47 w 94"/>
              <a:gd name="T5" fmla="*/ 14 h 137"/>
              <a:gd name="T6" fmla="*/ 14 w 94"/>
              <a:gd name="T7" fmla="*/ 47 h 137"/>
              <a:gd name="T8" fmla="*/ 17 w 94"/>
              <a:gd name="T9" fmla="*/ 49 h 137"/>
              <a:gd name="T10" fmla="*/ 19 w 94"/>
              <a:gd name="T11" fmla="*/ 47 h 137"/>
              <a:gd name="T12" fmla="*/ 47 w 94"/>
              <a:gd name="T13" fmla="*/ 19 h 137"/>
              <a:gd name="T14" fmla="*/ 27 w 94"/>
              <a:gd name="T15" fmla="*/ 118 h 137"/>
              <a:gd name="T16" fmla="*/ 28 w 94"/>
              <a:gd name="T17" fmla="*/ 126 h 137"/>
              <a:gd name="T18" fmla="*/ 35 w 94"/>
              <a:gd name="T19" fmla="*/ 129 h 137"/>
              <a:gd name="T20" fmla="*/ 35 w 94"/>
              <a:gd name="T21" fmla="*/ 133 h 137"/>
              <a:gd name="T22" fmla="*/ 47 w 94"/>
              <a:gd name="T23" fmla="*/ 137 h 137"/>
              <a:gd name="T24" fmla="*/ 59 w 94"/>
              <a:gd name="T25" fmla="*/ 133 h 137"/>
              <a:gd name="T26" fmla="*/ 59 w 94"/>
              <a:gd name="T27" fmla="*/ 129 h 137"/>
              <a:gd name="T28" fmla="*/ 66 w 94"/>
              <a:gd name="T29" fmla="*/ 126 h 137"/>
              <a:gd name="T30" fmla="*/ 67 w 94"/>
              <a:gd name="T31" fmla="*/ 118 h 137"/>
              <a:gd name="T32" fmla="*/ 47 w 94"/>
              <a:gd name="T33" fmla="*/ 122 h 137"/>
              <a:gd name="T34" fmla="*/ 27 w 94"/>
              <a:gd name="T35" fmla="*/ 118 h 137"/>
              <a:gd name="T36" fmla="*/ 25 w 94"/>
              <a:gd name="T37" fmla="*/ 105 h 137"/>
              <a:gd name="T38" fmla="*/ 26 w 94"/>
              <a:gd name="T39" fmla="*/ 112 h 137"/>
              <a:gd name="T40" fmla="*/ 47 w 94"/>
              <a:gd name="T41" fmla="*/ 116 h 137"/>
              <a:gd name="T42" fmla="*/ 68 w 94"/>
              <a:gd name="T43" fmla="*/ 112 h 137"/>
              <a:gd name="T44" fmla="*/ 69 w 94"/>
              <a:gd name="T45" fmla="*/ 105 h 137"/>
              <a:gd name="T46" fmla="*/ 47 w 94"/>
              <a:gd name="T47" fmla="*/ 109 h 137"/>
              <a:gd name="T48" fmla="*/ 25 w 94"/>
              <a:gd name="T49" fmla="*/ 105 h 137"/>
              <a:gd name="T50" fmla="*/ 58 w 94"/>
              <a:gd name="T51" fmla="*/ 64 h 137"/>
              <a:gd name="T52" fmla="*/ 47 w 94"/>
              <a:gd name="T53" fmla="*/ 45 h 137"/>
              <a:gd name="T54" fmla="*/ 37 w 94"/>
              <a:gd name="T55" fmla="*/ 64 h 137"/>
              <a:gd name="T56" fmla="*/ 32 w 94"/>
              <a:gd name="T57" fmla="*/ 55 h 137"/>
              <a:gd name="T58" fmla="*/ 25 w 94"/>
              <a:gd name="T59" fmla="*/ 58 h 137"/>
              <a:gd name="T60" fmla="*/ 36 w 94"/>
              <a:gd name="T61" fmla="*/ 80 h 137"/>
              <a:gd name="T62" fmla="*/ 47 w 94"/>
              <a:gd name="T63" fmla="*/ 60 h 137"/>
              <a:gd name="T64" fmla="*/ 58 w 94"/>
              <a:gd name="T65" fmla="*/ 80 h 137"/>
              <a:gd name="T66" fmla="*/ 69 w 94"/>
              <a:gd name="T67" fmla="*/ 58 h 137"/>
              <a:gd name="T68" fmla="*/ 62 w 94"/>
              <a:gd name="T69" fmla="*/ 55 h 137"/>
              <a:gd name="T70" fmla="*/ 58 w 94"/>
              <a:gd name="T71" fmla="*/ 64 h 137"/>
              <a:gd name="T72" fmla="*/ 47 w 94"/>
              <a:gd name="T73" fmla="*/ 0 h 137"/>
              <a:gd name="T74" fmla="*/ 0 w 94"/>
              <a:gd name="T75" fmla="*/ 47 h 137"/>
              <a:gd name="T76" fmla="*/ 23 w 94"/>
              <a:gd name="T77" fmla="*/ 87 h 137"/>
              <a:gd name="T78" fmla="*/ 24 w 94"/>
              <a:gd name="T79" fmla="*/ 99 h 137"/>
              <a:gd name="T80" fmla="*/ 47 w 94"/>
              <a:gd name="T81" fmla="*/ 103 h 137"/>
              <a:gd name="T82" fmla="*/ 70 w 94"/>
              <a:gd name="T83" fmla="*/ 99 h 137"/>
              <a:gd name="T84" fmla="*/ 71 w 94"/>
              <a:gd name="T85" fmla="*/ 87 h 137"/>
              <a:gd name="T86" fmla="*/ 94 w 94"/>
              <a:gd name="T87" fmla="*/ 47 h 137"/>
              <a:gd name="T88" fmla="*/ 47 w 94"/>
              <a:gd name="T89" fmla="*/ 0 h 137"/>
              <a:gd name="T90" fmla="*/ 64 w 94"/>
              <a:gd name="T91" fmla="*/ 81 h 137"/>
              <a:gd name="T92" fmla="*/ 63 w 94"/>
              <a:gd name="T93" fmla="*/ 93 h 137"/>
              <a:gd name="T94" fmla="*/ 47 w 94"/>
              <a:gd name="T95" fmla="*/ 95 h 137"/>
              <a:gd name="T96" fmla="*/ 31 w 94"/>
              <a:gd name="T97" fmla="*/ 93 h 137"/>
              <a:gd name="T98" fmla="*/ 30 w 94"/>
              <a:gd name="T99" fmla="*/ 81 h 137"/>
              <a:gd name="T100" fmla="*/ 8 w 94"/>
              <a:gd name="T101" fmla="*/ 47 h 137"/>
              <a:gd name="T102" fmla="*/ 47 w 94"/>
              <a:gd name="T103" fmla="*/ 8 h 137"/>
              <a:gd name="T104" fmla="*/ 86 w 94"/>
              <a:gd name="T105" fmla="*/ 47 h 137"/>
              <a:gd name="T106" fmla="*/ 64 w 94"/>
              <a:gd name="T107" fmla="*/ 8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4" h="137">
                <a:moveTo>
                  <a:pt x="47" y="19"/>
                </a:moveTo>
                <a:cubicBezTo>
                  <a:pt x="48" y="19"/>
                  <a:pt x="49" y="18"/>
                  <a:pt x="49" y="17"/>
                </a:cubicBezTo>
                <a:cubicBezTo>
                  <a:pt x="49" y="15"/>
                  <a:pt x="48" y="14"/>
                  <a:pt x="47" y="14"/>
                </a:cubicBezTo>
                <a:cubicBezTo>
                  <a:pt x="29" y="14"/>
                  <a:pt x="14" y="29"/>
                  <a:pt x="14" y="47"/>
                </a:cubicBezTo>
                <a:cubicBezTo>
                  <a:pt x="14" y="48"/>
                  <a:pt x="15" y="49"/>
                  <a:pt x="17" y="49"/>
                </a:cubicBezTo>
                <a:cubicBezTo>
                  <a:pt x="18" y="49"/>
                  <a:pt x="19" y="48"/>
                  <a:pt x="19" y="47"/>
                </a:cubicBezTo>
                <a:cubicBezTo>
                  <a:pt x="19" y="31"/>
                  <a:pt x="32" y="19"/>
                  <a:pt x="47" y="19"/>
                </a:cubicBezTo>
                <a:close/>
                <a:moveTo>
                  <a:pt x="27" y="118"/>
                </a:move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30" y="128"/>
                  <a:pt x="35" y="129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8" y="137"/>
                  <a:pt x="47" y="137"/>
                </a:cubicBezTo>
                <a:cubicBezTo>
                  <a:pt x="56" y="137"/>
                  <a:pt x="59" y="133"/>
                  <a:pt x="59" y="133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64" y="128"/>
                  <a:pt x="66" y="126"/>
                  <a:pt x="66" y="1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1" y="120"/>
                  <a:pt x="54" y="122"/>
                  <a:pt x="47" y="122"/>
                </a:cubicBezTo>
                <a:cubicBezTo>
                  <a:pt x="40" y="122"/>
                  <a:pt x="33" y="120"/>
                  <a:pt x="27" y="118"/>
                </a:cubicBezTo>
                <a:close/>
                <a:moveTo>
                  <a:pt x="25" y="105"/>
                </a:moveTo>
                <a:cubicBezTo>
                  <a:pt x="26" y="112"/>
                  <a:pt x="26" y="112"/>
                  <a:pt x="26" y="112"/>
                </a:cubicBezTo>
                <a:cubicBezTo>
                  <a:pt x="32" y="115"/>
                  <a:pt x="39" y="116"/>
                  <a:pt x="47" y="116"/>
                </a:cubicBezTo>
                <a:cubicBezTo>
                  <a:pt x="55" y="116"/>
                  <a:pt x="62" y="115"/>
                  <a:pt x="68" y="112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62" y="108"/>
                  <a:pt x="55" y="109"/>
                  <a:pt x="47" y="109"/>
                </a:cubicBezTo>
                <a:cubicBezTo>
                  <a:pt x="39" y="109"/>
                  <a:pt x="32" y="108"/>
                  <a:pt x="25" y="105"/>
                </a:cubicBezTo>
                <a:close/>
                <a:moveTo>
                  <a:pt x="58" y="64"/>
                </a:moveTo>
                <a:cubicBezTo>
                  <a:pt x="47" y="45"/>
                  <a:pt x="47" y="45"/>
                  <a:pt x="47" y="45"/>
                </a:cubicBezTo>
                <a:cubicBezTo>
                  <a:pt x="37" y="64"/>
                  <a:pt x="37" y="64"/>
                  <a:pt x="37" y="64"/>
                </a:cubicBezTo>
                <a:cubicBezTo>
                  <a:pt x="32" y="55"/>
                  <a:pt x="32" y="55"/>
                  <a:pt x="32" y="55"/>
                </a:cubicBezTo>
                <a:cubicBezTo>
                  <a:pt x="25" y="58"/>
                  <a:pt x="25" y="58"/>
                  <a:pt x="25" y="58"/>
                </a:cubicBezTo>
                <a:cubicBezTo>
                  <a:pt x="36" y="80"/>
                  <a:pt x="36" y="80"/>
                  <a:pt x="36" y="80"/>
                </a:cubicBezTo>
                <a:cubicBezTo>
                  <a:pt x="47" y="60"/>
                  <a:pt x="47" y="60"/>
                  <a:pt x="47" y="60"/>
                </a:cubicBezTo>
                <a:cubicBezTo>
                  <a:pt x="58" y="80"/>
                  <a:pt x="58" y="80"/>
                  <a:pt x="58" y="80"/>
                </a:cubicBezTo>
                <a:cubicBezTo>
                  <a:pt x="69" y="58"/>
                  <a:pt x="69" y="58"/>
                  <a:pt x="69" y="58"/>
                </a:cubicBezTo>
                <a:cubicBezTo>
                  <a:pt x="62" y="55"/>
                  <a:pt x="62" y="55"/>
                  <a:pt x="62" y="55"/>
                </a:cubicBezTo>
                <a:lnTo>
                  <a:pt x="58" y="64"/>
                </a:lnTo>
                <a:close/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64"/>
                  <a:pt x="9" y="79"/>
                  <a:pt x="23" y="87"/>
                </a:cubicBezTo>
                <a:cubicBezTo>
                  <a:pt x="24" y="99"/>
                  <a:pt x="24" y="99"/>
                  <a:pt x="24" y="99"/>
                </a:cubicBezTo>
                <a:cubicBezTo>
                  <a:pt x="31" y="102"/>
                  <a:pt x="39" y="103"/>
                  <a:pt x="47" y="103"/>
                </a:cubicBezTo>
                <a:cubicBezTo>
                  <a:pt x="55" y="103"/>
                  <a:pt x="63" y="102"/>
                  <a:pt x="70" y="99"/>
                </a:cubicBezTo>
                <a:cubicBezTo>
                  <a:pt x="71" y="87"/>
                  <a:pt x="71" y="87"/>
                  <a:pt x="71" y="87"/>
                </a:cubicBezTo>
                <a:cubicBezTo>
                  <a:pt x="85" y="79"/>
                  <a:pt x="94" y="64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64" y="81"/>
                </a:move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59" y="95"/>
                  <a:pt x="47" y="95"/>
                </a:cubicBezTo>
                <a:cubicBezTo>
                  <a:pt x="35" y="95"/>
                  <a:pt x="31" y="93"/>
                  <a:pt x="31" y="93"/>
                </a:cubicBezTo>
                <a:cubicBezTo>
                  <a:pt x="30" y="81"/>
                  <a:pt x="30" y="81"/>
                  <a:pt x="30" y="81"/>
                </a:cubicBezTo>
                <a:cubicBezTo>
                  <a:pt x="17" y="75"/>
                  <a:pt x="8" y="62"/>
                  <a:pt x="8" y="47"/>
                </a:cubicBezTo>
                <a:cubicBezTo>
                  <a:pt x="8" y="25"/>
                  <a:pt x="26" y="8"/>
                  <a:pt x="47" y="8"/>
                </a:cubicBezTo>
                <a:cubicBezTo>
                  <a:pt x="68" y="8"/>
                  <a:pt x="86" y="25"/>
                  <a:pt x="86" y="47"/>
                </a:cubicBezTo>
                <a:cubicBezTo>
                  <a:pt x="86" y="62"/>
                  <a:pt x="77" y="75"/>
                  <a:pt x="64" y="81"/>
                </a:cubicBezTo>
                <a:close/>
              </a:path>
            </a:pathLst>
          </a:custGeom>
          <a:solidFill>
            <a:srgbClr val="B7D1C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Freeform 831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4519803" y="3442782"/>
            <a:ext cx="302419" cy="254794"/>
          </a:xfrm>
          <a:custGeom>
            <a:avLst/>
            <a:gdLst>
              <a:gd name="T0" fmla="*/ 6 w 127"/>
              <a:gd name="T1" fmla="*/ 102 h 107"/>
              <a:gd name="T2" fmla="*/ 11 w 127"/>
              <a:gd name="T3" fmla="*/ 107 h 107"/>
              <a:gd name="T4" fmla="*/ 34 w 127"/>
              <a:gd name="T5" fmla="*/ 107 h 107"/>
              <a:gd name="T6" fmla="*/ 34 w 127"/>
              <a:gd name="T7" fmla="*/ 58 h 107"/>
              <a:gd name="T8" fmla="*/ 6 w 127"/>
              <a:gd name="T9" fmla="*/ 86 h 107"/>
              <a:gd name="T10" fmla="*/ 6 w 127"/>
              <a:gd name="T11" fmla="*/ 102 h 107"/>
              <a:gd name="T12" fmla="*/ 46 w 127"/>
              <a:gd name="T13" fmla="*/ 70 h 107"/>
              <a:gd name="T14" fmla="*/ 46 w 127"/>
              <a:gd name="T15" fmla="*/ 107 h 107"/>
              <a:gd name="T16" fmla="*/ 74 w 127"/>
              <a:gd name="T17" fmla="*/ 107 h 107"/>
              <a:gd name="T18" fmla="*/ 74 w 127"/>
              <a:gd name="T19" fmla="*/ 73 h 107"/>
              <a:gd name="T20" fmla="*/ 62 w 127"/>
              <a:gd name="T21" fmla="*/ 86 h 107"/>
              <a:gd name="T22" fmla="*/ 46 w 127"/>
              <a:gd name="T23" fmla="*/ 70 h 107"/>
              <a:gd name="T24" fmla="*/ 85 w 127"/>
              <a:gd name="T25" fmla="*/ 62 h 107"/>
              <a:gd name="T26" fmla="*/ 85 w 127"/>
              <a:gd name="T27" fmla="*/ 107 h 107"/>
              <a:gd name="T28" fmla="*/ 109 w 127"/>
              <a:gd name="T29" fmla="*/ 107 h 107"/>
              <a:gd name="T30" fmla="*/ 113 w 127"/>
              <a:gd name="T31" fmla="*/ 102 h 107"/>
              <a:gd name="T32" fmla="*/ 113 w 127"/>
              <a:gd name="T33" fmla="*/ 34 h 107"/>
              <a:gd name="T34" fmla="*/ 89 w 127"/>
              <a:gd name="T35" fmla="*/ 58 h 107"/>
              <a:gd name="T36" fmla="*/ 85 w 127"/>
              <a:gd name="T37" fmla="*/ 62 h 107"/>
              <a:gd name="T38" fmla="*/ 102 w 127"/>
              <a:gd name="T39" fmla="*/ 2 h 107"/>
              <a:gd name="T40" fmla="*/ 97 w 127"/>
              <a:gd name="T41" fmla="*/ 7 h 107"/>
              <a:gd name="T42" fmla="*/ 103 w 127"/>
              <a:gd name="T43" fmla="*/ 12 h 107"/>
              <a:gd name="T44" fmla="*/ 108 w 127"/>
              <a:gd name="T45" fmla="*/ 11 h 107"/>
              <a:gd name="T46" fmla="*/ 62 w 127"/>
              <a:gd name="T47" fmla="*/ 58 h 107"/>
              <a:gd name="T48" fmla="*/ 34 w 127"/>
              <a:gd name="T49" fmla="*/ 31 h 107"/>
              <a:gd name="T50" fmla="*/ 2 w 127"/>
              <a:gd name="T51" fmla="*/ 63 h 107"/>
              <a:gd name="T52" fmla="*/ 2 w 127"/>
              <a:gd name="T53" fmla="*/ 70 h 107"/>
              <a:gd name="T54" fmla="*/ 10 w 127"/>
              <a:gd name="T55" fmla="*/ 70 h 107"/>
              <a:gd name="T56" fmla="*/ 34 w 127"/>
              <a:gd name="T57" fmla="*/ 45 h 107"/>
              <a:gd name="T58" fmla="*/ 62 w 127"/>
              <a:gd name="T59" fmla="*/ 73 h 107"/>
              <a:gd name="T60" fmla="*/ 116 w 127"/>
              <a:gd name="T61" fmla="*/ 19 h 107"/>
              <a:gd name="T62" fmla="*/ 115 w 127"/>
              <a:gd name="T63" fmla="*/ 24 h 107"/>
              <a:gd name="T64" fmla="*/ 120 w 127"/>
              <a:gd name="T65" fmla="*/ 30 h 107"/>
              <a:gd name="T66" fmla="*/ 120 w 127"/>
              <a:gd name="T67" fmla="*/ 30 h 107"/>
              <a:gd name="T68" fmla="*/ 125 w 127"/>
              <a:gd name="T69" fmla="*/ 25 h 107"/>
              <a:gd name="T70" fmla="*/ 127 w 127"/>
              <a:gd name="T71" fmla="*/ 0 h 107"/>
              <a:gd name="T72" fmla="*/ 102 w 127"/>
              <a:gd name="T73" fmla="*/ 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" h="107">
                <a:moveTo>
                  <a:pt x="6" y="102"/>
                </a:moveTo>
                <a:cubicBezTo>
                  <a:pt x="6" y="105"/>
                  <a:pt x="8" y="107"/>
                  <a:pt x="11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58"/>
                  <a:pt x="34" y="58"/>
                  <a:pt x="34" y="58"/>
                </a:cubicBezTo>
                <a:cubicBezTo>
                  <a:pt x="6" y="86"/>
                  <a:pt x="6" y="86"/>
                  <a:pt x="6" y="86"/>
                </a:cubicBezTo>
                <a:lnTo>
                  <a:pt x="6" y="102"/>
                </a:lnTo>
                <a:close/>
                <a:moveTo>
                  <a:pt x="46" y="70"/>
                </a:moveTo>
                <a:cubicBezTo>
                  <a:pt x="46" y="107"/>
                  <a:pt x="46" y="107"/>
                  <a:pt x="46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4" y="73"/>
                  <a:pt x="74" y="73"/>
                  <a:pt x="74" y="73"/>
                </a:cubicBezTo>
                <a:cubicBezTo>
                  <a:pt x="62" y="86"/>
                  <a:pt x="62" y="86"/>
                  <a:pt x="62" y="86"/>
                </a:cubicBezTo>
                <a:lnTo>
                  <a:pt x="46" y="70"/>
                </a:lnTo>
                <a:close/>
                <a:moveTo>
                  <a:pt x="85" y="62"/>
                </a:moveTo>
                <a:cubicBezTo>
                  <a:pt x="85" y="107"/>
                  <a:pt x="85" y="107"/>
                  <a:pt x="85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1" y="107"/>
                  <a:pt x="113" y="105"/>
                  <a:pt x="113" y="102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89" y="58"/>
                  <a:pt x="89" y="58"/>
                  <a:pt x="89" y="58"/>
                </a:cubicBezTo>
                <a:lnTo>
                  <a:pt x="85" y="62"/>
                </a:lnTo>
                <a:close/>
                <a:moveTo>
                  <a:pt x="102" y="2"/>
                </a:moveTo>
                <a:cubicBezTo>
                  <a:pt x="99" y="2"/>
                  <a:pt x="97" y="5"/>
                  <a:pt x="97" y="7"/>
                </a:cubicBezTo>
                <a:cubicBezTo>
                  <a:pt x="98" y="10"/>
                  <a:pt x="100" y="12"/>
                  <a:pt x="103" y="12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62" y="58"/>
                  <a:pt x="62" y="58"/>
                  <a:pt x="62" y="58"/>
                </a:cubicBezTo>
                <a:cubicBezTo>
                  <a:pt x="34" y="31"/>
                  <a:pt x="34" y="31"/>
                  <a:pt x="34" y="31"/>
                </a:cubicBezTo>
                <a:cubicBezTo>
                  <a:pt x="2" y="63"/>
                  <a:pt x="2" y="63"/>
                  <a:pt x="2" y="63"/>
                </a:cubicBezTo>
                <a:cubicBezTo>
                  <a:pt x="0" y="65"/>
                  <a:pt x="0" y="68"/>
                  <a:pt x="2" y="70"/>
                </a:cubicBezTo>
                <a:cubicBezTo>
                  <a:pt x="4" y="72"/>
                  <a:pt x="8" y="72"/>
                  <a:pt x="10" y="70"/>
                </a:cubicBezTo>
                <a:cubicBezTo>
                  <a:pt x="34" y="45"/>
                  <a:pt x="34" y="45"/>
                  <a:pt x="34" y="45"/>
                </a:cubicBezTo>
                <a:cubicBezTo>
                  <a:pt x="62" y="73"/>
                  <a:pt x="62" y="73"/>
                  <a:pt x="62" y="73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5" y="27"/>
                  <a:pt x="117" y="29"/>
                  <a:pt x="120" y="30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23" y="30"/>
                  <a:pt x="125" y="28"/>
                  <a:pt x="125" y="25"/>
                </a:cubicBezTo>
                <a:cubicBezTo>
                  <a:pt x="127" y="0"/>
                  <a:pt x="127" y="0"/>
                  <a:pt x="127" y="0"/>
                </a:cubicBezTo>
                <a:lnTo>
                  <a:pt x="102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Freeform 832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6377178" y="2340263"/>
            <a:ext cx="297656" cy="330994"/>
          </a:xfrm>
          <a:custGeom>
            <a:avLst/>
            <a:gdLst>
              <a:gd name="T0" fmla="*/ 68 w 125"/>
              <a:gd name="T1" fmla="*/ 77 h 139"/>
              <a:gd name="T2" fmla="*/ 68 w 125"/>
              <a:gd name="T3" fmla="*/ 77 h 139"/>
              <a:gd name="T4" fmla="*/ 68 w 125"/>
              <a:gd name="T5" fmla="*/ 48 h 139"/>
              <a:gd name="T6" fmla="*/ 63 w 125"/>
              <a:gd name="T7" fmla="*/ 43 h 139"/>
              <a:gd name="T8" fmla="*/ 57 w 125"/>
              <a:gd name="T9" fmla="*/ 48 h 139"/>
              <a:gd name="T10" fmla="*/ 57 w 125"/>
              <a:gd name="T11" fmla="*/ 77 h 139"/>
              <a:gd name="T12" fmla="*/ 63 w 125"/>
              <a:gd name="T13" fmla="*/ 82 h 139"/>
              <a:gd name="T14" fmla="*/ 63 w 125"/>
              <a:gd name="T15" fmla="*/ 82 h 139"/>
              <a:gd name="T16" fmla="*/ 88 w 125"/>
              <a:gd name="T17" fmla="*/ 107 h 139"/>
              <a:gd name="T18" fmla="*/ 91 w 125"/>
              <a:gd name="T19" fmla="*/ 108 h 139"/>
              <a:gd name="T20" fmla="*/ 93 w 125"/>
              <a:gd name="T21" fmla="*/ 107 h 139"/>
              <a:gd name="T22" fmla="*/ 93 w 125"/>
              <a:gd name="T23" fmla="*/ 102 h 139"/>
              <a:gd name="T24" fmla="*/ 68 w 125"/>
              <a:gd name="T25" fmla="*/ 77 h 139"/>
              <a:gd name="T26" fmla="*/ 101 w 125"/>
              <a:gd name="T27" fmla="*/ 28 h 139"/>
              <a:gd name="T28" fmla="*/ 105 w 125"/>
              <a:gd name="T29" fmla="*/ 21 h 139"/>
              <a:gd name="T30" fmla="*/ 106 w 125"/>
              <a:gd name="T31" fmla="*/ 22 h 139"/>
              <a:gd name="T32" fmla="*/ 109 w 125"/>
              <a:gd name="T33" fmla="*/ 23 h 139"/>
              <a:gd name="T34" fmla="*/ 112 w 125"/>
              <a:gd name="T35" fmla="*/ 21 h 139"/>
              <a:gd name="T36" fmla="*/ 114 w 125"/>
              <a:gd name="T37" fmla="*/ 16 h 139"/>
              <a:gd name="T38" fmla="*/ 113 w 125"/>
              <a:gd name="T39" fmla="*/ 11 h 139"/>
              <a:gd name="T40" fmla="*/ 95 w 125"/>
              <a:gd name="T41" fmla="*/ 1 h 139"/>
              <a:gd name="T42" fmla="*/ 90 w 125"/>
              <a:gd name="T43" fmla="*/ 2 h 139"/>
              <a:gd name="T44" fmla="*/ 88 w 125"/>
              <a:gd name="T45" fmla="*/ 7 h 139"/>
              <a:gd name="T46" fmla="*/ 87 w 125"/>
              <a:gd name="T47" fmla="*/ 10 h 139"/>
              <a:gd name="T48" fmla="*/ 89 w 125"/>
              <a:gd name="T49" fmla="*/ 12 h 139"/>
              <a:gd name="T50" fmla="*/ 90 w 125"/>
              <a:gd name="T51" fmla="*/ 13 h 139"/>
              <a:gd name="T52" fmla="*/ 87 w 125"/>
              <a:gd name="T53" fmla="*/ 19 h 139"/>
              <a:gd name="T54" fmla="*/ 63 w 125"/>
              <a:gd name="T55" fmla="*/ 14 h 139"/>
              <a:gd name="T56" fmla="*/ 39 w 125"/>
              <a:gd name="T57" fmla="*/ 19 h 139"/>
              <a:gd name="T58" fmla="*/ 35 w 125"/>
              <a:gd name="T59" fmla="*/ 13 h 139"/>
              <a:gd name="T60" fmla="*/ 36 w 125"/>
              <a:gd name="T61" fmla="*/ 12 h 139"/>
              <a:gd name="T62" fmla="*/ 38 w 125"/>
              <a:gd name="T63" fmla="*/ 10 h 139"/>
              <a:gd name="T64" fmla="*/ 38 w 125"/>
              <a:gd name="T65" fmla="*/ 7 h 139"/>
              <a:gd name="T66" fmla="*/ 35 w 125"/>
              <a:gd name="T67" fmla="*/ 2 h 139"/>
              <a:gd name="T68" fmla="*/ 30 w 125"/>
              <a:gd name="T69" fmla="*/ 1 h 139"/>
              <a:gd name="T70" fmla="*/ 12 w 125"/>
              <a:gd name="T71" fmla="*/ 11 h 139"/>
              <a:gd name="T72" fmla="*/ 11 w 125"/>
              <a:gd name="T73" fmla="*/ 16 h 139"/>
              <a:gd name="T74" fmla="*/ 14 w 125"/>
              <a:gd name="T75" fmla="*/ 21 h 139"/>
              <a:gd name="T76" fmla="*/ 16 w 125"/>
              <a:gd name="T77" fmla="*/ 23 h 139"/>
              <a:gd name="T78" fmla="*/ 19 w 125"/>
              <a:gd name="T79" fmla="*/ 22 h 139"/>
              <a:gd name="T80" fmla="*/ 20 w 125"/>
              <a:gd name="T81" fmla="*/ 21 h 139"/>
              <a:gd name="T82" fmla="*/ 24 w 125"/>
              <a:gd name="T83" fmla="*/ 28 h 139"/>
              <a:gd name="T84" fmla="*/ 0 w 125"/>
              <a:gd name="T85" fmla="*/ 77 h 139"/>
              <a:gd name="T86" fmla="*/ 63 w 125"/>
              <a:gd name="T87" fmla="*/ 139 h 139"/>
              <a:gd name="T88" fmla="*/ 125 w 125"/>
              <a:gd name="T89" fmla="*/ 77 h 139"/>
              <a:gd name="T90" fmla="*/ 101 w 125"/>
              <a:gd name="T91" fmla="*/ 28 h 139"/>
              <a:gd name="T92" fmla="*/ 63 w 125"/>
              <a:gd name="T93" fmla="*/ 127 h 139"/>
              <a:gd name="T94" fmla="*/ 12 w 125"/>
              <a:gd name="T95" fmla="*/ 77 h 139"/>
              <a:gd name="T96" fmla="*/ 63 w 125"/>
              <a:gd name="T97" fmla="*/ 26 h 139"/>
              <a:gd name="T98" fmla="*/ 113 w 125"/>
              <a:gd name="T99" fmla="*/ 77 h 139"/>
              <a:gd name="T100" fmla="*/ 63 w 125"/>
              <a:gd name="T101" fmla="*/ 12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" h="139">
                <a:moveTo>
                  <a:pt x="68" y="77"/>
                </a:moveTo>
                <a:cubicBezTo>
                  <a:pt x="68" y="77"/>
                  <a:pt x="68" y="77"/>
                  <a:pt x="68" y="77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5"/>
                  <a:pt x="66" y="43"/>
                  <a:pt x="63" y="43"/>
                </a:cubicBezTo>
                <a:cubicBezTo>
                  <a:pt x="60" y="43"/>
                  <a:pt x="57" y="45"/>
                  <a:pt x="57" y="48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80"/>
                  <a:pt x="60" y="82"/>
                  <a:pt x="63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9" y="108"/>
                  <a:pt x="90" y="108"/>
                  <a:pt x="91" y="108"/>
                </a:cubicBezTo>
                <a:cubicBezTo>
                  <a:pt x="92" y="108"/>
                  <a:pt x="92" y="108"/>
                  <a:pt x="93" y="107"/>
                </a:cubicBezTo>
                <a:cubicBezTo>
                  <a:pt x="94" y="106"/>
                  <a:pt x="94" y="104"/>
                  <a:pt x="93" y="102"/>
                </a:cubicBezTo>
                <a:lnTo>
                  <a:pt x="68" y="77"/>
                </a:lnTo>
                <a:close/>
                <a:moveTo>
                  <a:pt x="101" y="28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7" y="23"/>
                  <a:pt x="108" y="23"/>
                  <a:pt x="109" y="23"/>
                </a:cubicBezTo>
                <a:cubicBezTo>
                  <a:pt x="110" y="22"/>
                  <a:pt x="111" y="22"/>
                  <a:pt x="112" y="21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5" y="15"/>
                  <a:pt x="115" y="12"/>
                  <a:pt x="113" y="11"/>
                </a:cubicBezTo>
                <a:cubicBezTo>
                  <a:pt x="95" y="1"/>
                  <a:pt x="95" y="1"/>
                  <a:pt x="95" y="1"/>
                </a:cubicBezTo>
                <a:cubicBezTo>
                  <a:pt x="94" y="0"/>
                  <a:pt x="91" y="0"/>
                  <a:pt x="90" y="2"/>
                </a:cubicBezTo>
                <a:cubicBezTo>
                  <a:pt x="88" y="7"/>
                  <a:pt x="88" y="7"/>
                  <a:pt x="88" y="7"/>
                </a:cubicBezTo>
                <a:cubicBezTo>
                  <a:pt x="87" y="7"/>
                  <a:pt x="87" y="9"/>
                  <a:pt x="87" y="10"/>
                </a:cubicBezTo>
                <a:cubicBezTo>
                  <a:pt x="87" y="11"/>
                  <a:pt x="88" y="11"/>
                  <a:pt x="89" y="12"/>
                </a:cubicBezTo>
                <a:cubicBezTo>
                  <a:pt x="90" y="13"/>
                  <a:pt x="90" y="13"/>
                  <a:pt x="90" y="13"/>
                </a:cubicBezTo>
                <a:cubicBezTo>
                  <a:pt x="87" y="19"/>
                  <a:pt x="87" y="19"/>
                  <a:pt x="87" y="19"/>
                </a:cubicBezTo>
                <a:cubicBezTo>
                  <a:pt x="79" y="16"/>
                  <a:pt x="71" y="14"/>
                  <a:pt x="63" y="14"/>
                </a:cubicBezTo>
                <a:cubicBezTo>
                  <a:pt x="54" y="14"/>
                  <a:pt x="46" y="16"/>
                  <a:pt x="39" y="19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7" y="11"/>
                  <a:pt x="38" y="11"/>
                  <a:pt x="38" y="10"/>
                </a:cubicBezTo>
                <a:cubicBezTo>
                  <a:pt x="39" y="9"/>
                  <a:pt x="38" y="7"/>
                  <a:pt x="38" y="7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0"/>
                  <a:pt x="32" y="0"/>
                  <a:pt x="30" y="1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2"/>
                  <a:pt x="10" y="15"/>
                  <a:pt x="11" y="16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5" y="22"/>
                  <a:pt x="16" y="23"/>
                </a:cubicBezTo>
                <a:cubicBezTo>
                  <a:pt x="17" y="23"/>
                  <a:pt x="18" y="23"/>
                  <a:pt x="19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4" y="28"/>
                  <a:pt x="24" y="28"/>
                  <a:pt x="24" y="28"/>
                </a:cubicBezTo>
                <a:cubicBezTo>
                  <a:pt x="9" y="39"/>
                  <a:pt x="0" y="57"/>
                  <a:pt x="0" y="77"/>
                </a:cubicBezTo>
                <a:cubicBezTo>
                  <a:pt x="0" y="111"/>
                  <a:pt x="28" y="139"/>
                  <a:pt x="63" y="139"/>
                </a:cubicBezTo>
                <a:cubicBezTo>
                  <a:pt x="97" y="139"/>
                  <a:pt x="125" y="111"/>
                  <a:pt x="125" y="77"/>
                </a:cubicBezTo>
                <a:cubicBezTo>
                  <a:pt x="125" y="57"/>
                  <a:pt x="116" y="39"/>
                  <a:pt x="101" y="28"/>
                </a:cubicBezTo>
                <a:close/>
                <a:moveTo>
                  <a:pt x="63" y="127"/>
                </a:moveTo>
                <a:cubicBezTo>
                  <a:pt x="35" y="127"/>
                  <a:pt x="12" y="104"/>
                  <a:pt x="12" y="77"/>
                </a:cubicBezTo>
                <a:cubicBezTo>
                  <a:pt x="12" y="49"/>
                  <a:pt x="35" y="26"/>
                  <a:pt x="63" y="26"/>
                </a:cubicBezTo>
                <a:cubicBezTo>
                  <a:pt x="91" y="26"/>
                  <a:pt x="113" y="49"/>
                  <a:pt x="113" y="77"/>
                </a:cubicBezTo>
                <a:cubicBezTo>
                  <a:pt x="113" y="104"/>
                  <a:pt x="91" y="127"/>
                  <a:pt x="63" y="127"/>
                </a:cubicBezTo>
                <a:close/>
              </a:path>
            </a:pathLst>
          </a:custGeom>
          <a:solidFill>
            <a:srgbClr val="B7D1C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Freeform 833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6965346" y="3440400"/>
            <a:ext cx="347663" cy="242888"/>
          </a:xfrm>
          <a:custGeom>
            <a:avLst/>
            <a:gdLst>
              <a:gd name="T0" fmla="*/ 131 w 146"/>
              <a:gd name="T1" fmla="*/ 87 h 102"/>
              <a:gd name="T2" fmla="*/ 146 w 146"/>
              <a:gd name="T3" fmla="*/ 62 h 102"/>
              <a:gd name="T4" fmla="*/ 122 w 146"/>
              <a:gd name="T5" fmla="*/ 32 h 102"/>
              <a:gd name="T6" fmla="*/ 124 w 146"/>
              <a:gd name="T7" fmla="*/ 43 h 102"/>
              <a:gd name="T8" fmla="*/ 72 w 146"/>
              <a:gd name="T9" fmla="*/ 90 h 102"/>
              <a:gd name="T10" fmla="*/ 99 w 146"/>
              <a:gd name="T11" fmla="*/ 96 h 102"/>
              <a:gd name="T12" fmla="*/ 113 w 146"/>
              <a:gd name="T13" fmla="*/ 94 h 102"/>
              <a:gd name="T14" fmla="*/ 146 w 146"/>
              <a:gd name="T15" fmla="*/ 96 h 102"/>
              <a:gd name="T16" fmla="*/ 131 w 146"/>
              <a:gd name="T17" fmla="*/ 87 h 102"/>
              <a:gd name="T18" fmla="*/ 118 w 146"/>
              <a:gd name="T19" fmla="*/ 43 h 102"/>
              <a:gd name="T20" fmla="*/ 59 w 146"/>
              <a:gd name="T21" fmla="*/ 0 h 102"/>
              <a:gd name="T22" fmla="*/ 0 w 146"/>
              <a:gd name="T23" fmla="*/ 43 h 102"/>
              <a:gd name="T24" fmla="*/ 19 w 146"/>
              <a:gd name="T25" fmla="*/ 74 h 102"/>
              <a:gd name="T26" fmla="*/ 0 w 146"/>
              <a:gd name="T27" fmla="*/ 86 h 102"/>
              <a:gd name="T28" fmla="*/ 41 w 146"/>
              <a:gd name="T29" fmla="*/ 84 h 102"/>
              <a:gd name="T30" fmla="*/ 59 w 146"/>
              <a:gd name="T31" fmla="*/ 86 h 102"/>
              <a:gd name="T32" fmla="*/ 118 w 146"/>
              <a:gd name="T33" fmla="*/ 43 h 102"/>
              <a:gd name="T34" fmla="*/ 71 w 146"/>
              <a:gd name="T35" fmla="*/ 61 h 102"/>
              <a:gd name="T36" fmla="*/ 32 w 146"/>
              <a:gd name="T37" fmla="*/ 61 h 102"/>
              <a:gd name="T38" fmla="*/ 32 w 146"/>
              <a:gd name="T39" fmla="*/ 56 h 102"/>
              <a:gd name="T40" fmla="*/ 71 w 146"/>
              <a:gd name="T41" fmla="*/ 56 h 102"/>
              <a:gd name="T42" fmla="*/ 71 w 146"/>
              <a:gd name="T43" fmla="*/ 61 h 102"/>
              <a:gd name="T44" fmla="*/ 86 w 146"/>
              <a:gd name="T45" fmla="*/ 46 h 102"/>
              <a:gd name="T46" fmla="*/ 32 w 146"/>
              <a:gd name="T47" fmla="*/ 46 h 102"/>
              <a:gd name="T48" fmla="*/ 32 w 146"/>
              <a:gd name="T49" fmla="*/ 41 h 102"/>
              <a:gd name="T50" fmla="*/ 86 w 146"/>
              <a:gd name="T51" fmla="*/ 41 h 102"/>
              <a:gd name="T52" fmla="*/ 86 w 146"/>
              <a:gd name="T53" fmla="*/ 46 h 102"/>
              <a:gd name="T54" fmla="*/ 86 w 146"/>
              <a:gd name="T55" fmla="*/ 31 h 102"/>
              <a:gd name="T56" fmla="*/ 32 w 146"/>
              <a:gd name="T57" fmla="*/ 31 h 102"/>
              <a:gd name="T58" fmla="*/ 32 w 146"/>
              <a:gd name="T59" fmla="*/ 26 h 102"/>
              <a:gd name="T60" fmla="*/ 86 w 146"/>
              <a:gd name="T61" fmla="*/ 26 h 102"/>
              <a:gd name="T62" fmla="*/ 86 w 146"/>
              <a:gd name="T6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02">
                <a:moveTo>
                  <a:pt x="131" y="87"/>
                </a:moveTo>
                <a:cubicBezTo>
                  <a:pt x="140" y="81"/>
                  <a:pt x="146" y="72"/>
                  <a:pt x="146" y="62"/>
                </a:cubicBezTo>
                <a:cubicBezTo>
                  <a:pt x="146" y="49"/>
                  <a:pt x="136" y="38"/>
                  <a:pt x="122" y="32"/>
                </a:cubicBezTo>
                <a:cubicBezTo>
                  <a:pt x="123" y="36"/>
                  <a:pt x="124" y="39"/>
                  <a:pt x="124" y="43"/>
                </a:cubicBezTo>
                <a:cubicBezTo>
                  <a:pt x="124" y="66"/>
                  <a:pt x="102" y="86"/>
                  <a:pt x="72" y="90"/>
                </a:cubicBezTo>
                <a:cubicBezTo>
                  <a:pt x="80" y="94"/>
                  <a:pt x="89" y="96"/>
                  <a:pt x="99" y="96"/>
                </a:cubicBezTo>
                <a:cubicBezTo>
                  <a:pt x="104" y="96"/>
                  <a:pt x="109" y="96"/>
                  <a:pt x="113" y="94"/>
                </a:cubicBezTo>
                <a:cubicBezTo>
                  <a:pt x="127" y="102"/>
                  <a:pt x="146" y="96"/>
                  <a:pt x="146" y="96"/>
                </a:cubicBezTo>
                <a:cubicBezTo>
                  <a:pt x="138" y="95"/>
                  <a:pt x="133" y="91"/>
                  <a:pt x="131" y="87"/>
                </a:cubicBezTo>
                <a:close/>
                <a:moveTo>
                  <a:pt x="118" y="43"/>
                </a:moveTo>
                <a:cubicBezTo>
                  <a:pt x="118" y="19"/>
                  <a:pt x="92" y="0"/>
                  <a:pt x="59" y="0"/>
                </a:cubicBezTo>
                <a:cubicBezTo>
                  <a:pt x="26" y="0"/>
                  <a:pt x="0" y="19"/>
                  <a:pt x="0" y="43"/>
                </a:cubicBezTo>
                <a:cubicBezTo>
                  <a:pt x="0" y="55"/>
                  <a:pt x="7" y="67"/>
                  <a:pt x="19" y="74"/>
                </a:cubicBezTo>
                <a:cubicBezTo>
                  <a:pt x="16" y="79"/>
                  <a:pt x="10" y="85"/>
                  <a:pt x="0" y="86"/>
                </a:cubicBezTo>
                <a:cubicBezTo>
                  <a:pt x="0" y="86"/>
                  <a:pt x="23" y="93"/>
                  <a:pt x="41" y="84"/>
                </a:cubicBezTo>
                <a:cubicBezTo>
                  <a:pt x="46" y="85"/>
                  <a:pt x="53" y="86"/>
                  <a:pt x="59" y="86"/>
                </a:cubicBezTo>
                <a:cubicBezTo>
                  <a:pt x="92" y="86"/>
                  <a:pt x="118" y="67"/>
                  <a:pt x="118" y="43"/>
                </a:cubicBezTo>
                <a:close/>
                <a:moveTo>
                  <a:pt x="71" y="61"/>
                </a:moveTo>
                <a:cubicBezTo>
                  <a:pt x="32" y="61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71" y="56"/>
                  <a:pt x="71" y="56"/>
                  <a:pt x="71" y="56"/>
                </a:cubicBezTo>
                <a:lnTo>
                  <a:pt x="71" y="61"/>
                </a:lnTo>
                <a:close/>
                <a:moveTo>
                  <a:pt x="8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1"/>
                  <a:pt x="32" y="41"/>
                  <a:pt x="32" y="41"/>
                </a:cubicBezTo>
                <a:cubicBezTo>
                  <a:pt x="86" y="41"/>
                  <a:pt x="86" y="41"/>
                  <a:pt x="86" y="41"/>
                </a:cubicBezTo>
                <a:lnTo>
                  <a:pt x="86" y="46"/>
                </a:lnTo>
                <a:close/>
                <a:moveTo>
                  <a:pt x="86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26"/>
                  <a:pt x="32" y="26"/>
                  <a:pt x="32" y="26"/>
                </a:cubicBezTo>
                <a:cubicBezTo>
                  <a:pt x="86" y="26"/>
                  <a:pt x="86" y="26"/>
                  <a:pt x="86" y="26"/>
                </a:cubicBezTo>
                <a:lnTo>
                  <a:pt x="86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reeform 834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6422421" y="4488150"/>
            <a:ext cx="242888" cy="295275"/>
          </a:xfrm>
          <a:custGeom>
            <a:avLst/>
            <a:gdLst>
              <a:gd name="T0" fmla="*/ 5 w 102"/>
              <a:gd name="T1" fmla="*/ 8 h 124"/>
              <a:gd name="T2" fmla="*/ 0 w 102"/>
              <a:gd name="T3" fmla="*/ 13 h 124"/>
              <a:gd name="T4" fmla="*/ 0 w 102"/>
              <a:gd name="T5" fmla="*/ 119 h 124"/>
              <a:gd name="T6" fmla="*/ 5 w 102"/>
              <a:gd name="T7" fmla="*/ 124 h 124"/>
              <a:gd name="T8" fmla="*/ 10 w 102"/>
              <a:gd name="T9" fmla="*/ 119 h 124"/>
              <a:gd name="T10" fmla="*/ 10 w 102"/>
              <a:gd name="T11" fmla="*/ 13 h 124"/>
              <a:gd name="T12" fmla="*/ 5 w 102"/>
              <a:gd name="T13" fmla="*/ 8 h 124"/>
              <a:gd name="T14" fmla="*/ 58 w 102"/>
              <a:gd name="T15" fmla="*/ 14 h 124"/>
              <a:gd name="T16" fmla="*/ 15 w 102"/>
              <a:gd name="T17" fmla="*/ 15 h 124"/>
              <a:gd name="T18" fmla="*/ 15 w 102"/>
              <a:gd name="T19" fmla="*/ 71 h 124"/>
              <a:gd name="T20" fmla="*/ 58 w 102"/>
              <a:gd name="T21" fmla="*/ 70 h 124"/>
              <a:gd name="T22" fmla="*/ 102 w 102"/>
              <a:gd name="T23" fmla="*/ 67 h 124"/>
              <a:gd name="T24" fmla="*/ 102 w 102"/>
              <a:gd name="T25" fmla="*/ 11 h 124"/>
              <a:gd name="T26" fmla="*/ 58 w 102"/>
              <a:gd name="T27" fmla="*/ 1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24">
                <a:moveTo>
                  <a:pt x="5" y="8"/>
                </a:moveTo>
                <a:cubicBezTo>
                  <a:pt x="2" y="8"/>
                  <a:pt x="0" y="10"/>
                  <a:pt x="0" y="1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2"/>
                  <a:pt x="2" y="124"/>
                  <a:pt x="5" y="124"/>
                </a:cubicBezTo>
                <a:cubicBezTo>
                  <a:pt x="8" y="124"/>
                  <a:pt x="10" y="122"/>
                  <a:pt x="10" y="119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0"/>
                  <a:pt x="8" y="8"/>
                  <a:pt x="5" y="8"/>
                </a:cubicBezTo>
                <a:close/>
                <a:moveTo>
                  <a:pt x="58" y="14"/>
                </a:moveTo>
                <a:cubicBezTo>
                  <a:pt x="29" y="0"/>
                  <a:pt x="15" y="15"/>
                  <a:pt x="15" y="15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29" y="55"/>
                  <a:pt x="58" y="70"/>
                </a:cubicBezTo>
                <a:cubicBezTo>
                  <a:pt x="87" y="85"/>
                  <a:pt x="102" y="67"/>
                  <a:pt x="102" y="67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2" y="11"/>
                  <a:pt x="87" y="29"/>
                  <a:pt x="58" y="14"/>
                </a:cubicBezTo>
                <a:close/>
              </a:path>
            </a:pathLst>
          </a:custGeom>
          <a:solidFill>
            <a:srgbClr val="B7D1C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2" name="Freeform 835" descr="e7d195523061f1c0f55f9af68525816972d868573ada39bc763F3977967589A5F92C178830C92595A6CE4D0132F8C206B2B04C416AAA86B7FD80AB023F78DAEB544E2F013E11B2B95AD21703D1C90034A379EC9026EFAAF5D8D3F6EDD7215B01D0409FDE2EB8F6E90C491EAFE7633010D7157A90B4E473D73DB38A6A14C65AD9A6ADDCFFA34B1E4DEC030E48CC08B466"/>
          <p:cNvSpPr>
            <a:spLocks noEditPoints="1"/>
          </p:cNvSpPr>
          <p:nvPr/>
        </p:nvSpPr>
        <p:spPr bwMode="auto">
          <a:xfrm>
            <a:off x="5177027" y="4490531"/>
            <a:ext cx="233363" cy="295275"/>
          </a:xfrm>
          <a:custGeom>
            <a:avLst/>
            <a:gdLst>
              <a:gd name="T0" fmla="*/ 140 w 196"/>
              <a:gd name="T1" fmla="*/ 72 h 248"/>
              <a:gd name="T2" fmla="*/ 32 w 196"/>
              <a:gd name="T3" fmla="*/ 72 h 248"/>
              <a:gd name="T4" fmla="*/ 32 w 196"/>
              <a:gd name="T5" fmla="*/ 88 h 248"/>
              <a:gd name="T6" fmla="*/ 140 w 196"/>
              <a:gd name="T7" fmla="*/ 88 h 248"/>
              <a:gd name="T8" fmla="*/ 140 w 196"/>
              <a:gd name="T9" fmla="*/ 72 h 248"/>
              <a:gd name="T10" fmla="*/ 140 w 196"/>
              <a:gd name="T11" fmla="*/ 42 h 248"/>
              <a:gd name="T12" fmla="*/ 32 w 196"/>
              <a:gd name="T13" fmla="*/ 42 h 248"/>
              <a:gd name="T14" fmla="*/ 32 w 196"/>
              <a:gd name="T15" fmla="*/ 56 h 248"/>
              <a:gd name="T16" fmla="*/ 140 w 196"/>
              <a:gd name="T17" fmla="*/ 56 h 248"/>
              <a:gd name="T18" fmla="*/ 140 w 196"/>
              <a:gd name="T19" fmla="*/ 42 h 248"/>
              <a:gd name="T20" fmla="*/ 140 w 196"/>
              <a:gd name="T21" fmla="*/ 102 h 248"/>
              <a:gd name="T22" fmla="*/ 32 w 196"/>
              <a:gd name="T23" fmla="*/ 102 h 248"/>
              <a:gd name="T24" fmla="*/ 32 w 196"/>
              <a:gd name="T25" fmla="*/ 118 h 248"/>
              <a:gd name="T26" fmla="*/ 140 w 196"/>
              <a:gd name="T27" fmla="*/ 118 h 248"/>
              <a:gd name="T28" fmla="*/ 140 w 196"/>
              <a:gd name="T29" fmla="*/ 102 h 248"/>
              <a:gd name="T30" fmla="*/ 174 w 196"/>
              <a:gd name="T31" fmla="*/ 22 h 248"/>
              <a:gd name="T32" fmla="*/ 174 w 196"/>
              <a:gd name="T33" fmla="*/ 0 h 248"/>
              <a:gd name="T34" fmla="*/ 0 w 196"/>
              <a:gd name="T35" fmla="*/ 0 h 248"/>
              <a:gd name="T36" fmla="*/ 0 w 196"/>
              <a:gd name="T37" fmla="*/ 228 h 248"/>
              <a:gd name="T38" fmla="*/ 20 w 196"/>
              <a:gd name="T39" fmla="*/ 228 h 248"/>
              <a:gd name="T40" fmla="*/ 20 w 196"/>
              <a:gd name="T41" fmla="*/ 248 h 248"/>
              <a:gd name="T42" fmla="*/ 196 w 196"/>
              <a:gd name="T43" fmla="*/ 248 h 248"/>
              <a:gd name="T44" fmla="*/ 196 w 196"/>
              <a:gd name="T45" fmla="*/ 22 h 248"/>
              <a:gd name="T46" fmla="*/ 174 w 196"/>
              <a:gd name="T47" fmla="*/ 22 h 248"/>
              <a:gd name="T48" fmla="*/ 12 w 196"/>
              <a:gd name="T49" fmla="*/ 214 h 248"/>
              <a:gd name="T50" fmla="*/ 12 w 196"/>
              <a:gd name="T51" fmla="*/ 12 h 248"/>
              <a:gd name="T52" fmla="*/ 162 w 196"/>
              <a:gd name="T53" fmla="*/ 12 h 248"/>
              <a:gd name="T54" fmla="*/ 162 w 196"/>
              <a:gd name="T55" fmla="*/ 164 h 248"/>
              <a:gd name="T56" fmla="*/ 110 w 196"/>
              <a:gd name="T57" fmla="*/ 164 h 248"/>
              <a:gd name="T58" fmla="*/ 110 w 196"/>
              <a:gd name="T59" fmla="*/ 214 h 248"/>
              <a:gd name="T60" fmla="*/ 12 w 196"/>
              <a:gd name="T61" fmla="*/ 214 h 248"/>
              <a:gd name="T62" fmla="*/ 184 w 196"/>
              <a:gd name="T63" fmla="*/ 236 h 248"/>
              <a:gd name="T64" fmla="*/ 32 w 196"/>
              <a:gd name="T65" fmla="*/ 236 h 248"/>
              <a:gd name="T66" fmla="*/ 32 w 196"/>
              <a:gd name="T67" fmla="*/ 228 h 248"/>
              <a:gd name="T68" fmla="*/ 116 w 196"/>
              <a:gd name="T69" fmla="*/ 228 h 248"/>
              <a:gd name="T70" fmla="*/ 174 w 196"/>
              <a:gd name="T71" fmla="*/ 170 h 248"/>
              <a:gd name="T72" fmla="*/ 174 w 196"/>
              <a:gd name="T73" fmla="*/ 34 h 248"/>
              <a:gd name="T74" fmla="*/ 184 w 196"/>
              <a:gd name="T75" fmla="*/ 34 h 248"/>
              <a:gd name="T76" fmla="*/ 184 w 196"/>
              <a:gd name="T77" fmla="*/ 236 h 248"/>
              <a:gd name="T78" fmla="*/ 32 w 196"/>
              <a:gd name="T79" fmla="*/ 148 h 248"/>
              <a:gd name="T80" fmla="*/ 86 w 196"/>
              <a:gd name="T81" fmla="*/ 148 h 248"/>
              <a:gd name="T82" fmla="*/ 86 w 196"/>
              <a:gd name="T83" fmla="*/ 132 h 248"/>
              <a:gd name="T84" fmla="*/ 32 w 196"/>
              <a:gd name="T85" fmla="*/ 132 h 248"/>
              <a:gd name="T86" fmla="*/ 32 w 196"/>
              <a:gd name="T87" fmla="*/ 1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6" h="248">
                <a:moveTo>
                  <a:pt x="140" y="72"/>
                </a:moveTo>
                <a:lnTo>
                  <a:pt x="32" y="72"/>
                </a:lnTo>
                <a:lnTo>
                  <a:pt x="32" y="88"/>
                </a:lnTo>
                <a:lnTo>
                  <a:pt x="140" y="88"/>
                </a:lnTo>
                <a:lnTo>
                  <a:pt x="140" y="72"/>
                </a:lnTo>
                <a:close/>
                <a:moveTo>
                  <a:pt x="140" y="42"/>
                </a:moveTo>
                <a:lnTo>
                  <a:pt x="32" y="42"/>
                </a:lnTo>
                <a:lnTo>
                  <a:pt x="32" y="56"/>
                </a:lnTo>
                <a:lnTo>
                  <a:pt x="140" y="56"/>
                </a:lnTo>
                <a:lnTo>
                  <a:pt x="140" y="42"/>
                </a:lnTo>
                <a:close/>
                <a:moveTo>
                  <a:pt x="140" y="102"/>
                </a:moveTo>
                <a:lnTo>
                  <a:pt x="32" y="102"/>
                </a:lnTo>
                <a:lnTo>
                  <a:pt x="32" y="118"/>
                </a:lnTo>
                <a:lnTo>
                  <a:pt x="140" y="118"/>
                </a:lnTo>
                <a:lnTo>
                  <a:pt x="140" y="102"/>
                </a:lnTo>
                <a:close/>
                <a:moveTo>
                  <a:pt x="174" y="22"/>
                </a:moveTo>
                <a:lnTo>
                  <a:pt x="174" y="0"/>
                </a:lnTo>
                <a:lnTo>
                  <a:pt x="0" y="0"/>
                </a:lnTo>
                <a:lnTo>
                  <a:pt x="0" y="228"/>
                </a:lnTo>
                <a:lnTo>
                  <a:pt x="20" y="228"/>
                </a:lnTo>
                <a:lnTo>
                  <a:pt x="20" y="248"/>
                </a:lnTo>
                <a:lnTo>
                  <a:pt x="196" y="248"/>
                </a:lnTo>
                <a:lnTo>
                  <a:pt x="196" y="22"/>
                </a:lnTo>
                <a:lnTo>
                  <a:pt x="174" y="22"/>
                </a:lnTo>
                <a:close/>
                <a:moveTo>
                  <a:pt x="12" y="214"/>
                </a:moveTo>
                <a:lnTo>
                  <a:pt x="12" y="12"/>
                </a:lnTo>
                <a:lnTo>
                  <a:pt x="162" y="12"/>
                </a:lnTo>
                <a:lnTo>
                  <a:pt x="162" y="164"/>
                </a:lnTo>
                <a:lnTo>
                  <a:pt x="110" y="164"/>
                </a:lnTo>
                <a:lnTo>
                  <a:pt x="110" y="214"/>
                </a:lnTo>
                <a:lnTo>
                  <a:pt x="12" y="214"/>
                </a:lnTo>
                <a:close/>
                <a:moveTo>
                  <a:pt x="184" y="236"/>
                </a:moveTo>
                <a:lnTo>
                  <a:pt x="32" y="236"/>
                </a:lnTo>
                <a:lnTo>
                  <a:pt x="32" y="228"/>
                </a:lnTo>
                <a:lnTo>
                  <a:pt x="116" y="228"/>
                </a:lnTo>
                <a:lnTo>
                  <a:pt x="174" y="170"/>
                </a:lnTo>
                <a:lnTo>
                  <a:pt x="174" y="34"/>
                </a:lnTo>
                <a:lnTo>
                  <a:pt x="184" y="34"/>
                </a:lnTo>
                <a:lnTo>
                  <a:pt x="184" y="236"/>
                </a:lnTo>
                <a:close/>
                <a:moveTo>
                  <a:pt x="32" y="148"/>
                </a:moveTo>
                <a:lnTo>
                  <a:pt x="86" y="148"/>
                </a:lnTo>
                <a:lnTo>
                  <a:pt x="86" y="132"/>
                </a:lnTo>
                <a:lnTo>
                  <a:pt x="32" y="132"/>
                </a:lnTo>
                <a:lnTo>
                  <a:pt x="32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70490" y="2130210"/>
            <a:ext cx="2004529" cy="938499"/>
            <a:chOff x="8411286" y="2065186"/>
            <a:chExt cx="2672705" cy="1251332"/>
          </a:xfrm>
        </p:grpSpPr>
        <p:sp>
          <p:nvSpPr>
            <p:cNvPr id="24" name="矩形 23"/>
            <p:cNvSpPr/>
            <p:nvPr/>
          </p:nvSpPr>
          <p:spPr>
            <a:xfrm>
              <a:off x="8411286" y="24178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411286" y="20651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612182" y="2130210"/>
            <a:ext cx="2004529" cy="938499"/>
            <a:chOff x="1108009" y="2065186"/>
            <a:chExt cx="2672705" cy="1251332"/>
          </a:xfrm>
        </p:grpSpPr>
        <p:sp>
          <p:nvSpPr>
            <p:cNvPr id="27" name="矩形 26"/>
            <p:cNvSpPr/>
            <p:nvPr/>
          </p:nvSpPr>
          <p:spPr>
            <a:xfrm>
              <a:off x="1108009" y="24178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954314" y="20651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51490" y="3235362"/>
            <a:ext cx="2004529" cy="938499"/>
            <a:chOff x="8411286" y="2065186"/>
            <a:chExt cx="2672705" cy="1251332"/>
          </a:xfrm>
        </p:grpSpPr>
        <p:sp>
          <p:nvSpPr>
            <p:cNvPr id="30" name="矩形 29"/>
            <p:cNvSpPr/>
            <p:nvPr/>
          </p:nvSpPr>
          <p:spPr>
            <a:xfrm>
              <a:off x="8411286" y="24178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411286" y="20651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74032" y="3235362"/>
            <a:ext cx="2004529" cy="938499"/>
            <a:chOff x="1108009" y="2065186"/>
            <a:chExt cx="2672705" cy="1251332"/>
          </a:xfrm>
        </p:grpSpPr>
        <p:sp>
          <p:nvSpPr>
            <p:cNvPr id="33" name="矩形 32"/>
            <p:cNvSpPr/>
            <p:nvPr/>
          </p:nvSpPr>
          <p:spPr>
            <a:xfrm>
              <a:off x="1108009" y="24178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954314" y="20651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70490" y="4340515"/>
            <a:ext cx="2004529" cy="938499"/>
            <a:chOff x="8411286" y="2065186"/>
            <a:chExt cx="2672705" cy="1251332"/>
          </a:xfrm>
        </p:grpSpPr>
        <p:sp>
          <p:nvSpPr>
            <p:cNvPr id="36" name="矩形 35"/>
            <p:cNvSpPr/>
            <p:nvPr/>
          </p:nvSpPr>
          <p:spPr>
            <a:xfrm>
              <a:off x="8411286" y="24178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411286" y="20651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12182" y="4340515"/>
            <a:ext cx="2004529" cy="938499"/>
            <a:chOff x="1108009" y="2065186"/>
            <a:chExt cx="2672705" cy="1251332"/>
          </a:xfrm>
        </p:grpSpPr>
        <p:sp>
          <p:nvSpPr>
            <p:cNvPr id="39" name="矩形 38"/>
            <p:cNvSpPr/>
            <p:nvPr/>
          </p:nvSpPr>
          <p:spPr>
            <a:xfrm>
              <a:off x="1108009" y="24178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954314" y="20651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 descr="001e90bc453a118d6b4237"/>
          <p:cNvSpPr>
            <a:spLocks noChangeArrowheads="1"/>
          </p:cNvSpPr>
          <p:nvPr/>
        </p:nvSpPr>
        <p:spPr bwMode="auto">
          <a:xfrm>
            <a:off x="4026853" y="2074545"/>
            <a:ext cx="1863725" cy="1866900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tile tx="0" ty="127000" sx="40000" sy="40000" flip="none" algn="ctr"/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Rectangle 15" descr="160621-20121008053110-8"/>
          <p:cNvSpPr>
            <a:spLocks noChangeArrowheads="1"/>
          </p:cNvSpPr>
          <p:nvPr/>
        </p:nvSpPr>
        <p:spPr bwMode="auto">
          <a:xfrm>
            <a:off x="6009640" y="3398520"/>
            <a:ext cx="2559050" cy="1893888"/>
          </a:xfrm>
          <a:prstGeom prst="rect">
            <a:avLst/>
          </a:pr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679815" y="3398520"/>
            <a:ext cx="1230313" cy="1206500"/>
            <a:chOff x="6950075" y="2705100"/>
            <a:chExt cx="1230313" cy="1206500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6950075" y="2705100"/>
              <a:ext cx="1230313" cy="1206500"/>
            </a:xfrm>
            <a:prstGeom prst="rect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grpSp>
          <p:nvGrpSpPr>
            <p:cNvPr id="6" name="Group 17"/>
            <p:cNvGrpSpPr/>
            <p:nvPr/>
          </p:nvGrpSpPr>
          <p:grpSpPr bwMode="auto">
            <a:xfrm>
              <a:off x="7385050" y="3079750"/>
              <a:ext cx="357188" cy="460375"/>
              <a:chOff x="0" y="0"/>
              <a:chExt cx="225" cy="290"/>
            </a:xfrm>
          </p:grpSpPr>
          <p:sp>
            <p:nvSpPr>
              <p:cNvPr id="7" name="Freeform 18"/>
              <p:cNvSpPr/>
              <p:nvPr/>
            </p:nvSpPr>
            <p:spPr bwMode="auto">
              <a:xfrm>
                <a:off x="0" y="0"/>
                <a:ext cx="225" cy="290"/>
              </a:xfrm>
              <a:custGeom>
                <a:avLst/>
                <a:gdLst>
                  <a:gd name="T0" fmla="*/ 21 w 95"/>
                  <a:gd name="T1" fmla="*/ 112 h 123"/>
                  <a:gd name="T2" fmla="*/ 11 w 95"/>
                  <a:gd name="T3" fmla="*/ 112 h 123"/>
                  <a:gd name="T4" fmla="*/ 11 w 95"/>
                  <a:gd name="T5" fmla="*/ 10 h 123"/>
                  <a:gd name="T6" fmla="*/ 90 w 95"/>
                  <a:gd name="T7" fmla="*/ 10 h 123"/>
                  <a:gd name="T8" fmla="*/ 95 w 95"/>
                  <a:gd name="T9" fmla="*/ 5 h 123"/>
                  <a:gd name="T10" fmla="*/ 90 w 95"/>
                  <a:gd name="T11" fmla="*/ 0 h 123"/>
                  <a:gd name="T12" fmla="*/ 5 w 95"/>
                  <a:gd name="T13" fmla="*/ 0 h 123"/>
                  <a:gd name="T14" fmla="*/ 0 w 95"/>
                  <a:gd name="T15" fmla="*/ 5 h 123"/>
                  <a:gd name="T16" fmla="*/ 0 w 95"/>
                  <a:gd name="T17" fmla="*/ 118 h 123"/>
                  <a:gd name="T18" fmla="*/ 5 w 95"/>
                  <a:gd name="T19" fmla="*/ 123 h 123"/>
                  <a:gd name="T20" fmla="*/ 21 w 95"/>
                  <a:gd name="T21" fmla="*/ 123 h 123"/>
                  <a:gd name="T22" fmla="*/ 26 w 95"/>
                  <a:gd name="T23" fmla="*/ 118 h 123"/>
                  <a:gd name="T24" fmla="*/ 21 w 95"/>
                  <a:gd name="T25" fmla="*/ 1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23">
                    <a:moveTo>
                      <a:pt x="21" y="112"/>
                    </a:move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10"/>
                      <a:pt x="95" y="8"/>
                      <a:pt x="95" y="5"/>
                    </a:cubicBezTo>
                    <a:cubicBezTo>
                      <a:pt x="95" y="2"/>
                      <a:pt x="93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4" y="123"/>
                      <a:pt x="26" y="121"/>
                      <a:pt x="26" y="118"/>
                    </a:cubicBezTo>
                    <a:cubicBezTo>
                      <a:pt x="26" y="115"/>
                      <a:pt x="24" y="112"/>
                      <a:pt x="21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19"/>
              <p:cNvSpPr/>
              <p:nvPr/>
            </p:nvSpPr>
            <p:spPr bwMode="auto">
              <a:xfrm>
                <a:off x="142" y="170"/>
                <a:ext cx="83" cy="120"/>
              </a:xfrm>
              <a:custGeom>
                <a:avLst/>
                <a:gdLst>
                  <a:gd name="T0" fmla="*/ 30 w 35"/>
                  <a:gd name="T1" fmla="*/ 0 h 51"/>
                  <a:gd name="T2" fmla="*/ 25 w 35"/>
                  <a:gd name="T3" fmla="*/ 5 h 51"/>
                  <a:gd name="T4" fmla="*/ 25 w 35"/>
                  <a:gd name="T5" fmla="*/ 40 h 51"/>
                  <a:gd name="T6" fmla="*/ 5 w 35"/>
                  <a:gd name="T7" fmla="*/ 40 h 51"/>
                  <a:gd name="T8" fmla="*/ 0 w 35"/>
                  <a:gd name="T9" fmla="*/ 46 h 51"/>
                  <a:gd name="T10" fmla="*/ 5 w 35"/>
                  <a:gd name="T11" fmla="*/ 51 h 51"/>
                  <a:gd name="T12" fmla="*/ 30 w 35"/>
                  <a:gd name="T13" fmla="*/ 51 h 51"/>
                  <a:gd name="T14" fmla="*/ 34 w 35"/>
                  <a:gd name="T15" fmla="*/ 49 h 51"/>
                  <a:gd name="T16" fmla="*/ 35 w 35"/>
                  <a:gd name="T17" fmla="*/ 46 h 51"/>
                  <a:gd name="T18" fmla="*/ 35 w 35"/>
                  <a:gd name="T19" fmla="*/ 5 h 51"/>
                  <a:gd name="T20" fmla="*/ 30 w 35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1">
                    <a:moveTo>
                      <a:pt x="30" y="0"/>
                    </a:moveTo>
                    <a:cubicBezTo>
                      <a:pt x="27" y="0"/>
                      <a:pt x="25" y="2"/>
                      <a:pt x="25" y="5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3"/>
                      <a:pt x="0" y="46"/>
                    </a:cubicBezTo>
                    <a:cubicBezTo>
                      <a:pt x="0" y="49"/>
                      <a:pt x="2" y="51"/>
                      <a:pt x="5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0"/>
                      <a:pt x="34" y="49"/>
                    </a:cubicBezTo>
                    <a:cubicBezTo>
                      <a:pt x="35" y="48"/>
                      <a:pt x="35" y="47"/>
                      <a:pt x="35" y="4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20"/>
              <p:cNvSpPr>
                <a:spLocks noEditPoints="1"/>
              </p:cNvSpPr>
              <p:nvPr/>
            </p:nvSpPr>
            <p:spPr bwMode="auto">
              <a:xfrm>
                <a:off x="81" y="59"/>
                <a:ext cx="141" cy="205"/>
              </a:xfrm>
              <a:custGeom>
                <a:avLst/>
                <a:gdLst>
                  <a:gd name="T0" fmla="*/ 52 w 60"/>
                  <a:gd name="T1" fmla="*/ 2 h 87"/>
                  <a:gd name="T2" fmla="*/ 46 w 60"/>
                  <a:gd name="T3" fmla="*/ 0 h 87"/>
                  <a:gd name="T4" fmla="*/ 35 w 60"/>
                  <a:gd name="T5" fmla="*/ 7 h 87"/>
                  <a:gd name="T6" fmla="*/ 1 w 60"/>
                  <a:gd name="T7" fmla="*/ 66 h 87"/>
                  <a:gd name="T8" fmla="*/ 0 w 60"/>
                  <a:gd name="T9" fmla="*/ 69 h 87"/>
                  <a:gd name="T10" fmla="*/ 0 w 60"/>
                  <a:gd name="T11" fmla="*/ 82 h 87"/>
                  <a:gd name="T12" fmla="*/ 3 w 60"/>
                  <a:gd name="T13" fmla="*/ 87 h 87"/>
                  <a:gd name="T14" fmla="*/ 6 w 60"/>
                  <a:gd name="T15" fmla="*/ 87 h 87"/>
                  <a:gd name="T16" fmla="*/ 8 w 60"/>
                  <a:gd name="T17" fmla="*/ 87 h 87"/>
                  <a:gd name="T18" fmla="*/ 20 w 60"/>
                  <a:gd name="T19" fmla="*/ 80 h 87"/>
                  <a:gd name="T20" fmla="*/ 22 w 60"/>
                  <a:gd name="T21" fmla="*/ 78 h 87"/>
                  <a:gd name="T22" fmla="*/ 56 w 60"/>
                  <a:gd name="T23" fmla="*/ 19 h 87"/>
                  <a:gd name="T24" fmla="*/ 52 w 60"/>
                  <a:gd name="T25" fmla="*/ 2 h 87"/>
                  <a:gd name="T26" fmla="*/ 47 w 60"/>
                  <a:gd name="T27" fmla="*/ 14 h 87"/>
                  <a:gd name="T28" fmla="*/ 14 w 60"/>
                  <a:gd name="T29" fmla="*/ 72 h 87"/>
                  <a:gd name="T30" fmla="*/ 11 w 60"/>
                  <a:gd name="T31" fmla="*/ 73 h 87"/>
                  <a:gd name="T32" fmla="*/ 11 w 60"/>
                  <a:gd name="T33" fmla="*/ 70 h 87"/>
                  <a:gd name="T34" fmla="*/ 44 w 60"/>
                  <a:gd name="T35" fmla="*/ 12 h 87"/>
                  <a:gd name="T36" fmla="*/ 47 w 60"/>
                  <a:gd name="T37" fmla="*/ 11 h 87"/>
                  <a:gd name="T38" fmla="*/ 47 w 60"/>
                  <a:gd name="T3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87">
                    <a:moveTo>
                      <a:pt x="52" y="2"/>
                    </a:moveTo>
                    <a:cubicBezTo>
                      <a:pt x="50" y="1"/>
                      <a:pt x="48" y="0"/>
                      <a:pt x="46" y="0"/>
                    </a:cubicBezTo>
                    <a:cubicBezTo>
                      <a:pt x="41" y="0"/>
                      <a:pt x="37" y="3"/>
                      <a:pt x="35" y="7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1" y="86"/>
                      <a:pt x="3" y="87"/>
                    </a:cubicBezTo>
                    <a:cubicBezTo>
                      <a:pt x="4" y="87"/>
                      <a:pt x="5" y="87"/>
                      <a:pt x="6" y="87"/>
                    </a:cubicBezTo>
                    <a:cubicBezTo>
                      <a:pt x="7" y="87"/>
                      <a:pt x="7" y="87"/>
                      <a:pt x="8" y="8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2" y="79"/>
                      <a:pt x="22" y="7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13"/>
                      <a:pt x="58" y="6"/>
                      <a:pt x="52" y="2"/>
                    </a:cubicBezTo>
                    <a:close/>
                    <a:moveTo>
                      <a:pt x="47" y="14"/>
                    </a:moveTo>
                    <a:cubicBezTo>
                      <a:pt x="14" y="72"/>
                      <a:pt x="14" y="72"/>
                      <a:pt x="14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6" y="11"/>
                      <a:pt x="47" y="11"/>
                    </a:cubicBezTo>
                    <a:cubicBezTo>
                      <a:pt x="47" y="12"/>
                      <a:pt x="48" y="13"/>
                      <a:pt x="47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41" y="83"/>
                <a:ext cx="89" cy="23"/>
              </a:xfrm>
              <a:custGeom>
                <a:avLst/>
                <a:gdLst>
                  <a:gd name="T0" fmla="*/ 38 w 38"/>
                  <a:gd name="T1" fmla="*/ 5 h 10"/>
                  <a:gd name="T2" fmla="*/ 32 w 38"/>
                  <a:gd name="T3" fmla="*/ 0 h 10"/>
                  <a:gd name="T4" fmla="*/ 6 w 38"/>
                  <a:gd name="T5" fmla="*/ 0 h 10"/>
                  <a:gd name="T6" fmla="*/ 0 w 38"/>
                  <a:gd name="T7" fmla="*/ 5 h 10"/>
                  <a:gd name="T8" fmla="*/ 6 w 38"/>
                  <a:gd name="T9" fmla="*/ 10 h 10"/>
                  <a:gd name="T10" fmla="*/ 32 w 38"/>
                  <a:gd name="T11" fmla="*/ 10 h 10"/>
                  <a:gd name="T12" fmla="*/ 38 w 3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">
                    <a:moveTo>
                      <a:pt x="38" y="5"/>
                    </a:moveTo>
                    <a:cubicBezTo>
                      <a:pt x="38" y="2"/>
                      <a:pt x="35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10"/>
                      <a:pt x="38" y="8"/>
                      <a:pt x="3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1" name="Freeform 22"/>
              <p:cNvSpPr/>
              <p:nvPr/>
            </p:nvSpPr>
            <p:spPr bwMode="auto">
              <a:xfrm>
                <a:off x="41" y="132"/>
                <a:ext cx="56" cy="24"/>
              </a:xfrm>
              <a:custGeom>
                <a:avLst/>
                <a:gdLst>
                  <a:gd name="T0" fmla="*/ 6 w 24"/>
                  <a:gd name="T1" fmla="*/ 0 h 10"/>
                  <a:gd name="T2" fmla="*/ 0 w 24"/>
                  <a:gd name="T3" fmla="*/ 5 h 10"/>
                  <a:gd name="T4" fmla="*/ 6 w 24"/>
                  <a:gd name="T5" fmla="*/ 10 h 10"/>
                  <a:gd name="T6" fmla="*/ 19 w 24"/>
                  <a:gd name="T7" fmla="*/ 10 h 10"/>
                  <a:gd name="T8" fmla="*/ 24 w 24"/>
                  <a:gd name="T9" fmla="*/ 5 h 10"/>
                  <a:gd name="T10" fmla="*/ 19 w 24"/>
                  <a:gd name="T11" fmla="*/ 0 h 10"/>
                  <a:gd name="T12" fmla="*/ 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2" y="10"/>
                      <a:pt x="24" y="8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01953" y="2074545"/>
            <a:ext cx="1225550" cy="1206500"/>
            <a:chOff x="6272213" y="1381125"/>
            <a:chExt cx="1225550" cy="120650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72213" y="1381125"/>
              <a:ext cx="1225550" cy="120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grpSp>
          <p:nvGrpSpPr>
            <p:cNvPr id="14" name="Group 23"/>
            <p:cNvGrpSpPr/>
            <p:nvPr/>
          </p:nvGrpSpPr>
          <p:grpSpPr bwMode="auto">
            <a:xfrm>
              <a:off x="6661150" y="1725613"/>
              <a:ext cx="442913" cy="442912"/>
              <a:chOff x="0" y="0"/>
              <a:chExt cx="279" cy="279"/>
            </a:xfrm>
          </p:grpSpPr>
          <p:sp>
            <p:nvSpPr>
              <p:cNvPr id="15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279" cy="279"/>
              </a:xfrm>
              <a:custGeom>
                <a:avLst/>
                <a:gdLst>
                  <a:gd name="T0" fmla="*/ 114 w 118"/>
                  <a:gd name="T1" fmla="*/ 46 h 118"/>
                  <a:gd name="T2" fmla="*/ 103 w 118"/>
                  <a:gd name="T3" fmla="*/ 38 h 118"/>
                  <a:gd name="T4" fmla="*/ 107 w 118"/>
                  <a:gd name="T5" fmla="*/ 24 h 118"/>
                  <a:gd name="T6" fmla="*/ 89 w 118"/>
                  <a:gd name="T7" fmla="*/ 11 h 118"/>
                  <a:gd name="T8" fmla="*/ 76 w 118"/>
                  <a:gd name="T9" fmla="*/ 13 h 118"/>
                  <a:gd name="T10" fmla="*/ 68 w 118"/>
                  <a:gd name="T11" fmla="*/ 1 h 118"/>
                  <a:gd name="T12" fmla="*/ 46 w 118"/>
                  <a:gd name="T13" fmla="*/ 4 h 118"/>
                  <a:gd name="T14" fmla="*/ 39 w 118"/>
                  <a:gd name="T15" fmla="*/ 15 h 118"/>
                  <a:gd name="T16" fmla="*/ 24 w 118"/>
                  <a:gd name="T17" fmla="*/ 11 h 118"/>
                  <a:gd name="T18" fmla="*/ 11 w 118"/>
                  <a:gd name="T19" fmla="*/ 29 h 118"/>
                  <a:gd name="T20" fmla="*/ 14 w 118"/>
                  <a:gd name="T21" fmla="*/ 43 h 118"/>
                  <a:gd name="T22" fmla="*/ 1 w 118"/>
                  <a:gd name="T23" fmla="*/ 50 h 118"/>
                  <a:gd name="T24" fmla="*/ 1 w 118"/>
                  <a:gd name="T25" fmla="*/ 68 h 118"/>
                  <a:gd name="T26" fmla="*/ 14 w 118"/>
                  <a:gd name="T27" fmla="*/ 75 h 118"/>
                  <a:gd name="T28" fmla="*/ 11 w 118"/>
                  <a:gd name="T29" fmla="*/ 89 h 118"/>
                  <a:gd name="T30" fmla="*/ 24 w 118"/>
                  <a:gd name="T31" fmla="*/ 106 h 118"/>
                  <a:gd name="T32" fmla="*/ 39 w 118"/>
                  <a:gd name="T33" fmla="*/ 103 h 118"/>
                  <a:gd name="T34" fmla="*/ 46 w 118"/>
                  <a:gd name="T35" fmla="*/ 114 h 118"/>
                  <a:gd name="T36" fmla="*/ 59 w 118"/>
                  <a:gd name="T37" fmla="*/ 118 h 118"/>
                  <a:gd name="T38" fmla="*/ 72 w 118"/>
                  <a:gd name="T39" fmla="*/ 114 h 118"/>
                  <a:gd name="T40" fmla="*/ 80 w 118"/>
                  <a:gd name="T41" fmla="*/ 103 h 118"/>
                  <a:gd name="T42" fmla="*/ 94 w 118"/>
                  <a:gd name="T43" fmla="*/ 106 h 118"/>
                  <a:gd name="T44" fmla="*/ 107 w 118"/>
                  <a:gd name="T45" fmla="*/ 89 h 118"/>
                  <a:gd name="T46" fmla="*/ 105 w 118"/>
                  <a:gd name="T47" fmla="*/ 75 h 118"/>
                  <a:gd name="T48" fmla="*/ 118 w 118"/>
                  <a:gd name="T49" fmla="*/ 68 h 118"/>
                  <a:gd name="T50" fmla="*/ 118 w 118"/>
                  <a:gd name="T51" fmla="*/ 50 h 118"/>
                  <a:gd name="T52" fmla="*/ 99 w 118"/>
                  <a:gd name="T53" fmla="*/ 66 h 118"/>
                  <a:gd name="T54" fmla="*/ 93 w 118"/>
                  <a:gd name="T55" fmla="*/ 77 h 118"/>
                  <a:gd name="T56" fmla="*/ 97 w 118"/>
                  <a:gd name="T57" fmla="*/ 90 h 118"/>
                  <a:gd name="T58" fmla="*/ 82 w 118"/>
                  <a:gd name="T59" fmla="*/ 92 h 118"/>
                  <a:gd name="T60" fmla="*/ 70 w 118"/>
                  <a:gd name="T61" fmla="*/ 96 h 118"/>
                  <a:gd name="T62" fmla="*/ 64 w 118"/>
                  <a:gd name="T63" fmla="*/ 107 h 118"/>
                  <a:gd name="T64" fmla="*/ 52 w 118"/>
                  <a:gd name="T65" fmla="*/ 99 h 118"/>
                  <a:gd name="T66" fmla="*/ 41 w 118"/>
                  <a:gd name="T67" fmla="*/ 93 h 118"/>
                  <a:gd name="T68" fmla="*/ 28 w 118"/>
                  <a:gd name="T69" fmla="*/ 96 h 118"/>
                  <a:gd name="T70" fmla="*/ 26 w 118"/>
                  <a:gd name="T71" fmla="*/ 82 h 118"/>
                  <a:gd name="T72" fmla="*/ 23 w 118"/>
                  <a:gd name="T73" fmla="*/ 70 h 118"/>
                  <a:gd name="T74" fmla="*/ 11 w 118"/>
                  <a:gd name="T75" fmla="*/ 63 h 118"/>
                  <a:gd name="T76" fmla="*/ 11 w 118"/>
                  <a:gd name="T77" fmla="*/ 54 h 118"/>
                  <a:gd name="T78" fmla="*/ 23 w 118"/>
                  <a:gd name="T79" fmla="*/ 48 h 118"/>
                  <a:gd name="T80" fmla="*/ 26 w 118"/>
                  <a:gd name="T81" fmla="*/ 36 h 118"/>
                  <a:gd name="T82" fmla="*/ 28 w 118"/>
                  <a:gd name="T83" fmla="*/ 21 h 118"/>
                  <a:gd name="T84" fmla="*/ 41 w 118"/>
                  <a:gd name="T85" fmla="*/ 25 h 118"/>
                  <a:gd name="T86" fmla="*/ 52 w 118"/>
                  <a:gd name="T87" fmla="*/ 19 h 118"/>
                  <a:gd name="T88" fmla="*/ 64 w 118"/>
                  <a:gd name="T89" fmla="*/ 10 h 118"/>
                  <a:gd name="T90" fmla="*/ 70 w 118"/>
                  <a:gd name="T91" fmla="*/ 22 h 118"/>
                  <a:gd name="T92" fmla="*/ 82 w 118"/>
                  <a:gd name="T93" fmla="*/ 25 h 118"/>
                  <a:gd name="T94" fmla="*/ 97 w 118"/>
                  <a:gd name="T95" fmla="*/ 28 h 118"/>
                  <a:gd name="T96" fmla="*/ 93 w 118"/>
                  <a:gd name="T97" fmla="*/ 41 h 118"/>
                  <a:gd name="T98" fmla="*/ 99 w 118"/>
                  <a:gd name="T99" fmla="*/ 51 h 118"/>
                  <a:gd name="T100" fmla="*/ 108 w 118"/>
                  <a:gd name="T101" fmla="*/ 5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" h="118">
                    <a:moveTo>
                      <a:pt x="118" y="50"/>
                    </a:moveTo>
                    <a:cubicBezTo>
                      <a:pt x="117" y="48"/>
                      <a:pt x="116" y="46"/>
                      <a:pt x="114" y="46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4" y="41"/>
                      <a:pt x="104" y="39"/>
                      <a:pt x="103" y="38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7"/>
                      <a:pt x="108" y="25"/>
                      <a:pt x="107" y="24"/>
                    </a:cubicBezTo>
                    <a:cubicBezTo>
                      <a:pt x="103" y="19"/>
                      <a:pt x="99" y="15"/>
                      <a:pt x="94" y="11"/>
                    </a:cubicBezTo>
                    <a:cubicBezTo>
                      <a:pt x="93" y="10"/>
                      <a:pt x="91" y="10"/>
                      <a:pt x="8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4"/>
                      <a:pt x="77" y="14"/>
                      <a:pt x="76" y="1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2"/>
                      <a:pt x="70" y="1"/>
                      <a:pt x="68" y="1"/>
                    </a:cubicBezTo>
                    <a:cubicBezTo>
                      <a:pt x="62" y="0"/>
                      <a:pt x="57" y="0"/>
                      <a:pt x="50" y="1"/>
                    </a:cubicBezTo>
                    <a:cubicBezTo>
                      <a:pt x="49" y="1"/>
                      <a:pt x="47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0" y="14"/>
                      <a:pt x="39" y="15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10"/>
                      <a:pt x="24" y="11"/>
                    </a:cubicBezTo>
                    <a:cubicBezTo>
                      <a:pt x="20" y="15"/>
                      <a:pt x="15" y="19"/>
                      <a:pt x="12" y="24"/>
                    </a:cubicBezTo>
                    <a:cubicBezTo>
                      <a:pt x="11" y="25"/>
                      <a:pt x="11" y="27"/>
                      <a:pt x="11" y="2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4" y="41"/>
                      <a:pt x="14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1" y="48"/>
                      <a:pt x="1" y="50"/>
                    </a:cubicBezTo>
                    <a:cubicBezTo>
                      <a:pt x="1" y="53"/>
                      <a:pt x="0" y="56"/>
                      <a:pt x="0" y="59"/>
                    </a:cubicBezTo>
                    <a:cubicBezTo>
                      <a:pt x="0" y="62"/>
                      <a:pt x="1" y="64"/>
                      <a:pt x="1" y="68"/>
                    </a:cubicBezTo>
                    <a:cubicBezTo>
                      <a:pt x="1" y="70"/>
                      <a:pt x="3" y="71"/>
                      <a:pt x="4" y="72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7"/>
                      <a:pt x="15" y="78"/>
                      <a:pt x="16" y="80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2"/>
                      <a:pt x="12" y="94"/>
                    </a:cubicBezTo>
                    <a:cubicBezTo>
                      <a:pt x="15" y="99"/>
                      <a:pt x="20" y="103"/>
                      <a:pt x="24" y="106"/>
                    </a:cubicBezTo>
                    <a:cubicBezTo>
                      <a:pt x="26" y="107"/>
                      <a:pt x="28" y="108"/>
                      <a:pt x="30" y="107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2" y="104"/>
                      <a:pt x="43" y="10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7" y="116"/>
                      <a:pt x="49" y="117"/>
                      <a:pt x="50" y="117"/>
                    </a:cubicBezTo>
                    <a:cubicBezTo>
                      <a:pt x="54" y="118"/>
                      <a:pt x="57" y="118"/>
                      <a:pt x="59" y="118"/>
                    </a:cubicBezTo>
                    <a:cubicBezTo>
                      <a:pt x="62" y="118"/>
                      <a:pt x="65" y="118"/>
                      <a:pt x="68" y="117"/>
                    </a:cubicBezTo>
                    <a:cubicBezTo>
                      <a:pt x="70" y="117"/>
                      <a:pt x="72" y="116"/>
                      <a:pt x="72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7" y="104"/>
                      <a:pt x="79" y="103"/>
                      <a:pt x="80" y="103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108"/>
                      <a:pt x="93" y="107"/>
                      <a:pt x="94" y="106"/>
                    </a:cubicBezTo>
                    <a:cubicBezTo>
                      <a:pt x="99" y="103"/>
                      <a:pt x="103" y="99"/>
                      <a:pt x="107" y="94"/>
                    </a:cubicBezTo>
                    <a:cubicBezTo>
                      <a:pt x="108" y="92"/>
                      <a:pt x="108" y="90"/>
                      <a:pt x="107" y="8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78"/>
                      <a:pt x="104" y="77"/>
                      <a:pt x="105" y="75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6" y="71"/>
                      <a:pt x="117" y="70"/>
                      <a:pt x="118" y="68"/>
                    </a:cubicBezTo>
                    <a:cubicBezTo>
                      <a:pt x="118" y="64"/>
                      <a:pt x="118" y="62"/>
                      <a:pt x="118" y="59"/>
                    </a:cubicBezTo>
                    <a:cubicBezTo>
                      <a:pt x="118" y="56"/>
                      <a:pt x="118" y="53"/>
                      <a:pt x="118" y="50"/>
                    </a:cubicBezTo>
                    <a:close/>
                    <a:moveTo>
                      <a:pt x="108" y="63"/>
                    </a:moveTo>
                    <a:cubicBezTo>
                      <a:pt x="99" y="66"/>
                      <a:pt x="99" y="66"/>
                      <a:pt x="99" y="66"/>
                    </a:cubicBezTo>
                    <a:cubicBezTo>
                      <a:pt x="98" y="67"/>
                      <a:pt x="97" y="68"/>
                      <a:pt x="96" y="70"/>
                    </a:cubicBezTo>
                    <a:cubicBezTo>
                      <a:pt x="95" y="72"/>
                      <a:pt x="94" y="75"/>
                      <a:pt x="93" y="77"/>
                    </a:cubicBezTo>
                    <a:cubicBezTo>
                      <a:pt x="92" y="79"/>
                      <a:pt x="92" y="80"/>
                      <a:pt x="93" y="8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5" y="92"/>
                      <a:pt x="93" y="94"/>
                      <a:pt x="91" y="96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1" y="92"/>
                      <a:pt x="79" y="92"/>
                      <a:pt x="78" y="93"/>
                    </a:cubicBezTo>
                    <a:cubicBezTo>
                      <a:pt x="75" y="94"/>
                      <a:pt x="73" y="95"/>
                      <a:pt x="70" y="96"/>
                    </a:cubicBezTo>
                    <a:cubicBezTo>
                      <a:pt x="69" y="96"/>
                      <a:pt x="67" y="97"/>
                      <a:pt x="67" y="9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08"/>
                      <a:pt x="58" y="108"/>
                      <a:pt x="55" y="10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7"/>
                      <a:pt x="50" y="96"/>
                      <a:pt x="48" y="96"/>
                    </a:cubicBezTo>
                    <a:cubicBezTo>
                      <a:pt x="46" y="95"/>
                      <a:pt x="43" y="94"/>
                      <a:pt x="41" y="93"/>
                    </a:cubicBezTo>
                    <a:cubicBezTo>
                      <a:pt x="40" y="92"/>
                      <a:pt x="38" y="92"/>
                      <a:pt x="36" y="92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4"/>
                      <a:pt x="24" y="92"/>
                      <a:pt x="22" y="90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0"/>
                      <a:pt x="26" y="79"/>
                      <a:pt x="26" y="77"/>
                    </a:cubicBezTo>
                    <a:cubicBezTo>
                      <a:pt x="24" y="75"/>
                      <a:pt x="23" y="72"/>
                      <a:pt x="23" y="70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7"/>
                      <a:pt x="11" y="56"/>
                      <a:pt x="11" y="54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51"/>
                      <a:pt x="22" y="49"/>
                      <a:pt x="23" y="48"/>
                    </a:cubicBezTo>
                    <a:cubicBezTo>
                      <a:pt x="23" y="45"/>
                      <a:pt x="24" y="43"/>
                      <a:pt x="26" y="41"/>
                    </a:cubicBezTo>
                    <a:cubicBezTo>
                      <a:pt x="26" y="39"/>
                      <a:pt x="26" y="37"/>
                      <a:pt x="26" y="3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26"/>
                      <a:pt x="40" y="26"/>
                      <a:pt x="41" y="25"/>
                    </a:cubicBezTo>
                    <a:cubicBezTo>
                      <a:pt x="43" y="24"/>
                      <a:pt x="46" y="23"/>
                      <a:pt x="48" y="22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0"/>
                      <a:pt x="61" y="10"/>
                      <a:pt x="64" y="10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9" y="22"/>
                      <a:pt x="70" y="22"/>
                    </a:cubicBezTo>
                    <a:cubicBezTo>
                      <a:pt x="73" y="23"/>
                      <a:pt x="75" y="24"/>
                      <a:pt x="78" y="25"/>
                    </a:cubicBezTo>
                    <a:cubicBezTo>
                      <a:pt x="79" y="26"/>
                      <a:pt x="81" y="26"/>
                      <a:pt x="82" y="2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3" y="23"/>
                      <a:pt x="95" y="25"/>
                      <a:pt x="97" y="28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37"/>
                      <a:pt x="92" y="39"/>
                      <a:pt x="93" y="41"/>
                    </a:cubicBezTo>
                    <a:cubicBezTo>
                      <a:pt x="94" y="43"/>
                      <a:pt x="95" y="45"/>
                      <a:pt x="96" y="48"/>
                    </a:cubicBezTo>
                    <a:cubicBezTo>
                      <a:pt x="97" y="49"/>
                      <a:pt x="98" y="51"/>
                      <a:pt x="99" y="51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8" y="60"/>
                      <a:pt x="108" y="62"/>
                      <a:pt x="108" y="63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86" y="80"/>
                <a:ext cx="111" cy="11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23 w 47"/>
                  <a:gd name="T11" fmla="*/ 37 h 47"/>
                  <a:gd name="T12" fmla="*/ 10 w 47"/>
                  <a:gd name="T13" fmla="*/ 24 h 47"/>
                  <a:gd name="T14" fmla="*/ 23 w 47"/>
                  <a:gd name="T15" fmla="*/ 10 h 47"/>
                  <a:gd name="T16" fmla="*/ 37 w 47"/>
                  <a:gd name="T17" fmla="*/ 24 h 47"/>
                  <a:gd name="T18" fmla="*/ 23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23" y="37"/>
                    </a:moveTo>
                    <a:cubicBezTo>
                      <a:pt x="16" y="37"/>
                      <a:pt x="10" y="31"/>
                      <a:pt x="10" y="24"/>
                    </a:cubicBezTo>
                    <a:cubicBezTo>
                      <a:pt x="10" y="16"/>
                      <a:pt x="16" y="10"/>
                      <a:pt x="23" y="10"/>
                    </a:cubicBezTo>
                    <a:cubicBezTo>
                      <a:pt x="31" y="10"/>
                      <a:pt x="37" y="16"/>
                      <a:pt x="37" y="24"/>
                    </a:cubicBezTo>
                    <a:cubicBezTo>
                      <a:pt x="37" y="31"/>
                      <a:pt x="31" y="37"/>
                      <a:pt x="23" y="37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691765" y="3398520"/>
            <a:ext cx="1206500" cy="1206500"/>
            <a:chOff x="962025" y="2705100"/>
            <a:chExt cx="1206500" cy="1206500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962025" y="2705100"/>
              <a:ext cx="1206500" cy="1206500"/>
            </a:xfrm>
            <a:prstGeom prst="rect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26"/>
            <p:cNvGrpSpPr/>
            <p:nvPr/>
          </p:nvGrpSpPr>
          <p:grpSpPr bwMode="auto">
            <a:xfrm>
              <a:off x="1344613" y="3082925"/>
              <a:ext cx="446087" cy="450850"/>
              <a:chOff x="0" y="0"/>
              <a:chExt cx="281" cy="284"/>
            </a:xfrm>
          </p:grpSpPr>
          <p:sp>
            <p:nvSpPr>
              <p:cNvPr id="20" name="Freeform 27"/>
              <p:cNvSpPr/>
              <p:nvPr/>
            </p:nvSpPr>
            <p:spPr bwMode="auto">
              <a:xfrm>
                <a:off x="0" y="0"/>
                <a:ext cx="281" cy="206"/>
              </a:xfrm>
              <a:custGeom>
                <a:avLst/>
                <a:gdLst>
                  <a:gd name="T0" fmla="*/ 91 w 119"/>
                  <a:gd name="T1" fmla="*/ 32 h 87"/>
                  <a:gd name="T2" fmla="*/ 86 w 119"/>
                  <a:gd name="T3" fmla="*/ 32 h 87"/>
                  <a:gd name="T4" fmla="*/ 86 w 119"/>
                  <a:gd name="T5" fmla="*/ 30 h 87"/>
                  <a:gd name="T6" fmla="*/ 56 w 119"/>
                  <a:gd name="T7" fmla="*/ 0 h 87"/>
                  <a:gd name="T8" fmla="*/ 27 w 119"/>
                  <a:gd name="T9" fmla="*/ 25 h 87"/>
                  <a:gd name="T10" fmla="*/ 19 w 119"/>
                  <a:gd name="T11" fmla="*/ 26 h 87"/>
                  <a:gd name="T12" fmla="*/ 19 w 119"/>
                  <a:gd name="T13" fmla="*/ 26 h 87"/>
                  <a:gd name="T14" fmla="*/ 7 w 119"/>
                  <a:gd name="T15" fmla="*/ 43 h 87"/>
                  <a:gd name="T16" fmla="*/ 9 w 119"/>
                  <a:gd name="T17" fmla="*/ 52 h 87"/>
                  <a:gd name="T18" fmla="*/ 0 w 119"/>
                  <a:gd name="T19" fmla="*/ 68 h 87"/>
                  <a:gd name="T20" fmla="*/ 19 w 119"/>
                  <a:gd name="T21" fmla="*/ 87 h 87"/>
                  <a:gd name="T22" fmla="*/ 39 w 119"/>
                  <a:gd name="T23" fmla="*/ 87 h 87"/>
                  <a:gd name="T24" fmla="*/ 44 w 119"/>
                  <a:gd name="T25" fmla="*/ 81 h 87"/>
                  <a:gd name="T26" fmla="*/ 39 w 119"/>
                  <a:gd name="T27" fmla="*/ 76 h 87"/>
                  <a:gd name="T28" fmla="*/ 19 w 119"/>
                  <a:gd name="T29" fmla="*/ 76 h 87"/>
                  <a:gd name="T30" fmla="*/ 10 w 119"/>
                  <a:gd name="T31" fmla="*/ 68 h 87"/>
                  <a:gd name="T32" fmla="*/ 18 w 119"/>
                  <a:gd name="T33" fmla="*/ 59 h 87"/>
                  <a:gd name="T34" fmla="*/ 22 w 119"/>
                  <a:gd name="T35" fmla="*/ 55 h 87"/>
                  <a:gd name="T36" fmla="*/ 20 w 119"/>
                  <a:gd name="T37" fmla="*/ 50 h 87"/>
                  <a:gd name="T38" fmla="*/ 17 w 119"/>
                  <a:gd name="T39" fmla="*/ 43 h 87"/>
                  <a:gd name="T40" fmla="*/ 22 w 119"/>
                  <a:gd name="T41" fmla="*/ 35 h 87"/>
                  <a:gd name="T42" fmla="*/ 22 w 119"/>
                  <a:gd name="T43" fmla="*/ 35 h 87"/>
                  <a:gd name="T44" fmla="*/ 30 w 119"/>
                  <a:gd name="T45" fmla="*/ 36 h 87"/>
                  <a:gd name="T46" fmla="*/ 35 w 119"/>
                  <a:gd name="T47" fmla="*/ 36 h 87"/>
                  <a:gd name="T48" fmla="*/ 37 w 119"/>
                  <a:gd name="T49" fmla="*/ 31 h 87"/>
                  <a:gd name="T50" fmla="*/ 37 w 119"/>
                  <a:gd name="T51" fmla="*/ 30 h 87"/>
                  <a:gd name="T52" fmla="*/ 37 w 119"/>
                  <a:gd name="T53" fmla="*/ 30 h 87"/>
                  <a:gd name="T54" fmla="*/ 56 w 119"/>
                  <a:gd name="T55" fmla="*/ 11 h 87"/>
                  <a:gd name="T56" fmla="*/ 75 w 119"/>
                  <a:gd name="T57" fmla="*/ 30 h 87"/>
                  <a:gd name="T58" fmla="*/ 73 w 119"/>
                  <a:gd name="T59" fmla="*/ 40 h 87"/>
                  <a:gd name="T60" fmla="*/ 74 w 119"/>
                  <a:gd name="T61" fmla="*/ 46 h 87"/>
                  <a:gd name="T62" fmla="*/ 80 w 119"/>
                  <a:gd name="T63" fmla="*/ 46 h 87"/>
                  <a:gd name="T64" fmla="*/ 91 w 119"/>
                  <a:gd name="T65" fmla="*/ 42 h 87"/>
                  <a:gd name="T66" fmla="*/ 108 w 119"/>
                  <a:gd name="T67" fmla="*/ 59 h 87"/>
                  <a:gd name="T68" fmla="*/ 91 w 119"/>
                  <a:gd name="T69" fmla="*/ 76 h 87"/>
                  <a:gd name="T70" fmla="*/ 80 w 119"/>
                  <a:gd name="T71" fmla="*/ 76 h 87"/>
                  <a:gd name="T72" fmla="*/ 75 w 119"/>
                  <a:gd name="T73" fmla="*/ 81 h 87"/>
                  <a:gd name="T74" fmla="*/ 80 w 119"/>
                  <a:gd name="T75" fmla="*/ 87 h 87"/>
                  <a:gd name="T76" fmla="*/ 91 w 119"/>
                  <a:gd name="T77" fmla="*/ 87 h 87"/>
                  <a:gd name="T78" fmla="*/ 119 w 119"/>
                  <a:gd name="T79" fmla="*/ 59 h 87"/>
                  <a:gd name="T80" fmla="*/ 91 w 119"/>
                  <a:gd name="T81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87">
                    <a:moveTo>
                      <a:pt x="91" y="32"/>
                    </a:moveTo>
                    <a:cubicBezTo>
                      <a:pt x="89" y="32"/>
                      <a:pt x="87" y="32"/>
                      <a:pt x="86" y="32"/>
                    </a:cubicBezTo>
                    <a:cubicBezTo>
                      <a:pt x="86" y="31"/>
                      <a:pt x="86" y="31"/>
                      <a:pt x="86" y="30"/>
                    </a:cubicBezTo>
                    <a:cubicBezTo>
                      <a:pt x="86" y="13"/>
                      <a:pt x="72" y="0"/>
                      <a:pt x="56" y="0"/>
                    </a:cubicBezTo>
                    <a:cubicBezTo>
                      <a:pt x="42" y="0"/>
                      <a:pt x="30" y="11"/>
                      <a:pt x="27" y="25"/>
                    </a:cubicBezTo>
                    <a:cubicBezTo>
                      <a:pt x="24" y="24"/>
                      <a:pt x="21" y="25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1" y="29"/>
                      <a:pt x="7" y="36"/>
                      <a:pt x="7" y="43"/>
                    </a:cubicBezTo>
                    <a:cubicBezTo>
                      <a:pt x="7" y="46"/>
                      <a:pt x="7" y="49"/>
                      <a:pt x="9" y="52"/>
                    </a:cubicBezTo>
                    <a:cubicBezTo>
                      <a:pt x="3" y="55"/>
                      <a:pt x="0" y="61"/>
                      <a:pt x="0" y="68"/>
                    </a:cubicBezTo>
                    <a:cubicBezTo>
                      <a:pt x="0" y="78"/>
                      <a:pt x="8" y="87"/>
                      <a:pt x="1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1" y="87"/>
                      <a:pt x="44" y="84"/>
                      <a:pt x="44" y="81"/>
                    </a:cubicBezTo>
                    <a:cubicBezTo>
                      <a:pt x="44" y="79"/>
                      <a:pt x="41" y="76"/>
                      <a:pt x="3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4" y="76"/>
                      <a:pt x="10" y="72"/>
                      <a:pt x="10" y="68"/>
                    </a:cubicBezTo>
                    <a:cubicBezTo>
                      <a:pt x="10" y="63"/>
                      <a:pt x="13" y="60"/>
                      <a:pt x="18" y="59"/>
                    </a:cubicBezTo>
                    <a:cubicBezTo>
                      <a:pt x="20" y="59"/>
                      <a:pt x="21" y="57"/>
                      <a:pt x="22" y="55"/>
                    </a:cubicBezTo>
                    <a:cubicBezTo>
                      <a:pt x="22" y="53"/>
                      <a:pt x="22" y="51"/>
                      <a:pt x="20" y="50"/>
                    </a:cubicBezTo>
                    <a:cubicBezTo>
                      <a:pt x="18" y="48"/>
                      <a:pt x="17" y="46"/>
                      <a:pt x="17" y="43"/>
                    </a:cubicBezTo>
                    <a:cubicBezTo>
                      <a:pt x="17" y="40"/>
                      <a:pt x="19" y="37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5" y="34"/>
                      <a:pt x="27" y="35"/>
                      <a:pt x="30" y="36"/>
                    </a:cubicBezTo>
                    <a:cubicBezTo>
                      <a:pt x="31" y="37"/>
                      <a:pt x="33" y="37"/>
                      <a:pt x="35" y="36"/>
                    </a:cubicBezTo>
                    <a:cubicBezTo>
                      <a:pt x="37" y="35"/>
                      <a:pt x="37" y="33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19"/>
                      <a:pt x="46" y="11"/>
                      <a:pt x="56" y="11"/>
                    </a:cubicBezTo>
                    <a:cubicBezTo>
                      <a:pt x="67" y="11"/>
                      <a:pt x="75" y="19"/>
                      <a:pt x="75" y="30"/>
                    </a:cubicBezTo>
                    <a:cubicBezTo>
                      <a:pt x="75" y="33"/>
                      <a:pt x="74" y="36"/>
                      <a:pt x="73" y="40"/>
                    </a:cubicBezTo>
                    <a:cubicBezTo>
                      <a:pt x="71" y="42"/>
                      <a:pt x="72" y="44"/>
                      <a:pt x="74" y="46"/>
                    </a:cubicBezTo>
                    <a:cubicBezTo>
                      <a:pt x="75" y="48"/>
                      <a:pt x="78" y="48"/>
                      <a:pt x="80" y="46"/>
                    </a:cubicBezTo>
                    <a:cubicBezTo>
                      <a:pt x="82" y="44"/>
                      <a:pt x="86" y="42"/>
                      <a:pt x="91" y="42"/>
                    </a:cubicBezTo>
                    <a:cubicBezTo>
                      <a:pt x="101" y="42"/>
                      <a:pt x="108" y="50"/>
                      <a:pt x="108" y="59"/>
                    </a:cubicBezTo>
                    <a:cubicBezTo>
                      <a:pt x="108" y="69"/>
                      <a:pt x="101" y="76"/>
                      <a:pt x="9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7" y="76"/>
                      <a:pt x="75" y="79"/>
                      <a:pt x="75" y="81"/>
                    </a:cubicBezTo>
                    <a:cubicBezTo>
                      <a:pt x="75" y="84"/>
                      <a:pt x="77" y="87"/>
                      <a:pt x="80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6" y="87"/>
                      <a:pt x="119" y="74"/>
                      <a:pt x="119" y="59"/>
                    </a:cubicBezTo>
                    <a:cubicBezTo>
                      <a:pt x="119" y="44"/>
                      <a:pt x="106" y="32"/>
                      <a:pt x="91" y="32"/>
                    </a:cubicBezTo>
                    <a:close/>
                  </a:path>
                </a:pathLst>
              </a:custGeom>
              <a:solidFill>
                <a:srgbClr val="B7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28"/>
              <p:cNvSpPr/>
              <p:nvPr/>
            </p:nvSpPr>
            <p:spPr bwMode="auto">
              <a:xfrm>
                <a:off x="85" y="116"/>
                <a:ext cx="108" cy="168"/>
              </a:xfrm>
              <a:custGeom>
                <a:avLst/>
                <a:gdLst>
                  <a:gd name="T0" fmla="*/ 37 w 46"/>
                  <a:gd name="T1" fmla="*/ 45 h 71"/>
                  <a:gd name="T2" fmla="*/ 28 w 46"/>
                  <a:gd name="T3" fmla="*/ 54 h 71"/>
                  <a:gd name="T4" fmla="*/ 28 w 46"/>
                  <a:gd name="T5" fmla="*/ 5 h 71"/>
                  <a:gd name="T6" fmla="*/ 23 w 46"/>
                  <a:gd name="T7" fmla="*/ 0 h 71"/>
                  <a:gd name="T8" fmla="*/ 18 w 46"/>
                  <a:gd name="T9" fmla="*/ 5 h 71"/>
                  <a:gd name="T10" fmla="*/ 18 w 46"/>
                  <a:gd name="T11" fmla="*/ 54 h 71"/>
                  <a:gd name="T12" fmla="*/ 9 w 46"/>
                  <a:gd name="T13" fmla="*/ 45 h 71"/>
                  <a:gd name="T14" fmla="*/ 2 w 46"/>
                  <a:gd name="T15" fmla="*/ 45 h 71"/>
                  <a:gd name="T16" fmla="*/ 2 w 46"/>
                  <a:gd name="T17" fmla="*/ 52 h 71"/>
                  <a:gd name="T18" fmla="*/ 20 w 46"/>
                  <a:gd name="T19" fmla="*/ 70 h 71"/>
                  <a:gd name="T20" fmla="*/ 23 w 46"/>
                  <a:gd name="T21" fmla="*/ 71 h 71"/>
                  <a:gd name="T22" fmla="*/ 27 w 46"/>
                  <a:gd name="T23" fmla="*/ 70 h 71"/>
                  <a:gd name="T24" fmla="*/ 44 w 46"/>
                  <a:gd name="T25" fmla="*/ 52 h 71"/>
                  <a:gd name="T26" fmla="*/ 44 w 46"/>
                  <a:gd name="T27" fmla="*/ 45 h 71"/>
                  <a:gd name="T28" fmla="*/ 37 w 46"/>
                  <a:gd name="T2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1">
                    <a:moveTo>
                      <a:pt x="37" y="45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3" y="0"/>
                    </a:cubicBezTo>
                    <a:cubicBezTo>
                      <a:pt x="20" y="0"/>
                      <a:pt x="18" y="2"/>
                      <a:pt x="18" y="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4" y="43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2" y="71"/>
                      <a:pt x="23" y="71"/>
                    </a:cubicBezTo>
                    <a:cubicBezTo>
                      <a:pt x="25" y="71"/>
                      <a:pt x="26" y="71"/>
                      <a:pt x="27" y="7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50"/>
                      <a:pt x="46" y="47"/>
                      <a:pt x="44" y="45"/>
                    </a:cubicBezTo>
                    <a:cubicBezTo>
                      <a:pt x="42" y="43"/>
                      <a:pt x="39" y="43"/>
                      <a:pt x="37" y="45"/>
                    </a:cubicBezTo>
                    <a:close/>
                  </a:path>
                </a:pathLst>
              </a:custGeom>
              <a:solidFill>
                <a:srgbClr val="B7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691765" y="2074545"/>
            <a:ext cx="1206500" cy="1206500"/>
            <a:chOff x="962025" y="1381125"/>
            <a:chExt cx="1206500" cy="1206500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962025" y="1381125"/>
              <a:ext cx="1206500" cy="120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srgbClr val="B7D1CE"/>
                </a:solidFill>
              </a:endParaRPr>
            </a:p>
          </p:txBody>
        </p:sp>
        <p:grpSp>
          <p:nvGrpSpPr>
            <p:cNvPr id="24" name="Group 29"/>
            <p:cNvGrpSpPr/>
            <p:nvPr/>
          </p:nvGrpSpPr>
          <p:grpSpPr bwMode="auto">
            <a:xfrm>
              <a:off x="1362075" y="1774825"/>
              <a:ext cx="406400" cy="447675"/>
              <a:chOff x="0" y="0"/>
              <a:chExt cx="256" cy="282"/>
            </a:xfrm>
          </p:grpSpPr>
          <p:sp>
            <p:nvSpPr>
              <p:cNvPr id="25" name="Freeform 30"/>
              <p:cNvSpPr>
                <a:spLocks noEditPoints="1"/>
              </p:cNvSpPr>
              <p:nvPr/>
            </p:nvSpPr>
            <p:spPr bwMode="auto">
              <a:xfrm>
                <a:off x="0" y="30"/>
                <a:ext cx="256" cy="252"/>
              </a:xfrm>
              <a:custGeom>
                <a:avLst/>
                <a:gdLst>
                  <a:gd name="T0" fmla="*/ 234 w 256"/>
                  <a:gd name="T1" fmla="*/ 186 h 252"/>
                  <a:gd name="T2" fmla="*/ 69 w 256"/>
                  <a:gd name="T3" fmla="*/ 186 h 252"/>
                  <a:gd name="T4" fmla="*/ 69 w 256"/>
                  <a:gd name="T5" fmla="*/ 21 h 252"/>
                  <a:gd name="T6" fmla="*/ 126 w 256"/>
                  <a:gd name="T7" fmla="*/ 21 h 252"/>
                  <a:gd name="T8" fmla="*/ 126 w 256"/>
                  <a:gd name="T9" fmla="*/ 0 h 252"/>
                  <a:gd name="T10" fmla="*/ 48 w 256"/>
                  <a:gd name="T11" fmla="*/ 0 h 252"/>
                  <a:gd name="T12" fmla="*/ 48 w 256"/>
                  <a:gd name="T13" fmla="*/ 45 h 252"/>
                  <a:gd name="T14" fmla="*/ 0 w 256"/>
                  <a:gd name="T15" fmla="*/ 45 h 252"/>
                  <a:gd name="T16" fmla="*/ 0 w 256"/>
                  <a:gd name="T17" fmla="*/ 252 h 252"/>
                  <a:gd name="T18" fmla="*/ 208 w 256"/>
                  <a:gd name="T19" fmla="*/ 252 h 252"/>
                  <a:gd name="T20" fmla="*/ 208 w 256"/>
                  <a:gd name="T21" fmla="*/ 208 h 252"/>
                  <a:gd name="T22" fmla="*/ 256 w 256"/>
                  <a:gd name="T23" fmla="*/ 208 h 252"/>
                  <a:gd name="T24" fmla="*/ 256 w 256"/>
                  <a:gd name="T25" fmla="*/ 130 h 252"/>
                  <a:gd name="T26" fmla="*/ 234 w 256"/>
                  <a:gd name="T27" fmla="*/ 130 h 252"/>
                  <a:gd name="T28" fmla="*/ 234 w 256"/>
                  <a:gd name="T29" fmla="*/ 186 h 252"/>
                  <a:gd name="T30" fmla="*/ 187 w 256"/>
                  <a:gd name="T31" fmla="*/ 231 h 252"/>
                  <a:gd name="T32" fmla="*/ 24 w 256"/>
                  <a:gd name="T33" fmla="*/ 231 h 252"/>
                  <a:gd name="T34" fmla="*/ 24 w 256"/>
                  <a:gd name="T35" fmla="*/ 68 h 252"/>
                  <a:gd name="T36" fmla="*/ 48 w 256"/>
                  <a:gd name="T37" fmla="*/ 68 h 252"/>
                  <a:gd name="T38" fmla="*/ 48 w 256"/>
                  <a:gd name="T39" fmla="*/ 208 h 252"/>
                  <a:gd name="T40" fmla="*/ 187 w 256"/>
                  <a:gd name="T41" fmla="*/ 208 h 252"/>
                  <a:gd name="T42" fmla="*/ 187 w 256"/>
                  <a:gd name="T43" fmla="*/ 2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252">
                    <a:moveTo>
                      <a:pt x="234" y="186"/>
                    </a:moveTo>
                    <a:lnTo>
                      <a:pt x="69" y="186"/>
                    </a:lnTo>
                    <a:lnTo>
                      <a:pt x="69" y="21"/>
                    </a:lnTo>
                    <a:lnTo>
                      <a:pt x="126" y="21"/>
                    </a:lnTo>
                    <a:lnTo>
                      <a:pt x="126" y="0"/>
                    </a:lnTo>
                    <a:lnTo>
                      <a:pt x="48" y="0"/>
                    </a:lnTo>
                    <a:lnTo>
                      <a:pt x="48" y="45"/>
                    </a:lnTo>
                    <a:lnTo>
                      <a:pt x="0" y="45"/>
                    </a:lnTo>
                    <a:lnTo>
                      <a:pt x="0" y="252"/>
                    </a:lnTo>
                    <a:lnTo>
                      <a:pt x="208" y="252"/>
                    </a:lnTo>
                    <a:lnTo>
                      <a:pt x="208" y="208"/>
                    </a:lnTo>
                    <a:lnTo>
                      <a:pt x="256" y="208"/>
                    </a:lnTo>
                    <a:lnTo>
                      <a:pt x="256" y="130"/>
                    </a:lnTo>
                    <a:lnTo>
                      <a:pt x="234" y="130"/>
                    </a:lnTo>
                    <a:lnTo>
                      <a:pt x="234" y="186"/>
                    </a:lnTo>
                    <a:close/>
                    <a:moveTo>
                      <a:pt x="187" y="231"/>
                    </a:moveTo>
                    <a:lnTo>
                      <a:pt x="24" y="231"/>
                    </a:lnTo>
                    <a:lnTo>
                      <a:pt x="24" y="68"/>
                    </a:lnTo>
                    <a:lnTo>
                      <a:pt x="48" y="68"/>
                    </a:lnTo>
                    <a:lnTo>
                      <a:pt x="48" y="208"/>
                    </a:lnTo>
                    <a:lnTo>
                      <a:pt x="187" y="208"/>
                    </a:lnTo>
                    <a:lnTo>
                      <a:pt x="187" y="231"/>
                    </a:ln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B7D1CE"/>
                  </a:solidFill>
                </a:endParaRPr>
              </a:p>
            </p:txBody>
          </p:sp>
          <p:sp>
            <p:nvSpPr>
              <p:cNvPr id="26" name="Freeform 31"/>
              <p:cNvSpPr/>
              <p:nvPr/>
            </p:nvSpPr>
            <p:spPr bwMode="auto">
              <a:xfrm>
                <a:off x="145" y="0"/>
                <a:ext cx="111" cy="111"/>
              </a:xfrm>
              <a:custGeom>
                <a:avLst/>
                <a:gdLst>
                  <a:gd name="T0" fmla="*/ 18 w 111"/>
                  <a:gd name="T1" fmla="*/ 0 h 111"/>
                  <a:gd name="T2" fmla="*/ 18 w 111"/>
                  <a:gd name="T3" fmla="*/ 21 h 111"/>
                  <a:gd name="T4" fmla="*/ 73 w 111"/>
                  <a:gd name="T5" fmla="*/ 21 h 111"/>
                  <a:gd name="T6" fmla="*/ 0 w 111"/>
                  <a:gd name="T7" fmla="*/ 94 h 111"/>
                  <a:gd name="T8" fmla="*/ 14 w 111"/>
                  <a:gd name="T9" fmla="*/ 111 h 111"/>
                  <a:gd name="T10" fmla="*/ 89 w 111"/>
                  <a:gd name="T11" fmla="*/ 37 h 111"/>
                  <a:gd name="T12" fmla="*/ 89 w 111"/>
                  <a:gd name="T13" fmla="*/ 92 h 111"/>
                  <a:gd name="T14" fmla="*/ 111 w 111"/>
                  <a:gd name="T15" fmla="*/ 92 h 111"/>
                  <a:gd name="T16" fmla="*/ 111 w 111"/>
                  <a:gd name="T17" fmla="*/ 0 h 111"/>
                  <a:gd name="T18" fmla="*/ 18 w 111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1">
                    <a:moveTo>
                      <a:pt x="18" y="0"/>
                    </a:moveTo>
                    <a:lnTo>
                      <a:pt x="18" y="21"/>
                    </a:lnTo>
                    <a:lnTo>
                      <a:pt x="73" y="21"/>
                    </a:lnTo>
                    <a:lnTo>
                      <a:pt x="0" y="94"/>
                    </a:lnTo>
                    <a:lnTo>
                      <a:pt x="14" y="111"/>
                    </a:lnTo>
                    <a:lnTo>
                      <a:pt x="89" y="37"/>
                    </a:lnTo>
                    <a:lnTo>
                      <a:pt x="89" y="92"/>
                    </a:lnTo>
                    <a:lnTo>
                      <a:pt x="111" y="92"/>
                    </a:lnTo>
                    <a:lnTo>
                      <a:pt x="1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B7D1CE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009640" y="2074545"/>
            <a:ext cx="1889042" cy="1206500"/>
            <a:chOff x="4279900" y="1381125"/>
            <a:chExt cx="1889042" cy="1206500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279900" y="1381125"/>
              <a:ext cx="1868488" cy="1206500"/>
            </a:xfrm>
            <a:prstGeom prst="rect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B7D1CE"/>
                </a:solidFill>
              </a:endParaRPr>
            </a:p>
          </p:txBody>
        </p:sp>
        <p:sp>
          <p:nvSpPr>
            <p:cNvPr id="29" name="Rectangle 167"/>
            <p:cNvSpPr>
              <a:spLocks noChangeArrowheads="1"/>
            </p:cNvSpPr>
            <p:nvPr/>
          </p:nvSpPr>
          <p:spPr bwMode="auto">
            <a:xfrm>
              <a:off x="4519306" y="1852613"/>
              <a:ext cx="1649636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4428874" y="1606392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26853" y="4068445"/>
            <a:ext cx="1863725" cy="1223963"/>
            <a:chOff x="2297113" y="3375025"/>
            <a:chExt cx="1863725" cy="1223963"/>
          </a:xfrm>
        </p:grpSpPr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2297113" y="3375025"/>
              <a:ext cx="1863725" cy="1223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srgbClr val="B7D1CE"/>
                </a:solidFill>
              </a:endParaRPr>
            </a:p>
          </p:txBody>
        </p:sp>
        <p:sp>
          <p:nvSpPr>
            <p:cNvPr id="33" name="Rectangle 167"/>
            <p:cNvSpPr>
              <a:spLocks noChangeArrowheads="1"/>
            </p:cNvSpPr>
            <p:nvPr/>
          </p:nvSpPr>
          <p:spPr bwMode="auto">
            <a:xfrm>
              <a:off x="2511202" y="3901232"/>
              <a:ext cx="1649636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</a:t>
              </a:r>
              <a:endParaRPr lang="en-US" altLang="zh-CN" sz="700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不管是过去，不管是将来，</a:t>
              </a:r>
              <a:endParaRPr lang="en-US" altLang="zh-CN" sz="700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34" name="TextBox 47"/>
            <p:cNvSpPr txBox="1"/>
            <p:nvPr/>
          </p:nvSpPr>
          <p:spPr>
            <a:xfrm>
              <a:off x="2420770" y="3655011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6"/>
          <p:cNvSpPr>
            <a:spLocks noChangeShapeType="1"/>
          </p:cNvSpPr>
          <p:nvPr/>
        </p:nvSpPr>
        <p:spPr bwMode="auto">
          <a:xfrm>
            <a:off x="4575175" y="4443639"/>
            <a:ext cx="0" cy="71913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Line 47"/>
          <p:cNvSpPr>
            <a:spLocks noChangeShapeType="1"/>
          </p:cNvSpPr>
          <p:nvPr/>
        </p:nvSpPr>
        <p:spPr bwMode="auto">
          <a:xfrm>
            <a:off x="7254875" y="4443639"/>
            <a:ext cx="0" cy="71913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06600" y="1777433"/>
            <a:ext cx="7864475" cy="2237919"/>
            <a:chOff x="635000" y="1254919"/>
            <a:chExt cx="7864475" cy="2237919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1220788" y="1575594"/>
              <a:ext cx="0" cy="38258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565650" y="1575594"/>
              <a:ext cx="0" cy="38258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7216775" y="1575594"/>
              <a:ext cx="0" cy="38258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203450" y="1861344"/>
              <a:ext cx="0" cy="3556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889250" y="2778919"/>
              <a:ext cx="0" cy="36036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602038" y="1861344"/>
              <a:ext cx="0" cy="3556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5529263" y="1861344"/>
              <a:ext cx="0" cy="3556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6219825" y="2778919"/>
              <a:ext cx="0" cy="36036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8196263" y="2778919"/>
              <a:ext cx="0" cy="36036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35000" y="1891507"/>
              <a:ext cx="1174750" cy="1173162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98650" y="2175669"/>
              <a:ext cx="604838" cy="603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89213" y="2175669"/>
              <a:ext cx="604837" cy="603250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298825" y="2175669"/>
              <a:ext cx="603250" cy="603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237163" y="2175669"/>
              <a:ext cx="603250" cy="603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927725" y="2175669"/>
              <a:ext cx="606425" cy="603250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893050" y="2175669"/>
              <a:ext cx="606425" cy="603250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992563" y="1902619"/>
              <a:ext cx="1147762" cy="1150938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640513" y="1902619"/>
              <a:ext cx="1150937" cy="1150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 bwMode="auto">
            <a:xfrm>
              <a:off x="2093913" y="2337594"/>
              <a:ext cx="222250" cy="280988"/>
              <a:chOff x="0" y="0"/>
              <a:chExt cx="140" cy="177"/>
            </a:xfrm>
          </p:grpSpPr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135" cy="134"/>
              </a:xfrm>
              <a:custGeom>
                <a:avLst/>
                <a:gdLst>
                  <a:gd name="T0" fmla="*/ 9 w 57"/>
                  <a:gd name="T1" fmla="*/ 50 h 57"/>
                  <a:gd name="T2" fmla="*/ 7 w 57"/>
                  <a:gd name="T3" fmla="*/ 56 h 57"/>
                  <a:gd name="T4" fmla="*/ 6 w 57"/>
                  <a:gd name="T5" fmla="*/ 49 h 57"/>
                  <a:gd name="T6" fmla="*/ 10 w 57"/>
                  <a:gd name="T7" fmla="*/ 45 h 57"/>
                  <a:gd name="T8" fmla="*/ 46 w 57"/>
                  <a:gd name="T9" fmla="*/ 10 h 57"/>
                  <a:gd name="T10" fmla="*/ 50 w 57"/>
                  <a:gd name="T11" fmla="*/ 1 h 57"/>
                  <a:gd name="T12" fmla="*/ 51 w 57"/>
                  <a:gd name="T13" fmla="*/ 8 h 57"/>
                  <a:gd name="T14" fmla="*/ 50 w 57"/>
                  <a:gd name="T15" fmla="*/ 10 h 57"/>
                  <a:gd name="T16" fmla="*/ 48 w 57"/>
                  <a:gd name="T17" fmla="*/ 11 h 57"/>
                  <a:gd name="T18" fmla="*/ 47 w 57"/>
                  <a:gd name="T19" fmla="*/ 11 h 57"/>
                  <a:gd name="T20" fmla="*/ 49 w 57"/>
                  <a:gd name="T21" fmla="*/ 18 h 57"/>
                  <a:gd name="T22" fmla="*/ 46 w 57"/>
                  <a:gd name="T23" fmla="*/ 14 h 57"/>
                  <a:gd name="T24" fmla="*/ 37 w 57"/>
                  <a:gd name="T25" fmla="*/ 21 h 57"/>
                  <a:gd name="T26" fmla="*/ 40 w 57"/>
                  <a:gd name="T27" fmla="*/ 26 h 57"/>
                  <a:gd name="T28" fmla="*/ 30 w 57"/>
                  <a:gd name="T29" fmla="*/ 28 h 57"/>
                  <a:gd name="T30" fmla="*/ 33 w 57"/>
                  <a:gd name="T31" fmla="*/ 34 h 57"/>
                  <a:gd name="T32" fmla="*/ 23 w 57"/>
                  <a:gd name="T33" fmla="*/ 35 h 57"/>
                  <a:gd name="T34" fmla="*/ 25 w 57"/>
                  <a:gd name="T35" fmla="*/ 41 h 57"/>
                  <a:gd name="T36" fmla="*/ 14 w 57"/>
                  <a:gd name="T37" fmla="*/ 45 h 57"/>
                  <a:gd name="T38" fmla="*/ 18 w 57"/>
                  <a:gd name="T39" fmla="*/ 48 h 57"/>
                  <a:gd name="T40" fmla="*/ 12 w 57"/>
                  <a:gd name="T41" fmla="*/ 47 h 57"/>
                  <a:gd name="T42" fmla="*/ 11 w 57"/>
                  <a:gd name="T43" fmla="*/ 48 h 57"/>
                  <a:gd name="T44" fmla="*/ 14 w 57"/>
                  <a:gd name="T45" fmla="*/ 53 h 57"/>
                  <a:gd name="T46" fmla="*/ 28 w 57"/>
                  <a:gd name="T47" fmla="*/ 15 h 57"/>
                  <a:gd name="T48" fmla="*/ 22 w 57"/>
                  <a:gd name="T49" fmla="*/ 20 h 57"/>
                  <a:gd name="T50" fmla="*/ 34 w 57"/>
                  <a:gd name="T51" fmla="*/ 22 h 57"/>
                  <a:gd name="T52" fmla="*/ 25 w 57"/>
                  <a:gd name="T53" fmla="*/ 7 h 57"/>
                  <a:gd name="T54" fmla="*/ 14 w 57"/>
                  <a:gd name="T55" fmla="*/ 12 h 57"/>
                  <a:gd name="T56" fmla="*/ 27 w 57"/>
                  <a:gd name="T57" fmla="*/ 13 h 57"/>
                  <a:gd name="T58" fmla="*/ 29 w 57"/>
                  <a:gd name="T59" fmla="*/ 11 h 57"/>
                  <a:gd name="T60" fmla="*/ 39 w 57"/>
                  <a:gd name="T61" fmla="*/ 8 h 57"/>
                  <a:gd name="T62" fmla="*/ 31 w 57"/>
                  <a:gd name="T63" fmla="*/ 14 h 57"/>
                  <a:gd name="T64" fmla="*/ 43 w 57"/>
                  <a:gd name="T65" fmla="*/ 12 h 57"/>
                  <a:gd name="T66" fmla="*/ 31 w 57"/>
                  <a:gd name="T67" fmla="*/ 13 h 57"/>
                  <a:gd name="T68" fmla="*/ 12 w 57"/>
                  <a:gd name="T69" fmla="*/ 27 h 57"/>
                  <a:gd name="T70" fmla="*/ 18 w 57"/>
                  <a:gd name="T71" fmla="*/ 19 h 57"/>
                  <a:gd name="T72" fmla="*/ 6 w 57"/>
                  <a:gd name="T73" fmla="*/ 24 h 57"/>
                  <a:gd name="T74" fmla="*/ 8 w 57"/>
                  <a:gd name="T75" fmla="*/ 39 h 57"/>
                  <a:gd name="T76" fmla="*/ 11 w 57"/>
                  <a:gd name="T77" fmla="*/ 29 h 57"/>
                  <a:gd name="T78" fmla="*/ 15 w 57"/>
                  <a:gd name="T79" fmla="*/ 29 h 57"/>
                  <a:gd name="T80" fmla="*/ 27 w 57"/>
                  <a:gd name="T81" fmla="*/ 29 h 57"/>
                  <a:gd name="T82" fmla="*/ 19 w 57"/>
                  <a:gd name="T83" fmla="*/ 22 h 57"/>
                  <a:gd name="T84" fmla="*/ 20 w 57"/>
                  <a:gd name="T85" fmla="*/ 35 h 57"/>
                  <a:gd name="T86" fmla="*/ 11 w 57"/>
                  <a:gd name="T87" fmla="*/ 43 h 57"/>
                  <a:gd name="T88" fmla="*/ 20 w 57"/>
                  <a:gd name="T89" fmla="*/ 3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" h="57">
                    <a:moveTo>
                      <a:pt x="14" y="53"/>
                    </a:moveTo>
                    <a:cubicBezTo>
                      <a:pt x="12" y="52"/>
                      <a:pt x="11" y="51"/>
                      <a:pt x="10" y="50"/>
                    </a:cubicBezTo>
                    <a:cubicBezTo>
                      <a:pt x="9" y="49"/>
                      <a:pt x="9" y="49"/>
                      <a:pt x="9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9" y="53"/>
                      <a:pt x="8" y="55"/>
                      <a:pt x="7" y="56"/>
                    </a:cubicBezTo>
                    <a:cubicBezTo>
                      <a:pt x="6" y="57"/>
                      <a:pt x="3" y="57"/>
                      <a:pt x="1" y="56"/>
                    </a:cubicBezTo>
                    <a:cubicBezTo>
                      <a:pt x="0" y="54"/>
                      <a:pt x="0" y="52"/>
                      <a:pt x="1" y="50"/>
                    </a:cubicBezTo>
                    <a:cubicBezTo>
                      <a:pt x="3" y="49"/>
                      <a:pt x="5" y="48"/>
                      <a:pt x="6" y="49"/>
                    </a:cubicBezTo>
                    <a:cubicBezTo>
                      <a:pt x="6" y="49"/>
                      <a:pt x="7" y="49"/>
                      <a:pt x="7" y="49"/>
                    </a:cubicBezTo>
                    <a:cubicBezTo>
                      <a:pt x="8" y="48"/>
                      <a:pt x="9" y="47"/>
                      <a:pt x="10" y="46"/>
                    </a:cubicBezTo>
                    <a:cubicBezTo>
                      <a:pt x="10" y="46"/>
                      <a:pt x="10" y="45"/>
                      <a:pt x="10" y="45"/>
                    </a:cubicBezTo>
                    <a:cubicBezTo>
                      <a:pt x="2" y="35"/>
                      <a:pt x="2" y="20"/>
                      <a:pt x="11" y="11"/>
                    </a:cubicBezTo>
                    <a:cubicBezTo>
                      <a:pt x="21" y="2"/>
                      <a:pt x="36" y="2"/>
                      <a:pt x="45" y="10"/>
                    </a:cubicBezTo>
                    <a:cubicBezTo>
                      <a:pt x="45" y="10"/>
                      <a:pt x="46" y="10"/>
                      <a:pt x="46" y="10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6"/>
                      <a:pt x="49" y="6"/>
                    </a:cubicBezTo>
                    <a:cubicBezTo>
                      <a:pt x="48" y="5"/>
                      <a:pt x="49" y="3"/>
                      <a:pt x="50" y="1"/>
                    </a:cubicBezTo>
                    <a:cubicBezTo>
                      <a:pt x="52" y="0"/>
                      <a:pt x="54" y="0"/>
                      <a:pt x="56" y="1"/>
                    </a:cubicBezTo>
                    <a:cubicBezTo>
                      <a:pt x="57" y="3"/>
                      <a:pt x="57" y="6"/>
                      <a:pt x="56" y="7"/>
                    </a:cubicBezTo>
                    <a:cubicBezTo>
                      <a:pt x="55" y="8"/>
                      <a:pt x="53" y="9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9" y="9"/>
                      <a:pt x="49" y="9"/>
                      <a:pt x="50" y="10"/>
                    </a:cubicBezTo>
                    <a:cubicBezTo>
                      <a:pt x="51" y="11"/>
                      <a:pt x="52" y="12"/>
                      <a:pt x="53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4"/>
                      <a:pt x="50" y="12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8" y="14"/>
                      <a:pt x="49" y="15"/>
                      <a:pt x="50" y="16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18"/>
                      <a:pt x="47" y="16"/>
                      <a:pt x="46" y="14"/>
                    </a:cubicBezTo>
                    <a:cubicBezTo>
                      <a:pt x="46" y="14"/>
                      <a:pt x="46" y="14"/>
                      <a:pt x="45" y="13"/>
                    </a:cubicBezTo>
                    <a:cubicBezTo>
                      <a:pt x="45" y="13"/>
                      <a:pt x="45" y="14"/>
                      <a:pt x="45" y="1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7" y="21"/>
                      <a:pt x="37" y="22"/>
                    </a:cubicBezTo>
                    <a:cubicBezTo>
                      <a:pt x="37" y="22"/>
                      <a:pt x="39" y="24"/>
                      <a:pt x="41" y="25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9" y="25"/>
                      <a:pt x="37" y="24"/>
                      <a:pt x="36" y="23"/>
                    </a:cubicBezTo>
                    <a:cubicBezTo>
                      <a:pt x="36" y="23"/>
                      <a:pt x="35" y="23"/>
                      <a:pt x="35" y="23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3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8" y="30"/>
                      <a:pt x="28" y="3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6"/>
                      <a:pt x="23" y="36"/>
                    </a:cubicBezTo>
                    <a:cubicBezTo>
                      <a:pt x="24" y="37"/>
                      <a:pt x="26" y="39"/>
                      <a:pt x="26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2" y="37"/>
                      <a:pt x="21" y="37"/>
                      <a:pt x="21" y="37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6"/>
                      <a:pt x="14" y="46"/>
                    </a:cubicBezTo>
                    <a:cubicBezTo>
                      <a:pt x="16" y="47"/>
                      <a:pt x="18" y="47"/>
                      <a:pt x="20" y="46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5" y="49"/>
                      <a:pt x="14" y="48"/>
                      <a:pt x="12" y="47"/>
                    </a:cubicBezTo>
                    <a:cubicBezTo>
                      <a:pt x="12" y="47"/>
                      <a:pt x="12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2" y="50"/>
                      <a:pt x="14" y="51"/>
                      <a:pt x="15" y="51"/>
                    </a:cubicBezTo>
                    <a:lnTo>
                      <a:pt x="14" y="53"/>
                    </a:lnTo>
                    <a:close/>
                    <a:moveTo>
                      <a:pt x="34" y="21"/>
                    </a:moveTo>
                    <a:cubicBezTo>
                      <a:pt x="32" y="19"/>
                      <a:pt x="30" y="17"/>
                      <a:pt x="29" y="15"/>
                    </a:cubicBezTo>
                    <a:cubicBezTo>
                      <a:pt x="29" y="14"/>
                      <a:pt x="28" y="14"/>
                      <a:pt x="28" y="15"/>
                    </a:cubicBezTo>
                    <a:cubicBezTo>
                      <a:pt x="26" y="16"/>
                      <a:pt x="24" y="17"/>
                      <a:pt x="22" y="19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1"/>
                      <a:pt x="34" y="21"/>
                    </a:cubicBezTo>
                    <a:close/>
                    <a:moveTo>
                      <a:pt x="27" y="12"/>
                    </a:moveTo>
                    <a:cubicBezTo>
                      <a:pt x="26" y="10"/>
                      <a:pt x="26" y="8"/>
                      <a:pt x="25" y="7"/>
                    </a:cubicBezTo>
                    <a:cubicBezTo>
                      <a:pt x="25" y="6"/>
                      <a:pt x="25" y="6"/>
                      <a:pt x="24" y="6"/>
                    </a:cubicBezTo>
                    <a:cubicBezTo>
                      <a:pt x="20" y="7"/>
                      <a:pt x="17" y="8"/>
                      <a:pt x="14" y="11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3" y="16"/>
                      <a:pt x="25" y="14"/>
                      <a:pt x="27" y="13"/>
                    </a:cubicBezTo>
                    <a:cubicBezTo>
                      <a:pt x="27" y="13"/>
                      <a:pt x="28" y="12"/>
                      <a:pt x="27" y="12"/>
                    </a:cubicBezTo>
                    <a:close/>
                    <a:moveTo>
                      <a:pt x="27" y="7"/>
                    </a:moveTo>
                    <a:cubicBezTo>
                      <a:pt x="27" y="8"/>
                      <a:pt x="28" y="10"/>
                      <a:pt x="29" y="11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3" y="10"/>
                      <a:pt x="36" y="9"/>
                      <a:pt x="39" y="9"/>
                    </a:cubicBezTo>
                    <a:cubicBezTo>
                      <a:pt x="39" y="9"/>
                      <a:pt x="40" y="8"/>
                      <a:pt x="39" y="8"/>
                    </a:cubicBezTo>
                    <a:cubicBezTo>
                      <a:pt x="36" y="6"/>
                      <a:pt x="32" y="5"/>
                      <a:pt x="28" y="6"/>
                    </a:cubicBezTo>
                    <a:cubicBezTo>
                      <a:pt x="27" y="6"/>
                      <a:pt x="27" y="6"/>
                      <a:pt x="27" y="7"/>
                    </a:cubicBezTo>
                    <a:close/>
                    <a:moveTo>
                      <a:pt x="31" y="14"/>
                    </a:moveTo>
                    <a:cubicBezTo>
                      <a:pt x="32" y="16"/>
                      <a:pt x="33" y="18"/>
                      <a:pt x="35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1"/>
                      <a:pt x="43" y="11"/>
                    </a:cubicBezTo>
                    <a:cubicBezTo>
                      <a:pt x="40" y="9"/>
                      <a:pt x="34" y="11"/>
                      <a:pt x="31" y="13"/>
                    </a:cubicBezTo>
                    <a:cubicBezTo>
                      <a:pt x="30" y="13"/>
                      <a:pt x="30" y="14"/>
                      <a:pt x="31" y="14"/>
                    </a:cubicBezTo>
                    <a:close/>
                    <a:moveTo>
                      <a:pt x="7" y="25"/>
                    </a:moveTo>
                    <a:cubicBezTo>
                      <a:pt x="8" y="26"/>
                      <a:pt x="10" y="26"/>
                      <a:pt x="12" y="27"/>
                    </a:cubicBezTo>
                    <a:cubicBezTo>
                      <a:pt x="12" y="28"/>
                      <a:pt x="13" y="27"/>
                      <a:pt x="13" y="27"/>
                    </a:cubicBezTo>
                    <a:cubicBezTo>
                      <a:pt x="14" y="25"/>
                      <a:pt x="16" y="23"/>
                      <a:pt x="18" y="20"/>
                    </a:cubicBezTo>
                    <a:cubicBezTo>
                      <a:pt x="18" y="20"/>
                      <a:pt x="18" y="20"/>
                      <a:pt x="18" y="19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1" y="14"/>
                    </a:cubicBezTo>
                    <a:cubicBezTo>
                      <a:pt x="9" y="17"/>
                      <a:pt x="7" y="20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lose/>
                    <a:moveTo>
                      <a:pt x="6" y="28"/>
                    </a:moveTo>
                    <a:cubicBezTo>
                      <a:pt x="6" y="32"/>
                      <a:pt x="6" y="36"/>
                      <a:pt x="8" y="39"/>
                    </a:cubicBezTo>
                    <a:cubicBezTo>
                      <a:pt x="8" y="40"/>
                      <a:pt x="9" y="39"/>
                      <a:pt x="9" y="39"/>
                    </a:cubicBezTo>
                    <a:cubicBezTo>
                      <a:pt x="9" y="36"/>
                      <a:pt x="10" y="33"/>
                      <a:pt x="11" y="30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8"/>
                      <a:pt x="8" y="27"/>
                      <a:pt x="7" y="27"/>
                    </a:cubicBezTo>
                    <a:cubicBezTo>
                      <a:pt x="6" y="27"/>
                      <a:pt x="6" y="27"/>
                      <a:pt x="6" y="28"/>
                    </a:cubicBezTo>
                    <a:close/>
                    <a:moveTo>
                      <a:pt x="15" y="29"/>
                    </a:moveTo>
                    <a:cubicBezTo>
                      <a:pt x="17" y="30"/>
                      <a:pt x="19" y="32"/>
                      <a:pt x="21" y="34"/>
                    </a:cubicBezTo>
                    <a:cubicBezTo>
                      <a:pt x="21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19" y="22"/>
                    </a:cubicBezTo>
                    <a:cubicBezTo>
                      <a:pt x="17" y="24"/>
                      <a:pt x="16" y="26"/>
                      <a:pt x="15" y="28"/>
                    </a:cubicBezTo>
                    <a:cubicBezTo>
                      <a:pt x="14" y="28"/>
                      <a:pt x="14" y="29"/>
                      <a:pt x="15" y="29"/>
                    </a:cubicBezTo>
                    <a:close/>
                    <a:moveTo>
                      <a:pt x="20" y="35"/>
                    </a:moveTo>
                    <a:cubicBezTo>
                      <a:pt x="18" y="33"/>
                      <a:pt x="16" y="32"/>
                      <a:pt x="14" y="31"/>
                    </a:cubicBezTo>
                    <a:cubicBezTo>
                      <a:pt x="14" y="30"/>
                      <a:pt x="13" y="30"/>
                      <a:pt x="13" y="31"/>
                    </a:cubicBezTo>
                    <a:cubicBezTo>
                      <a:pt x="11" y="34"/>
                      <a:pt x="9" y="40"/>
                      <a:pt x="11" y="43"/>
                    </a:cubicBezTo>
                    <a:cubicBezTo>
                      <a:pt x="12" y="44"/>
                      <a:pt x="12" y="44"/>
                      <a:pt x="12" y="4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24"/>
              <p:cNvSpPr>
                <a:spLocks noEditPoints="1"/>
              </p:cNvSpPr>
              <p:nvPr/>
            </p:nvSpPr>
            <p:spPr bwMode="auto">
              <a:xfrm>
                <a:off x="19" y="33"/>
                <a:ext cx="121" cy="144"/>
              </a:xfrm>
              <a:custGeom>
                <a:avLst/>
                <a:gdLst>
                  <a:gd name="T0" fmla="*/ 30 w 51"/>
                  <a:gd name="T1" fmla="*/ 25 h 61"/>
                  <a:gd name="T2" fmla="*/ 22 w 51"/>
                  <a:gd name="T3" fmla="*/ 30 h 61"/>
                  <a:gd name="T4" fmla="*/ 24 w 51"/>
                  <a:gd name="T5" fmla="*/ 37 h 61"/>
                  <a:gd name="T6" fmla="*/ 36 w 51"/>
                  <a:gd name="T7" fmla="*/ 32 h 61"/>
                  <a:gd name="T8" fmla="*/ 6 w 51"/>
                  <a:gd name="T9" fmla="*/ 39 h 61"/>
                  <a:gd name="T10" fmla="*/ 39 w 51"/>
                  <a:gd name="T11" fmla="*/ 33 h 61"/>
                  <a:gd name="T12" fmla="*/ 45 w 51"/>
                  <a:gd name="T13" fmla="*/ 0 h 61"/>
                  <a:gd name="T14" fmla="*/ 23 w 51"/>
                  <a:gd name="T15" fmla="*/ 43 h 61"/>
                  <a:gd name="T16" fmla="*/ 22 w 51"/>
                  <a:gd name="T17" fmla="*/ 45 h 61"/>
                  <a:gd name="T18" fmla="*/ 22 w 51"/>
                  <a:gd name="T19" fmla="*/ 53 h 61"/>
                  <a:gd name="T20" fmla="*/ 22 w 51"/>
                  <a:gd name="T21" fmla="*/ 54 h 61"/>
                  <a:gd name="T22" fmla="*/ 40 w 51"/>
                  <a:gd name="T23" fmla="*/ 60 h 61"/>
                  <a:gd name="T24" fmla="*/ 1 w 51"/>
                  <a:gd name="T25" fmla="*/ 61 h 61"/>
                  <a:gd name="T26" fmla="*/ 18 w 51"/>
                  <a:gd name="T27" fmla="*/ 55 h 61"/>
                  <a:gd name="T28" fmla="*/ 19 w 51"/>
                  <a:gd name="T29" fmla="*/ 53 h 61"/>
                  <a:gd name="T30" fmla="*/ 19 w 51"/>
                  <a:gd name="T31" fmla="*/ 45 h 61"/>
                  <a:gd name="T32" fmla="*/ 19 w 51"/>
                  <a:gd name="T33" fmla="*/ 44 h 61"/>
                  <a:gd name="T34" fmla="*/ 6 w 51"/>
                  <a:gd name="T35" fmla="*/ 39 h 61"/>
                  <a:gd name="T36" fmla="*/ 10 w 51"/>
                  <a:gd name="T37" fmla="*/ 35 h 61"/>
                  <a:gd name="T38" fmla="*/ 22 w 51"/>
                  <a:gd name="T39" fmla="*/ 37 h 61"/>
                  <a:gd name="T40" fmla="*/ 20 w 51"/>
                  <a:gd name="T41" fmla="*/ 32 h 61"/>
                  <a:gd name="T42" fmla="*/ 10 w 51"/>
                  <a:gd name="T43" fmla="*/ 34 h 61"/>
                  <a:gd name="T44" fmla="*/ 12 w 51"/>
                  <a:gd name="T45" fmla="*/ 32 h 61"/>
                  <a:gd name="T46" fmla="*/ 19 w 51"/>
                  <a:gd name="T47" fmla="*/ 29 h 61"/>
                  <a:gd name="T48" fmla="*/ 18 w 51"/>
                  <a:gd name="T49" fmla="*/ 26 h 61"/>
                  <a:gd name="T50" fmla="*/ 21 w 51"/>
                  <a:gd name="T51" fmla="*/ 29 h 61"/>
                  <a:gd name="T52" fmla="*/ 28 w 51"/>
                  <a:gd name="T53" fmla="*/ 23 h 61"/>
                  <a:gd name="T54" fmla="*/ 26 w 51"/>
                  <a:gd name="T55" fmla="*/ 19 h 61"/>
                  <a:gd name="T56" fmla="*/ 29 w 51"/>
                  <a:gd name="T57" fmla="*/ 22 h 61"/>
                  <a:gd name="T58" fmla="*/ 35 w 51"/>
                  <a:gd name="T59" fmla="*/ 15 h 61"/>
                  <a:gd name="T60" fmla="*/ 32 w 51"/>
                  <a:gd name="T61" fmla="*/ 12 h 61"/>
                  <a:gd name="T62" fmla="*/ 35 w 51"/>
                  <a:gd name="T63" fmla="*/ 13 h 61"/>
                  <a:gd name="T64" fmla="*/ 38 w 51"/>
                  <a:gd name="T65" fmla="*/ 6 h 61"/>
                  <a:gd name="T66" fmla="*/ 40 w 51"/>
                  <a:gd name="T67" fmla="*/ 4 h 61"/>
                  <a:gd name="T68" fmla="*/ 38 w 51"/>
                  <a:gd name="T69" fmla="*/ 14 h 61"/>
                  <a:gd name="T70" fmla="*/ 44 w 51"/>
                  <a:gd name="T71" fmla="*/ 15 h 61"/>
                  <a:gd name="T72" fmla="*/ 41 w 51"/>
                  <a:gd name="T73" fmla="*/ 4 h 61"/>
                  <a:gd name="T74" fmla="*/ 38 w 51"/>
                  <a:gd name="T75" fmla="*/ 32 h 61"/>
                  <a:gd name="T76" fmla="*/ 43 w 51"/>
                  <a:gd name="T77" fmla="*/ 18 h 61"/>
                  <a:gd name="T78" fmla="*/ 36 w 51"/>
                  <a:gd name="T79" fmla="*/ 16 h 61"/>
                  <a:gd name="T80" fmla="*/ 31 w 51"/>
                  <a:gd name="T81" fmla="*/ 24 h 61"/>
                  <a:gd name="T82" fmla="*/ 37 w 51"/>
                  <a:gd name="T83" fmla="*/ 30 h 61"/>
                  <a:gd name="T84" fmla="*/ 43 w 51"/>
                  <a:gd name="T85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61">
                    <a:moveTo>
                      <a:pt x="36" y="31"/>
                    </a:move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7" y="27"/>
                      <a:pt x="24" y="29"/>
                      <a:pt x="22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3" y="33"/>
                      <a:pt x="24" y="35"/>
                      <a:pt x="24" y="37"/>
                    </a:cubicBezTo>
                    <a:cubicBezTo>
                      <a:pt x="24" y="37"/>
                      <a:pt x="24" y="37"/>
                      <a:pt x="25" y="37"/>
                    </a:cubicBezTo>
                    <a:cubicBezTo>
                      <a:pt x="29" y="36"/>
                      <a:pt x="32" y="35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lose/>
                    <a:moveTo>
                      <a:pt x="6" y="39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17" y="43"/>
                      <a:pt x="31" y="42"/>
                      <a:pt x="39" y="33"/>
                    </a:cubicBezTo>
                    <a:cubicBezTo>
                      <a:pt x="48" y="25"/>
                      <a:pt x="49" y="11"/>
                      <a:pt x="43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11"/>
                      <a:pt x="50" y="25"/>
                      <a:pt x="41" y="35"/>
                    </a:cubicBezTo>
                    <a:cubicBezTo>
                      <a:pt x="36" y="40"/>
                      <a:pt x="29" y="42"/>
                      <a:pt x="23" y="43"/>
                    </a:cubicBezTo>
                    <a:cubicBezTo>
                      <a:pt x="22" y="43"/>
                      <a:pt x="22" y="43"/>
                      <a:pt x="22" y="4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5" y="47"/>
                      <a:pt x="25" y="51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3" y="55"/>
                    </a:cubicBezTo>
                    <a:cubicBezTo>
                      <a:pt x="29" y="55"/>
                      <a:pt x="35" y="57"/>
                      <a:pt x="40" y="60"/>
                    </a:cubicBezTo>
                    <a:cubicBezTo>
                      <a:pt x="41" y="60"/>
                      <a:pt x="40" y="61"/>
                      <a:pt x="40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0" y="60"/>
                      <a:pt x="1" y="60"/>
                    </a:cubicBezTo>
                    <a:cubicBezTo>
                      <a:pt x="6" y="57"/>
                      <a:pt x="13" y="55"/>
                      <a:pt x="18" y="55"/>
                    </a:cubicBezTo>
                    <a:cubicBezTo>
                      <a:pt x="19" y="55"/>
                      <a:pt x="19" y="55"/>
                      <a:pt x="19" y="54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47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4" y="42"/>
                      <a:pt x="10" y="41"/>
                      <a:pt x="6" y="39"/>
                    </a:cubicBezTo>
                    <a:close/>
                    <a:moveTo>
                      <a:pt x="8" y="36"/>
                    </a:move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7"/>
                      <a:pt x="17" y="38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5"/>
                      <a:pt x="21" y="34"/>
                      <a:pt x="20" y="32"/>
                    </a:cubicBezTo>
                    <a:cubicBezTo>
                      <a:pt x="20" y="32"/>
                      <a:pt x="20" y="31"/>
                      <a:pt x="19" y="32"/>
                    </a:cubicBezTo>
                    <a:cubicBezTo>
                      <a:pt x="16" y="33"/>
                      <a:pt x="13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7" y="31"/>
                      <a:pt x="18" y="30"/>
                    </a:cubicBezTo>
                    <a:cubicBezTo>
                      <a:pt x="19" y="30"/>
                      <a:pt x="19" y="30"/>
                      <a:pt x="19" y="29"/>
                    </a:cubicBezTo>
                    <a:cubicBezTo>
                      <a:pt x="18" y="28"/>
                      <a:pt x="18" y="28"/>
                      <a:pt x="17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7"/>
                      <a:pt x="20" y="28"/>
                      <a:pt x="20" y="28"/>
                    </a:cubicBezTo>
                    <a:cubicBezTo>
                      <a:pt x="20" y="29"/>
                      <a:pt x="21" y="29"/>
                      <a:pt x="21" y="29"/>
                    </a:cubicBezTo>
                    <a:cubicBezTo>
                      <a:pt x="23" y="27"/>
                      <a:pt x="25" y="26"/>
                      <a:pt x="27" y="24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30" y="22"/>
                      <a:pt x="30" y="21"/>
                    </a:cubicBezTo>
                    <a:cubicBezTo>
                      <a:pt x="32" y="19"/>
                      <a:pt x="33" y="17"/>
                      <a:pt x="35" y="15"/>
                    </a:cubicBezTo>
                    <a:cubicBezTo>
                      <a:pt x="35" y="15"/>
                      <a:pt x="35" y="14"/>
                      <a:pt x="34" y="14"/>
                    </a:cubicBezTo>
                    <a:cubicBezTo>
                      <a:pt x="34" y="14"/>
                      <a:pt x="33" y="13"/>
                      <a:pt x="32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5" y="12"/>
                      <a:pt x="35" y="13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7" y="10"/>
                      <a:pt x="38" y="8"/>
                      <a:pt x="38" y="6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7"/>
                      <a:pt x="39" y="10"/>
                      <a:pt x="38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5"/>
                      <a:pt x="41" y="16"/>
                      <a:pt x="43" y="16"/>
                    </a:cubicBezTo>
                    <a:cubicBezTo>
                      <a:pt x="43" y="16"/>
                      <a:pt x="43" y="16"/>
                      <a:pt x="44" y="15"/>
                    </a:cubicBezTo>
                    <a:cubicBezTo>
                      <a:pt x="44" y="11"/>
                      <a:pt x="43" y="7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7" y="12"/>
                      <a:pt x="46" y="24"/>
                      <a:pt x="38" y="32"/>
                    </a:cubicBezTo>
                    <a:cubicBezTo>
                      <a:pt x="30" y="40"/>
                      <a:pt x="18" y="41"/>
                      <a:pt x="8" y="36"/>
                    </a:cubicBezTo>
                    <a:close/>
                    <a:moveTo>
                      <a:pt x="43" y="18"/>
                    </a:moveTo>
                    <a:cubicBezTo>
                      <a:pt x="41" y="17"/>
                      <a:pt x="39" y="17"/>
                      <a:pt x="37" y="16"/>
                    </a:cubicBezTo>
                    <a:cubicBezTo>
                      <a:pt x="37" y="16"/>
                      <a:pt x="36" y="16"/>
                      <a:pt x="36" y="16"/>
                    </a:cubicBezTo>
                    <a:cubicBezTo>
                      <a:pt x="35" y="18"/>
                      <a:pt x="33" y="21"/>
                      <a:pt x="31" y="23"/>
                    </a:cubicBezTo>
                    <a:cubicBezTo>
                      <a:pt x="31" y="23"/>
                      <a:pt x="31" y="23"/>
                      <a:pt x="31" y="24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1" y="26"/>
                      <a:pt x="42" y="23"/>
                      <a:pt x="43" y="19"/>
                    </a:cubicBezTo>
                    <a:cubicBezTo>
                      <a:pt x="43" y="18"/>
                      <a:pt x="43" y="18"/>
                      <a:pt x="43" y="18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Freeform 25"/>
            <p:cNvSpPr/>
            <p:nvPr/>
          </p:nvSpPr>
          <p:spPr bwMode="auto">
            <a:xfrm>
              <a:off x="2792413" y="2351882"/>
              <a:ext cx="209550" cy="250825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59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5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59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2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5"/>
                  </a:cubicBezTo>
                  <a:cubicBezTo>
                    <a:pt x="56" y="66"/>
                    <a:pt x="55" y="67"/>
                    <a:pt x="54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3463925" y="2307432"/>
              <a:ext cx="261938" cy="314325"/>
            </a:xfrm>
            <a:custGeom>
              <a:avLst/>
              <a:gdLst>
                <a:gd name="T0" fmla="*/ 23 w 70"/>
                <a:gd name="T1" fmla="*/ 70 h 84"/>
                <a:gd name="T2" fmla="*/ 29 w 70"/>
                <a:gd name="T3" fmla="*/ 72 h 84"/>
                <a:gd name="T4" fmla="*/ 17 w 70"/>
                <a:gd name="T5" fmla="*/ 29 h 84"/>
                <a:gd name="T6" fmla="*/ 17 w 70"/>
                <a:gd name="T7" fmla="*/ 31 h 84"/>
                <a:gd name="T8" fmla="*/ 4 w 70"/>
                <a:gd name="T9" fmla="*/ 54 h 84"/>
                <a:gd name="T10" fmla="*/ 2 w 70"/>
                <a:gd name="T11" fmla="*/ 54 h 84"/>
                <a:gd name="T12" fmla="*/ 16 w 70"/>
                <a:gd name="T13" fmla="*/ 29 h 84"/>
                <a:gd name="T14" fmla="*/ 17 w 70"/>
                <a:gd name="T15" fmla="*/ 29 h 84"/>
                <a:gd name="T16" fmla="*/ 66 w 70"/>
                <a:gd name="T17" fmla="*/ 58 h 84"/>
                <a:gd name="T18" fmla="*/ 53 w 70"/>
                <a:gd name="T19" fmla="*/ 81 h 84"/>
                <a:gd name="T20" fmla="*/ 52 w 70"/>
                <a:gd name="T21" fmla="*/ 83 h 84"/>
                <a:gd name="T22" fmla="*/ 54 w 70"/>
                <a:gd name="T23" fmla="*/ 84 h 84"/>
                <a:gd name="T24" fmla="*/ 67 w 70"/>
                <a:gd name="T25" fmla="*/ 58 h 84"/>
                <a:gd name="T26" fmla="*/ 59 w 70"/>
                <a:gd name="T27" fmla="*/ 58 h 84"/>
                <a:gd name="T28" fmla="*/ 58 w 70"/>
                <a:gd name="T29" fmla="*/ 59 h 84"/>
                <a:gd name="T30" fmla="*/ 49 w 70"/>
                <a:gd name="T31" fmla="*/ 74 h 84"/>
                <a:gd name="T32" fmla="*/ 48 w 70"/>
                <a:gd name="T33" fmla="*/ 75 h 84"/>
                <a:gd name="T34" fmla="*/ 50 w 70"/>
                <a:gd name="T35" fmla="*/ 77 h 84"/>
                <a:gd name="T36" fmla="*/ 59 w 70"/>
                <a:gd name="T37" fmla="*/ 58 h 84"/>
                <a:gd name="T38" fmla="*/ 21 w 70"/>
                <a:gd name="T39" fmla="*/ 37 h 84"/>
                <a:gd name="T40" fmla="*/ 21 w 70"/>
                <a:gd name="T41" fmla="*/ 38 h 84"/>
                <a:gd name="T42" fmla="*/ 12 w 70"/>
                <a:gd name="T43" fmla="*/ 54 h 84"/>
                <a:gd name="T44" fmla="*/ 11 w 70"/>
                <a:gd name="T45" fmla="*/ 54 h 84"/>
                <a:gd name="T46" fmla="*/ 20 w 70"/>
                <a:gd name="T47" fmla="*/ 36 h 84"/>
                <a:gd name="T48" fmla="*/ 50 w 70"/>
                <a:gd name="T49" fmla="*/ 57 h 84"/>
                <a:gd name="T50" fmla="*/ 45 w 70"/>
                <a:gd name="T51" fmla="*/ 75 h 84"/>
                <a:gd name="T52" fmla="*/ 13 w 70"/>
                <a:gd name="T53" fmla="*/ 62 h 84"/>
                <a:gd name="T54" fmla="*/ 21 w 70"/>
                <a:gd name="T55" fmla="*/ 53 h 84"/>
                <a:gd name="T56" fmla="*/ 40 w 70"/>
                <a:gd name="T57" fmla="*/ 37 h 84"/>
                <a:gd name="T58" fmla="*/ 44 w 70"/>
                <a:gd name="T59" fmla="*/ 32 h 84"/>
                <a:gd name="T60" fmla="*/ 51 w 70"/>
                <a:gd name="T61" fmla="*/ 35 h 84"/>
                <a:gd name="T62" fmla="*/ 50 w 70"/>
                <a:gd name="T63" fmla="*/ 37 h 84"/>
                <a:gd name="T64" fmla="*/ 50 w 70"/>
                <a:gd name="T65" fmla="*/ 57 h 84"/>
                <a:gd name="T66" fmla="*/ 58 w 70"/>
                <a:gd name="T67" fmla="*/ 7 h 84"/>
                <a:gd name="T68" fmla="*/ 66 w 70"/>
                <a:gd name="T69" fmla="*/ 11 h 84"/>
                <a:gd name="T70" fmla="*/ 53 w 70"/>
                <a:gd name="T71" fmla="*/ 34 h 84"/>
                <a:gd name="T72" fmla="*/ 45 w 70"/>
                <a:gd name="T73" fmla="*/ 30 h 84"/>
                <a:gd name="T74" fmla="*/ 60 w 70"/>
                <a:gd name="T75" fmla="*/ 5 h 84"/>
                <a:gd name="T76" fmla="*/ 67 w 70"/>
                <a:gd name="T77" fmla="*/ 9 h 84"/>
                <a:gd name="T78" fmla="*/ 60 w 70"/>
                <a:gd name="T79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84">
                  <a:moveTo>
                    <a:pt x="29" y="74"/>
                  </a:moveTo>
                  <a:cubicBezTo>
                    <a:pt x="26" y="77"/>
                    <a:pt x="22" y="74"/>
                    <a:pt x="23" y="70"/>
                  </a:cubicBezTo>
                  <a:cubicBezTo>
                    <a:pt x="23" y="69"/>
                    <a:pt x="23" y="69"/>
                    <a:pt x="24" y="69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30" y="73"/>
                    <a:pt x="29" y="74"/>
                  </a:cubicBezTo>
                  <a:close/>
                  <a:moveTo>
                    <a:pt x="17" y="29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8" y="34"/>
                    <a:pt x="2" y="44"/>
                    <a:pt x="4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3"/>
                    <a:pt x="6" y="32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67" y="58"/>
                  </a:moveTo>
                  <a:cubicBezTo>
                    <a:pt x="66" y="58"/>
                    <a:pt x="66" y="58"/>
                    <a:pt x="66" y="58"/>
                  </a:cubicBezTo>
                  <a:cubicBezTo>
                    <a:pt x="66" y="58"/>
                    <a:pt x="65" y="59"/>
                    <a:pt x="65" y="59"/>
                  </a:cubicBezTo>
                  <a:cubicBezTo>
                    <a:pt x="67" y="69"/>
                    <a:pt x="62" y="78"/>
                    <a:pt x="53" y="81"/>
                  </a:cubicBezTo>
                  <a:cubicBezTo>
                    <a:pt x="52" y="81"/>
                    <a:pt x="52" y="82"/>
                    <a:pt x="52" y="8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3" y="83"/>
                    <a:pt x="53" y="83"/>
                  </a:cubicBezTo>
                  <a:cubicBezTo>
                    <a:pt x="53" y="84"/>
                    <a:pt x="53" y="84"/>
                    <a:pt x="54" y="84"/>
                  </a:cubicBezTo>
                  <a:cubicBezTo>
                    <a:pt x="64" y="80"/>
                    <a:pt x="70" y="69"/>
                    <a:pt x="68" y="59"/>
                  </a:cubicBezTo>
                  <a:cubicBezTo>
                    <a:pt x="68" y="58"/>
                    <a:pt x="68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lose/>
                  <a:moveTo>
                    <a:pt x="59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60" y="66"/>
                    <a:pt x="56" y="73"/>
                    <a:pt x="49" y="74"/>
                  </a:cubicBezTo>
                  <a:cubicBezTo>
                    <a:pt x="49" y="74"/>
                    <a:pt x="49" y="74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7"/>
                    <a:pt x="49" y="77"/>
                    <a:pt x="50" y="77"/>
                  </a:cubicBezTo>
                  <a:cubicBezTo>
                    <a:pt x="58" y="75"/>
                    <a:pt x="63" y="67"/>
                    <a:pt x="60" y="59"/>
                  </a:cubicBezTo>
                  <a:cubicBezTo>
                    <a:pt x="60" y="58"/>
                    <a:pt x="59" y="58"/>
                    <a:pt x="59" y="58"/>
                  </a:cubicBezTo>
                  <a:close/>
                  <a:moveTo>
                    <a:pt x="21" y="36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7"/>
                    <a:pt x="21" y="37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4" y="39"/>
                    <a:pt x="10" y="46"/>
                    <a:pt x="12" y="53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2" y="54"/>
                    <a:pt x="12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7" y="46"/>
                    <a:pt x="12" y="37"/>
                    <a:pt x="20" y="36"/>
                  </a:cubicBezTo>
                  <a:cubicBezTo>
                    <a:pt x="21" y="35"/>
                    <a:pt x="21" y="36"/>
                    <a:pt x="21" y="36"/>
                  </a:cubicBezTo>
                  <a:close/>
                  <a:moveTo>
                    <a:pt x="50" y="57"/>
                  </a:moveTo>
                  <a:cubicBezTo>
                    <a:pt x="47" y="61"/>
                    <a:pt x="46" y="64"/>
                    <a:pt x="45" y="67"/>
                  </a:cubicBezTo>
                  <a:cubicBezTo>
                    <a:pt x="44" y="69"/>
                    <a:pt x="44" y="72"/>
                    <a:pt x="45" y="75"/>
                  </a:cubicBezTo>
                  <a:cubicBezTo>
                    <a:pt x="45" y="78"/>
                    <a:pt x="43" y="79"/>
                    <a:pt x="41" y="78"/>
                  </a:cubicBezTo>
                  <a:cubicBezTo>
                    <a:pt x="32" y="73"/>
                    <a:pt x="22" y="67"/>
                    <a:pt x="13" y="62"/>
                  </a:cubicBezTo>
                  <a:cubicBezTo>
                    <a:pt x="11" y="60"/>
                    <a:pt x="11" y="58"/>
                    <a:pt x="13" y="57"/>
                  </a:cubicBezTo>
                  <a:cubicBezTo>
                    <a:pt x="17" y="56"/>
                    <a:pt x="19" y="54"/>
                    <a:pt x="21" y="53"/>
                  </a:cubicBezTo>
                  <a:cubicBezTo>
                    <a:pt x="23" y="51"/>
                    <a:pt x="24" y="48"/>
                    <a:pt x="27" y="43"/>
                  </a:cubicBezTo>
                  <a:cubicBezTo>
                    <a:pt x="30" y="38"/>
                    <a:pt x="35" y="36"/>
                    <a:pt x="40" y="37"/>
                  </a:cubicBezTo>
                  <a:cubicBezTo>
                    <a:pt x="42" y="38"/>
                    <a:pt x="43" y="37"/>
                    <a:pt x="44" y="33"/>
                  </a:cubicBezTo>
                  <a:cubicBezTo>
                    <a:pt x="44" y="33"/>
                    <a:pt x="44" y="33"/>
                    <a:pt x="44" y="32"/>
                  </a:cubicBezTo>
                  <a:cubicBezTo>
                    <a:pt x="44" y="32"/>
                    <a:pt x="45" y="31"/>
                    <a:pt x="45" y="32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6"/>
                    <a:pt x="50" y="37"/>
                    <a:pt x="50" y="37"/>
                  </a:cubicBezTo>
                  <a:cubicBezTo>
                    <a:pt x="47" y="40"/>
                    <a:pt x="47" y="40"/>
                    <a:pt x="49" y="42"/>
                  </a:cubicBezTo>
                  <a:cubicBezTo>
                    <a:pt x="52" y="46"/>
                    <a:pt x="53" y="51"/>
                    <a:pt x="50" y="57"/>
                  </a:cubicBezTo>
                  <a:close/>
                  <a:moveTo>
                    <a:pt x="45" y="29"/>
                  </a:moveTo>
                  <a:cubicBezTo>
                    <a:pt x="48" y="22"/>
                    <a:pt x="53" y="13"/>
                    <a:pt x="58" y="7"/>
                  </a:cubicBezTo>
                  <a:cubicBezTo>
                    <a:pt x="58" y="7"/>
                    <a:pt x="59" y="6"/>
                    <a:pt x="59" y="7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2"/>
                  </a:cubicBezTo>
                  <a:cubicBezTo>
                    <a:pt x="63" y="19"/>
                    <a:pt x="58" y="28"/>
                    <a:pt x="53" y="34"/>
                  </a:cubicBezTo>
                  <a:cubicBezTo>
                    <a:pt x="53" y="34"/>
                    <a:pt x="52" y="34"/>
                    <a:pt x="52" y="3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29"/>
                  </a:cubicBezTo>
                  <a:close/>
                  <a:moveTo>
                    <a:pt x="60" y="5"/>
                  </a:moveTo>
                  <a:cubicBezTo>
                    <a:pt x="63" y="2"/>
                    <a:pt x="65" y="0"/>
                    <a:pt x="67" y="1"/>
                  </a:cubicBezTo>
                  <a:cubicBezTo>
                    <a:pt x="68" y="2"/>
                    <a:pt x="68" y="5"/>
                    <a:pt x="67" y="9"/>
                  </a:cubicBezTo>
                  <a:cubicBezTo>
                    <a:pt x="67" y="9"/>
                    <a:pt x="66" y="10"/>
                    <a:pt x="66" y="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5"/>
                    <a:pt x="60" y="5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051675" y="2247107"/>
              <a:ext cx="327025" cy="461962"/>
            </a:xfrm>
            <a:custGeom>
              <a:avLst/>
              <a:gdLst>
                <a:gd name="T0" fmla="*/ 11 w 87"/>
                <a:gd name="T1" fmla="*/ 109 h 123"/>
                <a:gd name="T2" fmla="*/ 5 w 87"/>
                <a:gd name="T3" fmla="*/ 82 h 123"/>
                <a:gd name="T4" fmla="*/ 0 w 87"/>
                <a:gd name="T5" fmla="*/ 70 h 123"/>
                <a:gd name="T6" fmla="*/ 8 w 87"/>
                <a:gd name="T7" fmla="*/ 57 h 123"/>
                <a:gd name="T8" fmla="*/ 34 w 87"/>
                <a:gd name="T9" fmla="*/ 25 h 123"/>
                <a:gd name="T10" fmla="*/ 28 w 87"/>
                <a:gd name="T11" fmla="*/ 14 h 123"/>
                <a:gd name="T12" fmla="*/ 25 w 87"/>
                <a:gd name="T13" fmla="*/ 13 h 123"/>
                <a:gd name="T14" fmla="*/ 24 w 87"/>
                <a:gd name="T15" fmla="*/ 8 h 123"/>
                <a:gd name="T16" fmla="*/ 42 w 87"/>
                <a:gd name="T17" fmla="*/ 1 h 123"/>
                <a:gd name="T18" fmla="*/ 46 w 87"/>
                <a:gd name="T19" fmla="*/ 1 h 123"/>
                <a:gd name="T20" fmla="*/ 46 w 87"/>
                <a:gd name="T21" fmla="*/ 6 h 123"/>
                <a:gd name="T22" fmla="*/ 44 w 87"/>
                <a:gd name="T23" fmla="*/ 8 h 123"/>
                <a:gd name="T24" fmla="*/ 66 w 87"/>
                <a:gd name="T25" fmla="*/ 67 h 123"/>
                <a:gd name="T26" fmla="*/ 65 w 87"/>
                <a:gd name="T27" fmla="*/ 68 h 123"/>
                <a:gd name="T28" fmla="*/ 64 w 87"/>
                <a:gd name="T29" fmla="*/ 74 h 123"/>
                <a:gd name="T30" fmla="*/ 56 w 87"/>
                <a:gd name="T31" fmla="*/ 74 h 123"/>
                <a:gd name="T32" fmla="*/ 54 w 87"/>
                <a:gd name="T33" fmla="*/ 72 h 123"/>
                <a:gd name="T34" fmla="*/ 52 w 87"/>
                <a:gd name="T35" fmla="*/ 71 h 123"/>
                <a:gd name="T36" fmla="*/ 38 w 87"/>
                <a:gd name="T37" fmla="*/ 43 h 123"/>
                <a:gd name="T38" fmla="*/ 24 w 87"/>
                <a:gd name="T39" fmla="*/ 65 h 123"/>
                <a:gd name="T40" fmla="*/ 22 w 87"/>
                <a:gd name="T41" fmla="*/ 78 h 123"/>
                <a:gd name="T42" fmla="*/ 37 w 87"/>
                <a:gd name="T43" fmla="*/ 108 h 123"/>
                <a:gd name="T44" fmla="*/ 81 w 87"/>
                <a:gd name="T45" fmla="*/ 109 h 123"/>
                <a:gd name="T46" fmla="*/ 86 w 87"/>
                <a:gd name="T47" fmla="*/ 118 h 123"/>
                <a:gd name="T48" fmla="*/ 10 w 87"/>
                <a:gd name="T49" fmla="*/ 123 h 123"/>
                <a:gd name="T50" fmla="*/ 5 w 87"/>
                <a:gd name="T51" fmla="*/ 114 h 123"/>
                <a:gd name="T52" fmla="*/ 13 w 87"/>
                <a:gd name="T53" fmla="*/ 65 h 123"/>
                <a:gd name="T54" fmla="*/ 13 w 87"/>
                <a:gd name="T55" fmla="*/ 76 h 123"/>
                <a:gd name="T56" fmla="*/ 13 w 87"/>
                <a:gd name="T57" fmla="*/ 65 h 123"/>
                <a:gd name="T58" fmla="*/ 82 w 87"/>
                <a:gd name="T59" fmla="*/ 72 h 123"/>
                <a:gd name="T60" fmla="*/ 87 w 87"/>
                <a:gd name="T61" fmla="*/ 76 h 123"/>
                <a:gd name="T62" fmla="*/ 49 w 87"/>
                <a:gd name="T63" fmla="*/ 94 h 123"/>
                <a:gd name="T64" fmla="*/ 44 w 87"/>
                <a:gd name="T65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123">
                  <a:moveTo>
                    <a:pt x="10" y="109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3" y="109"/>
                    <a:pt x="14" y="106"/>
                    <a:pt x="13" y="105"/>
                  </a:cubicBezTo>
                  <a:cubicBezTo>
                    <a:pt x="8" y="98"/>
                    <a:pt x="6" y="90"/>
                    <a:pt x="5" y="82"/>
                  </a:cubicBezTo>
                  <a:cubicBezTo>
                    <a:pt x="5" y="80"/>
                    <a:pt x="4" y="79"/>
                    <a:pt x="4" y="79"/>
                  </a:cubicBezTo>
                  <a:cubicBezTo>
                    <a:pt x="2" y="76"/>
                    <a:pt x="0" y="73"/>
                    <a:pt x="0" y="70"/>
                  </a:cubicBezTo>
                  <a:cubicBezTo>
                    <a:pt x="0" y="66"/>
                    <a:pt x="2" y="62"/>
                    <a:pt x="6" y="60"/>
                  </a:cubicBezTo>
                  <a:cubicBezTo>
                    <a:pt x="7" y="59"/>
                    <a:pt x="8" y="58"/>
                    <a:pt x="8" y="57"/>
                  </a:cubicBezTo>
                  <a:cubicBezTo>
                    <a:pt x="12" y="45"/>
                    <a:pt x="21" y="35"/>
                    <a:pt x="33" y="29"/>
                  </a:cubicBezTo>
                  <a:cubicBezTo>
                    <a:pt x="34" y="28"/>
                    <a:pt x="34" y="27"/>
                    <a:pt x="34" y="2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4"/>
                    <a:pt x="25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9"/>
                    <a:pt x="24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1"/>
                    <a:pt x="46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6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8"/>
                    <a:pt x="65" y="68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7" y="72"/>
                    <a:pt x="66" y="73"/>
                    <a:pt x="64" y="74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8" y="76"/>
                    <a:pt x="57" y="75"/>
                    <a:pt x="56" y="74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4" y="71"/>
                    <a:pt x="54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2" y="72"/>
                    <a:pt x="52" y="71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3"/>
                    <a:pt x="39" y="43"/>
                    <a:pt x="38" y="43"/>
                  </a:cubicBezTo>
                  <a:cubicBezTo>
                    <a:pt x="31" y="48"/>
                    <a:pt x="26" y="54"/>
                    <a:pt x="23" y="60"/>
                  </a:cubicBezTo>
                  <a:cubicBezTo>
                    <a:pt x="23" y="62"/>
                    <a:pt x="23" y="63"/>
                    <a:pt x="24" y="65"/>
                  </a:cubicBezTo>
                  <a:cubicBezTo>
                    <a:pt x="24" y="66"/>
                    <a:pt x="25" y="68"/>
                    <a:pt x="25" y="70"/>
                  </a:cubicBezTo>
                  <a:cubicBezTo>
                    <a:pt x="25" y="73"/>
                    <a:pt x="24" y="76"/>
                    <a:pt x="22" y="78"/>
                  </a:cubicBezTo>
                  <a:cubicBezTo>
                    <a:pt x="21" y="79"/>
                    <a:pt x="21" y="81"/>
                    <a:pt x="21" y="82"/>
                  </a:cubicBezTo>
                  <a:cubicBezTo>
                    <a:pt x="22" y="92"/>
                    <a:pt x="28" y="102"/>
                    <a:pt x="37" y="108"/>
                  </a:cubicBezTo>
                  <a:cubicBezTo>
                    <a:pt x="38" y="108"/>
                    <a:pt x="39" y="109"/>
                    <a:pt x="40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3" y="109"/>
                    <a:pt x="86" y="111"/>
                    <a:pt x="86" y="114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6" y="121"/>
                    <a:pt x="83" y="123"/>
                    <a:pt x="81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7" y="123"/>
                    <a:pt x="5" y="121"/>
                    <a:pt x="5" y="118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1"/>
                    <a:pt x="7" y="109"/>
                    <a:pt x="10" y="109"/>
                  </a:cubicBezTo>
                  <a:close/>
                  <a:moveTo>
                    <a:pt x="13" y="65"/>
                  </a:moveTo>
                  <a:cubicBezTo>
                    <a:pt x="16" y="65"/>
                    <a:pt x="18" y="67"/>
                    <a:pt x="18" y="70"/>
                  </a:cubicBezTo>
                  <a:cubicBezTo>
                    <a:pt x="18" y="73"/>
                    <a:pt x="16" y="76"/>
                    <a:pt x="13" y="76"/>
                  </a:cubicBezTo>
                  <a:cubicBezTo>
                    <a:pt x="9" y="76"/>
                    <a:pt x="7" y="73"/>
                    <a:pt x="7" y="70"/>
                  </a:cubicBezTo>
                  <a:cubicBezTo>
                    <a:pt x="7" y="67"/>
                    <a:pt x="9" y="65"/>
                    <a:pt x="13" y="65"/>
                  </a:cubicBezTo>
                  <a:close/>
                  <a:moveTo>
                    <a:pt x="46" y="86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3" y="71"/>
                    <a:pt x="85" y="72"/>
                    <a:pt x="86" y="7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8"/>
                    <a:pt x="87" y="80"/>
                    <a:pt x="85" y="80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8" y="95"/>
                    <a:pt x="46" y="94"/>
                    <a:pt x="45" y="93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88"/>
                    <a:pt x="44" y="87"/>
                    <a:pt x="46" y="86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6073775" y="2307432"/>
              <a:ext cx="314325" cy="322262"/>
            </a:xfrm>
            <a:custGeom>
              <a:avLst/>
              <a:gdLst>
                <a:gd name="T0" fmla="*/ 58 w 84"/>
                <a:gd name="T1" fmla="*/ 29 h 86"/>
                <a:gd name="T2" fmla="*/ 35 w 84"/>
                <a:gd name="T3" fmla="*/ 15 h 86"/>
                <a:gd name="T4" fmla="*/ 20 w 84"/>
                <a:gd name="T5" fmla="*/ 35 h 86"/>
                <a:gd name="T6" fmla="*/ 33 w 84"/>
                <a:gd name="T7" fmla="*/ 16 h 86"/>
                <a:gd name="T8" fmla="*/ 34 w 84"/>
                <a:gd name="T9" fmla="*/ 17 h 86"/>
                <a:gd name="T10" fmla="*/ 22 w 84"/>
                <a:gd name="T11" fmla="*/ 42 h 86"/>
                <a:gd name="T12" fmla="*/ 35 w 84"/>
                <a:gd name="T13" fmla="*/ 57 h 86"/>
                <a:gd name="T14" fmla="*/ 23 w 84"/>
                <a:gd name="T15" fmla="*/ 56 h 86"/>
                <a:gd name="T16" fmla="*/ 19 w 84"/>
                <a:gd name="T17" fmla="*/ 54 h 86"/>
                <a:gd name="T18" fmla="*/ 44 w 84"/>
                <a:gd name="T19" fmla="*/ 65 h 86"/>
                <a:gd name="T20" fmla="*/ 22 w 84"/>
                <a:gd name="T21" fmla="*/ 64 h 86"/>
                <a:gd name="T22" fmla="*/ 22 w 84"/>
                <a:gd name="T23" fmla="*/ 58 h 86"/>
                <a:gd name="T24" fmla="*/ 67 w 84"/>
                <a:gd name="T25" fmla="*/ 42 h 86"/>
                <a:gd name="T26" fmla="*/ 65 w 84"/>
                <a:gd name="T27" fmla="*/ 47 h 86"/>
                <a:gd name="T28" fmla="*/ 54 w 84"/>
                <a:gd name="T29" fmla="*/ 51 h 86"/>
                <a:gd name="T30" fmla="*/ 40 w 84"/>
                <a:gd name="T31" fmla="*/ 12 h 86"/>
                <a:gd name="T32" fmla="*/ 57 w 84"/>
                <a:gd name="T33" fmla="*/ 25 h 86"/>
                <a:gd name="T34" fmla="*/ 52 w 84"/>
                <a:gd name="T35" fmla="*/ 41 h 86"/>
                <a:gd name="T36" fmla="*/ 52 w 84"/>
                <a:gd name="T37" fmla="*/ 41 h 86"/>
                <a:gd name="T38" fmla="*/ 34 w 84"/>
                <a:gd name="T39" fmla="*/ 45 h 86"/>
                <a:gd name="T40" fmla="*/ 58 w 84"/>
                <a:gd name="T41" fmla="*/ 62 h 86"/>
                <a:gd name="T42" fmla="*/ 9 w 84"/>
                <a:gd name="T43" fmla="*/ 35 h 86"/>
                <a:gd name="T44" fmla="*/ 33 w 84"/>
                <a:gd name="T45" fmla="*/ 11 h 86"/>
                <a:gd name="T46" fmla="*/ 66 w 84"/>
                <a:gd name="T47" fmla="*/ 19 h 86"/>
                <a:gd name="T48" fmla="*/ 76 w 84"/>
                <a:gd name="T49" fmla="*/ 48 h 86"/>
                <a:gd name="T50" fmla="*/ 75 w 84"/>
                <a:gd name="T51" fmla="*/ 48 h 86"/>
                <a:gd name="T52" fmla="*/ 73 w 84"/>
                <a:gd name="T53" fmla="*/ 40 h 86"/>
                <a:gd name="T54" fmla="*/ 68 w 84"/>
                <a:gd name="T55" fmla="*/ 26 h 86"/>
                <a:gd name="T56" fmla="*/ 68 w 84"/>
                <a:gd name="T57" fmla="*/ 38 h 86"/>
                <a:gd name="T58" fmla="*/ 52 w 84"/>
                <a:gd name="T59" fmla="*/ 73 h 86"/>
                <a:gd name="T60" fmla="*/ 58 w 84"/>
                <a:gd name="T61" fmla="*/ 67 h 86"/>
                <a:gd name="T62" fmla="*/ 70 w 84"/>
                <a:gd name="T63" fmla="*/ 55 h 86"/>
                <a:gd name="T64" fmla="*/ 58 w 84"/>
                <a:gd name="T65" fmla="*/ 62 h 86"/>
                <a:gd name="T66" fmla="*/ 16 w 84"/>
                <a:gd name="T67" fmla="*/ 50 h 86"/>
                <a:gd name="T68" fmla="*/ 12 w 84"/>
                <a:gd name="T69" fmla="*/ 39 h 86"/>
                <a:gd name="T70" fmla="*/ 15 w 84"/>
                <a:gd name="T71" fmla="*/ 5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6">
                  <a:moveTo>
                    <a:pt x="58" y="28"/>
                  </a:moveTo>
                  <a:cubicBezTo>
                    <a:pt x="58" y="28"/>
                    <a:pt x="58" y="29"/>
                    <a:pt x="58" y="29"/>
                  </a:cubicBezTo>
                  <a:cubicBezTo>
                    <a:pt x="58" y="30"/>
                    <a:pt x="58" y="30"/>
                    <a:pt x="57" y="30"/>
                  </a:cubicBezTo>
                  <a:cubicBezTo>
                    <a:pt x="51" y="23"/>
                    <a:pt x="43" y="18"/>
                    <a:pt x="35" y="15"/>
                  </a:cubicBezTo>
                  <a:cubicBezTo>
                    <a:pt x="21" y="11"/>
                    <a:pt x="12" y="20"/>
                    <a:pt x="19" y="35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2" y="29"/>
                    <a:pt x="25" y="23"/>
                    <a:pt x="29" y="17"/>
                  </a:cubicBezTo>
                  <a:cubicBezTo>
                    <a:pt x="30" y="16"/>
                    <a:pt x="32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4" y="17"/>
                  </a:cubicBezTo>
                  <a:cubicBezTo>
                    <a:pt x="28" y="23"/>
                    <a:pt x="24" y="32"/>
                    <a:pt x="22" y="39"/>
                  </a:cubicBezTo>
                  <a:cubicBezTo>
                    <a:pt x="22" y="40"/>
                    <a:pt x="22" y="41"/>
                    <a:pt x="22" y="42"/>
                  </a:cubicBezTo>
                  <a:cubicBezTo>
                    <a:pt x="26" y="47"/>
                    <a:pt x="30" y="52"/>
                    <a:pt x="35" y="56"/>
                  </a:cubicBezTo>
                  <a:cubicBezTo>
                    <a:pt x="35" y="56"/>
                    <a:pt x="35" y="57"/>
                    <a:pt x="35" y="57"/>
                  </a:cubicBezTo>
                  <a:cubicBezTo>
                    <a:pt x="31" y="57"/>
                    <a:pt x="28" y="57"/>
                    <a:pt x="25" y="57"/>
                  </a:cubicBezTo>
                  <a:cubicBezTo>
                    <a:pt x="24" y="57"/>
                    <a:pt x="24" y="57"/>
                    <a:pt x="23" y="56"/>
                  </a:cubicBezTo>
                  <a:cubicBezTo>
                    <a:pt x="22" y="55"/>
                    <a:pt x="21" y="54"/>
                    <a:pt x="21" y="53"/>
                  </a:cubicBezTo>
                  <a:cubicBezTo>
                    <a:pt x="20" y="53"/>
                    <a:pt x="19" y="53"/>
                    <a:pt x="19" y="54"/>
                  </a:cubicBezTo>
                  <a:cubicBezTo>
                    <a:pt x="18" y="73"/>
                    <a:pt x="32" y="80"/>
                    <a:pt x="45" y="67"/>
                  </a:cubicBezTo>
                  <a:cubicBezTo>
                    <a:pt x="45" y="66"/>
                    <a:pt x="45" y="65"/>
                    <a:pt x="44" y="65"/>
                  </a:cubicBezTo>
                  <a:cubicBezTo>
                    <a:pt x="37" y="67"/>
                    <a:pt x="30" y="67"/>
                    <a:pt x="25" y="66"/>
                  </a:cubicBezTo>
                  <a:cubicBezTo>
                    <a:pt x="23" y="66"/>
                    <a:pt x="22" y="65"/>
                    <a:pt x="22" y="64"/>
                  </a:cubicBezTo>
                  <a:cubicBezTo>
                    <a:pt x="21" y="62"/>
                    <a:pt x="21" y="60"/>
                    <a:pt x="21" y="59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36" y="61"/>
                    <a:pt x="59" y="55"/>
                    <a:pt x="69" y="45"/>
                  </a:cubicBezTo>
                  <a:cubicBezTo>
                    <a:pt x="68" y="44"/>
                    <a:pt x="68" y="43"/>
                    <a:pt x="67" y="42"/>
                  </a:cubicBezTo>
                  <a:cubicBezTo>
                    <a:pt x="67" y="42"/>
                    <a:pt x="66" y="42"/>
                    <a:pt x="66" y="43"/>
                  </a:cubicBezTo>
                  <a:cubicBezTo>
                    <a:pt x="66" y="44"/>
                    <a:pt x="65" y="45"/>
                    <a:pt x="65" y="47"/>
                  </a:cubicBezTo>
                  <a:cubicBezTo>
                    <a:pt x="62" y="49"/>
                    <a:pt x="59" y="51"/>
                    <a:pt x="55" y="52"/>
                  </a:cubicBezTo>
                  <a:cubicBezTo>
                    <a:pt x="55" y="52"/>
                    <a:pt x="54" y="52"/>
                    <a:pt x="54" y="51"/>
                  </a:cubicBezTo>
                  <a:cubicBezTo>
                    <a:pt x="55" y="50"/>
                    <a:pt x="55" y="49"/>
                    <a:pt x="56" y="47"/>
                  </a:cubicBezTo>
                  <a:cubicBezTo>
                    <a:pt x="67" y="18"/>
                    <a:pt x="54" y="3"/>
                    <a:pt x="40" y="12"/>
                  </a:cubicBezTo>
                  <a:cubicBezTo>
                    <a:pt x="39" y="12"/>
                    <a:pt x="39" y="13"/>
                    <a:pt x="40" y="13"/>
                  </a:cubicBezTo>
                  <a:cubicBezTo>
                    <a:pt x="46" y="16"/>
                    <a:pt x="52" y="20"/>
                    <a:pt x="57" y="25"/>
                  </a:cubicBezTo>
                  <a:cubicBezTo>
                    <a:pt x="58" y="26"/>
                    <a:pt x="58" y="27"/>
                    <a:pt x="58" y="28"/>
                  </a:cubicBezTo>
                  <a:close/>
                  <a:moveTo>
                    <a:pt x="52" y="41"/>
                  </a:moveTo>
                  <a:cubicBezTo>
                    <a:pt x="53" y="56"/>
                    <a:pt x="31" y="56"/>
                    <a:pt x="31" y="42"/>
                  </a:cubicBezTo>
                  <a:cubicBezTo>
                    <a:pt x="30" y="29"/>
                    <a:pt x="51" y="28"/>
                    <a:pt x="52" y="41"/>
                  </a:cubicBezTo>
                  <a:close/>
                  <a:moveTo>
                    <a:pt x="44" y="44"/>
                  </a:moveTo>
                  <a:cubicBezTo>
                    <a:pt x="44" y="51"/>
                    <a:pt x="34" y="51"/>
                    <a:pt x="34" y="45"/>
                  </a:cubicBezTo>
                  <a:cubicBezTo>
                    <a:pt x="34" y="38"/>
                    <a:pt x="43" y="38"/>
                    <a:pt x="44" y="44"/>
                  </a:cubicBezTo>
                  <a:close/>
                  <a:moveTo>
                    <a:pt x="58" y="62"/>
                  </a:moveTo>
                  <a:cubicBezTo>
                    <a:pt x="44" y="86"/>
                    <a:pt x="22" y="84"/>
                    <a:pt x="17" y="64"/>
                  </a:cubicBezTo>
                  <a:cubicBezTo>
                    <a:pt x="3" y="59"/>
                    <a:pt x="0" y="46"/>
                    <a:pt x="9" y="35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7" y="17"/>
                    <a:pt x="18" y="8"/>
                    <a:pt x="33" y="11"/>
                  </a:cubicBezTo>
                  <a:cubicBezTo>
                    <a:pt x="34" y="11"/>
                    <a:pt x="35" y="11"/>
                    <a:pt x="36" y="10"/>
                  </a:cubicBezTo>
                  <a:cubicBezTo>
                    <a:pt x="48" y="0"/>
                    <a:pt x="62" y="5"/>
                    <a:pt x="66" y="19"/>
                  </a:cubicBezTo>
                  <a:cubicBezTo>
                    <a:pt x="67" y="20"/>
                    <a:pt x="67" y="20"/>
                    <a:pt x="68" y="21"/>
                  </a:cubicBezTo>
                  <a:cubicBezTo>
                    <a:pt x="80" y="26"/>
                    <a:pt x="84" y="38"/>
                    <a:pt x="76" y="48"/>
                  </a:cubicBezTo>
                  <a:cubicBezTo>
                    <a:pt x="76" y="49"/>
                    <a:pt x="76" y="49"/>
                    <a:pt x="75" y="49"/>
                  </a:cubicBezTo>
                  <a:cubicBezTo>
                    <a:pt x="75" y="49"/>
                    <a:pt x="75" y="48"/>
                    <a:pt x="75" y="48"/>
                  </a:cubicBezTo>
                  <a:cubicBezTo>
                    <a:pt x="74" y="46"/>
                    <a:pt x="73" y="45"/>
                    <a:pt x="73" y="43"/>
                  </a:cubicBezTo>
                  <a:cubicBezTo>
                    <a:pt x="72" y="42"/>
                    <a:pt x="72" y="41"/>
                    <a:pt x="73" y="40"/>
                  </a:cubicBezTo>
                  <a:cubicBezTo>
                    <a:pt x="76" y="34"/>
                    <a:pt x="74" y="29"/>
                    <a:pt x="69" y="25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8" y="28"/>
                    <a:pt x="68" y="31"/>
                    <a:pt x="67" y="35"/>
                  </a:cubicBezTo>
                  <a:cubicBezTo>
                    <a:pt x="67" y="36"/>
                    <a:pt x="68" y="37"/>
                    <a:pt x="68" y="38"/>
                  </a:cubicBezTo>
                  <a:cubicBezTo>
                    <a:pt x="82" y="59"/>
                    <a:pt x="72" y="77"/>
                    <a:pt x="52" y="74"/>
                  </a:cubicBezTo>
                  <a:cubicBezTo>
                    <a:pt x="52" y="74"/>
                    <a:pt x="51" y="73"/>
                    <a:pt x="52" y="73"/>
                  </a:cubicBezTo>
                  <a:cubicBezTo>
                    <a:pt x="53" y="71"/>
                    <a:pt x="54" y="70"/>
                    <a:pt x="55" y="68"/>
                  </a:cubicBezTo>
                  <a:cubicBezTo>
                    <a:pt x="56" y="67"/>
                    <a:pt x="57" y="67"/>
                    <a:pt x="58" y="67"/>
                  </a:cubicBezTo>
                  <a:cubicBezTo>
                    <a:pt x="66" y="67"/>
                    <a:pt x="71" y="62"/>
                    <a:pt x="71" y="55"/>
                  </a:cubicBezTo>
                  <a:cubicBezTo>
                    <a:pt x="71" y="55"/>
                    <a:pt x="70" y="54"/>
                    <a:pt x="70" y="55"/>
                  </a:cubicBezTo>
                  <a:cubicBezTo>
                    <a:pt x="67" y="57"/>
                    <a:pt x="64" y="59"/>
                    <a:pt x="60" y="60"/>
                  </a:cubicBezTo>
                  <a:cubicBezTo>
                    <a:pt x="59" y="61"/>
                    <a:pt x="58" y="61"/>
                    <a:pt x="58" y="62"/>
                  </a:cubicBezTo>
                  <a:close/>
                  <a:moveTo>
                    <a:pt x="16" y="55"/>
                  </a:moveTo>
                  <a:cubicBezTo>
                    <a:pt x="16" y="53"/>
                    <a:pt x="16" y="51"/>
                    <a:pt x="16" y="50"/>
                  </a:cubicBezTo>
                  <a:cubicBezTo>
                    <a:pt x="17" y="49"/>
                    <a:pt x="16" y="48"/>
                    <a:pt x="16" y="47"/>
                  </a:cubicBezTo>
                  <a:cubicBezTo>
                    <a:pt x="14" y="44"/>
                    <a:pt x="13" y="42"/>
                    <a:pt x="12" y="39"/>
                  </a:cubicBezTo>
                  <a:cubicBezTo>
                    <a:pt x="11" y="39"/>
                    <a:pt x="11" y="38"/>
                    <a:pt x="10" y="39"/>
                  </a:cubicBezTo>
                  <a:cubicBezTo>
                    <a:pt x="7" y="45"/>
                    <a:pt x="9" y="52"/>
                    <a:pt x="15" y="55"/>
                  </a:cubicBezTo>
                  <a:cubicBezTo>
                    <a:pt x="15" y="56"/>
                    <a:pt x="16" y="55"/>
                    <a:pt x="1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5391150" y="2318544"/>
              <a:ext cx="296863" cy="296863"/>
            </a:xfrm>
            <a:custGeom>
              <a:avLst/>
              <a:gdLst>
                <a:gd name="T0" fmla="*/ 79 w 79"/>
                <a:gd name="T1" fmla="*/ 39 h 79"/>
                <a:gd name="T2" fmla="*/ 0 w 79"/>
                <a:gd name="T3" fmla="*/ 39 h 79"/>
                <a:gd name="T4" fmla="*/ 60 w 79"/>
                <a:gd name="T5" fmla="*/ 41 h 79"/>
                <a:gd name="T6" fmla="*/ 64 w 79"/>
                <a:gd name="T7" fmla="*/ 34 h 79"/>
                <a:gd name="T8" fmla="*/ 71 w 79"/>
                <a:gd name="T9" fmla="*/ 37 h 79"/>
                <a:gd name="T10" fmla="*/ 72 w 79"/>
                <a:gd name="T11" fmla="*/ 32 h 79"/>
                <a:gd name="T12" fmla="*/ 73 w 79"/>
                <a:gd name="T13" fmla="*/ 40 h 79"/>
                <a:gd name="T14" fmla="*/ 72 w 79"/>
                <a:gd name="T15" fmla="*/ 43 h 79"/>
                <a:gd name="T16" fmla="*/ 73 w 79"/>
                <a:gd name="T17" fmla="*/ 44 h 79"/>
                <a:gd name="T18" fmla="*/ 72 w 79"/>
                <a:gd name="T19" fmla="*/ 45 h 79"/>
                <a:gd name="T20" fmla="*/ 69 w 79"/>
                <a:gd name="T21" fmla="*/ 42 h 79"/>
                <a:gd name="T22" fmla="*/ 69 w 79"/>
                <a:gd name="T23" fmla="*/ 46 h 79"/>
                <a:gd name="T24" fmla="*/ 72 w 79"/>
                <a:gd name="T25" fmla="*/ 47 h 79"/>
                <a:gd name="T26" fmla="*/ 39 w 79"/>
                <a:gd name="T27" fmla="*/ 73 h 79"/>
                <a:gd name="T28" fmla="*/ 39 w 79"/>
                <a:gd name="T29" fmla="*/ 5 h 79"/>
                <a:gd name="T30" fmla="*/ 50 w 79"/>
                <a:gd name="T31" fmla="*/ 8 h 79"/>
                <a:gd name="T32" fmla="*/ 36 w 79"/>
                <a:gd name="T33" fmla="*/ 15 h 79"/>
                <a:gd name="T34" fmla="*/ 29 w 79"/>
                <a:gd name="T35" fmla="*/ 16 h 79"/>
                <a:gd name="T36" fmla="*/ 28 w 79"/>
                <a:gd name="T37" fmla="*/ 23 h 79"/>
                <a:gd name="T38" fmla="*/ 25 w 79"/>
                <a:gd name="T39" fmla="*/ 28 h 79"/>
                <a:gd name="T40" fmla="*/ 23 w 79"/>
                <a:gd name="T41" fmla="*/ 30 h 79"/>
                <a:gd name="T42" fmla="*/ 25 w 79"/>
                <a:gd name="T43" fmla="*/ 32 h 79"/>
                <a:gd name="T44" fmla="*/ 27 w 79"/>
                <a:gd name="T45" fmla="*/ 31 h 79"/>
                <a:gd name="T46" fmla="*/ 31 w 79"/>
                <a:gd name="T47" fmla="*/ 27 h 79"/>
                <a:gd name="T48" fmla="*/ 36 w 79"/>
                <a:gd name="T49" fmla="*/ 29 h 79"/>
                <a:gd name="T50" fmla="*/ 39 w 79"/>
                <a:gd name="T51" fmla="*/ 32 h 79"/>
                <a:gd name="T52" fmla="*/ 34 w 79"/>
                <a:gd name="T53" fmla="*/ 33 h 79"/>
                <a:gd name="T54" fmla="*/ 30 w 79"/>
                <a:gd name="T55" fmla="*/ 31 h 79"/>
                <a:gd name="T56" fmla="*/ 24 w 79"/>
                <a:gd name="T57" fmla="*/ 35 h 79"/>
                <a:gd name="T58" fmla="*/ 22 w 79"/>
                <a:gd name="T59" fmla="*/ 45 h 79"/>
                <a:gd name="T60" fmla="*/ 27 w 79"/>
                <a:gd name="T61" fmla="*/ 49 h 79"/>
                <a:gd name="T62" fmla="*/ 34 w 79"/>
                <a:gd name="T63" fmla="*/ 49 h 79"/>
                <a:gd name="T64" fmla="*/ 41 w 79"/>
                <a:gd name="T65" fmla="*/ 67 h 79"/>
                <a:gd name="T66" fmla="*/ 47 w 79"/>
                <a:gd name="T67" fmla="*/ 55 h 79"/>
                <a:gd name="T68" fmla="*/ 47 w 79"/>
                <a:gd name="T69" fmla="*/ 43 h 79"/>
                <a:gd name="T70" fmla="*/ 42 w 79"/>
                <a:gd name="T71" fmla="*/ 36 h 79"/>
                <a:gd name="T72" fmla="*/ 45 w 79"/>
                <a:gd name="T73" fmla="*/ 39 h 79"/>
                <a:gd name="T74" fmla="*/ 51 w 79"/>
                <a:gd name="T75" fmla="*/ 35 h 79"/>
                <a:gd name="T76" fmla="*/ 48 w 79"/>
                <a:gd name="T77" fmla="*/ 33 h 79"/>
                <a:gd name="T78" fmla="*/ 53 w 79"/>
                <a:gd name="T79" fmla="*/ 33 h 79"/>
                <a:gd name="T80" fmla="*/ 59 w 79"/>
                <a:gd name="T81" fmla="*/ 41 h 79"/>
                <a:gd name="T82" fmla="*/ 49 w 79"/>
                <a:gd name="T83" fmla="*/ 55 h 79"/>
                <a:gd name="T84" fmla="*/ 47 w 79"/>
                <a:gd name="T85" fmla="*/ 60 h 79"/>
                <a:gd name="T86" fmla="*/ 50 w 79"/>
                <a:gd name="T87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cubicBezTo>
                    <a:pt x="61" y="0"/>
                    <a:pt x="79" y="18"/>
                    <a:pt x="79" y="39"/>
                  </a:cubicBezTo>
                  <a:cubicBezTo>
                    <a:pt x="79" y="61"/>
                    <a:pt x="61" y="79"/>
                    <a:pt x="39" y="79"/>
                  </a:cubicBezTo>
                  <a:cubicBezTo>
                    <a:pt x="18" y="79"/>
                    <a:pt x="0" y="61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lose/>
                  <a:moveTo>
                    <a:pt x="60" y="41"/>
                  </a:moveTo>
                  <a:cubicBezTo>
                    <a:pt x="61" y="39"/>
                    <a:pt x="62" y="36"/>
                    <a:pt x="62" y="34"/>
                  </a:cubicBezTo>
                  <a:cubicBezTo>
                    <a:pt x="62" y="33"/>
                    <a:pt x="63" y="33"/>
                    <a:pt x="64" y="34"/>
                  </a:cubicBezTo>
                  <a:cubicBezTo>
                    <a:pt x="65" y="35"/>
                    <a:pt x="67" y="37"/>
                    <a:pt x="69" y="38"/>
                  </a:cubicBezTo>
                  <a:cubicBezTo>
                    <a:pt x="70" y="39"/>
                    <a:pt x="70" y="39"/>
                    <a:pt x="71" y="37"/>
                  </a:cubicBezTo>
                  <a:cubicBezTo>
                    <a:pt x="71" y="36"/>
                    <a:pt x="71" y="34"/>
                    <a:pt x="71" y="32"/>
                  </a:cubicBezTo>
                  <a:cubicBezTo>
                    <a:pt x="72" y="31"/>
                    <a:pt x="72" y="31"/>
                    <a:pt x="72" y="32"/>
                  </a:cubicBezTo>
                  <a:cubicBezTo>
                    <a:pt x="73" y="34"/>
                    <a:pt x="73" y="37"/>
                    <a:pt x="73" y="39"/>
                  </a:cubicBezTo>
                  <a:cubicBezTo>
                    <a:pt x="73" y="39"/>
                    <a:pt x="73" y="40"/>
                    <a:pt x="73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2"/>
                    <a:pt x="72" y="43"/>
                    <a:pt x="72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5"/>
                    <a:pt x="73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45"/>
                    <a:pt x="70" y="45"/>
                    <a:pt x="70" y="44"/>
                  </a:cubicBezTo>
                  <a:cubicBezTo>
                    <a:pt x="70" y="43"/>
                    <a:pt x="69" y="43"/>
                    <a:pt x="69" y="42"/>
                  </a:cubicBezTo>
                  <a:cubicBezTo>
                    <a:pt x="67" y="38"/>
                    <a:pt x="67" y="37"/>
                    <a:pt x="68" y="43"/>
                  </a:cubicBezTo>
                  <a:cubicBezTo>
                    <a:pt x="68" y="44"/>
                    <a:pt x="69" y="45"/>
                    <a:pt x="69" y="46"/>
                  </a:cubicBezTo>
                  <a:cubicBezTo>
                    <a:pt x="69" y="47"/>
                    <a:pt x="70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9" y="62"/>
                    <a:pt x="55" y="73"/>
                    <a:pt x="39" y="73"/>
                  </a:cubicBezTo>
                  <a:cubicBezTo>
                    <a:pt x="21" y="73"/>
                    <a:pt x="5" y="58"/>
                    <a:pt x="5" y="39"/>
                  </a:cubicBezTo>
                  <a:cubicBezTo>
                    <a:pt x="5" y="21"/>
                    <a:pt x="21" y="5"/>
                    <a:pt x="39" y="5"/>
                  </a:cubicBezTo>
                  <a:cubicBezTo>
                    <a:pt x="43" y="5"/>
                    <a:pt x="46" y="6"/>
                    <a:pt x="50" y="7"/>
                  </a:cubicBezTo>
                  <a:cubicBezTo>
                    <a:pt x="50" y="7"/>
                    <a:pt x="50" y="8"/>
                    <a:pt x="50" y="8"/>
                  </a:cubicBezTo>
                  <a:cubicBezTo>
                    <a:pt x="46" y="10"/>
                    <a:pt x="43" y="12"/>
                    <a:pt x="39" y="14"/>
                  </a:cubicBezTo>
                  <a:cubicBezTo>
                    <a:pt x="38" y="15"/>
                    <a:pt x="38" y="15"/>
                    <a:pt x="36" y="15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29" y="18"/>
                    <a:pt x="29" y="20"/>
                    <a:pt x="28" y="21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7" y="25"/>
                    <a:pt x="27" y="26"/>
                    <a:pt x="26" y="27"/>
                  </a:cubicBezTo>
                  <a:cubicBezTo>
                    <a:pt x="26" y="28"/>
                    <a:pt x="26" y="28"/>
                    <a:pt x="25" y="28"/>
                  </a:cubicBezTo>
                  <a:cubicBezTo>
                    <a:pt x="25" y="28"/>
                    <a:pt x="24" y="28"/>
                    <a:pt x="24" y="29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3" y="30"/>
                    <a:pt x="23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2"/>
                    <a:pt x="25" y="32"/>
                    <a:pt x="26" y="32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8"/>
                    <a:pt x="34" y="28"/>
                    <a:pt x="35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30"/>
                    <a:pt x="38" y="31"/>
                    <a:pt x="39" y="32"/>
                  </a:cubicBezTo>
                  <a:cubicBezTo>
                    <a:pt x="40" y="32"/>
                    <a:pt x="40" y="32"/>
                    <a:pt x="39" y="32"/>
                  </a:cubicBezTo>
                  <a:cubicBezTo>
                    <a:pt x="38" y="33"/>
                    <a:pt x="36" y="33"/>
                    <a:pt x="35" y="33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3" y="32"/>
                    <a:pt x="32" y="32"/>
                    <a:pt x="32" y="31"/>
                  </a:cubicBezTo>
                  <a:cubicBezTo>
                    <a:pt x="31" y="31"/>
                    <a:pt x="31" y="31"/>
                    <a:pt x="30" y="31"/>
                  </a:cubicBezTo>
                  <a:cubicBezTo>
                    <a:pt x="29" y="32"/>
                    <a:pt x="27" y="33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3" y="38"/>
                    <a:pt x="23" y="40"/>
                    <a:pt x="22" y="42"/>
                  </a:cubicBezTo>
                  <a:cubicBezTo>
                    <a:pt x="21" y="44"/>
                    <a:pt x="21" y="44"/>
                    <a:pt x="22" y="45"/>
                  </a:cubicBezTo>
                  <a:cubicBezTo>
                    <a:pt x="23" y="46"/>
                    <a:pt x="24" y="47"/>
                    <a:pt x="25" y="49"/>
                  </a:cubicBezTo>
                  <a:cubicBezTo>
                    <a:pt x="26" y="50"/>
                    <a:pt x="26" y="50"/>
                    <a:pt x="27" y="49"/>
                  </a:cubicBezTo>
                  <a:cubicBezTo>
                    <a:pt x="28" y="49"/>
                    <a:pt x="30" y="49"/>
                    <a:pt x="32" y="48"/>
                  </a:cubicBezTo>
                  <a:cubicBezTo>
                    <a:pt x="33" y="48"/>
                    <a:pt x="33" y="48"/>
                    <a:pt x="34" y="49"/>
                  </a:cubicBezTo>
                  <a:cubicBezTo>
                    <a:pt x="36" y="55"/>
                    <a:pt x="38" y="61"/>
                    <a:pt x="40" y="67"/>
                  </a:cubicBezTo>
                  <a:cubicBezTo>
                    <a:pt x="40" y="68"/>
                    <a:pt x="40" y="68"/>
                    <a:pt x="41" y="67"/>
                  </a:cubicBezTo>
                  <a:cubicBezTo>
                    <a:pt x="43" y="64"/>
                    <a:pt x="44" y="61"/>
                    <a:pt x="46" y="58"/>
                  </a:cubicBezTo>
                  <a:cubicBezTo>
                    <a:pt x="47" y="57"/>
                    <a:pt x="47" y="57"/>
                    <a:pt x="47" y="55"/>
                  </a:cubicBezTo>
                  <a:cubicBezTo>
                    <a:pt x="48" y="51"/>
                    <a:pt x="48" y="48"/>
                    <a:pt x="48" y="44"/>
                  </a:cubicBezTo>
                  <a:cubicBezTo>
                    <a:pt x="49" y="43"/>
                    <a:pt x="49" y="42"/>
                    <a:pt x="47" y="43"/>
                  </a:cubicBezTo>
                  <a:cubicBezTo>
                    <a:pt x="46" y="43"/>
                    <a:pt x="46" y="43"/>
                    <a:pt x="45" y="41"/>
                  </a:cubicBezTo>
                  <a:cubicBezTo>
                    <a:pt x="44" y="40"/>
                    <a:pt x="43" y="38"/>
                    <a:pt x="42" y="36"/>
                  </a:cubicBezTo>
                  <a:cubicBezTo>
                    <a:pt x="41" y="34"/>
                    <a:pt x="41" y="34"/>
                    <a:pt x="42" y="36"/>
                  </a:cubicBezTo>
                  <a:cubicBezTo>
                    <a:pt x="43" y="37"/>
                    <a:pt x="44" y="38"/>
                    <a:pt x="45" y="39"/>
                  </a:cubicBezTo>
                  <a:cubicBezTo>
                    <a:pt x="47" y="41"/>
                    <a:pt x="47" y="41"/>
                    <a:pt x="48" y="40"/>
                  </a:cubicBezTo>
                  <a:cubicBezTo>
                    <a:pt x="49" y="38"/>
                    <a:pt x="50" y="37"/>
                    <a:pt x="51" y="35"/>
                  </a:cubicBezTo>
                  <a:cubicBezTo>
                    <a:pt x="51" y="34"/>
                    <a:pt x="51" y="34"/>
                    <a:pt x="50" y="34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6" y="32"/>
                    <a:pt x="46" y="32"/>
                    <a:pt x="48" y="32"/>
                  </a:cubicBezTo>
                  <a:cubicBezTo>
                    <a:pt x="50" y="33"/>
                    <a:pt x="51" y="33"/>
                    <a:pt x="53" y="33"/>
                  </a:cubicBezTo>
                  <a:cubicBezTo>
                    <a:pt x="54" y="33"/>
                    <a:pt x="54" y="34"/>
                    <a:pt x="55" y="35"/>
                  </a:cubicBezTo>
                  <a:cubicBezTo>
                    <a:pt x="57" y="37"/>
                    <a:pt x="58" y="39"/>
                    <a:pt x="59" y="41"/>
                  </a:cubicBezTo>
                  <a:cubicBezTo>
                    <a:pt x="60" y="43"/>
                    <a:pt x="60" y="43"/>
                    <a:pt x="60" y="41"/>
                  </a:cubicBezTo>
                  <a:close/>
                  <a:moveTo>
                    <a:pt x="49" y="55"/>
                  </a:moveTo>
                  <a:cubicBezTo>
                    <a:pt x="49" y="56"/>
                    <a:pt x="48" y="56"/>
                    <a:pt x="48" y="57"/>
                  </a:cubicBezTo>
                  <a:cubicBezTo>
                    <a:pt x="47" y="58"/>
                    <a:pt x="47" y="59"/>
                    <a:pt x="47" y="60"/>
                  </a:cubicBezTo>
                  <a:cubicBezTo>
                    <a:pt x="48" y="63"/>
                    <a:pt x="48" y="63"/>
                    <a:pt x="49" y="61"/>
                  </a:cubicBezTo>
                  <a:cubicBezTo>
                    <a:pt x="49" y="59"/>
                    <a:pt x="49" y="57"/>
                    <a:pt x="50" y="56"/>
                  </a:cubicBezTo>
                  <a:cubicBezTo>
                    <a:pt x="51" y="53"/>
                    <a:pt x="50" y="53"/>
                    <a:pt x="49" y="55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962025" y="2221707"/>
              <a:ext cx="517525" cy="517525"/>
            </a:xfrm>
            <a:custGeom>
              <a:avLst/>
              <a:gdLst>
                <a:gd name="T0" fmla="*/ 69 w 138"/>
                <a:gd name="T1" fmla="*/ 138 h 138"/>
                <a:gd name="T2" fmla="*/ 114 w 138"/>
                <a:gd name="T3" fmla="*/ 36 h 138"/>
                <a:gd name="T4" fmla="*/ 105 w 138"/>
                <a:gd name="T5" fmla="*/ 64 h 138"/>
                <a:gd name="T6" fmla="*/ 126 w 138"/>
                <a:gd name="T7" fmla="*/ 64 h 138"/>
                <a:gd name="T8" fmla="*/ 124 w 138"/>
                <a:gd name="T9" fmla="*/ 72 h 138"/>
                <a:gd name="T10" fmla="*/ 102 w 138"/>
                <a:gd name="T11" fmla="*/ 95 h 138"/>
                <a:gd name="T12" fmla="*/ 116 w 138"/>
                <a:gd name="T13" fmla="*/ 101 h 138"/>
                <a:gd name="T14" fmla="*/ 25 w 138"/>
                <a:gd name="T15" fmla="*/ 101 h 138"/>
                <a:gd name="T16" fmla="*/ 34 w 138"/>
                <a:gd name="T17" fmla="*/ 73 h 138"/>
                <a:gd name="T18" fmla="*/ 13 w 138"/>
                <a:gd name="T19" fmla="*/ 74 h 138"/>
                <a:gd name="T20" fmla="*/ 15 w 138"/>
                <a:gd name="T21" fmla="*/ 66 h 138"/>
                <a:gd name="T22" fmla="*/ 37 w 138"/>
                <a:gd name="T23" fmla="*/ 43 h 138"/>
                <a:gd name="T24" fmla="*/ 22 w 138"/>
                <a:gd name="T25" fmla="*/ 37 h 138"/>
                <a:gd name="T26" fmla="*/ 92 w 138"/>
                <a:gd name="T27" fmla="*/ 19 h 138"/>
                <a:gd name="T28" fmla="*/ 109 w 138"/>
                <a:gd name="T29" fmla="*/ 32 h 138"/>
                <a:gd name="T30" fmla="*/ 93 w 138"/>
                <a:gd name="T31" fmla="*/ 18 h 138"/>
                <a:gd name="T32" fmla="*/ 74 w 138"/>
                <a:gd name="T33" fmla="*/ 12 h 138"/>
                <a:gd name="T34" fmla="*/ 74 w 138"/>
                <a:gd name="T35" fmla="*/ 40 h 138"/>
                <a:gd name="T36" fmla="*/ 81 w 138"/>
                <a:gd name="T37" fmla="*/ 14 h 138"/>
                <a:gd name="T38" fmla="*/ 61 w 138"/>
                <a:gd name="T39" fmla="*/ 13 h 138"/>
                <a:gd name="T40" fmla="*/ 46 w 138"/>
                <a:gd name="T41" fmla="*/ 37 h 138"/>
                <a:gd name="T42" fmla="*/ 66 w 138"/>
                <a:gd name="T43" fmla="*/ 14 h 138"/>
                <a:gd name="T44" fmla="*/ 29 w 138"/>
                <a:gd name="T45" fmla="*/ 29 h 138"/>
                <a:gd name="T46" fmla="*/ 37 w 138"/>
                <a:gd name="T47" fmla="*/ 35 h 138"/>
                <a:gd name="T48" fmla="*/ 45 w 138"/>
                <a:gd name="T49" fmla="*/ 18 h 138"/>
                <a:gd name="T50" fmla="*/ 46 w 138"/>
                <a:gd name="T51" fmla="*/ 119 h 138"/>
                <a:gd name="T52" fmla="*/ 29 w 138"/>
                <a:gd name="T53" fmla="*/ 106 h 138"/>
                <a:gd name="T54" fmla="*/ 64 w 138"/>
                <a:gd name="T55" fmla="*/ 125 h 138"/>
                <a:gd name="T56" fmla="*/ 64 w 138"/>
                <a:gd name="T57" fmla="*/ 98 h 138"/>
                <a:gd name="T58" fmla="*/ 57 w 138"/>
                <a:gd name="T59" fmla="*/ 123 h 138"/>
                <a:gd name="T60" fmla="*/ 78 w 138"/>
                <a:gd name="T61" fmla="*/ 125 h 138"/>
                <a:gd name="T62" fmla="*/ 92 w 138"/>
                <a:gd name="T63" fmla="*/ 100 h 138"/>
                <a:gd name="T64" fmla="*/ 72 w 138"/>
                <a:gd name="T65" fmla="*/ 123 h 138"/>
                <a:gd name="T66" fmla="*/ 110 w 138"/>
                <a:gd name="T67" fmla="*/ 108 h 138"/>
                <a:gd name="T68" fmla="*/ 99 w 138"/>
                <a:gd name="T69" fmla="*/ 104 h 138"/>
                <a:gd name="T70" fmla="*/ 94 w 138"/>
                <a:gd name="T71" fmla="*/ 43 h 138"/>
                <a:gd name="T72" fmla="*/ 72 w 138"/>
                <a:gd name="T73" fmla="*/ 64 h 138"/>
                <a:gd name="T74" fmla="*/ 98 w 138"/>
                <a:gd name="T75" fmla="*/ 64 h 138"/>
                <a:gd name="T76" fmla="*/ 97 w 138"/>
                <a:gd name="T77" fmla="*/ 72 h 138"/>
                <a:gd name="T78" fmla="*/ 72 w 138"/>
                <a:gd name="T79" fmla="*/ 90 h 138"/>
                <a:gd name="T80" fmla="*/ 96 w 138"/>
                <a:gd name="T81" fmla="*/ 93 h 138"/>
                <a:gd name="T82" fmla="*/ 45 w 138"/>
                <a:gd name="T83" fmla="*/ 94 h 138"/>
                <a:gd name="T84" fmla="*/ 66 w 138"/>
                <a:gd name="T85" fmla="*/ 73 h 138"/>
                <a:gd name="T86" fmla="*/ 40 w 138"/>
                <a:gd name="T87" fmla="*/ 74 h 138"/>
                <a:gd name="T88" fmla="*/ 42 w 138"/>
                <a:gd name="T89" fmla="*/ 66 h 138"/>
                <a:gd name="T90" fmla="*/ 66 w 138"/>
                <a:gd name="T91" fmla="*/ 47 h 138"/>
                <a:gd name="T92" fmla="*/ 43 w 138"/>
                <a:gd name="T93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8" h="138">
                  <a:moveTo>
                    <a:pt x="69" y="0"/>
                  </a:move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lose/>
                  <a:moveTo>
                    <a:pt x="114" y="36"/>
                  </a:moveTo>
                  <a:cubicBezTo>
                    <a:pt x="111" y="38"/>
                    <a:pt x="107" y="40"/>
                    <a:pt x="103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3" y="49"/>
                    <a:pt x="104" y="57"/>
                    <a:pt x="105" y="64"/>
                  </a:cubicBezTo>
                  <a:cubicBezTo>
                    <a:pt x="105" y="65"/>
                    <a:pt x="105" y="66"/>
                    <a:pt x="106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5" y="54"/>
                    <a:pt x="121" y="45"/>
                    <a:pt x="116" y="37"/>
                  </a:cubicBezTo>
                  <a:cubicBezTo>
                    <a:pt x="116" y="36"/>
                    <a:pt x="115" y="36"/>
                    <a:pt x="114" y="36"/>
                  </a:cubicBezTo>
                  <a:close/>
                  <a:moveTo>
                    <a:pt x="124" y="72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4" y="81"/>
                    <a:pt x="103" y="88"/>
                    <a:pt x="102" y="95"/>
                  </a:cubicBezTo>
                  <a:cubicBezTo>
                    <a:pt x="102" y="96"/>
                    <a:pt x="102" y="96"/>
                    <a:pt x="103" y="97"/>
                  </a:cubicBezTo>
                  <a:cubicBezTo>
                    <a:pt x="107" y="98"/>
                    <a:pt x="111" y="99"/>
                    <a:pt x="114" y="101"/>
                  </a:cubicBezTo>
                  <a:cubicBezTo>
                    <a:pt x="115" y="101"/>
                    <a:pt x="116" y="101"/>
                    <a:pt x="116" y="101"/>
                  </a:cubicBezTo>
                  <a:cubicBezTo>
                    <a:pt x="121" y="93"/>
                    <a:pt x="125" y="84"/>
                    <a:pt x="126" y="74"/>
                  </a:cubicBezTo>
                  <a:cubicBezTo>
                    <a:pt x="126" y="73"/>
                    <a:pt x="125" y="72"/>
                    <a:pt x="124" y="72"/>
                  </a:cubicBezTo>
                  <a:close/>
                  <a:moveTo>
                    <a:pt x="25" y="101"/>
                  </a:moveTo>
                  <a:cubicBezTo>
                    <a:pt x="28" y="99"/>
                    <a:pt x="32" y="98"/>
                    <a:pt x="36" y="97"/>
                  </a:cubicBezTo>
                  <a:cubicBezTo>
                    <a:pt x="36" y="96"/>
                    <a:pt x="37" y="96"/>
                    <a:pt x="37" y="95"/>
                  </a:cubicBezTo>
                  <a:cubicBezTo>
                    <a:pt x="35" y="88"/>
                    <a:pt x="34" y="81"/>
                    <a:pt x="34" y="73"/>
                  </a:cubicBezTo>
                  <a:cubicBezTo>
                    <a:pt x="34" y="73"/>
                    <a:pt x="33" y="72"/>
                    <a:pt x="32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3" y="73"/>
                    <a:pt x="13" y="74"/>
                  </a:cubicBezTo>
                  <a:cubicBezTo>
                    <a:pt x="14" y="84"/>
                    <a:pt x="17" y="93"/>
                    <a:pt x="22" y="101"/>
                  </a:cubicBezTo>
                  <a:cubicBezTo>
                    <a:pt x="23" y="101"/>
                    <a:pt x="24" y="101"/>
                    <a:pt x="25" y="101"/>
                  </a:cubicBezTo>
                  <a:close/>
                  <a:moveTo>
                    <a:pt x="15" y="66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34" y="65"/>
                    <a:pt x="34" y="64"/>
                  </a:cubicBezTo>
                  <a:cubicBezTo>
                    <a:pt x="34" y="57"/>
                    <a:pt x="35" y="49"/>
                    <a:pt x="37" y="43"/>
                  </a:cubicBezTo>
                  <a:cubicBezTo>
                    <a:pt x="37" y="42"/>
                    <a:pt x="36" y="41"/>
                    <a:pt x="36" y="41"/>
                  </a:cubicBezTo>
                  <a:cubicBezTo>
                    <a:pt x="32" y="40"/>
                    <a:pt x="28" y="38"/>
                    <a:pt x="25" y="36"/>
                  </a:cubicBezTo>
                  <a:cubicBezTo>
                    <a:pt x="24" y="36"/>
                    <a:pt x="23" y="36"/>
                    <a:pt x="22" y="37"/>
                  </a:cubicBezTo>
                  <a:cubicBezTo>
                    <a:pt x="17" y="45"/>
                    <a:pt x="14" y="54"/>
                    <a:pt x="13" y="64"/>
                  </a:cubicBezTo>
                  <a:cubicBezTo>
                    <a:pt x="13" y="65"/>
                    <a:pt x="14" y="66"/>
                    <a:pt x="15" y="66"/>
                  </a:cubicBezTo>
                  <a:close/>
                  <a:moveTo>
                    <a:pt x="92" y="19"/>
                  </a:moveTo>
                  <a:cubicBezTo>
                    <a:pt x="95" y="23"/>
                    <a:pt x="98" y="29"/>
                    <a:pt x="99" y="34"/>
                  </a:cubicBezTo>
                  <a:cubicBezTo>
                    <a:pt x="100" y="35"/>
                    <a:pt x="101" y="35"/>
                    <a:pt x="101" y="35"/>
                  </a:cubicBezTo>
                  <a:cubicBezTo>
                    <a:pt x="104" y="34"/>
                    <a:pt x="107" y="33"/>
                    <a:pt x="109" y="32"/>
                  </a:cubicBezTo>
                  <a:cubicBezTo>
                    <a:pt x="110" y="32"/>
                    <a:pt x="110" y="31"/>
                    <a:pt x="110" y="31"/>
                  </a:cubicBezTo>
                  <a:cubicBezTo>
                    <a:pt x="110" y="30"/>
                    <a:pt x="110" y="30"/>
                    <a:pt x="110" y="29"/>
                  </a:cubicBezTo>
                  <a:cubicBezTo>
                    <a:pt x="105" y="24"/>
                    <a:pt x="100" y="20"/>
                    <a:pt x="93" y="18"/>
                  </a:cubicBezTo>
                  <a:cubicBezTo>
                    <a:pt x="93" y="17"/>
                    <a:pt x="92" y="18"/>
                    <a:pt x="92" y="19"/>
                  </a:cubicBezTo>
                  <a:close/>
                  <a:moveTo>
                    <a:pt x="78" y="13"/>
                  </a:moveTo>
                  <a:cubicBezTo>
                    <a:pt x="77" y="13"/>
                    <a:pt x="75" y="12"/>
                    <a:pt x="74" y="12"/>
                  </a:cubicBezTo>
                  <a:cubicBezTo>
                    <a:pt x="73" y="12"/>
                    <a:pt x="72" y="13"/>
                    <a:pt x="72" y="14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9"/>
                    <a:pt x="73" y="40"/>
                    <a:pt x="74" y="40"/>
                  </a:cubicBezTo>
                  <a:cubicBezTo>
                    <a:pt x="80" y="39"/>
                    <a:pt x="86" y="39"/>
                    <a:pt x="92" y="37"/>
                  </a:cubicBezTo>
                  <a:cubicBezTo>
                    <a:pt x="93" y="37"/>
                    <a:pt x="94" y="36"/>
                    <a:pt x="93" y="35"/>
                  </a:cubicBezTo>
                  <a:cubicBezTo>
                    <a:pt x="91" y="28"/>
                    <a:pt x="87" y="20"/>
                    <a:pt x="81" y="14"/>
                  </a:cubicBezTo>
                  <a:cubicBezTo>
                    <a:pt x="80" y="13"/>
                    <a:pt x="79" y="13"/>
                    <a:pt x="78" y="13"/>
                  </a:cubicBezTo>
                  <a:close/>
                  <a:moveTo>
                    <a:pt x="64" y="12"/>
                  </a:moveTo>
                  <a:cubicBezTo>
                    <a:pt x="63" y="12"/>
                    <a:pt x="62" y="13"/>
                    <a:pt x="61" y="13"/>
                  </a:cubicBezTo>
                  <a:cubicBezTo>
                    <a:pt x="59" y="13"/>
                    <a:pt x="58" y="13"/>
                    <a:pt x="57" y="14"/>
                  </a:cubicBezTo>
                  <a:cubicBezTo>
                    <a:pt x="52" y="20"/>
                    <a:pt x="48" y="28"/>
                    <a:pt x="45" y="35"/>
                  </a:cubicBezTo>
                  <a:cubicBezTo>
                    <a:pt x="45" y="36"/>
                    <a:pt x="45" y="37"/>
                    <a:pt x="46" y="37"/>
                  </a:cubicBezTo>
                  <a:cubicBezTo>
                    <a:pt x="52" y="39"/>
                    <a:pt x="58" y="39"/>
                    <a:pt x="64" y="40"/>
                  </a:cubicBezTo>
                  <a:cubicBezTo>
                    <a:pt x="65" y="40"/>
                    <a:pt x="66" y="39"/>
                    <a:pt x="66" y="38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5" y="12"/>
                    <a:pt x="64" y="12"/>
                  </a:cubicBezTo>
                  <a:close/>
                  <a:moveTo>
                    <a:pt x="45" y="18"/>
                  </a:moveTo>
                  <a:cubicBezTo>
                    <a:pt x="39" y="20"/>
                    <a:pt x="33" y="24"/>
                    <a:pt x="29" y="29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32" y="33"/>
                    <a:pt x="34" y="34"/>
                    <a:pt x="37" y="35"/>
                  </a:cubicBezTo>
                  <a:cubicBezTo>
                    <a:pt x="38" y="35"/>
                    <a:pt x="39" y="35"/>
                    <a:pt x="39" y="34"/>
                  </a:cubicBezTo>
                  <a:cubicBezTo>
                    <a:pt x="41" y="29"/>
                    <a:pt x="43" y="23"/>
                    <a:pt x="46" y="19"/>
                  </a:cubicBezTo>
                  <a:cubicBezTo>
                    <a:pt x="47" y="18"/>
                    <a:pt x="46" y="17"/>
                    <a:pt x="45" y="18"/>
                  </a:cubicBezTo>
                  <a:close/>
                  <a:moveTo>
                    <a:pt x="29" y="108"/>
                  </a:moveTo>
                  <a:cubicBezTo>
                    <a:pt x="33" y="113"/>
                    <a:pt x="39" y="117"/>
                    <a:pt x="45" y="120"/>
                  </a:cubicBezTo>
                  <a:cubicBezTo>
                    <a:pt x="46" y="120"/>
                    <a:pt x="47" y="119"/>
                    <a:pt x="46" y="119"/>
                  </a:cubicBezTo>
                  <a:cubicBezTo>
                    <a:pt x="43" y="114"/>
                    <a:pt x="41" y="109"/>
                    <a:pt x="39" y="104"/>
                  </a:cubicBezTo>
                  <a:cubicBezTo>
                    <a:pt x="39" y="103"/>
                    <a:pt x="38" y="102"/>
                    <a:pt x="37" y="103"/>
                  </a:cubicBezTo>
                  <a:cubicBezTo>
                    <a:pt x="34" y="104"/>
                    <a:pt x="32" y="104"/>
                    <a:pt x="29" y="106"/>
                  </a:cubicBezTo>
                  <a:cubicBezTo>
                    <a:pt x="28" y="106"/>
                    <a:pt x="28" y="107"/>
                    <a:pt x="29" y="108"/>
                  </a:cubicBezTo>
                  <a:close/>
                  <a:moveTo>
                    <a:pt x="61" y="125"/>
                  </a:moveTo>
                  <a:cubicBezTo>
                    <a:pt x="62" y="125"/>
                    <a:pt x="63" y="125"/>
                    <a:pt x="64" y="125"/>
                  </a:cubicBezTo>
                  <a:cubicBezTo>
                    <a:pt x="65" y="125"/>
                    <a:pt x="66" y="124"/>
                    <a:pt x="66" y="12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9"/>
                    <a:pt x="65" y="98"/>
                    <a:pt x="64" y="98"/>
                  </a:cubicBezTo>
                  <a:cubicBezTo>
                    <a:pt x="58" y="98"/>
                    <a:pt x="52" y="99"/>
                    <a:pt x="46" y="100"/>
                  </a:cubicBezTo>
                  <a:cubicBezTo>
                    <a:pt x="45" y="100"/>
                    <a:pt x="45" y="101"/>
                    <a:pt x="45" y="102"/>
                  </a:cubicBezTo>
                  <a:cubicBezTo>
                    <a:pt x="48" y="110"/>
                    <a:pt x="52" y="118"/>
                    <a:pt x="57" y="123"/>
                  </a:cubicBezTo>
                  <a:cubicBezTo>
                    <a:pt x="58" y="124"/>
                    <a:pt x="59" y="125"/>
                    <a:pt x="61" y="125"/>
                  </a:cubicBezTo>
                  <a:close/>
                  <a:moveTo>
                    <a:pt x="74" y="125"/>
                  </a:moveTo>
                  <a:cubicBezTo>
                    <a:pt x="75" y="125"/>
                    <a:pt x="77" y="125"/>
                    <a:pt x="78" y="125"/>
                  </a:cubicBezTo>
                  <a:cubicBezTo>
                    <a:pt x="79" y="125"/>
                    <a:pt x="80" y="124"/>
                    <a:pt x="81" y="123"/>
                  </a:cubicBezTo>
                  <a:cubicBezTo>
                    <a:pt x="87" y="118"/>
                    <a:pt x="91" y="110"/>
                    <a:pt x="93" y="102"/>
                  </a:cubicBezTo>
                  <a:cubicBezTo>
                    <a:pt x="94" y="101"/>
                    <a:pt x="93" y="100"/>
                    <a:pt x="92" y="100"/>
                  </a:cubicBezTo>
                  <a:cubicBezTo>
                    <a:pt x="86" y="99"/>
                    <a:pt x="80" y="98"/>
                    <a:pt x="74" y="98"/>
                  </a:cubicBezTo>
                  <a:cubicBezTo>
                    <a:pt x="73" y="98"/>
                    <a:pt x="72" y="99"/>
                    <a:pt x="72" y="100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24"/>
                    <a:pt x="73" y="125"/>
                    <a:pt x="74" y="125"/>
                  </a:cubicBezTo>
                  <a:close/>
                  <a:moveTo>
                    <a:pt x="93" y="120"/>
                  </a:moveTo>
                  <a:cubicBezTo>
                    <a:pt x="100" y="117"/>
                    <a:pt x="105" y="113"/>
                    <a:pt x="110" y="108"/>
                  </a:cubicBezTo>
                  <a:cubicBezTo>
                    <a:pt x="111" y="107"/>
                    <a:pt x="110" y="106"/>
                    <a:pt x="109" y="106"/>
                  </a:cubicBezTo>
                  <a:cubicBezTo>
                    <a:pt x="107" y="104"/>
                    <a:pt x="104" y="104"/>
                    <a:pt x="101" y="103"/>
                  </a:cubicBezTo>
                  <a:cubicBezTo>
                    <a:pt x="101" y="102"/>
                    <a:pt x="100" y="103"/>
                    <a:pt x="99" y="104"/>
                  </a:cubicBezTo>
                  <a:cubicBezTo>
                    <a:pt x="98" y="109"/>
                    <a:pt x="95" y="114"/>
                    <a:pt x="92" y="119"/>
                  </a:cubicBezTo>
                  <a:cubicBezTo>
                    <a:pt x="92" y="119"/>
                    <a:pt x="93" y="120"/>
                    <a:pt x="93" y="120"/>
                  </a:cubicBezTo>
                  <a:close/>
                  <a:moveTo>
                    <a:pt x="94" y="43"/>
                  </a:moveTo>
                  <a:cubicBezTo>
                    <a:pt x="88" y="44"/>
                    <a:pt x="81" y="45"/>
                    <a:pt x="74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5"/>
                    <a:pt x="73" y="66"/>
                    <a:pt x="74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8" y="66"/>
                    <a:pt x="99" y="65"/>
                    <a:pt x="98" y="64"/>
                  </a:cubicBezTo>
                  <a:cubicBezTo>
                    <a:pt x="98" y="57"/>
                    <a:pt x="97" y="50"/>
                    <a:pt x="96" y="44"/>
                  </a:cubicBezTo>
                  <a:cubicBezTo>
                    <a:pt x="96" y="44"/>
                    <a:pt x="95" y="43"/>
                    <a:pt x="94" y="43"/>
                  </a:cubicBezTo>
                  <a:close/>
                  <a:moveTo>
                    <a:pt x="97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3"/>
                    <a:pt x="72" y="73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3" y="92"/>
                    <a:pt x="74" y="92"/>
                  </a:cubicBezTo>
                  <a:cubicBezTo>
                    <a:pt x="81" y="92"/>
                    <a:pt x="88" y="93"/>
                    <a:pt x="94" y="94"/>
                  </a:cubicBezTo>
                  <a:cubicBezTo>
                    <a:pt x="95" y="95"/>
                    <a:pt x="96" y="94"/>
                    <a:pt x="96" y="93"/>
                  </a:cubicBezTo>
                  <a:cubicBezTo>
                    <a:pt x="97" y="87"/>
                    <a:pt x="98" y="80"/>
                    <a:pt x="98" y="74"/>
                  </a:cubicBezTo>
                  <a:cubicBezTo>
                    <a:pt x="99" y="73"/>
                    <a:pt x="98" y="72"/>
                    <a:pt x="97" y="72"/>
                  </a:cubicBezTo>
                  <a:close/>
                  <a:moveTo>
                    <a:pt x="45" y="94"/>
                  </a:moveTo>
                  <a:cubicBezTo>
                    <a:pt x="51" y="93"/>
                    <a:pt x="58" y="92"/>
                    <a:pt x="65" y="92"/>
                  </a:cubicBezTo>
                  <a:cubicBezTo>
                    <a:pt x="65" y="92"/>
                    <a:pt x="66" y="91"/>
                    <a:pt x="66" y="9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5" y="72"/>
                    <a:pt x="65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2"/>
                    <a:pt x="40" y="73"/>
                    <a:pt x="40" y="74"/>
                  </a:cubicBezTo>
                  <a:cubicBezTo>
                    <a:pt x="40" y="80"/>
                    <a:pt x="41" y="87"/>
                    <a:pt x="43" y="93"/>
                  </a:cubicBezTo>
                  <a:cubicBezTo>
                    <a:pt x="43" y="94"/>
                    <a:pt x="44" y="95"/>
                    <a:pt x="45" y="94"/>
                  </a:cubicBezTo>
                  <a:close/>
                  <a:moveTo>
                    <a:pt x="42" y="66"/>
                  </a:move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6" y="65"/>
                    <a:pt x="66" y="64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5" y="46"/>
                    <a:pt x="65" y="46"/>
                  </a:cubicBezTo>
                  <a:cubicBezTo>
                    <a:pt x="58" y="45"/>
                    <a:pt x="51" y="44"/>
                    <a:pt x="45" y="43"/>
                  </a:cubicBezTo>
                  <a:cubicBezTo>
                    <a:pt x="44" y="43"/>
                    <a:pt x="43" y="44"/>
                    <a:pt x="43" y="44"/>
                  </a:cubicBezTo>
                  <a:cubicBezTo>
                    <a:pt x="41" y="50"/>
                    <a:pt x="40" y="57"/>
                    <a:pt x="40" y="64"/>
                  </a:cubicBezTo>
                  <a:cubicBezTo>
                    <a:pt x="40" y="65"/>
                    <a:pt x="41" y="66"/>
                    <a:pt x="4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Group 31"/>
            <p:cNvGrpSpPr/>
            <p:nvPr/>
          </p:nvGrpSpPr>
          <p:grpSpPr bwMode="auto">
            <a:xfrm>
              <a:off x="8042275" y="2326482"/>
              <a:ext cx="303213" cy="295275"/>
              <a:chOff x="0" y="0"/>
              <a:chExt cx="191" cy="186"/>
            </a:xfrm>
          </p:grpSpPr>
          <p:sp>
            <p:nvSpPr>
              <p:cNvPr id="51" name="Freeform 32"/>
              <p:cNvSpPr>
                <a:spLocks noEditPoints="1"/>
              </p:cNvSpPr>
              <p:nvPr/>
            </p:nvSpPr>
            <p:spPr bwMode="auto">
              <a:xfrm>
                <a:off x="0" y="0"/>
                <a:ext cx="121" cy="113"/>
              </a:xfrm>
              <a:custGeom>
                <a:avLst/>
                <a:gdLst>
                  <a:gd name="T0" fmla="*/ 51 w 51"/>
                  <a:gd name="T1" fmla="*/ 33 h 48"/>
                  <a:gd name="T2" fmla="*/ 2 w 51"/>
                  <a:gd name="T3" fmla="*/ 33 h 48"/>
                  <a:gd name="T4" fmla="*/ 0 w 51"/>
                  <a:gd name="T5" fmla="*/ 34 h 48"/>
                  <a:gd name="T6" fmla="*/ 18 w 51"/>
                  <a:gd name="T7" fmla="*/ 48 h 48"/>
                  <a:gd name="T8" fmla="*/ 36 w 51"/>
                  <a:gd name="T9" fmla="*/ 48 h 48"/>
                  <a:gd name="T10" fmla="*/ 39 w 51"/>
                  <a:gd name="T11" fmla="*/ 44 h 48"/>
                  <a:gd name="T12" fmla="*/ 37 w 51"/>
                  <a:gd name="T13" fmla="*/ 40 h 48"/>
                  <a:gd name="T14" fmla="*/ 38 w 51"/>
                  <a:gd name="T15" fmla="*/ 38 h 48"/>
                  <a:gd name="T16" fmla="*/ 39 w 51"/>
                  <a:gd name="T17" fmla="*/ 38 h 48"/>
                  <a:gd name="T18" fmla="*/ 43 w 51"/>
                  <a:gd name="T19" fmla="*/ 41 h 48"/>
                  <a:gd name="T20" fmla="*/ 44 w 51"/>
                  <a:gd name="T21" fmla="*/ 40 h 48"/>
                  <a:gd name="T22" fmla="*/ 40 w 51"/>
                  <a:gd name="T23" fmla="*/ 37 h 48"/>
                  <a:gd name="T24" fmla="*/ 40 w 51"/>
                  <a:gd name="T25" fmla="*/ 35 h 48"/>
                  <a:gd name="T26" fmla="*/ 43 w 51"/>
                  <a:gd name="T27" fmla="*/ 35 h 48"/>
                  <a:gd name="T28" fmla="*/ 47 w 51"/>
                  <a:gd name="T29" fmla="*/ 37 h 48"/>
                  <a:gd name="T30" fmla="*/ 51 w 51"/>
                  <a:gd name="T31" fmla="*/ 33 h 48"/>
                  <a:gd name="T32" fmla="*/ 33 w 51"/>
                  <a:gd name="T33" fmla="*/ 30 h 48"/>
                  <a:gd name="T34" fmla="*/ 25 w 51"/>
                  <a:gd name="T35" fmla="*/ 3 h 48"/>
                  <a:gd name="T36" fmla="*/ 27 w 51"/>
                  <a:gd name="T37" fmla="*/ 1 h 48"/>
                  <a:gd name="T38" fmla="*/ 44 w 51"/>
                  <a:gd name="T39" fmla="*/ 14 h 48"/>
                  <a:gd name="T40" fmla="*/ 48 w 51"/>
                  <a:gd name="T41" fmla="*/ 29 h 48"/>
                  <a:gd name="T42" fmla="*/ 47 w 51"/>
                  <a:gd name="T43" fmla="*/ 31 h 48"/>
                  <a:gd name="T44" fmla="*/ 34 w 51"/>
                  <a:gd name="T45" fmla="*/ 31 h 48"/>
                  <a:gd name="T46" fmla="*/ 33 w 51"/>
                  <a:gd name="T47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48">
                    <a:moveTo>
                      <a:pt x="51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4"/>
                    </a:cubicBezTo>
                    <a:cubicBezTo>
                      <a:pt x="1" y="43"/>
                      <a:pt x="10" y="48"/>
                      <a:pt x="1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3"/>
                      <a:pt x="37" y="42"/>
                      <a:pt x="37" y="40"/>
                    </a:cubicBezTo>
                    <a:cubicBezTo>
                      <a:pt x="37" y="39"/>
                      <a:pt x="37" y="39"/>
                      <a:pt x="38" y="38"/>
                    </a:cubicBezTo>
                    <a:cubicBezTo>
                      <a:pt x="38" y="38"/>
                      <a:pt x="38" y="38"/>
                      <a:pt x="39" y="38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6"/>
                      <a:pt x="40" y="35"/>
                    </a:cubicBezTo>
                    <a:cubicBezTo>
                      <a:pt x="41" y="35"/>
                      <a:pt x="42" y="35"/>
                      <a:pt x="43" y="35"/>
                    </a:cubicBezTo>
                    <a:cubicBezTo>
                      <a:pt x="45" y="35"/>
                      <a:pt x="46" y="35"/>
                      <a:pt x="47" y="37"/>
                    </a:cubicBezTo>
                    <a:lnTo>
                      <a:pt x="51" y="33"/>
                    </a:lnTo>
                    <a:close/>
                    <a:moveTo>
                      <a:pt x="33" y="3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6" y="1"/>
                      <a:pt x="27" y="1"/>
                    </a:cubicBezTo>
                    <a:cubicBezTo>
                      <a:pt x="35" y="0"/>
                      <a:pt x="42" y="7"/>
                      <a:pt x="44" y="1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3" y="30"/>
                      <a:pt x="33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33"/>
              <p:cNvSpPr>
                <a:spLocks noEditPoints="1"/>
              </p:cNvSpPr>
              <p:nvPr/>
            </p:nvSpPr>
            <p:spPr bwMode="auto">
              <a:xfrm>
                <a:off x="85" y="78"/>
                <a:ext cx="106" cy="108"/>
              </a:xfrm>
              <a:custGeom>
                <a:avLst/>
                <a:gdLst>
                  <a:gd name="T0" fmla="*/ 43 w 45"/>
                  <a:gd name="T1" fmla="*/ 0 h 46"/>
                  <a:gd name="T2" fmla="*/ 15 w 45"/>
                  <a:gd name="T3" fmla="*/ 0 h 46"/>
                  <a:gd name="T4" fmla="*/ 11 w 45"/>
                  <a:gd name="T5" fmla="*/ 4 h 46"/>
                  <a:gd name="T6" fmla="*/ 12 w 45"/>
                  <a:gd name="T7" fmla="*/ 7 h 46"/>
                  <a:gd name="T8" fmla="*/ 12 w 45"/>
                  <a:gd name="T9" fmla="*/ 8 h 46"/>
                  <a:gd name="T10" fmla="*/ 11 w 45"/>
                  <a:gd name="T11" fmla="*/ 9 h 46"/>
                  <a:gd name="T12" fmla="*/ 8 w 45"/>
                  <a:gd name="T13" fmla="*/ 7 h 46"/>
                  <a:gd name="T14" fmla="*/ 7 w 45"/>
                  <a:gd name="T15" fmla="*/ 8 h 46"/>
                  <a:gd name="T16" fmla="*/ 10 w 45"/>
                  <a:gd name="T17" fmla="*/ 10 h 46"/>
                  <a:gd name="T18" fmla="*/ 10 w 45"/>
                  <a:gd name="T19" fmla="*/ 12 h 46"/>
                  <a:gd name="T20" fmla="*/ 7 w 45"/>
                  <a:gd name="T21" fmla="*/ 13 h 46"/>
                  <a:gd name="T22" fmla="*/ 3 w 45"/>
                  <a:gd name="T23" fmla="*/ 11 h 46"/>
                  <a:gd name="T24" fmla="*/ 0 w 45"/>
                  <a:gd name="T25" fmla="*/ 15 h 46"/>
                  <a:gd name="T26" fmla="*/ 43 w 45"/>
                  <a:gd name="T27" fmla="*/ 15 h 46"/>
                  <a:gd name="T28" fmla="*/ 45 w 45"/>
                  <a:gd name="T29" fmla="*/ 13 h 46"/>
                  <a:gd name="T30" fmla="*/ 45 w 45"/>
                  <a:gd name="T31" fmla="*/ 1 h 46"/>
                  <a:gd name="T32" fmla="*/ 43 w 45"/>
                  <a:gd name="T33" fmla="*/ 0 h 46"/>
                  <a:gd name="T34" fmla="*/ 9 w 45"/>
                  <a:gd name="T35" fmla="*/ 45 h 46"/>
                  <a:gd name="T36" fmla="*/ 2 w 45"/>
                  <a:gd name="T37" fmla="*/ 19 h 46"/>
                  <a:gd name="T38" fmla="*/ 4 w 45"/>
                  <a:gd name="T39" fmla="*/ 16 h 46"/>
                  <a:gd name="T40" fmla="*/ 16 w 45"/>
                  <a:gd name="T41" fmla="*/ 16 h 46"/>
                  <a:gd name="T42" fmla="*/ 18 w 45"/>
                  <a:gd name="T43" fmla="*/ 18 h 46"/>
                  <a:gd name="T44" fmla="*/ 24 w 45"/>
                  <a:gd name="T45" fmla="*/ 41 h 46"/>
                  <a:gd name="T46" fmla="*/ 23 w 45"/>
                  <a:gd name="T47" fmla="*/ 43 h 46"/>
                  <a:gd name="T48" fmla="*/ 12 w 45"/>
                  <a:gd name="T49" fmla="*/ 46 h 46"/>
                  <a:gd name="T50" fmla="*/ 9 w 45"/>
                  <a:gd name="T51" fmla="*/ 45 h 46"/>
                  <a:gd name="T52" fmla="*/ 14 w 45"/>
                  <a:gd name="T53" fmla="*/ 42 h 46"/>
                  <a:gd name="T54" fmla="*/ 19 w 45"/>
                  <a:gd name="T55" fmla="*/ 41 h 46"/>
                  <a:gd name="T56" fmla="*/ 20 w 45"/>
                  <a:gd name="T57" fmla="*/ 39 h 46"/>
                  <a:gd name="T58" fmla="*/ 16 w 45"/>
                  <a:gd name="T59" fmla="*/ 23 h 46"/>
                  <a:gd name="T60" fmla="*/ 14 w 45"/>
                  <a:gd name="T61" fmla="*/ 22 h 46"/>
                  <a:gd name="T62" fmla="*/ 9 w 45"/>
                  <a:gd name="T63" fmla="*/ 23 h 46"/>
                  <a:gd name="T64" fmla="*/ 8 w 45"/>
                  <a:gd name="T65" fmla="*/ 25 h 46"/>
                  <a:gd name="T66" fmla="*/ 12 w 45"/>
                  <a:gd name="T67" fmla="*/ 41 h 46"/>
                  <a:gd name="T68" fmla="*/ 14 w 45"/>
                  <a:gd name="T69" fmla="*/ 42 h 46"/>
                  <a:gd name="T70" fmla="*/ 42 w 45"/>
                  <a:gd name="T71" fmla="*/ 5 h 46"/>
                  <a:gd name="T72" fmla="*/ 42 w 45"/>
                  <a:gd name="T73" fmla="*/ 10 h 46"/>
                  <a:gd name="T74" fmla="*/ 40 w 45"/>
                  <a:gd name="T75" fmla="*/ 12 h 46"/>
                  <a:gd name="T76" fmla="*/ 24 w 45"/>
                  <a:gd name="T77" fmla="*/ 12 h 46"/>
                  <a:gd name="T78" fmla="*/ 23 w 45"/>
                  <a:gd name="T79" fmla="*/ 10 h 46"/>
                  <a:gd name="T80" fmla="*/ 23 w 45"/>
                  <a:gd name="T81" fmla="*/ 5 h 46"/>
                  <a:gd name="T82" fmla="*/ 24 w 45"/>
                  <a:gd name="T83" fmla="*/ 3 h 46"/>
                  <a:gd name="T84" fmla="*/ 40 w 45"/>
                  <a:gd name="T85" fmla="*/ 3 h 46"/>
                  <a:gd name="T86" fmla="*/ 42 w 45"/>
                  <a:gd name="T87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" h="46">
                    <a:moveTo>
                      <a:pt x="43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9" y="12"/>
                      <a:pt x="8" y="13"/>
                      <a:pt x="7" y="13"/>
                    </a:cubicBezTo>
                    <a:cubicBezTo>
                      <a:pt x="6" y="13"/>
                      <a:pt x="4" y="12"/>
                      <a:pt x="3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4" y="15"/>
                      <a:pt x="45" y="14"/>
                      <a:pt x="45" y="1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4" y="0"/>
                      <a:pt x="43" y="0"/>
                    </a:cubicBezTo>
                    <a:close/>
                    <a:moveTo>
                      <a:pt x="9" y="4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7"/>
                      <a:pt x="3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8" y="17"/>
                      <a:pt x="18" y="18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4" y="43"/>
                      <a:pt x="23" y="43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6"/>
                      <a:pt x="10" y="46"/>
                      <a:pt x="9" y="45"/>
                    </a:cubicBezTo>
                    <a:close/>
                    <a:moveTo>
                      <a:pt x="14" y="42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0"/>
                      <a:pt x="20" y="40"/>
                      <a:pt x="20" y="3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5" y="22"/>
                      <a:pt x="14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4"/>
                      <a:pt x="7" y="25"/>
                      <a:pt x="8" y="2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2"/>
                      <a:pt x="13" y="42"/>
                      <a:pt x="14" y="42"/>
                    </a:cubicBezTo>
                    <a:close/>
                    <a:moveTo>
                      <a:pt x="42" y="5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1"/>
                      <a:pt x="41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2"/>
                      <a:pt x="23" y="11"/>
                      <a:pt x="23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2" y="4"/>
                      <a:pt x="4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956086" y="1254919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01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4291423" y="1254919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05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950486" y="1254919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08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2618198" y="3277394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03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5953536" y="3277394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07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7923623" y="3277394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09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933986" y="1577182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02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3332573" y="1577182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04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5264561" y="1577182"/>
              <a:ext cx="5389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TEXT 06</a:t>
              </a:r>
            </a:p>
          </p:txBody>
        </p:sp>
        <p:grpSp>
          <p:nvGrpSpPr>
            <p:cNvPr id="40" name="Group 48"/>
            <p:cNvGrpSpPr/>
            <p:nvPr/>
          </p:nvGrpSpPr>
          <p:grpSpPr bwMode="auto">
            <a:xfrm>
              <a:off x="4418013" y="2218532"/>
              <a:ext cx="306387" cy="517525"/>
              <a:chOff x="0" y="0"/>
              <a:chExt cx="193" cy="326"/>
            </a:xfrm>
          </p:grpSpPr>
          <p:sp>
            <p:nvSpPr>
              <p:cNvPr id="41" name="AutoShape 49"/>
              <p:cNvSpPr>
                <a:spLocks noChangeAspect="1" noChangeArrowheads="1" noTextEdit="1"/>
              </p:cNvSpPr>
              <p:nvPr/>
            </p:nvSpPr>
            <p:spPr bwMode="auto">
              <a:xfrm>
                <a:off x="2" y="0"/>
                <a:ext cx="19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50"/>
              <p:cNvSpPr/>
              <p:nvPr/>
            </p:nvSpPr>
            <p:spPr bwMode="auto">
              <a:xfrm>
                <a:off x="0" y="2"/>
                <a:ext cx="193" cy="204"/>
              </a:xfrm>
              <a:custGeom>
                <a:avLst/>
                <a:gdLst>
                  <a:gd name="T0" fmla="*/ 79 w 82"/>
                  <a:gd name="T1" fmla="*/ 0 h 86"/>
                  <a:gd name="T2" fmla="*/ 12 w 82"/>
                  <a:gd name="T3" fmla="*/ 0 h 86"/>
                  <a:gd name="T4" fmla="*/ 0 w 82"/>
                  <a:gd name="T5" fmla="*/ 12 h 86"/>
                  <a:gd name="T6" fmla="*/ 0 w 82"/>
                  <a:gd name="T7" fmla="*/ 74 h 86"/>
                  <a:gd name="T8" fmla="*/ 12 w 82"/>
                  <a:gd name="T9" fmla="*/ 86 h 86"/>
                  <a:gd name="T10" fmla="*/ 22 w 82"/>
                  <a:gd name="T11" fmla="*/ 86 h 86"/>
                  <a:gd name="T12" fmla="*/ 23 w 82"/>
                  <a:gd name="T13" fmla="*/ 86 h 86"/>
                  <a:gd name="T14" fmla="*/ 79 w 82"/>
                  <a:gd name="T15" fmla="*/ 86 h 86"/>
                  <a:gd name="T16" fmla="*/ 82 w 82"/>
                  <a:gd name="T17" fmla="*/ 83 h 86"/>
                  <a:gd name="T18" fmla="*/ 82 w 82"/>
                  <a:gd name="T19" fmla="*/ 70 h 86"/>
                  <a:gd name="T20" fmla="*/ 80 w 82"/>
                  <a:gd name="T21" fmla="*/ 68 h 86"/>
                  <a:gd name="T22" fmla="*/ 79 w 82"/>
                  <a:gd name="T23" fmla="*/ 68 h 86"/>
                  <a:gd name="T24" fmla="*/ 77 w 82"/>
                  <a:gd name="T25" fmla="*/ 70 h 86"/>
                  <a:gd name="T26" fmla="*/ 77 w 82"/>
                  <a:gd name="T27" fmla="*/ 80 h 86"/>
                  <a:gd name="T28" fmla="*/ 75 w 82"/>
                  <a:gd name="T29" fmla="*/ 83 h 86"/>
                  <a:gd name="T30" fmla="*/ 26 w 82"/>
                  <a:gd name="T31" fmla="*/ 83 h 86"/>
                  <a:gd name="T32" fmla="*/ 25 w 82"/>
                  <a:gd name="T33" fmla="*/ 83 h 86"/>
                  <a:gd name="T34" fmla="*/ 12 w 82"/>
                  <a:gd name="T35" fmla="*/ 83 h 86"/>
                  <a:gd name="T36" fmla="*/ 12 w 82"/>
                  <a:gd name="T37" fmla="*/ 66 h 86"/>
                  <a:gd name="T38" fmla="*/ 42 w 82"/>
                  <a:gd name="T39" fmla="*/ 66 h 86"/>
                  <a:gd name="T40" fmla="*/ 43 w 82"/>
                  <a:gd name="T41" fmla="*/ 66 h 86"/>
                  <a:gd name="T42" fmla="*/ 79 w 82"/>
                  <a:gd name="T43" fmla="*/ 66 h 86"/>
                  <a:gd name="T44" fmla="*/ 82 w 82"/>
                  <a:gd name="T45" fmla="*/ 63 h 86"/>
                  <a:gd name="T46" fmla="*/ 82 w 82"/>
                  <a:gd name="T47" fmla="*/ 28 h 86"/>
                  <a:gd name="T48" fmla="*/ 82 w 82"/>
                  <a:gd name="T49" fmla="*/ 25 h 86"/>
                  <a:gd name="T50" fmla="*/ 82 w 82"/>
                  <a:gd name="T51" fmla="*/ 3 h 86"/>
                  <a:gd name="T52" fmla="*/ 79 w 82"/>
                  <a:gd name="T5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6">
                    <a:moveTo>
                      <a:pt x="7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7"/>
                      <a:pt x="0" y="49"/>
                      <a:pt x="0" y="74"/>
                    </a:cubicBezTo>
                    <a:cubicBezTo>
                      <a:pt x="0" y="81"/>
                      <a:pt x="5" y="86"/>
                      <a:pt x="12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80" y="86"/>
                      <a:pt x="82" y="85"/>
                      <a:pt x="82" y="83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69"/>
                      <a:pt x="81" y="68"/>
                      <a:pt x="80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8" y="68"/>
                      <a:pt x="77" y="69"/>
                      <a:pt x="77" y="70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2"/>
                      <a:pt x="76" y="83"/>
                      <a:pt x="75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" y="83"/>
                      <a:pt x="1" y="66"/>
                      <a:pt x="1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0" y="66"/>
                      <a:pt x="82" y="64"/>
                      <a:pt x="82" y="63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0" y="0"/>
                      <a:pt x="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51"/>
              <p:cNvSpPr/>
              <p:nvPr/>
            </p:nvSpPr>
            <p:spPr bwMode="auto">
              <a:xfrm>
                <a:off x="23" y="300"/>
                <a:ext cx="151" cy="9"/>
              </a:xfrm>
              <a:custGeom>
                <a:avLst/>
                <a:gdLst>
                  <a:gd name="T0" fmla="*/ 62 w 64"/>
                  <a:gd name="T1" fmla="*/ 0 h 4"/>
                  <a:gd name="T2" fmla="*/ 2 w 64"/>
                  <a:gd name="T3" fmla="*/ 0 h 4"/>
                  <a:gd name="T4" fmla="*/ 0 w 64"/>
                  <a:gd name="T5" fmla="*/ 2 h 4"/>
                  <a:gd name="T6" fmla="*/ 0 w 64"/>
                  <a:gd name="T7" fmla="*/ 2 h 4"/>
                  <a:gd name="T8" fmla="*/ 2 w 64"/>
                  <a:gd name="T9" fmla="*/ 4 h 4"/>
                  <a:gd name="T10" fmla="*/ 62 w 64"/>
                  <a:gd name="T11" fmla="*/ 4 h 4"/>
                  <a:gd name="T12" fmla="*/ 64 w 64"/>
                  <a:gd name="T13" fmla="*/ 2 h 4"/>
                  <a:gd name="T14" fmla="*/ 64 w 64"/>
                  <a:gd name="T15" fmla="*/ 2 h 4"/>
                  <a:gd name="T16" fmla="*/ 62 w 6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">
                    <a:moveTo>
                      <a:pt x="6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1"/>
                      <a:pt x="63" y="0"/>
                      <a:pt x="62" y="0"/>
                    </a:cubicBezTo>
                    <a:close/>
                  </a:path>
                </a:pathLst>
              </a:custGeom>
              <a:solidFill>
                <a:srgbClr val="B7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52"/>
              <p:cNvSpPr/>
              <p:nvPr/>
            </p:nvSpPr>
            <p:spPr bwMode="auto">
              <a:xfrm>
                <a:off x="23" y="286"/>
                <a:ext cx="151" cy="9"/>
              </a:xfrm>
              <a:custGeom>
                <a:avLst/>
                <a:gdLst>
                  <a:gd name="T0" fmla="*/ 64 w 64"/>
                  <a:gd name="T1" fmla="*/ 2 h 4"/>
                  <a:gd name="T2" fmla="*/ 62 w 64"/>
                  <a:gd name="T3" fmla="*/ 0 h 4"/>
                  <a:gd name="T4" fmla="*/ 2 w 64"/>
                  <a:gd name="T5" fmla="*/ 0 h 4"/>
                  <a:gd name="T6" fmla="*/ 0 w 64"/>
                  <a:gd name="T7" fmla="*/ 2 h 4"/>
                  <a:gd name="T8" fmla="*/ 0 w 64"/>
                  <a:gd name="T9" fmla="*/ 2 h 4"/>
                  <a:gd name="T10" fmla="*/ 2 w 64"/>
                  <a:gd name="T11" fmla="*/ 4 h 4"/>
                  <a:gd name="T12" fmla="*/ 62 w 64"/>
                  <a:gd name="T13" fmla="*/ 4 h 4"/>
                  <a:gd name="T14" fmla="*/ 64 w 6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4">
                    <a:moveTo>
                      <a:pt x="64" y="2"/>
                    </a:moveTo>
                    <a:cubicBezTo>
                      <a:pt x="64" y="1"/>
                      <a:pt x="63" y="0"/>
                      <a:pt x="6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4" y="3"/>
                      <a:pt x="64" y="2"/>
                    </a:cubicBezTo>
                    <a:close/>
                  </a:path>
                </a:pathLst>
              </a:custGeom>
              <a:solidFill>
                <a:srgbClr val="B7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53"/>
              <p:cNvSpPr/>
              <p:nvPr/>
            </p:nvSpPr>
            <p:spPr bwMode="auto">
              <a:xfrm>
                <a:off x="0" y="196"/>
                <a:ext cx="193" cy="69"/>
              </a:xfrm>
              <a:custGeom>
                <a:avLst/>
                <a:gdLst>
                  <a:gd name="T0" fmla="*/ 80 w 82"/>
                  <a:gd name="T1" fmla="*/ 6 h 29"/>
                  <a:gd name="T2" fmla="*/ 21 w 82"/>
                  <a:gd name="T3" fmla="*/ 6 h 29"/>
                  <a:gd name="T4" fmla="*/ 20 w 82"/>
                  <a:gd name="T5" fmla="*/ 6 h 29"/>
                  <a:gd name="T6" fmla="*/ 12 w 82"/>
                  <a:gd name="T7" fmla="*/ 6 h 29"/>
                  <a:gd name="T8" fmla="*/ 1 w 82"/>
                  <a:gd name="T9" fmla="*/ 1 h 29"/>
                  <a:gd name="T10" fmla="*/ 0 w 82"/>
                  <a:gd name="T11" fmla="*/ 1 h 29"/>
                  <a:gd name="T12" fmla="*/ 0 w 82"/>
                  <a:gd name="T13" fmla="*/ 18 h 29"/>
                  <a:gd name="T14" fmla="*/ 3 w 82"/>
                  <a:gd name="T15" fmla="*/ 25 h 29"/>
                  <a:gd name="T16" fmla="*/ 12 w 82"/>
                  <a:gd name="T17" fmla="*/ 29 h 29"/>
                  <a:gd name="T18" fmla="*/ 79 w 82"/>
                  <a:gd name="T19" fmla="*/ 29 h 29"/>
                  <a:gd name="T20" fmla="*/ 82 w 82"/>
                  <a:gd name="T21" fmla="*/ 26 h 29"/>
                  <a:gd name="T22" fmla="*/ 82 w 82"/>
                  <a:gd name="T23" fmla="*/ 13 h 29"/>
                  <a:gd name="T24" fmla="*/ 80 w 82"/>
                  <a:gd name="T25" fmla="*/ 12 h 29"/>
                  <a:gd name="T26" fmla="*/ 79 w 82"/>
                  <a:gd name="T27" fmla="*/ 12 h 29"/>
                  <a:gd name="T28" fmla="*/ 77 w 82"/>
                  <a:gd name="T29" fmla="*/ 13 h 29"/>
                  <a:gd name="T30" fmla="*/ 77 w 82"/>
                  <a:gd name="T31" fmla="*/ 23 h 29"/>
                  <a:gd name="T32" fmla="*/ 75 w 82"/>
                  <a:gd name="T33" fmla="*/ 26 h 29"/>
                  <a:gd name="T34" fmla="*/ 12 w 82"/>
                  <a:gd name="T35" fmla="*/ 26 h 29"/>
                  <a:gd name="T36" fmla="*/ 5 w 82"/>
                  <a:gd name="T37" fmla="*/ 22 h 29"/>
                  <a:gd name="T38" fmla="*/ 12 w 82"/>
                  <a:gd name="T39" fmla="*/ 9 h 29"/>
                  <a:gd name="T40" fmla="*/ 17 w 82"/>
                  <a:gd name="T41" fmla="*/ 9 h 29"/>
                  <a:gd name="T42" fmla="*/ 18 w 82"/>
                  <a:gd name="T43" fmla="*/ 9 h 29"/>
                  <a:gd name="T44" fmla="*/ 80 w 82"/>
                  <a:gd name="T45" fmla="*/ 9 h 29"/>
                  <a:gd name="T46" fmla="*/ 82 w 82"/>
                  <a:gd name="T47" fmla="*/ 8 h 29"/>
                  <a:gd name="T48" fmla="*/ 82 w 82"/>
                  <a:gd name="T49" fmla="*/ 7 h 29"/>
                  <a:gd name="T50" fmla="*/ 80 w 82"/>
                  <a:gd name="T5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29">
                    <a:moveTo>
                      <a:pt x="80" y="6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8" y="6"/>
                      <a:pt x="4" y="4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3"/>
                      <a:pt x="3" y="25"/>
                    </a:cubicBezTo>
                    <a:cubicBezTo>
                      <a:pt x="5" y="27"/>
                      <a:pt x="8" y="29"/>
                      <a:pt x="12" y="29"/>
                    </a:cubicBezTo>
                    <a:cubicBezTo>
                      <a:pt x="35" y="29"/>
                      <a:pt x="56" y="29"/>
                      <a:pt x="79" y="29"/>
                    </a:cubicBezTo>
                    <a:cubicBezTo>
                      <a:pt x="80" y="29"/>
                      <a:pt x="82" y="28"/>
                      <a:pt x="82" y="26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2" y="12"/>
                      <a:pt x="81" y="12"/>
                      <a:pt x="8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8" y="12"/>
                      <a:pt x="77" y="12"/>
                      <a:pt x="77" y="1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5"/>
                      <a:pt x="76" y="26"/>
                      <a:pt x="75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8" y="26"/>
                      <a:pt x="6" y="25"/>
                      <a:pt x="5" y="22"/>
                    </a:cubicBezTo>
                    <a:cubicBezTo>
                      <a:pt x="2" y="17"/>
                      <a:pt x="4" y="9"/>
                      <a:pt x="12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1" y="6"/>
                      <a:pt x="8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54"/>
              <p:cNvSpPr/>
              <p:nvPr/>
            </p:nvSpPr>
            <p:spPr bwMode="auto">
              <a:xfrm>
                <a:off x="0" y="257"/>
                <a:ext cx="193" cy="67"/>
              </a:xfrm>
              <a:custGeom>
                <a:avLst/>
                <a:gdLst>
                  <a:gd name="T0" fmla="*/ 80 w 82"/>
                  <a:gd name="T1" fmla="*/ 5 h 28"/>
                  <a:gd name="T2" fmla="*/ 12 w 82"/>
                  <a:gd name="T3" fmla="*/ 5 h 28"/>
                  <a:gd name="T4" fmla="*/ 1 w 82"/>
                  <a:gd name="T5" fmla="*/ 0 h 28"/>
                  <a:gd name="T6" fmla="*/ 1 w 82"/>
                  <a:gd name="T7" fmla="*/ 0 h 28"/>
                  <a:gd name="T8" fmla="*/ 1 w 82"/>
                  <a:gd name="T9" fmla="*/ 0 h 28"/>
                  <a:gd name="T10" fmla="*/ 1 w 82"/>
                  <a:gd name="T11" fmla="*/ 0 h 28"/>
                  <a:gd name="T12" fmla="*/ 1 w 82"/>
                  <a:gd name="T13" fmla="*/ 0 h 28"/>
                  <a:gd name="T14" fmla="*/ 0 w 82"/>
                  <a:gd name="T15" fmla="*/ 1 h 28"/>
                  <a:gd name="T16" fmla="*/ 0 w 82"/>
                  <a:gd name="T17" fmla="*/ 1 h 28"/>
                  <a:gd name="T18" fmla="*/ 0 w 82"/>
                  <a:gd name="T19" fmla="*/ 17 h 28"/>
                  <a:gd name="T20" fmla="*/ 12 w 82"/>
                  <a:gd name="T21" fmla="*/ 28 h 28"/>
                  <a:gd name="T22" fmla="*/ 79 w 82"/>
                  <a:gd name="T23" fmla="*/ 28 h 28"/>
                  <a:gd name="T24" fmla="*/ 82 w 82"/>
                  <a:gd name="T25" fmla="*/ 26 h 28"/>
                  <a:gd name="T26" fmla="*/ 82 w 82"/>
                  <a:gd name="T27" fmla="*/ 12 h 28"/>
                  <a:gd name="T28" fmla="*/ 80 w 82"/>
                  <a:gd name="T29" fmla="*/ 11 h 28"/>
                  <a:gd name="T30" fmla="*/ 79 w 82"/>
                  <a:gd name="T31" fmla="*/ 11 h 28"/>
                  <a:gd name="T32" fmla="*/ 77 w 82"/>
                  <a:gd name="T33" fmla="*/ 12 h 28"/>
                  <a:gd name="T34" fmla="*/ 77 w 82"/>
                  <a:gd name="T35" fmla="*/ 23 h 28"/>
                  <a:gd name="T36" fmla="*/ 75 w 82"/>
                  <a:gd name="T37" fmla="*/ 25 h 28"/>
                  <a:gd name="T38" fmla="*/ 12 w 82"/>
                  <a:gd name="T39" fmla="*/ 25 h 28"/>
                  <a:gd name="T40" fmla="*/ 12 w 82"/>
                  <a:gd name="T41" fmla="*/ 8 h 28"/>
                  <a:gd name="T42" fmla="*/ 80 w 82"/>
                  <a:gd name="T43" fmla="*/ 8 h 28"/>
                  <a:gd name="T44" fmla="*/ 82 w 82"/>
                  <a:gd name="T45" fmla="*/ 7 h 28"/>
                  <a:gd name="T46" fmla="*/ 82 w 82"/>
                  <a:gd name="T47" fmla="*/ 6 h 28"/>
                  <a:gd name="T48" fmla="*/ 80 w 82"/>
                  <a:gd name="T4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28">
                    <a:moveTo>
                      <a:pt x="80" y="5"/>
                    </a:moveTo>
                    <a:cubicBezTo>
                      <a:pt x="57" y="5"/>
                      <a:pt x="35" y="5"/>
                      <a:pt x="12" y="5"/>
                    </a:cubicBezTo>
                    <a:cubicBezTo>
                      <a:pt x="8" y="5"/>
                      <a:pt x="4" y="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3"/>
                      <a:pt x="5" y="28"/>
                      <a:pt x="12" y="28"/>
                    </a:cubicBezTo>
                    <a:cubicBezTo>
                      <a:pt x="35" y="28"/>
                      <a:pt x="56" y="28"/>
                      <a:pt x="79" y="28"/>
                    </a:cubicBezTo>
                    <a:cubicBezTo>
                      <a:pt x="80" y="28"/>
                      <a:pt x="82" y="27"/>
                      <a:pt x="82" y="26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1"/>
                      <a:pt x="81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7" y="11"/>
                      <a:pt x="77" y="1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" y="25"/>
                      <a:pt x="1" y="8"/>
                      <a:pt x="1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8"/>
                      <a:pt x="82" y="8"/>
                      <a:pt x="82" y="7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1" y="5"/>
                      <a:pt x="8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55"/>
              <p:cNvSpPr/>
              <p:nvPr/>
            </p:nvSpPr>
            <p:spPr bwMode="auto">
              <a:xfrm>
                <a:off x="23" y="227"/>
                <a:ext cx="151" cy="7"/>
              </a:xfrm>
              <a:custGeom>
                <a:avLst/>
                <a:gdLst>
                  <a:gd name="T0" fmla="*/ 64 w 64"/>
                  <a:gd name="T1" fmla="*/ 1 h 3"/>
                  <a:gd name="T2" fmla="*/ 62 w 64"/>
                  <a:gd name="T3" fmla="*/ 0 h 3"/>
                  <a:gd name="T4" fmla="*/ 4 w 64"/>
                  <a:gd name="T5" fmla="*/ 0 h 3"/>
                  <a:gd name="T6" fmla="*/ 3 w 64"/>
                  <a:gd name="T7" fmla="*/ 0 h 3"/>
                  <a:gd name="T8" fmla="*/ 2 w 64"/>
                  <a:gd name="T9" fmla="*/ 0 h 3"/>
                  <a:gd name="T10" fmla="*/ 0 w 64"/>
                  <a:gd name="T11" fmla="*/ 1 h 3"/>
                  <a:gd name="T12" fmla="*/ 0 w 64"/>
                  <a:gd name="T13" fmla="*/ 2 h 3"/>
                  <a:gd name="T14" fmla="*/ 1 w 64"/>
                  <a:gd name="T15" fmla="*/ 3 h 3"/>
                  <a:gd name="T16" fmla="*/ 2 w 64"/>
                  <a:gd name="T17" fmla="*/ 3 h 3"/>
                  <a:gd name="T18" fmla="*/ 62 w 64"/>
                  <a:gd name="T19" fmla="*/ 3 h 3"/>
                  <a:gd name="T20" fmla="*/ 64 w 64"/>
                  <a:gd name="T21" fmla="*/ 2 h 3"/>
                  <a:gd name="T22" fmla="*/ 64 w 64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3">
                    <a:moveTo>
                      <a:pt x="64" y="1"/>
                    </a:moveTo>
                    <a:cubicBezTo>
                      <a:pt x="64" y="0"/>
                      <a:pt x="63" y="0"/>
                      <a:pt x="6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4" y="3"/>
                      <a:pt x="64" y="2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56"/>
              <p:cNvSpPr/>
              <p:nvPr/>
            </p:nvSpPr>
            <p:spPr bwMode="auto">
              <a:xfrm>
                <a:off x="23" y="182"/>
                <a:ext cx="151" cy="7"/>
              </a:xfrm>
              <a:custGeom>
                <a:avLst/>
                <a:gdLst>
                  <a:gd name="T0" fmla="*/ 62 w 64"/>
                  <a:gd name="T1" fmla="*/ 0 h 3"/>
                  <a:gd name="T2" fmla="*/ 24 w 64"/>
                  <a:gd name="T3" fmla="*/ 0 h 3"/>
                  <a:gd name="T4" fmla="*/ 22 w 64"/>
                  <a:gd name="T5" fmla="*/ 0 h 3"/>
                  <a:gd name="T6" fmla="*/ 2 w 64"/>
                  <a:gd name="T7" fmla="*/ 0 h 3"/>
                  <a:gd name="T8" fmla="*/ 0 w 64"/>
                  <a:gd name="T9" fmla="*/ 1 h 3"/>
                  <a:gd name="T10" fmla="*/ 0 w 64"/>
                  <a:gd name="T11" fmla="*/ 1 h 3"/>
                  <a:gd name="T12" fmla="*/ 2 w 64"/>
                  <a:gd name="T13" fmla="*/ 3 h 3"/>
                  <a:gd name="T14" fmla="*/ 19 w 64"/>
                  <a:gd name="T15" fmla="*/ 3 h 3"/>
                  <a:gd name="T16" fmla="*/ 20 w 64"/>
                  <a:gd name="T17" fmla="*/ 3 h 3"/>
                  <a:gd name="T18" fmla="*/ 62 w 64"/>
                  <a:gd name="T19" fmla="*/ 3 h 3"/>
                  <a:gd name="T20" fmla="*/ 64 w 64"/>
                  <a:gd name="T21" fmla="*/ 1 h 3"/>
                  <a:gd name="T22" fmla="*/ 64 w 64"/>
                  <a:gd name="T23" fmla="*/ 1 h 3"/>
                  <a:gd name="T24" fmla="*/ 62 w 6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3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4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0"/>
                      <a:pt x="63" y="0"/>
                      <a:pt x="62" y="0"/>
                    </a:cubicBezTo>
                    <a:close/>
                  </a:path>
                </a:pathLst>
              </a:custGeom>
              <a:solidFill>
                <a:srgbClr val="B7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57"/>
              <p:cNvSpPr/>
              <p:nvPr/>
            </p:nvSpPr>
            <p:spPr bwMode="auto">
              <a:xfrm>
                <a:off x="23" y="165"/>
                <a:ext cx="151" cy="10"/>
              </a:xfrm>
              <a:custGeom>
                <a:avLst/>
                <a:gdLst>
                  <a:gd name="T0" fmla="*/ 64 w 64"/>
                  <a:gd name="T1" fmla="*/ 2 h 4"/>
                  <a:gd name="T2" fmla="*/ 62 w 64"/>
                  <a:gd name="T3" fmla="*/ 0 h 4"/>
                  <a:gd name="T4" fmla="*/ 30 w 64"/>
                  <a:gd name="T5" fmla="*/ 0 h 4"/>
                  <a:gd name="T6" fmla="*/ 28 w 64"/>
                  <a:gd name="T7" fmla="*/ 0 h 4"/>
                  <a:gd name="T8" fmla="*/ 2 w 64"/>
                  <a:gd name="T9" fmla="*/ 0 h 4"/>
                  <a:gd name="T10" fmla="*/ 0 w 64"/>
                  <a:gd name="T11" fmla="*/ 2 h 4"/>
                  <a:gd name="T12" fmla="*/ 0 w 64"/>
                  <a:gd name="T13" fmla="*/ 2 h 4"/>
                  <a:gd name="T14" fmla="*/ 2 w 64"/>
                  <a:gd name="T15" fmla="*/ 4 h 4"/>
                  <a:gd name="T16" fmla="*/ 24 w 64"/>
                  <a:gd name="T17" fmla="*/ 4 h 4"/>
                  <a:gd name="T18" fmla="*/ 26 w 64"/>
                  <a:gd name="T19" fmla="*/ 4 h 4"/>
                  <a:gd name="T20" fmla="*/ 62 w 64"/>
                  <a:gd name="T21" fmla="*/ 4 h 4"/>
                  <a:gd name="T22" fmla="*/ 64 w 64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4">
                    <a:moveTo>
                      <a:pt x="64" y="2"/>
                    </a:moveTo>
                    <a:cubicBezTo>
                      <a:pt x="64" y="1"/>
                      <a:pt x="63" y="0"/>
                      <a:pt x="6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4" y="3"/>
                      <a:pt x="6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58"/>
              <p:cNvSpPr/>
              <p:nvPr/>
            </p:nvSpPr>
            <p:spPr bwMode="auto">
              <a:xfrm>
                <a:off x="23" y="241"/>
                <a:ext cx="151" cy="7"/>
              </a:xfrm>
              <a:custGeom>
                <a:avLst/>
                <a:gdLst>
                  <a:gd name="T0" fmla="*/ 62 w 64"/>
                  <a:gd name="T1" fmla="*/ 0 h 3"/>
                  <a:gd name="T2" fmla="*/ 2 w 64"/>
                  <a:gd name="T3" fmla="*/ 0 h 3"/>
                  <a:gd name="T4" fmla="*/ 0 w 64"/>
                  <a:gd name="T5" fmla="*/ 1 h 3"/>
                  <a:gd name="T6" fmla="*/ 0 w 64"/>
                  <a:gd name="T7" fmla="*/ 2 h 3"/>
                  <a:gd name="T8" fmla="*/ 2 w 64"/>
                  <a:gd name="T9" fmla="*/ 3 h 3"/>
                  <a:gd name="T10" fmla="*/ 62 w 64"/>
                  <a:gd name="T11" fmla="*/ 3 h 3"/>
                  <a:gd name="T12" fmla="*/ 64 w 64"/>
                  <a:gd name="T13" fmla="*/ 2 h 3"/>
                  <a:gd name="T14" fmla="*/ 64 w 64"/>
                  <a:gd name="T15" fmla="*/ 1 h 3"/>
                  <a:gd name="T16" fmla="*/ 62 w 6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">
                    <a:moveTo>
                      <a:pt x="6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4" y="3"/>
                      <a:pt x="64" y="2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3" y="0"/>
                      <a:pt x="62" y="0"/>
                    </a:cubicBezTo>
                    <a:close/>
                  </a:path>
                </a:pathLst>
              </a:custGeom>
              <a:solidFill>
                <a:srgbClr val="B7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079220" y="4390716"/>
            <a:ext cx="2275854" cy="857180"/>
            <a:chOff x="707620" y="3868202"/>
            <a:chExt cx="2275854" cy="857180"/>
          </a:xfrm>
        </p:grpSpPr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>
              <a:off x="783326" y="4079051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57" name="TextBox 47"/>
            <p:cNvSpPr txBox="1"/>
            <p:nvPr/>
          </p:nvSpPr>
          <p:spPr>
            <a:xfrm>
              <a:off x="707620" y="3868202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58609" y="4390716"/>
            <a:ext cx="2275854" cy="857180"/>
            <a:chOff x="3387009" y="3868202"/>
            <a:chExt cx="2275854" cy="857180"/>
          </a:xfrm>
        </p:grpSpPr>
        <p:sp>
          <p:nvSpPr>
            <p:cNvPr id="59" name="Rectangle 167"/>
            <p:cNvSpPr>
              <a:spLocks noChangeArrowheads="1"/>
            </p:cNvSpPr>
            <p:nvPr/>
          </p:nvSpPr>
          <p:spPr bwMode="auto">
            <a:xfrm>
              <a:off x="3462715" y="4079051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60" name="TextBox 47"/>
            <p:cNvSpPr txBox="1"/>
            <p:nvPr/>
          </p:nvSpPr>
          <p:spPr>
            <a:xfrm>
              <a:off x="3387009" y="3868202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475192" y="4390716"/>
            <a:ext cx="2275854" cy="857180"/>
            <a:chOff x="6103592" y="3868202"/>
            <a:chExt cx="2275854" cy="857180"/>
          </a:xfrm>
        </p:grpSpPr>
        <p:sp>
          <p:nvSpPr>
            <p:cNvPr id="62" name="Rectangle 167"/>
            <p:cNvSpPr>
              <a:spLocks noChangeArrowheads="1"/>
            </p:cNvSpPr>
            <p:nvPr/>
          </p:nvSpPr>
          <p:spPr bwMode="auto">
            <a:xfrm>
              <a:off x="6179298" y="4079051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63" name="TextBox 47"/>
            <p:cNvSpPr txBox="1"/>
            <p:nvPr/>
          </p:nvSpPr>
          <p:spPr>
            <a:xfrm>
              <a:off x="6103592" y="3868202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42"/>
          <p:cNvSpPr/>
          <p:nvPr/>
        </p:nvSpPr>
        <p:spPr>
          <a:xfrm rot="16200000" flipH="1">
            <a:off x="2849250" y="2616269"/>
            <a:ext cx="234328" cy="20541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3" name="Freeform 734"/>
          <p:cNvSpPr>
            <a:spLocks noChangeArrowheads="1"/>
          </p:cNvSpPr>
          <p:nvPr/>
        </p:nvSpPr>
        <p:spPr bwMode="auto">
          <a:xfrm rot="5400000">
            <a:off x="2891377" y="3646835"/>
            <a:ext cx="249040" cy="380611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4" name="Rectangle 40"/>
          <p:cNvSpPr/>
          <p:nvPr/>
        </p:nvSpPr>
        <p:spPr>
          <a:xfrm>
            <a:off x="6120578" y="3526188"/>
            <a:ext cx="2054158" cy="23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5" name="Freeform 734"/>
          <p:cNvSpPr>
            <a:spLocks noChangeArrowheads="1"/>
          </p:cNvSpPr>
          <p:nvPr/>
        </p:nvSpPr>
        <p:spPr bwMode="auto">
          <a:xfrm rot="5400000">
            <a:off x="7053911" y="3662293"/>
            <a:ext cx="249039" cy="380611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6" name="Round Same Side Corner Rectangle 36"/>
          <p:cNvSpPr/>
          <p:nvPr/>
        </p:nvSpPr>
        <p:spPr>
          <a:xfrm rot="5400000">
            <a:off x="9115864" y="2616241"/>
            <a:ext cx="234327" cy="20541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7" name="Freeform 734"/>
          <p:cNvSpPr>
            <a:spLocks noChangeArrowheads="1"/>
          </p:cNvSpPr>
          <p:nvPr/>
        </p:nvSpPr>
        <p:spPr bwMode="auto">
          <a:xfrm rot="16200000">
            <a:off x="9113250" y="3259987"/>
            <a:ext cx="249039" cy="380612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719E4B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8" name="Rectangle 32"/>
          <p:cNvSpPr/>
          <p:nvPr/>
        </p:nvSpPr>
        <p:spPr>
          <a:xfrm>
            <a:off x="4029957" y="3526189"/>
            <a:ext cx="2054158" cy="234330"/>
          </a:xfrm>
          <a:prstGeom prst="rect">
            <a:avLst/>
          </a:prstGeom>
          <a:solidFill>
            <a:srgbClr val="7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9" name="Freeform 734"/>
          <p:cNvSpPr>
            <a:spLocks noChangeArrowheads="1"/>
          </p:cNvSpPr>
          <p:nvPr/>
        </p:nvSpPr>
        <p:spPr bwMode="auto">
          <a:xfrm rot="16200000">
            <a:off x="4915792" y="3255638"/>
            <a:ext cx="249040" cy="380611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719E4B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Calibri Light" panose="020F0302020204030204"/>
            </a:endParaRPr>
          </a:p>
        </p:txBody>
      </p:sp>
      <p:grpSp>
        <p:nvGrpSpPr>
          <p:cNvPr id="10" name="Group 47"/>
          <p:cNvGrpSpPr/>
          <p:nvPr/>
        </p:nvGrpSpPr>
        <p:grpSpPr>
          <a:xfrm>
            <a:off x="1966229" y="4148098"/>
            <a:ext cx="2087881" cy="1052144"/>
            <a:chOff x="1198245" y="3457719"/>
            <a:chExt cx="2087881" cy="1052144"/>
          </a:xfrm>
        </p:grpSpPr>
        <p:sp>
          <p:nvSpPr>
            <p:cNvPr id="11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12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Innovation</a:t>
              </a:r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6134489" y="4148098"/>
            <a:ext cx="2087881" cy="1052144"/>
            <a:chOff x="1198245" y="3457719"/>
            <a:chExt cx="2087881" cy="1052144"/>
          </a:xfrm>
        </p:grpSpPr>
        <p:sp>
          <p:nvSpPr>
            <p:cNvPr id="14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15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Invention</a:t>
              </a:r>
            </a:p>
          </p:txBody>
        </p:sp>
      </p:grpSp>
      <p:grpSp>
        <p:nvGrpSpPr>
          <p:cNvPr id="16" name="Group 53"/>
          <p:cNvGrpSpPr/>
          <p:nvPr/>
        </p:nvGrpSpPr>
        <p:grpSpPr>
          <a:xfrm>
            <a:off x="4011246" y="2110333"/>
            <a:ext cx="2087881" cy="1052144"/>
            <a:chOff x="1198245" y="3457719"/>
            <a:chExt cx="2087881" cy="1052144"/>
          </a:xfrm>
        </p:grpSpPr>
        <p:sp>
          <p:nvSpPr>
            <p:cNvPr id="17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18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Creativity</a:t>
              </a:r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8191780" y="2110333"/>
            <a:ext cx="2087881" cy="1052144"/>
            <a:chOff x="1198245" y="3457719"/>
            <a:chExt cx="2087881" cy="1052144"/>
          </a:xfrm>
        </p:grpSpPr>
        <p:sp>
          <p:nvSpPr>
            <p:cNvPr id="20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1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Measure</a:t>
              </a:r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4567826" y="4145475"/>
            <a:ext cx="944072" cy="1009776"/>
            <a:chOff x="4567826" y="4145475"/>
            <a:chExt cx="944072" cy="1009776"/>
          </a:xfrm>
        </p:grpSpPr>
        <p:grpSp>
          <p:nvGrpSpPr>
            <p:cNvPr id="23" name="Group 95"/>
            <p:cNvGrpSpPr/>
            <p:nvPr/>
          </p:nvGrpSpPr>
          <p:grpSpPr>
            <a:xfrm>
              <a:off x="4567826" y="4145475"/>
              <a:ext cx="944072" cy="1009776"/>
              <a:chOff x="1633379" y="2569107"/>
              <a:chExt cx="1487165" cy="1590666"/>
            </a:xfrm>
          </p:grpSpPr>
          <p:sp>
            <p:nvSpPr>
              <p:cNvPr id="25" name="Sev01"/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6" name="Sev01"/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rgbClr val="719E4B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24" name="Freeform 61"/>
            <p:cNvSpPr/>
            <p:nvPr/>
          </p:nvSpPr>
          <p:spPr bwMode="auto">
            <a:xfrm>
              <a:off x="4803552" y="4435012"/>
              <a:ext cx="535141" cy="436766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6"/>
          <p:cNvGrpSpPr/>
          <p:nvPr/>
        </p:nvGrpSpPr>
        <p:grpSpPr>
          <a:xfrm>
            <a:off x="6722330" y="2185331"/>
            <a:ext cx="944072" cy="1009776"/>
            <a:chOff x="6722330" y="2185331"/>
            <a:chExt cx="944072" cy="1009776"/>
          </a:xfrm>
        </p:grpSpPr>
        <p:grpSp>
          <p:nvGrpSpPr>
            <p:cNvPr id="28" name="Group 85"/>
            <p:cNvGrpSpPr/>
            <p:nvPr/>
          </p:nvGrpSpPr>
          <p:grpSpPr>
            <a:xfrm>
              <a:off x="6722330" y="2185331"/>
              <a:ext cx="944072" cy="1009776"/>
              <a:chOff x="1633379" y="2569107"/>
              <a:chExt cx="1487165" cy="1590666"/>
            </a:xfrm>
          </p:grpSpPr>
          <p:sp>
            <p:nvSpPr>
              <p:cNvPr id="30" name="Sev01"/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rgbClr val="719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31" name="Sev01"/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19E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29" name="Freeform 28"/>
            <p:cNvSpPr/>
            <p:nvPr/>
          </p:nvSpPr>
          <p:spPr bwMode="auto">
            <a:xfrm>
              <a:off x="7030433" y="2433830"/>
              <a:ext cx="360876" cy="50870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8"/>
          <p:cNvGrpSpPr/>
          <p:nvPr/>
        </p:nvGrpSpPr>
        <p:grpSpPr>
          <a:xfrm>
            <a:off x="8760991" y="4145475"/>
            <a:ext cx="944072" cy="1009776"/>
            <a:chOff x="8760991" y="4145475"/>
            <a:chExt cx="944072" cy="1009776"/>
          </a:xfrm>
        </p:grpSpPr>
        <p:grpSp>
          <p:nvGrpSpPr>
            <p:cNvPr id="33" name="Group 100"/>
            <p:cNvGrpSpPr/>
            <p:nvPr/>
          </p:nvGrpSpPr>
          <p:grpSpPr>
            <a:xfrm>
              <a:off x="8760991" y="4145475"/>
              <a:ext cx="944072" cy="1009776"/>
              <a:chOff x="1633379" y="2569107"/>
              <a:chExt cx="1487165" cy="1590666"/>
            </a:xfrm>
          </p:grpSpPr>
          <p:sp>
            <p:nvSpPr>
              <p:cNvPr id="35" name="Sev01"/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36" name="Sev01"/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rgbClr val="719E4B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34" name="Shape 731"/>
            <p:cNvSpPr/>
            <p:nvPr/>
          </p:nvSpPr>
          <p:spPr>
            <a:xfrm>
              <a:off x="9047226" y="4424287"/>
              <a:ext cx="371601" cy="46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B7D1C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"/>
          <p:cNvGrpSpPr/>
          <p:nvPr/>
        </p:nvGrpSpPr>
        <p:grpSpPr>
          <a:xfrm>
            <a:off x="2542994" y="2185331"/>
            <a:ext cx="944072" cy="1009776"/>
            <a:chOff x="2542994" y="2185331"/>
            <a:chExt cx="944072" cy="1009776"/>
          </a:xfrm>
        </p:grpSpPr>
        <p:grpSp>
          <p:nvGrpSpPr>
            <p:cNvPr id="38" name="Group 60"/>
            <p:cNvGrpSpPr/>
            <p:nvPr/>
          </p:nvGrpSpPr>
          <p:grpSpPr>
            <a:xfrm>
              <a:off x="2542994" y="2185331"/>
              <a:ext cx="944072" cy="1009776"/>
              <a:chOff x="1633379" y="2569107"/>
              <a:chExt cx="1487165" cy="1590666"/>
            </a:xfrm>
          </p:grpSpPr>
          <p:sp>
            <p:nvSpPr>
              <p:cNvPr id="40" name="Sev01"/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rgbClr val="719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41" name="Sev01"/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19E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39" name="AutoShape 49"/>
            <p:cNvSpPr/>
            <p:nvPr/>
          </p:nvSpPr>
          <p:spPr bwMode="auto">
            <a:xfrm>
              <a:off x="2773297" y="2414164"/>
              <a:ext cx="386778" cy="388331"/>
            </a:xfrm>
            <a:custGeom>
              <a:avLst/>
              <a:gdLst>
                <a:gd name="T0" fmla="*/ 197644 w 21600"/>
                <a:gd name="T1" fmla="*/ 198438 h 21600"/>
                <a:gd name="T2" fmla="*/ 197644 w 21600"/>
                <a:gd name="T3" fmla="*/ 198438 h 21600"/>
                <a:gd name="T4" fmla="*/ 197644 w 21600"/>
                <a:gd name="T5" fmla="*/ 198438 h 21600"/>
                <a:gd name="T6" fmla="*/ 197644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43" y="21047"/>
                  </a:moveTo>
                  <a:cubicBezTo>
                    <a:pt x="3143" y="21200"/>
                    <a:pt x="3101" y="21329"/>
                    <a:pt x="3025" y="21435"/>
                  </a:cubicBezTo>
                  <a:cubicBezTo>
                    <a:pt x="2947" y="21544"/>
                    <a:pt x="2841" y="21599"/>
                    <a:pt x="2707" y="21599"/>
                  </a:cubicBezTo>
                  <a:lnTo>
                    <a:pt x="457" y="21599"/>
                  </a:lnTo>
                  <a:cubicBezTo>
                    <a:pt x="154" y="21599"/>
                    <a:pt x="0" y="21414"/>
                    <a:pt x="0" y="21047"/>
                  </a:cubicBezTo>
                  <a:lnTo>
                    <a:pt x="0" y="17393"/>
                  </a:lnTo>
                  <a:cubicBezTo>
                    <a:pt x="0" y="17244"/>
                    <a:pt x="46" y="17114"/>
                    <a:pt x="134" y="17006"/>
                  </a:cubicBezTo>
                  <a:cubicBezTo>
                    <a:pt x="225" y="16900"/>
                    <a:pt x="332" y="16844"/>
                    <a:pt x="457" y="16844"/>
                  </a:cubicBezTo>
                  <a:lnTo>
                    <a:pt x="2707" y="16844"/>
                  </a:lnTo>
                  <a:cubicBezTo>
                    <a:pt x="2834" y="16844"/>
                    <a:pt x="2937" y="16900"/>
                    <a:pt x="3018" y="17006"/>
                  </a:cubicBezTo>
                  <a:cubicBezTo>
                    <a:pt x="3101" y="17114"/>
                    <a:pt x="3143" y="17244"/>
                    <a:pt x="3143" y="17393"/>
                  </a:cubicBezTo>
                  <a:lnTo>
                    <a:pt x="3143" y="21047"/>
                  </a:lnTo>
                  <a:close/>
                  <a:moveTo>
                    <a:pt x="7757" y="21047"/>
                  </a:moveTo>
                  <a:cubicBezTo>
                    <a:pt x="7757" y="21200"/>
                    <a:pt x="7715" y="21329"/>
                    <a:pt x="7634" y="21435"/>
                  </a:cubicBezTo>
                  <a:cubicBezTo>
                    <a:pt x="7551" y="21544"/>
                    <a:pt x="7448" y="21599"/>
                    <a:pt x="7324" y="21599"/>
                  </a:cubicBezTo>
                  <a:lnTo>
                    <a:pt x="5062" y="21599"/>
                  </a:lnTo>
                  <a:cubicBezTo>
                    <a:pt x="4934" y="21599"/>
                    <a:pt x="4829" y="21544"/>
                    <a:pt x="4739" y="21435"/>
                  </a:cubicBezTo>
                  <a:cubicBezTo>
                    <a:pt x="4648" y="21329"/>
                    <a:pt x="4604" y="21200"/>
                    <a:pt x="4604" y="21047"/>
                  </a:cubicBezTo>
                  <a:lnTo>
                    <a:pt x="4604" y="14947"/>
                  </a:lnTo>
                  <a:cubicBezTo>
                    <a:pt x="4604" y="14797"/>
                    <a:pt x="4648" y="14668"/>
                    <a:pt x="4739" y="14559"/>
                  </a:cubicBezTo>
                  <a:cubicBezTo>
                    <a:pt x="4829" y="14453"/>
                    <a:pt x="4934" y="14398"/>
                    <a:pt x="5062" y="14398"/>
                  </a:cubicBezTo>
                  <a:lnTo>
                    <a:pt x="7324" y="14398"/>
                  </a:lnTo>
                  <a:cubicBezTo>
                    <a:pt x="7448" y="14398"/>
                    <a:pt x="7551" y="14453"/>
                    <a:pt x="7634" y="14559"/>
                  </a:cubicBezTo>
                  <a:cubicBezTo>
                    <a:pt x="7715" y="14668"/>
                    <a:pt x="7757" y="14797"/>
                    <a:pt x="7757" y="14947"/>
                  </a:cubicBezTo>
                  <a:lnTo>
                    <a:pt x="7757" y="21047"/>
                  </a:lnTo>
                  <a:close/>
                  <a:moveTo>
                    <a:pt x="12388" y="21047"/>
                  </a:moveTo>
                  <a:cubicBezTo>
                    <a:pt x="12388" y="21200"/>
                    <a:pt x="12342" y="21329"/>
                    <a:pt x="12251" y="21435"/>
                  </a:cubicBezTo>
                  <a:cubicBezTo>
                    <a:pt x="12165" y="21544"/>
                    <a:pt x="12055" y="21599"/>
                    <a:pt x="11928" y="21599"/>
                  </a:cubicBezTo>
                  <a:lnTo>
                    <a:pt x="9666" y="21599"/>
                  </a:lnTo>
                  <a:cubicBezTo>
                    <a:pt x="9541" y="21599"/>
                    <a:pt x="9434" y="21544"/>
                    <a:pt x="9343" y="21435"/>
                  </a:cubicBezTo>
                  <a:cubicBezTo>
                    <a:pt x="9255" y="21329"/>
                    <a:pt x="9208" y="21200"/>
                    <a:pt x="9208" y="21047"/>
                  </a:cubicBezTo>
                  <a:lnTo>
                    <a:pt x="9208" y="11546"/>
                  </a:lnTo>
                  <a:cubicBezTo>
                    <a:pt x="9208" y="11393"/>
                    <a:pt x="9255" y="11264"/>
                    <a:pt x="9343" y="11158"/>
                  </a:cubicBezTo>
                  <a:cubicBezTo>
                    <a:pt x="9434" y="11049"/>
                    <a:pt x="9541" y="10996"/>
                    <a:pt x="9666" y="10996"/>
                  </a:cubicBezTo>
                  <a:lnTo>
                    <a:pt x="11928" y="10996"/>
                  </a:lnTo>
                  <a:cubicBezTo>
                    <a:pt x="12055" y="10996"/>
                    <a:pt x="12165" y="11049"/>
                    <a:pt x="12251" y="11158"/>
                  </a:cubicBezTo>
                  <a:cubicBezTo>
                    <a:pt x="12342" y="11264"/>
                    <a:pt x="12388" y="11393"/>
                    <a:pt x="12388" y="11546"/>
                  </a:cubicBezTo>
                  <a:lnTo>
                    <a:pt x="12388" y="21047"/>
                  </a:lnTo>
                  <a:close/>
                  <a:moveTo>
                    <a:pt x="16993" y="21047"/>
                  </a:moveTo>
                  <a:cubicBezTo>
                    <a:pt x="16993" y="21200"/>
                    <a:pt x="16946" y="21329"/>
                    <a:pt x="16856" y="21435"/>
                  </a:cubicBezTo>
                  <a:cubicBezTo>
                    <a:pt x="16767" y="21544"/>
                    <a:pt x="16660" y="21599"/>
                    <a:pt x="16535" y="21599"/>
                  </a:cubicBezTo>
                  <a:lnTo>
                    <a:pt x="14285" y="21599"/>
                  </a:lnTo>
                  <a:cubicBezTo>
                    <a:pt x="14158" y="21599"/>
                    <a:pt x="14055" y="21544"/>
                    <a:pt x="13974" y="21435"/>
                  </a:cubicBezTo>
                  <a:cubicBezTo>
                    <a:pt x="13894" y="21329"/>
                    <a:pt x="13850" y="21200"/>
                    <a:pt x="13850" y="21047"/>
                  </a:cubicBezTo>
                  <a:lnTo>
                    <a:pt x="13850" y="7058"/>
                  </a:lnTo>
                  <a:cubicBezTo>
                    <a:pt x="13850" y="6908"/>
                    <a:pt x="13891" y="6781"/>
                    <a:pt x="13967" y="6670"/>
                  </a:cubicBezTo>
                  <a:cubicBezTo>
                    <a:pt x="14045" y="6564"/>
                    <a:pt x="14151" y="6511"/>
                    <a:pt x="14285" y="6511"/>
                  </a:cubicBezTo>
                  <a:lnTo>
                    <a:pt x="16535" y="6511"/>
                  </a:lnTo>
                  <a:cubicBezTo>
                    <a:pt x="16660" y="6511"/>
                    <a:pt x="16767" y="6561"/>
                    <a:pt x="16855" y="6664"/>
                  </a:cubicBezTo>
                  <a:cubicBezTo>
                    <a:pt x="16946" y="6767"/>
                    <a:pt x="16993" y="6899"/>
                    <a:pt x="16993" y="7058"/>
                  </a:cubicBezTo>
                  <a:lnTo>
                    <a:pt x="16993" y="21047"/>
                  </a:lnTo>
                  <a:close/>
                  <a:moveTo>
                    <a:pt x="21599" y="21047"/>
                  </a:moveTo>
                  <a:cubicBezTo>
                    <a:pt x="21599" y="21414"/>
                    <a:pt x="21448" y="21599"/>
                    <a:pt x="21139" y="21599"/>
                  </a:cubicBezTo>
                  <a:lnTo>
                    <a:pt x="18914" y="21599"/>
                  </a:lnTo>
                  <a:cubicBezTo>
                    <a:pt x="18611" y="21599"/>
                    <a:pt x="18456" y="21414"/>
                    <a:pt x="18456" y="21047"/>
                  </a:cubicBezTo>
                  <a:lnTo>
                    <a:pt x="18456" y="549"/>
                  </a:lnTo>
                  <a:cubicBezTo>
                    <a:pt x="18456" y="182"/>
                    <a:pt x="18608" y="0"/>
                    <a:pt x="18914" y="0"/>
                  </a:cubicBezTo>
                  <a:lnTo>
                    <a:pt x="21139" y="0"/>
                  </a:lnTo>
                  <a:cubicBezTo>
                    <a:pt x="21445" y="0"/>
                    <a:pt x="21599" y="182"/>
                    <a:pt x="21599" y="549"/>
                  </a:cubicBezTo>
                  <a:lnTo>
                    <a:pt x="21599" y="21047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/>
          <p:nvPr/>
        </p:nvGrpSpPr>
        <p:grpSpPr bwMode="auto">
          <a:xfrm>
            <a:off x="4069464" y="1825330"/>
            <a:ext cx="3887787" cy="3409950"/>
            <a:chOff x="0" y="0"/>
            <a:chExt cx="2449" cy="2148"/>
          </a:xfrm>
        </p:grpSpPr>
        <p:pic>
          <p:nvPicPr>
            <p:cNvPr id="41" name="Picture 45" descr="iPhone_5S_freebi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6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56113" y="2185353"/>
            <a:ext cx="3271837" cy="2401888"/>
            <a:chOff x="2941638" y="1709103"/>
            <a:chExt cx="3271837" cy="2401888"/>
          </a:xfrm>
        </p:grpSpPr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665788" y="1709103"/>
              <a:ext cx="546100" cy="5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r>
                <a:rPr lang="en-US" altLang="zh-CN" dirty="0">
                  <a:solidFill>
                    <a:srgbClr val="719E4B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667375" y="2644141"/>
              <a:ext cx="546100" cy="542925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667375" y="3568066"/>
              <a:ext cx="546100" cy="5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r>
                <a:rPr lang="en-US" altLang="zh-CN" dirty="0">
                  <a:solidFill>
                    <a:srgbClr val="719E4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  <p:sp>
          <p:nvSpPr>
            <p:cNvPr id="47" name="Oval 53"/>
            <p:cNvSpPr>
              <a:spLocks noChangeArrowheads="1"/>
            </p:cNvSpPr>
            <p:nvPr/>
          </p:nvSpPr>
          <p:spPr bwMode="auto">
            <a:xfrm>
              <a:off x="2941638" y="1709103"/>
              <a:ext cx="546100" cy="542925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48" name="Oval 54"/>
            <p:cNvSpPr>
              <a:spLocks noChangeArrowheads="1"/>
            </p:cNvSpPr>
            <p:nvPr/>
          </p:nvSpPr>
          <p:spPr bwMode="auto">
            <a:xfrm>
              <a:off x="2943225" y="2644141"/>
              <a:ext cx="546100" cy="5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r>
                <a:rPr lang="en-US" altLang="zh-CN" dirty="0">
                  <a:solidFill>
                    <a:srgbClr val="719E4B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2943225" y="3568066"/>
              <a:ext cx="546100" cy="542925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16647" y="2152913"/>
            <a:ext cx="2445226" cy="2514318"/>
            <a:chOff x="502172" y="1676663"/>
            <a:chExt cx="2445226" cy="2514318"/>
          </a:xfrm>
        </p:grpSpPr>
        <p:sp>
          <p:nvSpPr>
            <p:cNvPr id="51" name="Rectangle 167"/>
            <p:cNvSpPr>
              <a:spLocks noChangeArrowheads="1"/>
            </p:cNvSpPr>
            <p:nvPr/>
          </p:nvSpPr>
          <p:spPr bwMode="auto">
            <a:xfrm>
              <a:off x="502172" y="1922884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52" name="TextBox 47"/>
            <p:cNvSpPr txBox="1"/>
            <p:nvPr/>
          </p:nvSpPr>
          <p:spPr>
            <a:xfrm>
              <a:off x="1711658" y="1676663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53" name="Rectangle 167"/>
            <p:cNvSpPr>
              <a:spLocks noChangeArrowheads="1"/>
            </p:cNvSpPr>
            <p:nvPr/>
          </p:nvSpPr>
          <p:spPr bwMode="auto">
            <a:xfrm>
              <a:off x="502172" y="2882944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54" name="TextBox 47"/>
            <p:cNvSpPr txBox="1"/>
            <p:nvPr/>
          </p:nvSpPr>
          <p:spPr>
            <a:xfrm>
              <a:off x="1711658" y="2636723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55" name="Rectangle 167"/>
            <p:cNvSpPr>
              <a:spLocks noChangeArrowheads="1"/>
            </p:cNvSpPr>
            <p:nvPr/>
          </p:nvSpPr>
          <p:spPr bwMode="auto">
            <a:xfrm>
              <a:off x="502172" y="3867816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56" name="TextBox 47"/>
            <p:cNvSpPr txBox="1"/>
            <p:nvPr/>
          </p:nvSpPr>
          <p:spPr>
            <a:xfrm>
              <a:off x="1711658" y="362159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698413" y="2152913"/>
            <a:ext cx="2492518" cy="2514318"/>
            <a:chOff x="6183938" y="1676663"/>
            <a:chExt cx="2492518" cy="2514318"/>
          </a:xfrm>
        </p:grpSpPr>
        <p:sp>
          <p:nvSpPr>
            <p:cNvPr id="58" name="Rectangle 167"/>
            <p:cNvSpPr>
              <a:spLocks noChangeArrowheads="1"/>
            </p:cNvSpPr>
            <p:nvPr/>
          </p:nvSpPr>
          <p:spPr bwMode="auto">
            <a:xfrm>
              <a:off x="6274370" y="1922884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59" name="TextBox 47"/>
            <p:cNvSpPr txBox="1"/>
            <p:nvPr/>
          </p:nvSpPr>
          <p:spPr>
            <a:xfrm>
              <a:off x="6183938" y="1676663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60" name="Rectangle 167"/>
            <p:cNvSpPr>
              <a:spLocks noChangeArrowheads="1"/>
            </p:cNvSpPr>
            <p:nvPr/>
          </p:nvSpPr>
          <p:spPr bwMode="auto">
            <a:xfrm>
              <a:off x="6274370" y="2882944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61" name="TextBox 47"/>
            <p:cNvSpPr txBox="1"/>
            <p:nvPr/>
          </p:nvSpPr>
          <p:spPr>
            <a:xfrm>
              <a:off x="6183938" y="2636723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62" name="Rectangle 167"/>
            <p:cNvSpPr>
              <a:spLocks noChangeArrowheads="1"/>
            </p:cNvSpPr>
            <p:nvPr/>
          </p:nvSpPr>
          <p:spPr bwMode="auto">
            <a:xfrm>
              <a:off x="6274370" y="3867816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我们走的每一步，都有沧桑的痕迹。</a:t>
              </a:r>
            </a:p>
          </p:txBody>
        </p:sp>
        <p:sp>
          <p:nvSpPr>
            <p:cNvPr id="63" name="TextBox 47"/>
            <p:cNvSpPr txBox="1"/>
            <p:nvPr/>
          </p:nvSpPr>
          <p:spPr>
            <a:xfrm>
              <a:off x="6183938" y="362159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7894" y="2322444"/>
            <a:ext cx="2225730" cy="2227421"/>
            <a:chOff x="2293144" y="2227194"/>
            <a:chExt cx="2225730" cy="2227421"/>
          </a:xfrm>
        </p:grpSpPr>
        <p:sp>
          <p:nvSpPr>
            <p:cNvPr id="3" name="Oval 4"/>
            <p:cNvSpPr/>
            <p:nvPr/>
          </p:nvSpPr>
          <p:spPr>
            <a:xfrm>
              <a:off x="2293144" y="2227194"/>
              <a:ext cx="2225730" cy="2227421"/>
            </a:xfrm>
            <a:prstGeom prst="ellipse">
              <a:avLst/>
            </a:prstGeom>
            <a:solidFill>
              <a:srgbClr val="719E4B"/>
            </a:solidFill>
            <a:ln w="9525" cap="flat" cmpd="sng" algn="ctr">
              <a:noFill/>
              <a:prstDash val="solid"/>
            </a:ln>
            <a:effectLst/>
          </p:spPr>
          <p:txBody>
            <a:bodyPr lIns="91433" tIns="45716" rIns="91433" bIns="45716" anchor="ctr"/>
            <a:lstStyle/>
            <a:p>
              <a:pPr algn="ctr" defTabSz="456565">
                <a:defRPr/>
              </a:pPr>
              <a:endParaRPr lang="en-US" sz="18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AutoShape 64"/>
            <p:cNvSpPr/>
            <p:nvPr/>
          </p:nvSpPr>
          <p:spPr bwMode="auto">
            <a:xfrm>
              <a:off x="3088479" y="2590014"/>
              <a:ext cx="584563" cy="4693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6" tIns="14286" rIns="14286" bIns="14286" anchor="ctr"/>
            <a:lstStyle/>
            <a:p>
              <a:pPr defTabSz="128270">
                <a:defRPr/>
              </a:pPr>
              <a:endParaRPr lang="es-ES" sz="825" kern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pitchFamily="2" charset="0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647326" y="3093965"/>
              <a:ext cx="1466374" cy="597725"/>
              <a:chOff x="1578" y="7359"/>
              <a:chExt cx="3336" cy="136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rgbClr val="B7D1CE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rgbClr val="B7D1CE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rgbClr val="B7D1CE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082766" y="2322444"/>
            <a:ext cx="2225730" cy="2227421"/>
            <a:chOff x="4178016" y="2227194"/>
            <a:chExt cx="2225730" cy="2227421"/>
          </a:xfrm>
        </p:grpSpPr>
        <p:sp>
          <p:nvSpPr>
            <p:cNvPr id="9" name="Oval 5"/>
            <p:cNvSpPr/>
            <p:nvPr/>
          </p:nvSpPr>
          <p:spPr>
            <a:xfrm>
              <a:off x="4178016" y="2227194"/>
              <a:ext cx="2225730" cy="2227421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363C"/>
                  </a:solidFill>
                </a14:hiddenFill>
              </a:ext>
            </a:extLst>
          </p:spPr>
          <p:txBody>
            <a:bodyPr lIns="91433" tIns="45716" rIns="91433" bIns="45716" anchor="ctr"/>
            <a:lstStyle/>
            <a:p>
              <a:pPr algn="ctr" defTabSz="456565">
                <a:defRPr/>
              </a:pPr>
              <a:endParaRPr lang="en-US" sz="18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2"/>
            <p:cNvSpPr>
              <a:spLocks noChangeArrowheads="1"/>
            </p:cNvSpPr>
            <p:nvPr/>
          </p:nvSpPr>
          <p:spPr bwMode="auto">
            <a:xfrm>
              <a:off x="4942065" y="2593857"/>
              <a:ext cx="672933" cy="546701"/>
            </a:xfrm>
            <a:custGeom>
              <a:avLst/>
              <a:gdLst>
                <a:gd name="T0" fmla="*/ 443 w 497"/>
                <a:gd name="T1" fmla="*/ 0 h 444"/>
                <a:gd name="T2" fmla="*/ 443 w 497"/>
                <a:gd name="T3" fmla="*/ 0 h 444"/>
                <a:gd name="T4" fmla="*/ 53 w 497"/>
                <a:gd name="T5" fmla="*/ 0 h 444"/>
                <a:gd name="T6" fmla="*/ 0 w 497"/>
                <a:gd name="T7" fmla="*/ 53 h 444"/>
                <a:gd name="T8" fmla="*/ 0 w 497"/>
                <a:gd name="T9" fmla="*/ 345 h 444"/>
                <a:gd name="T10" fmla="*/ 53 w 497"/>
                <a:gd name="T11" fmla="*/ 399 h 444"/>
                <a:gd name="T12" fmla="*/ 151 w 497"/>
                <a:gd name="T13" fmla="*/ 399 h 444"/>
                <a:gd name="T14" fmla="*/ 151 w 497"/>
                <a:gd name="T15" fmla="*/ 345 h 444"/>
                <a:gd name="T16" fmla="*/ 44 w 497"/>
                <a:gd name="T17" fmla="*/ 345 h 444"/>
                <a:gd name="T18" fmla="*/ 44 w 497"/>
                <a:gd name="T19" fmla="*/ 124 h 444"/>
                <a:gd name="T20" fmla="*/ 443 w 497"/>
                <a:gd name="T21" fmla="*/ 124 h 444"/>
                <a:gd name="T22" fmla="*/ 443 w 497"/>
                <a:gd name="T23" fmla="*/ 345 h 444"/>
                <a:gd name="T24" fmla="*/ 345 w 497"/>
                <a:gd name="T25" fmla="*/ 345 h 444"/>
                <a:gd name="T26" fmla="*/ 345 w 497"/>
                <a:gd name="T27" fmla="*/ 399 h 444"/>
                <a:gd name="T28" fmla="*/ 443 w 497"/>
                <a:gd name="T29" fmla="*/ 399 h 444"/>
                <a:gd name="T30" fmla="*/ 496 w 497"/>
                <a:gd name="T31" fmla="*/ 345 h 444"/>
                <a:gd name="T32" fmla="*/ 496 w 497"/>
                <a:gd name="T33" fmla="*/ 53 h 444"/>
                <a:gd name="T34" fmla="*/ 443 w 497"/>
                <a:gd name="T35" fmla="*/ 0 h 444"/>
                <a:gd name="T36" fmla="*/ 62 w 497"/>
                <a:gd name="T37" fmla="*/ 80 h 444"/>
                <a:gd name="T38" fmla="*/ 62 w 497"/>
                <a:gd name="T39" fmla="*/ 80 h 444"/>
                <a:gd name="T40" fmla="*/ 44 w 497"/>
                <a:gd name="T41" fmla="*/ 62 h 444"/>
                <a:gd name="T42" fmla="*/ 62 w 497"/>
                <a:gd name="T43" fmla="*/ 45 h 444"/>
                <a:gd name="T44" fmla="*/ 79 w 497"/>
                <a:gd name="T45" fmla="*/ 62 h 444"/>
                <a:gd name="T46" fmla="*/ 62 w 497"/>
                <a:gd name="T47" fmla="*/ 80 h 444"/>
                <a:gd name="T48" fmla="*/ 116 w 497"/>
                <a:gd name="T49" fmla="*/ 80 h 444"/>
                <a:gd name="T50" fmla="*/ 116 w 497"/>
                <a:gd name="T51" fmla="*/ 80 h 444"/>
                <a:gd name="T52" fmla="*/ 97 w 497"/>
                <a:gd name="T53" fmla="*/ 62 h 444"/>
                <a:gd name="T54" fmla="*/ 116 w 497"/>
                <a:gd name="T55" fmla="*/ 45 h 444"/>
                <a:gd name="T56" fmla="*/ 132 w 497"/>
                <a:gd name="T57" fmla="*/ 62 h 444"/>
                <a:gd name="T58" fmla="*/ 116 w 497"/>
                <a:gd name="T59" fmla="*/ 80 h 444"/>
                <a:gd name="T60" fmla="*/ 443 w 497"/>
                <a:gd name="T61" fmla="*/ 80 h 444"/>
                <a:gd name="T62" fmla="*/ 443 w 497"/>
                <a:gd name="T63" fmla="*/ 80 h 444"/>
                <a:gd name="T64" fmla="*/ 151 w 497"/>
                <a:gd name="T65" fmla="*/ 80 h 444"/>
                <a:gd name="T66" fmla="*/ 151 w 497"/>
                <a:gd name="T67" fmla="*/ 53 h 444"/>
                <a:gd name="T68" fmla="*/ 443 w 497"/>
                <a:gd name="T69" fmla="*/ 53 h 444"/>
                <a:gd name="T70" fmla="*/ 443 w 497"/>
                <a:gd name="T71" fmla="*/ 80 h 444"/>
                <a:gd name="T72" fmla="*/ 248 w 497"/>
                <a:gd name="T73" fmla="*/ 177 h 444"/>
                <a:gd name="T74" fmla="*/ 248 w 497"/>
                <a:gd name="T75" fmla="*/ 177 h 444"/>
                <a:gd name="T76" fmla="*/ 124 w 497"/>
                <a:gd name="T77" fmla="*/ 301 h 444"/>
                <a:gd name="T78" fmla="*/ 204 w 497"/>
                <a:gd name="T79" fmla="*/ 301 h 444"/>
                <a:gd name="T80" fmla="*/ 204 w 497"/>
                <a:gd name="T81" fmla="*/ 443 h 444"/>
                <a:gd name="T82" fmla="*/ 292 w 497"/>
                <a:gd name="T83" fmla="*/ 443 h 444"/>
                <a:gd name="T84" fmla="*/ 292 w 497"/>
                <a:gd name="T85" fmla="*/ 301 h 444"/>
                <a:gd name="T86" fmla="*/ 363 w 497"/>
                <a:gd name="T87" fmla="*/ 301 h 444"/>
                <a:gd name="T88" fmla="*/ 248 w 497"/>
                <a:gd name="T89" fmla="*/ 17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44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3" y="124"/>
                    <a:pt x="443" y="124"/>
                    <a:pt x="443" y="124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345" y="345"/>
                    <a:pt x="345" y="345"/>
                    <a:pt x="345" y="345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5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62" y="80"/>
                  </a:moveTo>
                  <a:lnTo>
                    <a:pt x="62" y="80"/>
                  </a:lnTo>
                  <a:cubicBezTo>
                    <a:pt x="53" y="80"/>
                    <a:pt x="44" y="71"/>
                    <a:pt x="44" y="62"/>
                  </a:cubicBezTo>
                  <a:cubicBezTo>
                    <a:pt x="44" y="53"/>
                    <a:pt x="53" y="45"/>
                    <a:pt x="62" y="45"/>
                  </a:cubicBezTo>
                  <a:cubicBezTo>
                    <a:pt x="71" y="45"/>
                    <a:pt x="79" y="53"/>
                    <a:pt x="79" y="62"/>
                  </a:cubicBezTo>
                  <a:cubicBezTo>
                    <a:pt x="79" y="71"/>
                    <a:pt x="71" y="80"/>
                    <a:pt x="62" y="80"/>
                  </a:cubicBezTo>
                  <a:close/>
                  <a:moveTo>
                    <a:pt x="116" y="80"/>
                  </a:moveTo>
                  <a:lnTo>
                    <a:pt x="116" y="80"/>
                  </a:lnTo>
                  <a:cubicBezTo>
                    <a:pt x="107" y="80"/>
                    <a:pt x="97" y="71"/>
                    <a:pt x="97" y="62"/>
                  </a:cubicBezTo>
                  <a:cubicBezTo>
                    <a:pt x="97" y="53"/>
                    <a:pt x="107" y="45"/>
                    <a:pt x="116" y="45"/>
                  </a:cubicBezTo>
                  <a:cubicBezTo>
                    <a:pt x="124" y="45"/>
                    <a:pt x="132" y="53"/>
                    <a:pt x="132" y="62"/>
                  </a:cubicBezTo>
                  <a:cubicBezTo>
                    <a:pt x="132" y="71"/>
                    <a:pt x="124" y="80"/>
                    <a:pt x="116" y="80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151" y="80"/>
                    <a:pt x="151" y="80"/>
                    <a:pt x="151" y="8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80"/>
                  </a:lnTo>
                  <a:close/>
                  <a:moveTo>
                    <a:pt x="248" y="177"/>
                  </a:moveTo>
                  <a:lnTo>
                    <a:pt x="248" y="177"/>
                  </a:lnTo>
                  <a:cubicBezTo>
                    <a:pt x="124" y="301"/>
                    <a:pt x="124" y="301"/>
                    <a:pt x="12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92" y="443"/>
                    <a:pt x="292" y="443"/>
                    <a:pt x="292" y="443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363" y="301"/>
                    <a:pt x="363" y="301"/>
                    <a:pt x="363" y="301"/>
                  </a:cubicBezTo>
                  <a:lnTo>
                    <a:pt x="248" y="1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defTabSz="456565">
                <a:defRPr/>
              </a:pPr>
              <a:endParaRPr lang="en-US" sz="18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545330" y="3140646"/>
              <a:ext cx="1466374" cy="597675"/>
              <a:chOff x="1578" y="7359"/>
              <a:chExt cx="3336" cy="13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979714" y="2322444"/>
            <a:ext cx="2225730" cy="2227421"/>
            <a:chOff x="6074964" y="2227194"/>
            <a:chExt cx="2225730" cy="2227421"/>
          </a:xfrm>
        </p:grpSpPr>
        <p:sp>
          <p:nvSpPr>
            <p:cNvPr id="15" name="Oval 6"/>
            <p:cNvSpPr/>
            <p:nvPr/>
          </p:nvSpPr>
          <p:spPr>
            <a:xfrm>
              <a:off x="6074964" y="2227194"/>
              <a:ext cx="2225730" cy="2227421"/>
            </a:xfrm>
            <a:prstGeom prst="ellipse">
              <a:avLst/>
            </a:prstGeom>
            <a:solidFill>
              <a:srgbClr val="719E4B"/>
            </a:solidFill>
            <a:ln w="9525" cap="flat" cmpd="sng" algn="ctr">
              <a:noFill/>
              <a:prstDash val="solid"/>
            </a:ln>
            <a:effectLst/>
          </p:spPr>
          <p:txBody>
            <a:bodyPr lIns="91433" tIns="45716" rIns="91433" bIns="45716" anchor="ctr"/>
            <a:lstStyle/>
            <a:p>
              <a:pPr algn="ctr" defTabSz="456565">
                <a:defRPr/>
              </a:pPr>
              <a:endParaRPr lang="en-US" sz="18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02"/>
            <p:cNvSpPr>
              <a:spLocks noChangeArrowheads="1"/>
            </p:cNvSpPr>
            <p:nvPr/>
          </p:nvSpPr>
          <p:spPr bwMode="auto">
            <a:xfrm>
              <a:off x="6808824" y="2558178"/>
              <a:ext cx="671836" cy="600493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65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68756" y="3158735"/>
              <a:ext cx="1466374" cy="597725"/>
              <a:chOff x="1578" y="7359"/>
              <a:chExt cx="3336" cy="13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rgbClr val="B7D1CE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rgbClr val="B7D1CE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rgbClr val="B7D1CE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839887" y="2322444"/>
            <a:ext cx="2225730" cy="2227421"/>
            <a:chOff x="7935137" y="2227194"/>
            <a:chExt cx="2225730" cy="2227421"/>
          </a:xfrm>
        </p:grpSpPr>
        <p:sp>
          <p:nvSpPr>
            <p:cNvPr id="23" name="Oval 7"/>
            <p:cNvSpPr/>
            <p:nvPr/>
          </p:nvSpPr>
          <p:spPr>
            <a:xfrm>
              <a:off x="7935137" y="2227194"/>
              <a:ext cx="2225730" cy="2227421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363C"/>
                  </a:solidFill>
                </a14:hiddenFill>
              </a:ext>
            </a:extLst>
          </p:spPr>
          <p:txBody>
            <a:bodyPr lIns="91433" tIns="45716" rIns="91433" bIns="45716" anchor="ctr"/>
            <a:lstStyle/>
            <a:p>
              <a:pPr algn="ctr" defTabSz="456565">
                <a:defRPr/>
              </a:pPr>
              <a:endParaRPr lang="en-US" sz="18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16"/>
            <p:cNvSpPr>
              <a:spLocks noChangeArrowheads="1"/>
            </p:cNvSpPr>
            <p:nvPr/>
          </p:nvSpPr>
          <p:spPr bwMode="auto">
            <a:xfrm>
              <a:off x="8735412" y="2468159"/>
              <a:ext cx="602127" cy="625742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6565">
                <a:defRPr/>
              </a:pPr>
              <a:endParaRPr lang="en-US" sz="18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314849" y="3093973"/>
              <a:ext cx="1466374" cy="597675"/>
              <a:chOff x="1578" y="7359"/>
              <a:chExt cx="3336" cy="136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1700" y="558800"/>
            <a:ext cx="5473700" cy="5473700"/>
            <a:chOff x="3187700" y="317500"/>
            <a:chExt cx="6197600" cy="6197600"/>
          </a:xfrm>
        </p:grpSpPr>
        <p:sp>
          <p:nvSpPr>
            <p:cNvPr id="3" name="椭圆 2"/>
            <p:cNvSpPr/>
            <p:nvPr/>
          </p:nvSpPr>
          <p:spPr>
            <a:xfrm>
              <a:off x="3187700" y="317500"/>
              <a:ext cx="6197600" cy="619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90900" y="508000"/>
              <a:ext cx="5803900" cy="5803900"/>
            </a:xfrm>
            <a:prstGeom prst="ellipse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89000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83788" y="1119699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5990" y="287658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278928" y="3745542"/>
            <a:ext cx="189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92350" y="2106771"/>
            <a:ext cx="1466374" cy="1168227"/>
            <a:chOff x="2292350" y="2106771"/>
            <a:chExt cx="1466374" cy="1168227"/>
          </a:xfrm>
        </p:grpSpPr>
        <p:sp>
          <p:nvSpPr>
            <p:cNvPr id="3" name="Teardrop 82"/>
            <p:cNvSpPr/>
            <p:nvPr/>
          </p:nvSpPr>
          <p:spPr>
            <a:xfrm rot="16200000">
              <a:off x="2740978" y="2106771"/>
              <a:ext cx="569595" cy="569595"/>
            </a:xfrm>
            <a:prstGeom prst="teardrop">
              <a:avLst>
                <a:gd name="adj" fmla="val 849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918619" y="2267744"/>
              <a:ext cx="214313" cy="247174"/>
              <a:chOff x="5710556" y="3216593"/>
              <a:chExt cx="444500" cy="512763"/>
            </a:xfrm>
            <a:solidFill>
              <a:srgbClr val="FFFFFF"/>
            </a:solidFill>
          </p:grpSpPr>
          <p:sp>
            <p:nvSpPr>
              <p:cNvPr id="8" name="Oval 16"/>
              <p:cNvSpPr>
                <a:spLocks noChangeArrowheads="1"/>
              </p:cNvSpPr>
              <p:nvPr/>
            </p:nvSpPr>
            <p:spPr bwMode="auto">
              <a:xfrm>
                <a:off x="5772468" y="3216593"/>
                <a:ext cx="331788" cy="325438"/>
              </a:xfrm>
              <a:prstGeom prst="ellipse">
                <a:avLst/>
              </a:pr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5759768" y="3400743"/>
                <a:ext cx="42863" cy="71438"/>
              </a:xfrm>
              <a:prstGeom prst="ellipse">
                <a:avLst/>
              </a:pr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756593" y="3634106"/>
                <a:ext cx="177800" cy="95250"/>
              </a:xfrm>
              <a:custGeom>
                <a:avLst/>
                <a:gdLst>
                  <a:gd name="T0" fmla="*/ 1 w 46"/>
                  <a:gd name="T1" fmla="*/ 15 h 25"/>
                  <a:gd name="T2" fmla="*/ 25 w 46"/>
                  <a:gd name="T3" fmla="*/ 24 h 25"/>
                  <a:gd name="T4" fmla="*/ 45 w 46"/>
                  <a:gd name="T5" fmla="*/ 10 h 25"/>
                  <a:gd name="T6" fmla="*/ 21 w 46"/>
                  <a:gd name="T7" fmla="*/ 1 h 25"/>
                  <a:gd name="T8" fmla="*/ 1 w 46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1" y="15"/>
                    </a:moveTo>
                    <a:cubicBezTo>
                      <a:pt x="2" y="21"/>
                      <a:pt x="12" y="25"/>
                      <a:pt x="25" y="24"/>
                    </a:cubicBezTo>
                    <a:cubicBezTo>
                      <a:pt x="37" y="23"/>
                      <a:pt x="46" y="17"/>
                      <a:pt x="45" y="10"/>
                    </a:cubicBezTo>
                    <a:cubicBezTo>
                      <a:pt x="44" y="4"/>
                      <a:pt x="33" y="0"/>
                      <a:pt x="21" y="1"/>
                    </a:cubicBezTo>
                    <a:cubicBezTo>
                      <a:pt x="9" y="2"/>
                      <a:pt x="0" y="9"/>
                      <a:pt x="1" y="15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6077268" y="3400743"/>
                <a:ext cx="46038" cy="71438"/>
              </a:xfrm>
              <a:prstGeom prst="ellipse">
                <a:avLst/>
              </a:pr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20"/>
              <p:cNvSpPr/>
              <p:nvPr/>
            </p:nvSpPr>
            <p:spPr bwMode="auto">
              <a:xfrm>
                <a:off x="5937568" y="3629343"/>
                <a:ext cx="174625" cy="100013"/>
              </a:xfrm>
              <a:custGeom>
                <a:avLst/>
                <a:gdLst>
                  <a:gd name="T0" fmla="*/ 44 w 45"/>
                  <a:gd name="T1" fmla="*/ 16 h 26"/>
                  <a:gd name="T2" fmla="*/ 21 w 45"/>
                  <a:gd name="T3" fmla="*/ 25 h 26"/>
                  <a:gd name="T4" fmla="*/ 1 w 45"/>
                  <a:gd name="T5" fmla="*/ 11 h 26"/>
                  <a:gd name="T6" fmla="*/ 24 w 45"/>
                  <a:gd name="T7" fmla="*/ 2 h 26"/>
                  <a:gd name="T8" fmla="*/ 44 w 45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44" y="16"/>
                    </a:moveTo>
                    <a:cubicBezTo>
                      <a:pt x="43" y="22"/>
                      <a:pt x="33" y="26"/>
                      <a:pt x="21" y="25"/>
                    </a:cubicBezTo>
                    <a:cubicBezTo>
                      <a:pt x="9" y="23"/>
                      <a:pt x="0" y="17"/>
                      <a:pt x="1" y="11"/>
                    </a:cubicBezTo>
                    <a:cubicBezTo>
                      <a:pt x="2" y="4"/>
                      <a:pt x="12" y="0"/>
                      <a:pt x="24" y="2"/>
                    </a:cubicBezTo>
                    <a:cubicBezTo>
                      <a:pt x="36" y="3"/>
                      <a:pt x="45" y="10"/>
                      <a:pt x="44" y="16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Oval 21"/>
              <p:cNvSpPr>
                <a:spLocks noChangeArrowheads="1"/>
              </p:cNvSpPr>
              <p:nvPr/>
            </p:nvSpPr>
            <p:spPr bwMode="auto">
              <a:xfrm>
                <a:off x="5772468" y="3427731"/>
                <a:ext cx="320675" cy="263525"/>
              </a:xfrm>
              <a:prstGeom prst="ellipse">
                <a:avLst/>
              </a:pr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22"/>
              <p:cNvSpPr/>
              <p:nvPr/>
            </p:nvSpPr>
            <p:spPr bwMode="auto">
              <a:xfrm>
                <a:off x="5710556" y="3427731"/>
                <a:ext cx="123825" cy="182563"/>
              </a:xfrm>
              <a:custGeom>
                <a:avLst/>
                <a:gdLst>
                  <a:gd name="T0" fmla="*/ 23 w 32"/>
                  <a:gd name="T1" fmla="*/ 28 h 48"/>
                  <a:gd name="T2" fmla="*/ 5 w 32"/>
                  <a:gd name="T3" fmla="*/ 46 h 48"/>
                  <a:gd name="T4" fmla="*/ 6 w 32"/>
                  <a:gd name="T5" fmla="*/ 20 h 48"/>
                  <a:gd name="T6" fmla="*/ 27 w 32"/>
                  <a:gd name="T7" fmla="*/ 2 h 48"/>
                  <a:gd name="T8" fmla="*/ 23 w 32"/>
                  <a:gd name="T9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8">
                    <a:moveTo>
                      <a:pt x="23" y="28"/>
                    </a:moveTo>
                    <a:cubicBezTo>
                      <a:pt x="17" y="40"/>
                      <a:pt x="8" y="48"/>
                      <a:pt x="5" y="46"/>
                    </a:cubicBezTo>
                    <a:cubicBezTo>
                      <a:pt x="1" y="44"/>
                      <a:pt x="0" y="32"/>
                      <a:pt x="6" y="20"/>
                    </a:cubicBezTo>
                    <a:cubicBezTo>
                      <a:pt x="12" y="8"/>
                      <a:pt x="22" y="0"/>
                      <a:pt x="27" y="2"/>
                    </a:cubicBezTo>
                    <a:cubicBezTo>
                      <a:pt x="32" y="5"/>
                      <a:pt x="29" y="16"/>
                      <a:pt x="23" y="28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23"/>
              <p:cNvSpPr/>
              <p:nvPr/>
            </p:nvSpPr>
            <p:spPr bwMode="auto">
              <a:xfrm>
                <a:off x="6042343" y="3430906"/>
                <a:ext cx="112713" cy="184150"/>
              </a:xfrm>
              <a:custGeom>
                <a:avLst/>
                <a:gdLst>
                  <a:gd name="T0" fmla="*/ 7 w 29"/>
                  <a:gd name="T1" fmla="*/ 28 h 48"/>
                  <a:gd name="T2" fmla="*/ 24 w 29"/>
                  <a:gd name="T3" fmla="*/ 47 h 48"/>
                  <a:gd name="T4" fmla="*/ 24 w 29"/>
                  <a:gd name="T5" fmla="*/ 21 h 48"/>
                  <a:gd name="T6" fmla="*/ 5 w 29"/>
                  <a:gd name="T7" fmla="*/ 2 h 48"/>
                  <a:gd name="T8" fmla="*/ 7 w 29"/>
                  <a:gd name="T9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8">
                    <a:moveTo>
                      <a:pt x="7" y="28"/>
                    </a:moveTo>
                    <a:cubicBezTo>
                      <a:pt x="13" y="39"/>
                      <a:pt x="21" y="48"/>
                      <a:pt x="24" y="47"/>
                    </a:cubicBezTo>
                    <a:cubicBezTo>
                      <a:pt x="27" y="47"/>
                      <a:pt x="29" y="34"/>
                      <a:pt x="24" y="21"/>
                    </a:cubicBezTo>
                    <a:cubicBezTo>
                      <a:pt x="19" y="9"/>
                      <a:pt x="10" y="0"/>
                      <a:pt x="5" y="2"/>
                    </a:cubicBezTo>
                    <a:cubicBezTo>
                      <a:pt x="0" y="4"/>
                      <a:pt x="1" y="16"/>
                      <a:pt x="7" y="28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292350" y="2677323"/>
              <a:ext cx="1466374" cy="597675"/>
              <a:chOff x="1578" y="7359"/>
              <a:chExt cx="3336" cy="136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993164" y="2101056"/>
            <a:ext cx="1466374" cy="1173942"/>
            <a:chOff x="4993164" y="2101056"/>
            <a:chExt cx="1466374" cy="1173942"/>
          </a:xfrm>
        </p:grpSpPr>
        <p:sp>
          <p:nvSpPr>
            <p:cNvPr id="17" name="Teardrop 83"/>
            <p:cNvSpPr/>
            <p:nvPr/>
          </p:nvSpPr>
          <p:spPr>
            <a:xfrm rot="16200000">
              <a:off x="5458460" y="2101056"/>
              <a:ext cx="569595" cy="569595"/>
            </a:xfrm>
            <a:prstGeom prst="teardrop">
              <a:avLst>
                <a:gd name="adj" fmla="val 84975"/>
              </a:avLst>
            </a:prstGeom>
            <a:solidFill>
              <a:srgbClr val="719E4B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bg1"/>
                </a:solidFill>
                <a:sym typeface="+mn-lt"/>
              </a:endParaRPr>
            </a:p>
          </p:txBody>
        </p:sp>
        <p:grpSp>
          <p:nvGrpSpPr>
            <p:cNvPr id="18" name="Group 39"/>
            <p:cNvGrpSpPr>
              <a:grpSpLocks noChangeAspect="1"/>
            </p:cNvGrpSpPr>
            <p:nvPr/>
          </p:nvGrpSpPr>
          <p:grpSpPr bwMode="auto">
            <a:xfrm>
              <a:off x="5598001" y="2266316"/>
              <a:ext cx="290513" cy="238601"/>
              <a:chOff x="3645" y="1999"/>
              <a:chExt cx="392" cy="322"/>
            </a:xfrm>
            <a:solidFill>
              <a:schemeClr val="tx1"/>
            </a:solidFill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3645" y="1999"/>
                <a:ext cx="279" cy="255"/>
              </a:xfrm>
              <a:custGeom>
                <a:avLst/>
                <a:gdLst>
                  <a:gd name="T0" fmla="*/ 113 w 116"/>
                  <a:gd name="T1" fmla="*/ 41 h 106"/>
                  <a:gd name="T2" fmla="*/ 116 w 116"/>
                  <a:gd name="T3" fmla="*/ 41 h 106"/>
                  <a:gd name="T4" fmla="*/ 58 w 116"/>
                  <a:gd name="T5" fmla="*/ 0 h 106"/>
                  <a:gd name="T6" fmla="*/ 0 w 116"/>
                  <a:gd name="T7" fmla="*/ 49 h 106"/>
                  <a:gd name="T8" fmla="*/ 23 w 116"/>
                  <a:gd name="T9" fmla="*/ 88 h 106"/>
                  <a:gd name="T10" fmla="*/ 23 w 116"/>
                  <a:gd name="T11" fmla="*/ 88 h 106"/>
                  <a:gd name="T12" fmla="*/ 18 w 116"/>
                  <a:gd name="T13" fmla="*/ 106 h 106"/>
                  <a:gd name="T14" fmla="*/ 39 w 116"/>
                  <a:gd name="T15" fmla="*/ 95 h 106"/>
                  <a:gd name="T16" fmla="*/ 40 w 116"/>
                  <a:gd name="T17" fmla="*/ 95 h 106"/>
                  <a:gd name="T18" fmla="*/ 58 w 116"/>
                  <a:gd name="T19" fmla="*/ 98 h 106"/>
                  <a:gd name="T20" fmla="*/ 62 w 116"/>
                  <a:gd name="T21" fmla="*/ 98 h 106"/>
                  <a:gd name="T22" fmla="*/ 60 w 116"/>
                  <a:gd name="T23" fmla="*/ 86 h 106"/>
                  <a:gd name="T24" fmla="*/ 113 w 116"/>
                  <a:gd name="T25" fmla="*/ 41 h 106"/>
                  <a:gd name="T26" fmla="*/ 78 w 116"/>
                  <a:gd name="T27" fmla="*/ 24 h 106"/>
                  <a:gd name="T28" fmla="*/ 87 w 116"/>
                  <a:gd name="T29" fmla="*/ 32 h 106"/>
                  <a:gd name="T30" fmla="*/ 78 w 116"/>
                  <a:gd name="T31" fmla="*/ 40 h 106"/>
                  <a:gd name="T32" fmla="*/ 70 w 116"/>
                  <a:gd name="T33" fmla="*/ 32 h 106"/>
                  <a:gd name="T34" fmla="*/ 78 w 116"/>
                  <a:gd name="T35" fmla="*/ 24 h 106"/>
                  <a:gd name="T36" fmla="*/ 38 w 116"/>
                  <a:gd name="T37" fmla="*/ 40 h 106"/>
                  <a:gd name="T38" fmla="*/ 30 w 116"/>
                  <a:gd name="T39" fmla="*/ 32 h 106"/>
                  <a:gd name="T40" fmla="*/ 38 w 116"/>
                  <a:gd name="T41" fmla="*/ 24 h 106"/>
                  <a:gd name="T42" fmla="*/ 46 w 116"/>
                  <a:gd name="T43" fmla="*/ 32 h 106"/>
                  <a:gd name="T44" fmla="*/ 38 w 116"/>
                  <a:gd name="T45" fmla="*/ 4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106">
                    <a:moveTo>
                      <a:pt x="113" y="41"/>
                    </a:moveTo>
                    <a:cubicBezTo>
                      <a:pt x="114" y="41"/>
                      <a:pt x="115" y="41"/>
                      <a:pt x="116" y="41"/>
                    </a:cubicBezTo>
                    <a:cubicBezTo>
                      <a:pt x="111" y="18"/>
                      <a:pt x="87" y="0"/>
                      <a:pt x="58" y="0"/>
                    </a:cubicBezTo>
                    <a:cubicBezTo>
                      <a:pt x="26" y="0"/>
                      <a:pt x="0" y="22"/>
                      <a:pt x="0" y="49"/>
                    </a:cubicBezTo>
                    <a:cubicBezTo>
                      <a:pt x="0" y="65"/>
                      <a:pt x="9" y="79"/>
                      <a:pt x="23" y="88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39" y="95"/>
                      <a:pt x="40" y="95"/>
                    </a:cubicBezTo>
                    <a:cubicBezTo>
                      <a:pt x="45" y="97"/>
                      <a:pt x="52" y="98"/>
                      <a:pt x="58" y="98"/>
                    </a:cubicBezTo>
                    <a:cubicBezTo>
                      <a:pt x="59" y="98"/>
                      <a:pt x="61" y="98"/>
                      <a:pt x="62" y="98"/>
                    </a:cubicBezTo>
                    <a:cubicBezTo>
                      <a:pt x="61" y="94"/>
                      <a:pt x="60" y="90"/>
                      <a:pt x="60" y="86"/>
                    </a:cubicBezTo>
                    <a:cubicBezTo>
                      <a:pt x="60" y="61"/>
                      <a:pt x="84" y="41"/>
                      <a:pt x="113" y="41"/>
                    </a:cubicBezTo>
                    <a:close/>
                    <a:moveTo>
                      <a:pt x="78" y="24"/>
                    </a:moveTo>
                    <a:cubicBezTo>
                      <a:pt x="83" y="24"/>
                      <a:pt x="87" y="28"/>
                      <a:pt x="87" y="32"/>
                    </a:cubicBezTo>
                    <a:cubicBezTo>
                      <a:pt x="87" y="37"/>
                      <a:pt x="83" y="40"/>
                      <a:pt x="78" y="40"/>
                    </a:cubicBezTo>
                    <a:cubicBezTo>
                      <a:pt x="74" y="40"/>
                      <a:pt x="70" y="37"/>
                      <a:pt x="70" y="32"/>
                    </a:cubicBezTo>
                    <a:cubicBezTo>
                      <a:pt x="70" y="28"/>
                      <a:pt x="74" y="24"/>
                      <a:pt x="78" y="24"/>
                    </a:cubicBezTo>
                    <a:close/>
                    <a:moveTo>
                      <a:pt x="38" y="40"/>
                    </a:moveTo>
                    <a:cubicBezTo>
                      <a:pt x="33" y="40"/>
                      <a:pt x="30" y="37"/>
                      <a:pt x="30" y="32"/>
                    </a:cubicBezTo>
                    <a:cubicBezTo>
                      <a:pt x="30" y="28"/>
                      <a:pt x="33" y="24"/>
                      <a:pt x="38" y="24"/>
                    </a:cubicBezTo>
                    <a:cubicBezTo>
                      <a:pt x="42" y="24"/>
                      <a:pt x="46" y="28"/>
                      <a:pt x="46" y="32"/>
                    </a:cubicBezTo>
                    <a:cubicBezTo>
                      <a:pt x="46" y="37"/>
                      <a:pt x="42" y="40"/>
                      <a:pt x="38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41"/>
              <p:cNvSpPr>
                <a:spLocks noEditPoints="1"/>
              </p:cNvSpPr>
              <p:nvPr/>
            </p:nvSpPr>
            <p:spPr bwMode="auto">
              <a:xfrm>
                <a:off x="3799" y="2107"/>
                <a:ext cx="238" cy="214"/>
              </a:xfrm>
              <a:custGeom>
                <a:avLst/>
                <a:gdLst>
                  <a:gd name="T0" fmla="*/ 0 w 99"/>
                  <a:gd name="T1" fmla="*/ 41 h 89"/>
                  <a:gd name="T2" fmla="*/ 50 w 99"/>
                  <a:gd name="T3" fmla="*/ 82 h 89"/>
                  <a:gd name="T4" fmla="*/ 65 w 99"/>
                  <a:gd name="T5" fmla="*/ 80 h 89"/>
                  <a:gd name="T6" fmla="*/ 66 w 99"/>
                  <a:gd name="T7" fmla="*/ 80 h 89"/>
                  <a:gd name="T8" fmla="*/ 84 w 99"/>
                  <a:gd name="T9" fmla="*/ 89 h 89"/>
                  <a:gd name="T10" fmla="*/ 79 w 99"/>
                  <a:gd name="T11" fmla="*/ 74 h 89"/>
                  <a:gd name="T12" fmla="*/ 80 w 99"/>
                  <a:gd name="T13" fmla="*/ 74 h 89"/>
                  <a:gd name="T14" fmla="*/ 99 w 99"/>
                  <a:gd name="T15" fmla="*/ 41 h 89"/>
                  <a:gd name="T16" fmla="*/ 50 w 99"/>
                  <a:gd name="T17" fmla="*/ 0 h 89"/>
                  <a:gd name="T18" fmla="*/ 0 w 99"/>
                  <a:gd name="T19" fmla="*/ 41 h 89"/>
                  <a:gd name="T20" fmla="*/ 60 w 99"/>
                  <a:gd name="T21" fmla="*/ 27 h 89"/>
                  <a:gd name="T22" fmla="*/ 67 w 99"/>
                  <a:gd name="T23" fmla="*/ 20 h 89"/>
                  <a:gd name="T24" fmla="*/ 74 w 99"/>
                  <a:gd name="T25" fmla="*/ 27 h 89"/>
                  <a:gd name="T26" fmla="*/ 67 w 99"/>
                  <a:gd name="T27" fmla="*/ 34 h 89"/>
                  <a:gd name="T28" fmla="*/ 60 w 99"/>
                  <a:gd name="T29" fmla="*/ 27 h 89"/>
                  <a:gd name="T30" fmla="*/ 26 w 99"/>
                  <a:gd name="T31" fmla="*/ 27 h 89"/>
                  <a:gd name="T32" fmla="*/ 33 w 99"/>
                  <a:gd name="T33" fmla="*/ 20 h 89"/>
                  <a:gd name="T34" fmla="*/ 40 w 99"/>
                  <a:gd name="T35" fmla="*/ 27 h 89"/>
                  <a:gd name="T36" fmla="*/ 33 w 99"/>
                  <a:gd name="T37" fmla="*/ 34 h 89"/>
                  <a:gd name="T38" fmla="*/ 26 w 99"/>
                  <a:gd name="T39" fmla="*/ 2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89">
                    <a:moveTo>
                      <a:pt x="0" y="41"/>
                    </a:moveTo>
                    <a:cubicBezTo>
                      <a:pt x="0" y="64"/>
                      <a:pt x="23" y="82"/>
                      <a:pt x="50" y="82"/>
                    </a:cubicBezTo>
                    <a:cubicBezTo>
                      <a:pt x="55" y="82"/>
                      <a:pt x="60" y="82"/>
                      <a:pt x="65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84" y="89"/>
                      <a:pt x="84" y="89"/>
                      <a:pt x="84" y="89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80" y="74"/>
                      <a:pt x="80" y="74"/>
                    </a:cubicBezTo>
                    <a:cubicBezTo>
                      <a:pt x="91" y="66"/>
                      <a:pt x="99" y="55"/>
                      <a:pt x="99" y="41"/>
                    </a:cubicBezTo>
                    <a:cubicBezTo>
                      <a:pt x="99" y="18"/>
                      <a:pt x="77" y="0"/>
                      <a:pt x="50" y="0"/>
                    </a:cubicBezTo>
                    <a:cubicBezTo>
                      <a:pt x="23" y="0"/>
                      <a:pt x="0" y="18"/>
                      <a:pt x="0" y="41"/>
                    </a:cubicBezTo>
                    <a:close/>
                    <a:moveTo>
                      <a:pt x="60" y="27"/>
                    </a:moveTo>
                    <a:cubicBezTo>
                      <a:pt x="60" y="23"/>
                      <a:pt x="63" y="20"/>
                      <a:pt x="67" y="20"/>
                    </a:cubicBezTo>
                    <a:cubicBezTo>
                      <a:pt x="71" y="20"/>
                      <a:pt x="74" y="23"/>
                      <a:pt x="74" y="27"/>
                    </a:cubicBezTo>
                    <a:cubicBezTo>
                      <a:pt x="74" y="31"/>
                      <a:pt x="71" y="34"/>
                      <a:pt x="67" y="34"/>
                    </a:cubicBezTo>
                    <a:cubicBezTo>
                      <a:pt x="63" y="34"/>
                      <a:pt x="60" y="31"/>
                      <a:pt x="60" y="27"/>
                    </a:cubicBezTo>
                    <a:close/>
                    <a:moveTo>
                      <a:pt x="26" y="27"/>
                    </a:moveTo>
                    <a:cubicBezTo>
                      <a:pt x="26" y="23"/>
                      <a:pt x="29" y="20"/>
                      <a:pt x="33" y="20"/>
                    </a:cubicBezTo>
                    <a:cubicBezTo>
                      <a:pt x="36" y="20"/>
                      <a:pt x="40" y="23"/>
                      <a:pt x="40" y="27"/>
                    </a:cubicBezTo>
                    <a:cubicBezTo>
                      <a:pt x="40" y="31"/>
                      <a:pt x="36" y="34"/>
                      <a:pt x="33" y="34"/>
                    </a:cubicBezTo>
                    <a:cubicBezTo>
                      <a:pt x="29" y="34"/>
                      <a:pt x="26" y="31"/>
                      <a:pt x="26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993164" y="2677323"/>
              <a:ext cx="1466374" cy="597675"/>
              <a:chOff x="1578" y="7359"/>
              <a:chExt cx="3336" cy="13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711599" y="2101056"/>
            <a:ext cx="1466374" cy="1167275"/>
            <a:chOff x="7711599" y="2101056"/>
            <a:chExt cx="1466374" cy="1167275"/>
          </a:xfrm>
        </p:grpSpPr>
        <p:grpSp>
          <p:nvGrpSpPr>
            <p:cNvPr id="25" name="Group 3"/>
            <p:cNvGrpSpPr/>
            <p:nvPr/>
          </p:nvGrpSpPr>
          <p:grpSpPr>
            <a:xfrm>
              <a:off x="8170228" y="2101056"/>
              <a:ext cx="569595" cy="569595"/>
              <a:chOff x="9358777" y="1899512"/>
              <a:chExt cx="759173" cy="759173"/>
            </a:xfrm>
          </p:grpSpPr>
          <p:sp>
            <p:nvSpPr>
              <p:cNvPr id="29" name="Teardrop 84"/>
              <p:cNvSpPr/>
              <p:nvPr/>
            </p:nvSpPr>
            <p:spPr>
              <a:xfrm rot="16200000">
                <a:off x="9358777" y="1899512"/>
                <a:ext cx="759173" cy="759173"/>
              </a:xfrm>
              <a:prstGeom prst="teardrop">
                <a:avLst>
                  <a:gd name="adj" fmla="val 8497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53"/>
              <p:cNvSpPr/>
              <p:nvPr/>
            </p:nvSpPr>
            <p:spPr bwMode="auto">
              <a:xfrm>
                <a:off x="9580311" y="2135099"/>
                <a:ext cx="376490" cy="307279"/>
              </a:xfrm>
              <a:custGeom>
                <a:avLst/>
                <a:gdLst>
                  <a:gd name="T0" fmla="*/ 307 w 382"/>
                  <a:gd name="T1" fmla="*/ 135 h 312"/>
                  <a:gd name="T2" fmla="*/ 362 w 382"/>
                  <a:gd name="T3" fmla="*/ 71 h 312"/>
                  <a:gd name="T4" fmla="*/ 238 w 382"/>
                  <a:gd name="T5" fmla="*/ 25 h 312"/>
                  <a:gd name="T6" fmla="*/ 229 w 382"/>
                  <a:gd name="T7" fmla="*/ 19 h 312"/>
                  <a:gd name="T8" fmla="*/ 229 w 382"/>
                  <a:gd name="T9" fmla="*/ 134 h 312"/>
                  <a:gd name="T10" fmla="*/ 180 w 382"/>
                  <a:gd name="T11" fmla="*/ 214 h 312"/>
                  <a:gd name="T12" fmla="*/ 86 w 382"/>
                  <a:gd name="T13" fmla="*/ 189 h 312"/>
                  <a:gd name="T14" fmla="*/ 129 w 382"/>
                  <a:gd name="T15" fmla="*/ 97 h 312"/>
                  <a:gd name="T16" fmla="*/ 190 w 382"/>
                  <a:gd name="T17" fmla="*/ 93 h 312"/>
                  <a:gd name="T18" fmla="*/ 190 w 382"/>
                  <a:gd name="T19" fmla="*/ 4 h 312"/>
                  <a:gd name="T20" fmla="*/ 154 w 382"/>
                  <a:gd name="T21" fmla="*/ 0 h 312"/>
                  <a:gd name="T22" fmla="*/ 0 w 382"/>
                  <a:gd name="T23" fmla="*/ 156 h 312"/>
                  <a:gd name="T24" fmla="*/ 154 w 382"/>
                  <a:gd name="T25" fmla="*/ 312 h 312"/>
                  <a:gd name="T26" fmla="*/ 308 w 382"/>
                  <a:gd name="T27" fmla="*/ 156 h 312"/>
                  <a:gd name="T28" fmla="*/ 307 w 382"/>
                  <a:gd name="T29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711599" y="2670656"/>
              <a:ext cx="1466374" cy="597675"/>
              <a:chOff x="1578" y="7359"/>
              <a:chExt cx="3336" cy="136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2292350" y="3866515"/>
            <a:ext cx="1466374" cy="1167274"/>
            <a:chOff x="2292350" y="3866515"/>
            <a:chExt cx="1466374" cy="1167274"/>
          </a:xfrm>
        </p:grpSpPr>
        <p:grpSp>
          <p:nvGrpSpPr>
            <p:cNvPr id="32" name="Group 4"/>
            <p:cNvGrpSpPr/>
            <p:nvPr/>
          </p:nvGrpSpPr>
          <p:grpSpPr>
            <a:xfrm>
              <a:off x="2740978" y="3866515"/>
              <a:ext cx="569595" cy="569595"/>
              <a:chOff x="2119522" y="4253638"/>
              <a:chExt cx="759173" cy="759173"/>
            </a:xfrm>
            <a:solidFill>
              <a:schemeClr val="bg1"/>
            </a:solidFill>
          </p:grpSpPr>
          <p:sp>
            <p:nvSpPr>
              <p:cNvPr id="36" name="Teardrop 85"/>
              <p:cNvSpPr/>
              <p:nvPr/>
            </p:nvSpPr>
            <p:spPr>
              <a:xfrm rot="16200000">
                <a:off x="2119522" y="4253638"/>
                <a:ext cx="759173" cy="759173"/>
              </a:xfrm>
              <a:prstGeom prst="teardrop">
                <a:avLst>
                  <a:gd name="adj" fmla="val 84975"/>
                </a:avLst>
              </a:prstGeom>
              <a:solidFill>
                <a:srgbClr val="719E4B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  <a:sym typeface="+mn-lt"/>
                </a:endParaRPr>
              </a:p>
            </p:txBody>
          </p:sp>
          <p:sp>
            <p:nvSpPr>
              <p:cNvPr id="37" name="AutoShape 48"/>
              <p:cNvSpPr/>
              <p:nvPr/>
            </p:nvSpPr>
            <p:spPr bwMode="auto">
              <a:xfrm>
                <a:off x="2368841" y="4455705"/>
                <a:ext cx="309720" cy="315161"/>
              </a:xfrm>
              <a:custGeom>
                <a:avLst/>
                <a:gdLst>
                  <a:gd name="T0" fmla="*/ 0 w 21600"/>
                  <a:gd name="T1" fmla="*/ 11506 h 21600"/>
                  <a:gd name="T2" fmla="*/ 7091 w 21600"/>
                  <a:gd name="T3" fmla="*/ 14436 h 21600"/>
                  <a:gd name="T4" fmla="*/ 10145 w 21600"/>
                  <a:gd name="T5" fmla="*/ 21600 h 21600"/>
                  <a:gd name="T6" fmla="*/ 14291 w 21600"/>
                  <a:gd name="T7" fmla="*/ 21600 h 21600"/>
                  <a:gd name="T8" fmla="*/ 0 w 21600"/>
                  <a:gd name="T9" fmla="*/ 7381 h 21600"/>
                  <a:gd name="T10" fmla="*/ 0 w 21600"/>
                  <a:gd name="T11" fmla="*/ 11506 h 21600"/>
                  <a:gd name="T12" fmla="*/ 0 w 21600"/>
                  <a:gd name="T13" fmla="*/ 4125 h 21600"/>
                  <a:gd name="T14" fmla="*/ 17455 w 21600"/>
                  <a:gd name="T15" fmla="*/ 21600 h 21600"/>
                  <a:gd name="T16" fmla="*/ 21600 w 21600"/>
                  <a:gd name="T17" fmla="*/ 21600 h 21600"/>
                  <a:gd name="T18" fmla="*/ 0 w 21600"/>
                  <a:gd name="T19" fmla="*/ 0 h 21600"/>
                  <a:gd name="T20" fmla="*/ 0 w 21600"/>
                  <a:gd name="T21" fmla="*/ 4125 h 21600"/>
                  <a:gd name="T22" fmla="*/ 5782 w 21600"/>
                  <a:gd name="T23" fmla="*/ 18669 h 21600"/>
                  <a:gd name="T24" fmla="*/ 2836 w 21600"/>
                  <a:gd name="T25" fmla="*/ 21600 h 21600"/>
                  <a:gd name="T26" fmla="*/ 0 w 21600"/>
                  <a:gd name="T27" fmla="*/ 18669 h 21600"/>
                  <a:gd name="T28" fmla="*/ 2836 w 21600"/>
                  <a:gd name="T29" fmla="*/ 15847 h 21600"/>
                  <a:gd name="T30" fmla="*/ 5782 w 21600"/>
                  <a:gd name="T31" fmla="*/ 18669 h 21600"/>
                  <a:gd name="T32" fmla="*/ 5782 w 21600"/>
                  <a:gd name="T33" fmla="*/ 186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0" y="11506"/>
                    </a:moveTo>
                    <a:cubicBezTo>
                      <a:pt x="2727" y="11506"/>
                      <a:pt x="5236" y="12482"/>
                      <a:pt x="7091" y="14436"/>
                    </a:cubicBezTo>
                    <a:cubicBezTo>
                      <a:pt x="9055" y="16390"/>
                      <a:pt x="10145" y="18886"/>
                      <a:pt x="10145" y="21600"/>
                    </a:cubicBezTo>
                    <a:cubicBezTo>
                      <a:pt x="14291" y="21600"/>
                      <a:pt x="14291" y="21600"/>
                      <a:pt x="14291" y="21600"/>
                    </a:cubicBezTo>
                    <a:cubicBezTo>
                      <a:pt x="14291" y="13785"/>
                      <a:pt x="7855" y="7381"/>
                      <a:pt x="0" y="7381"/>
                    </a:cubicBezTo>
                    <a:lnTo>
                      <a:pt x="0" y="11506"/>
                    </a:lnTo>
                    <a:close/>
                    <a:moveTo>
                      <a:pt x="0" y="4125"/>
                    </a:moveTo>
                    <a:cubicBezTo>
                      <a:pt x="9600" y="4125"/>
                      <a:pt x="17455" y="11940"/>
                      <a:pt x="17455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9660"/>
                      <a:pt x="11891" y="0"/>
                      <a:pt x="0" y="0"/>
                    </a:cubicBezTo>
                    <a:lnTo>
                      <a:pt x="0" y="4125"/>
                    </a:lnTo>
                    <a:close/>
                    <a:moveTo>
                      <a:pt x="5782" y="18669"/>
                    </a:moveTo>
                    <a:cubicBezTo>
                      <a:pt x="5782" y="20297"/>
                      <a:pt x="4473" y="21600"/>
                      <a:pt x="2836" y="21600"/>
                    </a:cubicBezTo>
                    <a:cubicBezTo>
                      <a:pt x="1309" y="21600"/>
                      <a:pt x="0" y="20297"/>
                      <a:pt x="0" y="18669"/>
                    </a:cubicBezTo>
                    <a:cubicBezTo>
                      <a:pt x="0" y="17150"/>
                      <a:pt x="1309" y="15847"/>
                      <a:pt x="2836" y="15847"/>
                    </a:cubicBezTo>
                    <a:cubicBezTo>
                      <a:pt x="4473" y="15847"/>
                      <a:pt x="5782" y="17150"/>
                      <a:pt x="5782" y="18669"/>
                    </a:cubicBezTo>
                    <a:close/>
                    <a:moveTo>
                      <a:pt x="5782" y="1866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292350" y="4436114"/>
              <a:ext cx="1466374" cy="597675"/>
              <a:chOff x="1578" y="7359"/>
              <a:chExt cx="3336" cy="136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967923" y="3866515"/>
            <a:ext cx="1466374" cy="1167274"/>
            <a:chOff x="4967923" y="3866515"/>
            <a:chExt cx="1466374" cy="1167274"/>
          </a:xfrm>
        </p:grpSpPr>
        <p:grpSp>
          <p:nvGrpSpPr>
            <p:cNvPr id="39" name="组合 38"/>
            <p:cNvGrpSpPr/>
            <p:nvPr/>
          </p:nvGrpSpPr>
          <p:grpSpPr>
            <a:xfrm>
              <a:off x="5458460" y="3866515"/>
              <a:ext cx="569595" cy="569595"/>
              <a:chOff x="5458460" y="3866515"/>
              <a:chExt cx="569595" cy="569595"/>
            </a:xfrm>
          </p:grpSpPr>
          <p:sp>
            <p:nvSpPr>
              <p:cNvPr id="43" name="Teardrop 86"/>
              <p:cNvSpPr/>
              <p:nvPr/>
            </p:nvSpPr>
            <p:spPr>
              <a:xfrm rot="16200000">
                <a:off x="5458460" y="3866515"/>
                <a:ext cx="569595" cy="569595"/>
              </a:xfrm>
              <a:prstGeom prst="teardrop">
                <a:avLst>
                  <a:gd name="adj" fmla="val 8497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5563235" y="4017010"/>
                <a:ext cx="360045" cy="268129"/>
                <a:chOff x="3582988" y="4683125"/>
                <a:chExt cx="557212" cy="484188"/>
              </a:xfrm>
              <a:solidFill>
                <a:srgbClr val="FFFFFF"/>
              </a:solidFill>
            </p:grpSpPr>
            <p:sp>
              <p:nvSpPr>
                <p:cNvPr id="45" name="Freeform 5"/>
                <p:cNvSpPr>
                  <a:spLocks noEditPoints="1"/>
                </p:cNvSpPr>
                <p:nvPr/>
              </p:nvSpPr>
              <p:spPr bwMode="auto">
                <a:xfrm>
                  <a:off x="3582988" y="4756150"/>
                  <a:ext cx="511175" cy="411163"/>
                </a:xfrm>
                <a:custGeom>
                  <a:avLst/>
                  <a:gdLst>
                    <a:gd name="T0" fmla="*/ 111 w 134"/>
                    <a:gd name="T1" fmla="*/ 45 h 107"/>
                    <a:gd name="T2" fmla="*/ 108 w 134"/>
                    <a:gd name="T3" fmla="*/ 41 h 107"/>
                    <a:gd name="T4" fmla="*/ 107 w 134"/>
                    <a:gd name="T5" fmla="*/ 25 h 107"/>
                    <a:gd name="T6" fmla="*/ 78 w 134"/>
                    <a:gd name="T7" fmla="*/ 26 h 107"/>
                    <a:gd name="T8" fmla="*/ 73 w 134"/>
                    <a:gd name="T9" fmla="*/ 19 h 107"/>
                    <a:gd name="T10" fmla="*/ 50 w 134"/>
                    <a:gd name="T11" fmla="*/ 7 h 107"/>
                    <a:gd name="T12" fmla="*/ 12 w 134"/>
                    <a:gd name="T13" fmla="*/ 39 h 107"/>
                    <a:gd name="T14" fmla="*/ 2 w 134"/>
                    <a:gd name="T15" fmla="*/ 68 h 107"/>
                    <a:gd name="T16" fmla="*/ 57 w 134"/>
                    <a:gd name="T17" fmla="*/ 105 h 107"/>
                    <a:gd name="T18" fmla="*/ 124 w 134"/>
                    <a:gd name="T19" fmla="*/ 76 h 107"/>
                    <a:gd name="T20" fmla="*/ 111 w 134"/>
                    <a:gd name="T21" fmla="*/ 45 h 107"/>
                    <a:gd name="T22" fmla="*/ 59 w 134"/>
                    <a:gd name="T23" fmla="*/ 97 h 107"/>
                    <a:gd name="T24" fmla="*/ 16 w 134"/>
                    <a:gd name="T25" fmla="*/ 70 h 107"/>
                    <a:gd name="T26" fmla="*/ 59 w 134"/>
                    <a:gd name="T27" fmla="*/ 40 h 107"/>
                    <a:gd name="T28" fmla="*/ 103 w 134"/>
                    <a:gd name="T29" fmla="*/ 65 h 107"/>
                    <a:gd name="T30" fmla="*/ 59 w 134"/>
                    <a:gd name="T31" fmla="*/ 9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4" h="107">
                      <a:moveTo>
                        <a:pt x="111" y="45"/>
                      </a:moveTo>
                      <a:cubicBezTo>
                        <a:pt x="105" y="44"/>
                        <a:pt x="108" y="41"/>
                        <a:pt x="108" y="41"/>
                      </a:cubicBezTo>
                      <a:cubicBezTo>
                        <a:pt x="108" y="41"/>
                        <a:pt x="113" y="32"/>
                        <a:pt x="107" y="25"/>
                      </a:cubicBezTo>
                      <a:cubicBezTo>
                        <a:pt x="98" y="17"/>
                        <a:pt x="78" y="26"/>
                        <a:pt x="78" y="26"/>
                      </a:cubicBezTo>
                      <a:cubicBezTo>
                        <a:pt x="70" y="28"/>
                        <a:pt x="72" y="25"/>
                        <a:pt x="73" y="19"/>
                      </a:cubicBezTo>
                      <a:cubicBezTo>
                        <a:pt x="73" y="12"/>
                        <a:pt x="71" y="0"/>
                        <a:pt x="50" y="7"/>
                      </a:cubicBezTo>
                      <a:cubicBezTo>
                        <a:pt x="30" y="14"/>
                        <a:pt x="12" y="39"/>
                        <a:pt x="12" y="39"/>
                      </a:cubicBezTo>
                      <a:cubicBezTo>
                        <a:pt x="0" y="55"/>
                        <a:pt x="2" y="68"/>
                        <a:pt x="2" y="68"/>
                      </a:cubicBezTo>
                      <a:cubicBezTo>
                        <a:pt x="5" y="96"/>
                        <a:pt x="34" y="103"/>
                        <a:pt x="57" y="105"/>
                      </a:cubicBezTo>
                      <a:cubicBezTo>
                        <a:pt x="82" y="107"/>
                        <a:pt x="115" y="97"/>
                        <a:pt x="124" y="76"/>
                      </a:cubicBezTo>
                      <a:cubicBezTo>
                        <a:pt x="134" y="54"/>
                        <a:pt x="116" y="46"/>
                        <a:pt x="111" y="45"/>
                      </a:cubicBezTo>
                      <a:close/>
                      <a:moveTo>
                        <a:pt x="59" y="97"/>
                      </a:moveTo>
                      <a:cubicBezTo>
                        <a:pt x="35" y="98"/>
                        <a:pt x="16" y="86"/>
                        <a:pt x="16" y="70"/>
                      </a:cubicBezTo>
                      <a:cubicBezTo>
                        <a:pt x="16" y="54"/>
                        <a:pt x="35" y="41"/>
                        <a:pt x="59" y="40"/>
                      </a:cubicBezTo>
                      <a:cubicBezTo>
                        <a:pt x="83" y="39"/>
                        <a:pt x="103" y="49"/>
                        <a:pt x="103" y="65"/>
                      </a:cubicBezTo>
                      <a:cubicBezTo>
                        <a:pt x="103" y="81"/>
                        <a:pt x="83" y="96"/>
                        <a:pt x="59" y="97"/>
                      </a:cubicBezTo>
                      <a:close/>
                    </a:path>
                  </a:pathLst>
                </a:custGeom>
                <a:solidFill>
                  <a:srgbClr val="719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6"/>
                <p:cNvSpPr>
                  <a:spLocks noEditPoints="1"/>
                </p:cNvSpPr>
                <p:nvPr/>
              </p:nvSpPr>
              <p:spPr bwMode="auto">
                <a:xfrm>
                  <a:off x="3697288" y="4941888"/>
                  <a:ext cx="203200" cy="179388"/>
                </a:xfrm>
                <a:custGeom>
                  <a:avLst/>
                  <a:gdLst>
                    <a:gd name="T0" fmla="*/ 24 w 53"/>
                    <a:gd name="T1" fmla="*/ 3 h 47"/>
                    <a:gd name="T2" fmla="*/ 3 w 53"/>
                    <a:gd name="T3" fmla="*/ 28 h 47"/>
                    <a:gd name="T4" fmla="*/ 9 w 53"/>
                    <a:gd name="T5" fmla="*/ 39 h 47"/>
                    <a:gd name="T6" fmla="*/ 46 w 53"/>
                    <a:gd name="T7" fmla="*/ 33 h 47"/>
                    <a:gd name="T8" fmla="*/ 24 w 53"/>
                    <a:gd name="T9" fmla="*/ 3 h 47"/>
                    <a:gd name="T10" fmla="*/ 18 w 53"/>
                    <a:gd name="T11" fmla="*/ 35 h 47"/>
                    <a:gd name="T12" fmla="*/ 10 w 53"/>
                    <a:gd name="T13" fmla="*/ 29 h 47"/>
                    <a:gd name="T14" fmla="*/ 18 w 53"/>
                    <a:gd name="T15" fmla="*/ 20 h 47"/>
                    <a:gd name="T16" fmla="*/ 26 w 53"/>
                    <a:gd name="T17" fmla="*/ 27 h 47"/>
                    <a:gd name="T18" fmla="*/ 18 w 53"/>
                    <a:gd name="T19" fmla="*/ 35 h 47"/>
                    <a:gd name="T20" fmla="*/ 33 w 53"/>
                    <a:gd name="T21" fmla="*/ 22 h 47"/>
                    <a:gd name="T22" fmla="*/ 28 w 53"/>
                    <a:gd name="T23" fmla="*/ 22 h 47"/>
                    <a:gd name="T24" fmla="*/ 29 w 53"/>
                    <a:gd name="T25" fmla="*/ 17 h 47"/>
                    <a:gd name="T26" fmla="*/ 34 w 53"/>
                    <a:gd name="T27" fmla="*/ 18 h 47"/>
                    <a:gd name="T28" fmla="*/ 33 w 53"/>
                    <a:gd name="T29" fmla="*/ 2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3" h="47">
                      <a:moveTo>
                        <a:pt x="24" y="3"/>
                      </a:moveTo>
                      <a:cubicBezTo>
                        <a:pt x="0" y="6"/>
                        <a:pt x="3" y="28"/>
                        <a:pt x="3" y="28"/>
                      </a:cubicBezTo>
                      <a:cubicBezTo>
                        <a:pt x="3" y="28"/>
                        <a:pt x="3" y="35"/>
                        <a:pt x="9" y="39"/>
                      </a:cubicBezTo>
                      <a:cubicBezTo>
                        <a:pt x="24" y="47"/>
                        <a:pt x="38" y="42"/>
                        <a:pt x="46" y="33"/>
                      </a:cubicBezTo>
                      <a:cubicBezTo>
                        <a:pt x="53" y="23"/>
                        <a:pt x="49" y="0"/>
                        <a:pt x="24" y="3"/>
                      </a:cubicBezTo>
                      <a:close/>
                      <a:moveTo>
                        <a:pt x="18" y="35"/>
                      </a:moveTo>
                      <a:cubicBezTo>
                        <a:pt x="14" y="35"/>
                        <a:pt x="10" y="32"/>
                        <a:pt x="10" y="29"/>
                      </a:cubicBezTo>
                      <a:cubicBezTo>
                        <a:pt x="10" y="25"/>
                        <a:pt x="13" y="21"/>
                        <a:pt x="18" y="20"/>
                      </a:cubicBezTo>
                      <a:cubicBezTo>
                        <a:pt x="23" y="20"/>
                        <a:pt x="26" y="23"/>
                        <a:pt x="26" y="27"/>
                      </a:cubicBezTo>
                      <a:cubicBezTo>
                        <a:pt x="26" y="31"/>
                        <a:pt x="23" y="34"/>
                        <a:pt x="18" y="35"/>
                      </a:cubicBezTo>
                      <a:close/>
                      <a:moveTo>
                        <a:pt x="33" y="22"/>
                      </a:moveTo>
                      <a:cubicBezTo>
                        <a:pt x="31" y="24"/>
                        <a:pt x="29" y="23"/>
                        <a:pt x="28" y="22"/>
                      </a:cubicBezTo>
                      <a:cubicBezTo>
                        <a:pt x="28" y="21"/>
                        <a:pt x="28" y="18"/>
                        <a:pt x="29" y="17"/>
                      </a:cubicBezTo>
                      <a:cubicBezTo>
                        <a:pt x="31" y="16"/>
                        <a:pt x="33" y="16"/>
                        <a:pt x="34" y="18"/>
                      </a:cubicBezTo>
                      <a:cubicBezTo>
                        <a:pt x="35" y="19"/>
                        <a:pt x="34" y="21"/>
                        <a:pt x="33" y="22"/>
                      </a:cubicBezTo>
                      <a:close/>
                    </a:path>
                  </a:pathLst>
                </a:custGeom>
                <a:solidFill>
                  <a:srgbClr val="719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"/>
                <p:cNvSpPr/>
                <p:nvPr/>
              </p:nvSpPr>
              <p:spPr bwMode="auto">
                <a:xfrm>
                  <a:off x="3952875" y="4683125"/>
                  <a:ext cx="187325" cy="215900"/>
                </a:xfrm>
                <a:custGeom>
                  <a:avLst/>
                  <a:gdLst>
                    <a:gd name="T0" fmla="*/ 49 w 49"/>
                    <a:gd name="T1" fmla="*/ 51 h 56"/>
                    <a:gd name="T2" fmla="*/ 49 w 49"/>
                    <a:gd name="T3" fmla="*/ 50 h 56"/>
                    <a:gd name="T4" fmla="*/ 49 w 49"/>
                    <a:gd name="T5" fmla="*/ 43 h 56"/>
                    <a:gd name="T6" fmla="*/ 6 w 49"/>
                    <a:gd name="T7" fmla="*/ 0 h 56"/>
                    <a:gd name="T8" fmla="*/ 0 w 49"/>
                    <a:gd name="T9" fmla="*/ 6 h 56"/>
                    <a:gd name="T10" fmla="*/ 6 w 49"/>
                    <a:gd name="T11" fmla="*/ 12 h 56"/>
                    <a:gd name="T12" fmla="*/ 37 w 49"/>
                    <a:gd name="T13" fmla="*/ 43 h 56"/>
                    <a:gd name="T14" fmla="*/ 37 w 49"/>
                    <a:gd name="T15" fmla="*/ 49 h 56"/>
                    <a:gd name="T16" fmla="*/ 37 w 49"/>
                    <a:gd name="T17" fmla="*/ 49 h 56"/>
                    <a:gd name="T18" fmla="*/ 37 w 49"/>
                    <a:gd name="T19" fmla="*/ 50 h 56"/>
                    <a:gd name="T20" fmla="*/ 43 w 49"/>
                    <a:gd name="T21" fmla="*/ 56 h 56"/>
                    <a:gd name="T22" fmla="*/ 49 w 49"/>
                    <a:gd name="T23" fmla="*/ 51 h 56"/>
                    <a:gd name="T24" fmla="*/ 49 w 49"/>
                    <a:gd name="T25" fmla="*/ 51 h 56"/>
                    <a:gd name="T26" fmla="*/ 49 w 49"/>
                    <a:gd name="T27" fmla="*/ 5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9" h="56">
                      <a:moveTo>
                        <a:pt x="49" y="51"/>
                      </a:moveTo>
                      <a:cubicBezTo>
                        <a:pt x="49" y="51"/>
                        <a:pt x="49" y="50"/>
                        <a:pt x="49" y="50"/>
                      </a:cubicBezTo>
                      <a:cubicBezTo>
                        <a:pt x="49" y="48"/>
                        <a:pt x="49" y="46"/>
                        <a:pt x="49" y="43"/>
                      </a:cubicBezTo>
                      <a:cubicBezTo>
                        <a:pt x="49" y="19"/>
                        <a:pt x="30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23" y="12"/>
                        <a:pt x="37" y="26"/>
                        <a:pt x="37" y="43"/>
                      </a:cubicBezTo>
                      <a:cubicBezTo>
                        <a:pt x="37" y="45"/>
                        <a:pt x="37" y="47"/>
                        <a:pt x="37" y="49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7" y="49"/>
                        <a:pt x="37" y="50"/>
                        <a:pt x="37" y="50"/>
                      </a:cubicBezTo>
                      <a:cubicBezTo>
                        <a:pt x="37" y="53"/>
                        <a:pt x="40" y="56"/>
                        <a:pt x="43" y="56"/>
                      </a:cubicBezTo>
                      <a:cubicBezTo>
                        <a:pt x="46" y="56"/>
                        <a:pt x="48" y="54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lose/>
                    </a:path>
                  </a:pathLst>
                </a:custGeom>
                <a:solidFill>
                  <a:srgbClr val="719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8"/>
                <p:cNvSpPr/>
                <p:nvPr/>
              </p:nvSpPr>
              <p:spPr bwMode="auto">
                <a:xfrm>
                  <a:off x="3957638" y="4756150"/>
                  <a:ext cx="111125" cy="123825"/>
                </a:xfrm>
                <a:custGeom>
                  <a:avLst/>
                  <a:gdLst>
                    <a:gd name="T0" fmla="*/ 29 w 29"/>
                    <a:gd name="T1" fmla="*/ 27 h 32"/>
                    <a:gd name="T2" fmla="*/ 29 w 29"/>
                    <a:gd name="T3" fmla="*/ 24 h 32"/>
                    <a:gd name="T4" fmla="*/ 5 w 29"/>
                    <a:gd name="T5" fmla="*/ 0 h 32"/>
                    <a:gd name="T6" fmla="*/ 0 w 29"/>
                    <a:gd name="T7" fmla="*/ 5 h 32"/>
                    <a:gd name="T8" fmla="*/ 5 w 29"/>
                    <a:gd name="T9" fmla="*/ 10 h 32"/>
                    <a:gd name="T10" fmla="*/ 19 w 29"/>
                    <a:gd name="T11" fmla="*/ 24 h 32"/>
                    <a:gd name="T12" fmla="*/ 19 w 29"/>
                    <a:gd name="T13" fmla="*/ 26 h 32"/>
                    <a:gd name="T14" fmla="*/ 19 w 29"/>
                    <a:gd name="T15" fmla="*/ 26 h 32"/>
                    <a:gd name="T16" fmla="*/ 19 w 29"/>
                    <a:gd name="T17" fmla="*/ 27 h 32"/>
                    <a:gd name="T18" fmla="*/ 24 w 29"/>
                    <a:gd name="T19" fmla="*/ 32 h 32"/>
                    <a:gd name="T20" fmla="*/ 29 w 29"/>
                    <a:gd name="T21" fmla="*/ 27 h 32"/>
                    <a:gd name="T22" fmla="*/ 29 w 29"/>
                    <a:gd name="T23" fmla="*/ 27 h 32"/>
                    <a:gd name="T24" fmla="*/ 29 w 29"/>
                    <a:gd name="T25" fmla="*/ 27 h 32"/>
                    <a:gd name="T26" fmla="*/ 29 w 29"/>
                    <a:gd name="T27" fmla="*/ 27 h 32"/>
                    <a:gd name="T28" fmla="*/ 29 w 29"/>
                    <a:gd name="T29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" h="32">
                      <a:moveTo>
                        <a:pt x="29" y="27"/>
                      </a:moveTo>
                      <a:cubicBezTo>
                        <a:pt x="29" y="26"/>
                        <a:pt x="29" y="25"/>
                        <a:pt x="29" y="24"/>
                      </a:cubicBezTo>
                      <a:cubicBezTo>
                        <a:pt x="29" y="11"/>
                        <a:pt x="18" y="0"/>
                        <a:pt x="5" y="0"/>
                      </a:cubicBezTo>
                      <a:cubicBezTo>
                        <a:pt x="2" y="0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13" y="10"/>
                        <a:pt x="19" y="17"/>
                        <a:pt x="19" y="24"/>
                      </a:cubicBezTo>
                      <a:cubicBezTo>
                        <a:pt x="19" y="25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7"/>
                        <a:pt x="19" y="27"/>
                      </a:cubicBezTo>
                      <a:cubicBezTo>
                        <a:pt x="19" y="30"/>
                        <a:pt x="21" y="32"/>
                        <a:pt x="24" y="32"/>
                      </a:cubicBezTo>
                      <a:cubicBezTo>
                        <a:pt x="26" y="32"/>
                        <a:pt x="28" y="30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lose/>
                    </a:path>
                  </a:pathLst>
                </a:custGeom>
                <a:solidFill>
                  <a:srgbClr val="719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4967923" y="4436114"/>
              <a:ext cx="1466374" cy="597675"/>
              <a:chOff x="1578" y="7359"/>
              <a:chExt cx="3336" cy="136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711599" y="3866515"/>
            <a:ext cx="1466374" cy="1167274"/>
            <a:chOff x="7711599" y="3866515"/>
            <a:chExt cx="1466374" cy="1167274"/>
          </a:xfrm>
        </p:grpSpPr>
        <p:sp>
          <p:nvSpPr>
            <p:cNvPr id="50" name="Teardrop 87"/>
            <p:cNvSpPr/>
            <p:nvPr/>
          </p:nvSpPr>
          <p:spPr>
            <a:xfrm rot="16200000">
              <a:off x="8160226" y="3866515"/>
              <a:ext cx="569595" cy="569595"/>
            </a:xfrm>
            <a:prstGeom prst="teardrop">
              <a:avLst>
                <a:gd name="adj" fmla="val 84975"/>
              </a:avLst>
            </a:prstGeom>
            <a:solidFill>
              <a:srgbClr val="719E4B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bg1"/>
                </a:solidFill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286909" y="4000342"/>
              <a:ext cx="315754" cy="301466"/>
              <a:chOff x="5815013" y="3160713"/>
              <a:chExt cx="561975" cy="536575"/>
            </a:xfrm>
            <a:solidFill>
              <a:schemeClr val="tx1"/>
            </a:solidFill>
          </p:grpSpPr>
          <p:sp>
            <p:nvSpPr>
              <p:cNvPr id="55" name="Freeform 28"/>
              <p:cNvSpPr/>
              <p:nvPr/>
            </p:nvSpPr>
            <p:spPr bwMode="auto">
              <a:xfrm>
                <a:off x="5815013" y="3160713"/>
                <a:ext cx="561975" cy="536575"/>
              </a:xfrm>
              <a:custGeom>
                <a:avLst/>
                <a:gdLst>
                  <a:gd name="T0" fmla="*/ 43 w 147"/>
                  <a:gd name="T1" fmla="*/ 95 h 140"/>
                  <a:gd name="T2" fmla="*/ 90 w 147"/>
                  <a:gd name="T3" fmla="*/ 66 h 140"/>
                  <a:gd name="T4" fmla="*/ 33 w 147"/>
                  <a:gd name="T5" fmla="*/ 59 h 140"/>
                  <a:gd name="T6" fmla="*/ 109 w 147"/>
                  <a:gd name="T7" fmla="*/ 58 h 140"/>
                  <a:gd name="T8" fmla="*/ 109 w 147"/>
                  <a:gd name="T9" fmla="*/ 63 h 140"/>
                  <a:gd name="T10" fmla="*/ 66 w 147"/>
                  <a:gd name="T11" fmla="*/ 94 h 140"/>
                  <a:gd name="T12" fmla="*/ 112 w 147"/>
                  <a:gd name="T13" fmla="*/ 97 h 140"/>
                  <a:gd name="T14" fmla="*/ 110 w 147"/>
                  <a:gd name="T15" fmla="*/ 89 h 140"/>
                  <a:gd name="T16" fmla="*/ 147 w 147"/>
                  <a:gd name="T17" fmla="*/ 54 h 140"/>
                  <a:gd name="T18" fmla="*/ 96 w 147"/>
                  <a:gd name="T19" fmla="*/ 46 h 140"/>
                  <a:gd name="T20" fmla="*/ 74 w 147"/>
                  <a:gd name="T21" fmla="*/ 0 h 140"/>
                  <a:gd name="T22" fmla="*/ 51 w 147"/>
                  <a:gd name="T23" fmla="*/ 46 h 140"/>
                  <a:gd name="T24" fmla="*/ 0 w 147"/>
                  <a:gd name="T25" fmla="*/ 54 h 140"/>
                  <a:gd name="T26" fmla="*/ 37 w 147"/>
                  <a:gd name="T27" fmla="*/ 89 h 140"/>
                  <a:gd name="T28" fmla="*/ 28 w 147"/>
                  <a:gd name="T29" fmla="*/ 140 h 140"/>
                  <a:gd name="T30" fmla="*/ 74 w 147"/>
                  <a:gd name="T31" fmla="*/ 116 h 140"/>
                  <a:gd name="T32" fmla="*/ 119 w 147"/>
                  <a:gd name="T33" fmla="*/ 140 h 140"/>
                  <a:gd name="T34" fmla="*/ 112 w 147"/>
                  <a:gd name="T35" fmla="*/ 98 h 140"/>
                  <a:gd name="T36" fmla="*/ 43 w 147"/>
                  <a:gd name="T37" fmla="*/ 101 h 140"/>
                  <a:gd name="T38" fmla="*/ 43 w 147"/>
                  <a:gd name="T39" fmla="*/ 9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" h="140">
                    <a:moveTo>
                      <a:pt x="43" y="95"/>
                    </a:moveTo>
                    <a:cubicBezTo>
                      <a:pt x="47" y="91"/>
                      <a:pt x="90" y="66"/>
                      <a:pt x="90" y="6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112" y="60"/>
                      <a:pt x="109" y="63"/>
                    </a:cubicBezTo>
                    <a:cubicBezTo>
                      <a:pt x="106" y="66"/>
                      <a:pt x="66" y="94"/>
                      <a:pt x="66" y="94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0" y="98"/>
                      <a:pt x="43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9"/>
              <p:cNvSpPr/>
              <p:nvPr/>
            </p:nvSpPr>
            <p:spPr bwMode="auto">
              <a:xfrm>
                <a:off x="6243638" y="3532188"/>
                <a:ext cx="26988" cy="4763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3 h 3"/>
                  <a:gd name="T4" fmla="*/ 17 w 17"/>
                  <a:gd name="T5" fmla="*/ 3 h 3"/>
                  <a:gd name="T6" fmla="*/ 0 w 1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lnTo>
                      <a:pt x="0" y="3"/>
                    </a:lnTo>
                    <a:lnTo>
                      <a:pt x="1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711599" y="4436114"/>
              <a:ext cx="1466374" cy="597675"/>
              <a:chOff x="1578" y="7359"/>
              <a:chExt cx="3336" cy="136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1578" y="7721"/>
                <a:ext cx="3336" cy="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请在此处添加详细描述文本，尽量与标题文本语言风格相符合，语言描述尽量简洁生动。</a:t>
                </a:r>
                <a:endParaRPr lang="en-US" altLang="zh-CN" sz="75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Add Title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2446" y="2171688"/>
            <a:ext cx="894534" cy="2643188"/>
          </a:xfrm>
          <a:prstGeom prst="triangle">
            <a:avLst>
              <a:gd name="adj" fmla="val 48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2269116" y="3886188"/>
            <a:ext cx="1514475" cy="928688"/>
          </a:xfrm>
          <a:prstGeom prst="triangle">
            <a:avLst/>
          </a:prstGeom>
          <a:solidFill>
            <a:srgbClr val="7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486399" y="3160059"/>
            <a:ext cx="832535" cy="16533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887253" y="2756647"/>
            <a:ext cx="1168950" cy="2056776"/>
          </a:xfrm>
          <a:prstGeom prst="triangle">
            <a:avLst/>
          </a:prstGeom>
          <a:solidFill>
            <a:srgbClr val="7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654825" y="3271824"/>
            <a:ext cx="1319213" cy="154159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462517" y="2312894"/>
            <a:ext cx="918612" cy="2500527"/>
          </a:xfrm>
          <a:prstGeom prst="triangle">
            <a:avLst/>
          </a:prstGeom>
          <a:solidFill>
            <a:srgbClr val="7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6"/>
          <p:cNvSpPr/>
          <p:nvPr/>
        </p:nvSpPr>
        <p:spPr>
          <a:xfrm flipV="1">
            <a:off x="1241985" y="4848027"/>
            <a:ext cx="9626473" cy="105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4"/>
          <p:cNvSpPr txBox="1"/>
          <p:nvPr/>
        </p:nvSpPr>
        <p:spPr>
          <a:xfrm>
            <a:off x="1871518" y="1808702"/>
            <a:ext cx="716389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98</a:t>
            </a:r>
            <a:r>
              <a:rPr lang="id-ID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%</a:t>
            </a:r>
          </a:p>
        </p:txBody>
      </p:sp>
      <p:sp>
        <p:nvSpPr>
          <p:cNvPr id="10" name="TextBox 45"/>
          <p:cNvSpPr txBox="1"/>
          <p:nvPr/>
        </p:nvSpPr>
        <p:spPr>
          <a:xfrm>
            <a:off x="2687420" y="3576719"/>
            <a:ext cx="716389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719E4B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40</a:t>
            </a:r>
            <a:r>
              <a:rPr lang="id-ID" b="1" dirty="0">
                <a:solidFill>
                  <a:srgbClr val="719E4B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%</a:t>
            </a:r>
          </a:p>
        </p:txBody>
      </p:sp>
      <p:sp>
        <p:nvSpPr>
          <p:cNvPr id="11" name="TextBox 46"/>
          <p:cNvSpPr txBox="1"/>
          <p:nvPr/>
        </p:nvSpPr>
        <p:spPr>
          <a:xfrm>
            <a:off x="5542505" y="2808677"/>
            <a:ext cx="716389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65</a:t>
            </a:r>
            <a:r>
              <a:rPr lang="id-ID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%</a:t>
            </a:r>
          </a:p>
        </p:txBody>
      </p:sp>
      <p:sp>
        <p:nvSpPr>
          <p:cNvPr id="12" name="TextBox 47"/>
          <p:cNvSpPr txBox="1"/>
          <p:nvPr/>
        </p:nvSpPr>
        <p:spPr>
          <a:xfrm>
            <a:off x="6118098" y="2435906"/>
            <a:ext cx="716389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719E4B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70</a:t>
            </a:r>
            <a:r>
              <a:rPr lang="id-ID" b="1" dirty="0">
                <a:solidFill>
                  <a:srgbClr val="719E4B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%</a:t>
            </a:r>
          </a:p>
        </p:txBody>
      </p:sp>
      <p:sp>
        <p:nvSpPr>
          <p:cNvPr id="13" name="TextBox 48"/>
          <p:cNvSpPr txBox="1"/>
          <p:nvPr/>
        </p:nvSpPr>
        <p:spPr>
          <a:xfrm>
            <a:off x="8967844" y="2938918"/>
            <a:ext cx="716389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60</a:t>
            </a:r>
            <a:r>
              <a:rPr lang="id-ID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%</a:t>
            </a:r>
          </a:p>
        </p:txBody>
      </p:sp>
      <p:sp>
        <p:nvSpPr>
          <p:cNvPr id="14" name="TextBox 49"/>
          <p:cNvSpPr txBox="1"/>
          <p:nvPr/>
        </p:nvSpPr>
        <p:spPr>
          <a:xfrm>
            <a:off x="9563628" y="1978712"/>
            <a:ext cx="716389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719E4B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95</a:t>
            </a:r>
            <a:r>
              <a:rPr lang="id-ID" b="1" dirty="0">
                <a:solidFill>
                  <a:srgbClr val="719E4B"/>
                </a:solidFill>
                <a:latin typeface="Clear Sans" panose="020B0503030202020304" pitchFamily="34" charset="0"/>
                <a:ea typeface="Fira Sans SemiBold" panose="00000700000000000000" pitchFamily="50" charset="0"/>
                <a:cs typeface="Clear Sans" panose="020B0503030202020304" pitchFamily="34" charset="0"/>
              </a:rPr>
              <a:t>%</a:t>
            </a:r>
          </a:p>
        </p:txBody>
      </p:sp>
      <p:grpSp>
        <p:nvGrpSpPr>
          <p:cNvPr id="15" name="Group 7"/>
          <p:cNvGrpSpPr/>
          <p:nvPr/>
        </p:nvGrpSpPr>
        <p:grpSpPr>
          <a:xfrm>
            <a:off x="5223591" y="1653533"/>
            <a:ext cx="2129709" cy="277002"/>
            <a:chOff x="5223591" y="1653533"/>
            <a:chExt cx="2129709" cy="277002"/>
          </a:xfrm>
        </p:grpSpPr>
        <p:sp>
          <p:nvSpPr>
            <p:cNvPr id="16" name="Rectangle 50"/>
            <p:cNvSpPr/>
            <p:nvPr/>
          </p:nvSpPr>
          <p:spPr>
            <a:xfrm>
              <a:off x="5223591" y="1689364"/>
              <a:ext cx="201621" cy="187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1"/>
            <p:cNvSpPr/>
            <p:nvPr/>
          </p:nvSpPr>
          <p:spPr>
            <a:xfrm>
              <a:off x="5429552" y="1653534"/>
              <a:ext cx="647910" cy="277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Metal</a:t>
              </a:r>
            </a:p>
          </p:txBody>
        </p:sp>
        <p:sp>
          <p:nvSpPr>
            <p:cNvPr id="18" name="Rectangle 52"/>
            <p:cNvSpPr/>
            <p:nvPr/>
          </p:nvSpPr>
          <p:spPr>
            <a:xfrm>
              <a:off x="6272301" y="1689364"/>
              <a:ext cx="201621" cy="187759"/>
            </a:xfrm>
            <a:prstGeom prst="rect">
              <a:avLst/>
            </a:prstGeom>
            <a:solidFill>
              <a:srgbClr val="719E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53"/>
            <p:cNvSpPr/>
            <p:nvPr/>
          </p:nvSpPr>
          <p:spPr>
            <a:xfrm>
              <a:off x="6478261" y="1653533"/>
              <a:ext cx="8750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Gas &amp; Oil</a:t>
              </a:r>
            </a:p>
          </p:txBody>
        </p:sp>
      </p:grpSp>
      <p:grpSp>
        <p:nvGrpSpPr>
          <p:cNvPr id="20" name="Group 47"/>
          <p:cNvGrpSpPr/>
          <p:nvPr/>
        </p:nvGrpSpPr>
        <p:grpSpPr>
          <a:xfrm>
            <a:off x="1638486" y="5197144"/>
            <a:ext cx="2087881" cy="1052144"/>
            <a:chOff x="1198245" y="3457719"/>
            <a:chExt cx="2087881" cy="1052144"/>
          </a:xfrm>
        </p:grpSpPr>
        <p:sp>
          <p:nvSpPr>
            <p:cNvPr id="21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2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Innovation</a:t>
              </a:r>
            </a:p>
          </p:txBody>
        </p:sp>
      </p:grpSp>
      <p:grpSp>
        <p:nvGrpSpPr>
          <p:cNvPr id="23" name="Group 50"/>
          <p:cNvGrpSpPr/>
          <p:nvPr/>
        </p:nvGrpSpPr>
        <p:grpSpPr>
          <a:xfrm>
            <a:off x="5265419" y="5179410"/>
            <a:ext cx="2087881" cy="1052144"/>
            <a:chOff x="1198245" y="3457719"/>
            <a:chExt cx="2087881" cy="1052144"/>
          </a:xfrm>
        </p:grpSpPr>
        <p:sp>
          <p:nvSpPr>
            <p:cNvPr id="24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5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Invention</a:t>
              </a:r>
            </a:p>
          </p:txBody>
        </p:sp>
      </p:grpSp>
      <p:grpSp>
        <p:nvGrpSpPr>
          <p:cNvPr id="26" name="Group 53"/>
          <p:cNvGrpSpPr/>
          <p:nvPr/>
        </p:nvGrpSpPr>
        <p:grpSpPr>
          <a:xfrm>
            <a:off x="8654825" y="5177172"/>
            <a:ext cx="2087881" cy="1052144"/>
            <a:chOff x="1198245" y="3457719"/>
            <a:chExt cx="2087881" cy="1052144"/>
          </a:xfrm>
        </p:grpSpPr>
        <p:sp>
          <p:nvSpPr>
            <p:cNvPr id="27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8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Creativity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3788" y="2009775"/>
            <a:ext cx="7464425" cy="359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13"/>
          <p:cNvSpPr/>
          <p:nvPr/>
        </p:nvSpPr>
        <p:spPr>
          <a:xfrm>
            <a:off x="6835946" y="2493963"/>
            <a:ext cx="768350" cy="76835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txBody>
          <a:bodyPr anchor="ctr"/>
          <a:lstStyle/>
          <a:p>
            <a:pPr lvl="0" indent="0"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osansLight" pitchFamily="2" charset="0"/>
              </a:rPr>
              <a:t>65%</a:t>
            </a:r>
          </a:p>
        </p:txBody>
      </p:sp>
      <p:sp>
        <p:nvSpPr>
          <p:cNvPr id="4" name="Oval 16"/>
          <p:cNvSpPr/>
          <p:nvPr/>
        </p:nvSpPr>
        <p:spPr>
          <a:xfrm>
            <a:off x="4030663" y="4208463"/>
            <a:ext cx="768350" cy="76835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txBody>
          <a:bodyPr anchor="ctr"/>
          <a:lstStyle/>
          <a:p>
            <a:pPr lvl="0" indent="0"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osansLight" pitchFamily="2" charset="0"/>
              </a:rPr>
              <a:t>28%</a:t>
            </a:r>
          </a:p>
        </p:txBody>
      </p:sp>
      <p:sp>
        <p:nvSpPr>
          <p:cNvPr id="5" name="Oval 19"/>
          <p:cNvSpPr/>
          <p:nvPr/>
        </p:nvSpPr>
        <p:spPr>
          <a:xfrm>
            <a:off x="3867321" y="2108200"/>
            <a:ext cx="768350" cy="769938"/>
          </a:xfrm>
          <a:prstGeom prst="ellipse">
            <a:avLst/>
          </a:prstGeom>
          <a:solidFill>
            <a:srgbClr val="719E4B"/>
          </a:solidFill>
          <a:ln w="6350">
            <a:noFill/>
          </a:ln>
        </p:spPr>
        <p:txBody>
          <a:bodyPr anchor="ctr"/>
          <a:lstStyle/>
          <a:p>
            <a:pPr lvl="0" indent="0"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osansLight" pitchFamily="2" charset="0"/>
              </a:rPr>
              <a:t>22%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753350" y="2171700"/>
            <a:ext cx="1143000" cy="457200"/>
            <a:chOff x="7753350" y="2171700"/>
            <a:chExt cx="1143000" cy="457200"/>
          </a:xfrm>
        </p:grpSpPr>
        <p:sp>
          <p:nvSpPr>
            <p:cNvPr id="7" name="Straight Connector 21"/>
            <p:cNvSpPr/>
            <p:nvPr/>
          </p:nvSpPr>
          <p:spPr>
            <a:xfrm flipV="1">
              <a:off x="7753350" y="2171700"/>
              <a:ext cx="285750" cy="45720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bevel/>
              <a:headEnd type="oval" w="med" len="med"/>
              <a:tailEnd type="none" w="med" len="med"/>
            </a:ln>
          </p:spPr>
        </p:sp>
        <p:sp>
          <p:nvSpPr>
            <p:cNvPr id="8" name="Straight Connector 22"/>
            <p:cNvSpPr/>
            <p:nvPr/>
          </p:nvSpPr>
          <p:spPr>
            <a:xfrm>
              <a:off x="8039100" y="2171700"/>
              <a:ext cx="85725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triangle" w="med" len="med"/>
            </a:ln>
          </p:spPr>
        </p:sp>
      </p:grpSp>
      <p:grpSp>
        <p:nvGrpSpPr>
          <p:cNvPr id="9" name="组合 8"/>
          <p:cNvGrpSpPr/>
          <p:nvPr/>
        </p:nvGrpSpPr>
        <p:grpSpPr>
          <a:xfrm>
            <a:off x="2838450" y="4976813"/>
            <a:ext cx="1257300" cy="280987"/>
            <a:chOff x="2838450" y="4976813"/>
            <a:chExt cx="1257300" cy="280987"/>
          </a:xfrm>
        </p:grpSpPr>
        <p:sp>
          <p:nvSpPr>
            <p:cNvPr id="10" name="Straight Connector 24"/>
            <p:cNvSpPr/>
            <p:nvPr/>
          </p:nvSpPr>
          <p:spPr>
            <a:xfrm flipH="1">
              <a:off x="3810000" y="4976813"/>
              <a:ext cx="285750" cy="280987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bevel/>
              <a:headEnd type="oval" w="med" len="med"/>
              <a:tailEnd type="none" w="med" len="med"/>
            </a:ln>
          </p:spPr>
        </p:sp>
        <p:sp>
          <p:nvSpPr>
            <p:cNvPr id="11" name="Straight Connector 25"/>
            <p:cNvSpPr/>
            <p:nvPr/>
          </p:nvSpPr>
          <p:spPr>
            <a:xfrm flipH="1">
              <a:off x="2838450" y="5257800"/>
              <a:ext cx="97155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triangle" w="med" len="med"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2651125" y="2747963"/>
            <a:ext cx="1257300" cy="280987"/>
            <a:chOff x="2651125" y="2747963"/>
            <a:chExt cx="1257300" cy="280987"/>
          </a:xfrm>
        </p:grpSpPr>
        <p:sp>
          <p:nvSpPr>
            <p:cNvPr id="13" name="Straight Connector 27"/>
            <p:cNvSpPr/>
            <p:nvPr/>
          </p:nvSpPr>
          <p:spPr>
            <a:xfrm flipH="1">
              <a:off x="3622675" y="2747963"/>
              <a:ext cx="285750" cy="280987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bevel/>
              <a:headEnd type="oval" w="med" len="med"/>
              <a:tailEnd type="none" w="med" len="med"/>
            </a:ln>
          </p:spPr>
        </p:sp>
        <p:sp>
          <p:nvSpPr>
            <p:cNvPr id="14" name="Straight Connector 28"/>
            <p:cNvSpPr/>
            <p:nvPr/>
          </p:nvSpPr>
          <p:spPr>
            <a:xfrm flipH="1">
              <a:off x="2651125" y="3028950"/>
              <a:ext cx="97155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triangle" w="med" len="med"/>
            </a:ln>
          </p:spPr>
        </p:sp>
      </p:grpSp>
      <p:sp>
        <p:nvSpPr>
          <p:cNvPr id="15" name="Oval 13"/>
          <p:cNvSpPr/>
          <p:nvPr/>
        </p:nvSpPr>
        <p:spPr>
          <a:xfrm>
            <a:off x="6067596" y="3824288"/>
            <a:ext cx="768350" cy="768350"/>
          </a:xfrm>
          <a:prstGeom prst="ellipse">
            <a:avLst/>
          </a:prstGeom>
          <a:solidFill>
            <a:srgbClr val="719E4B"/>
          </a:solidFill>
          <a:ln w="6350">
            <a:noFill/>
          </a:ln>
        </p:spPr>
        <p:txBody>
          <a:bodyPr anchor="ctr"/>
          <a:lstStyle/>
          <a:p>
            <a:pPr lvl="0" indent="0"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osansLight" pitchFamily="2" charset="0"/>
              </a:rPr>
              <a:t>30%</a:t>
            </a:r>
          </a:p>
        </p:txBody>
      </p:sp>
      <p:sp>
        <p:nvSpPr>
          <p:cNvPr id="16" name="Straight Connector 22"/>
          <p:cNvSpPr/>
          <p:nvPr/>
        </p:nvSpPr>
        <p:spPr>
          <a:xfrm flipV="1">
            <a:off x="6921500" y="4270375"/>
            <a:ext cx="2541588" cy="11113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bevel/>
            <a:headEnd type="none" w="med" len="med"/>
            <a:tailEnd type="triangle" w="med" len="med"/>
          </a:ln>
        </p:spPr>
      </p:sp>
      <p:sp>
        <p:nvSpPr>
          <p:cNvPr id="17" name="Rectangle 8"/>
          <p:cNvSpPr/>
          <p:nvPr/>
        </p:nvSpPr>
        <p:spPr>
          <a:xfrm>
            <a:off x="9400439" y="1939171"/>
            <a:ext cx="1787412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9494157" y="4038640"/>
            <a:ext cx="1787412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845628" y="2751951"/>
            <a:ext cx="1787412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1183001" y="4980801"/>
            <a:ext cx="1787412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1323439"/>
            <a:ext cx="11639681" cy="3505200"/>
            <a:chOff x="0" y="1562100"/>
            <a:chExt cx="12230100" cy="3683000"/>
          </a:xfrm>
        </p:grpSpPr>
        <p:sp>
          <p:nvSpPr>
            <p:cNvPr id="5" name="矩形 4"/>
            <p:cNvSpPr/>
            <p:nvPr/>
          </p:nvSpPr>
          <p:spPr>
            <a:xfrm>
              <a:off x="0" y="1562100"/>
              <a:ext cx="12230100" cy="368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27000" y="1657350"/>
              <a:ext cx="11976100" cy="3441700"/>
            </a:xfrm>
            <a:prstGeom prst="rect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3500000">
                <a:prstClr val="black">
                  <a:alpha val="1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35511" y="0"/>
            <a:ext cx="5929124" cy="1323439"/>
          </a:xfrm>
          <a:prstGeom prst="rect">
            <a:avLst/>
          </a:prstGeom>
          <a:solidFill>
            <a:srgbClr val="9BE3D8"/>
          </a:solidFill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54100" y="2042215"/>
            <a:ext cx="2019300" cy="2019300"/>
            <a:chOff x="889000" y="2066389"/>
            <a:chExt cx="2019300" cy="2019300"/>
          </a:xfrm>
        </p:grpSpPr>
        <p:sp>
          <p:nvSpPr>
            <p:cNvPr id="7" name="椭圆 6"/>
            <p:cNvSpPr/>
            <p:nvPr/>
          </p:nvSpPr>
          <p:spPr>
            <a:xfrm>
              <a:off x="889000" y="2066389"/>
              <a:ext cx="2019300" cy="2019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E4B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26405" y="2142589"/>
              <a:ext cx="9444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54100" y="2857500"/>
              <a:ext cx="1663700" cy="0"/>
            </a:xfrm>
            <a:prstGeom prst="line">
              <a:avLst/>
            </a:prstGeom>
            <a:ln w="19050">
              <a:solidFill>
                <a:srgbClr val="B7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119054" y="2948153"/>
              <a:ext cx="15987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46500" y="2042215"/>
            <a:ext cx="2019300" cy="2019300"/>
            <a:chOff x="889000" y="2066389"/>
            <a:chExt cx="2019300" cy="2019300"/>
          </a:xfrm>
        </p:grpSpPr>
        <p:sp>
          <p:nvSpPr>
            <p:cNvPr id="18" name="椭圆 17"/>
            <p:cNvSpPr/>
            <p:nvPr/>
          </p:nvSpPr>
          <p:spPr>
            <a:xfrm>
              <a:off x="889000" y="2066389"/>
              <a:ext cx="2019300" cy="2019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E4B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26405" y="2142589"/>
              <a:ext cx="9444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54100" y="2857500"/>
              <a:ext cx="1663700" cy="0"/>
            </a:xfrm>
            <a:prstGeom prst="line">
              <a:avLst/>
            </a:prstGeom>
            <a:ln w="19050">
              <a:solidFill>
                <a:srgbClr val="B7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1119054" y="2948153"/>
              <a:ext cx="15987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03273" y="2065766"/>
            <a:ext cx="2019300" cy="2019300"/>
            <a:chOff x="889000" y="2066389"/>
            <a:chExt cx="2019300" cy="2019300"/>
          </a:xfrm>
        </p:grpSpPr>
        <p:sp>
          <p:nvSpPr>
            <p:cNvPr id="23" name="椭圆 22"/>
            <p:cNvSpPr/>
            <p:nvPr/>
          </p:nvSpPr>
          <p:spPr>
            <a:xfrm>
              <a:off x="889000" y="2066389"/>
              <a:ext cx="2019300" cy="2019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E4B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26405" y="2142589"/>
              <a:ext cx="9444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054100" y="2857500"/>
              <a:ext cx="1663700" cy="0"/>
            </a:xfrm>
            <a:prstGeom prst="line">
              <a:avLst/>
            </a:prstGeom>
            <a:ln w="19050">
              <a:solidFill>
                <a:srgbClr val="B7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119054" y="2948153"/>
              <a:ext cx="15987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70583" y="2093015"/>
            <a:ext cx="2019300" cy="2019300"/>
            <a:chOff x="889000" y="2066389"/>
            <a:chExt cx="2019300" cy="2019300"/>
          </a:xfrm>
        </p:grpSpPr>
        <p:sp>
          <p:nvSpPr>
            <p:cNvPr id="28" name="椭圆 27"/>
            <p:cNvSpPr/>
            <p:nvPr/>
          </p:nvSpPr>
          <p:spPr>
            <a:xfrm>
              <a:off x="889000" y="2066389"/>
              <a:ext cx="2019300" cy="2019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E4B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26405" y="2142589"/>
              <a:ext cx="9444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b="1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054100" y="2857500"/>
              <a:ext cx="1663700" cy="0"/>
            </a:xfrm>
            <a:prstGeom prst="line">
              <a:avLst/>
            </a:prstGeom>
            <a:ln w="19050">
              <a:solidFill>
                <a:srgbClr val="B7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119054" y="2948153"/>
              <a:ext cx="15987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31988" y="2119432"/>
            <a:ext cx="2986312" cy="569386"/>
            <a:chOff x="531813" y="1595557"/>
            <a:chExt cx="2986312" cy="569386"/>
          </a:xfrm>
          <a:solidFill>
            <a:srgbClr val="B7D1CE"/>
          </a:solidFill>
        </p:grpSpPr>
        <p:sp>
          <p:nvSpPr>
            <p:cNvPr id="3" name="Oval 31"/>
            <p:cNvSpPr>
              <a:spLocks noChangeArrowheads="1"/>
            </p:cNvSpPr>
            <p:nvPr/>
          </p:nvSpPr>
          <p:spPr bwMode="auto">
            <a:xfrm>
              <a:off x="531813" y="1687513"/>
              <a:ext cx="444500" cy="444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16"/>
            <p:cNvGrpSpPr/>
            <p:nvPr/>
          </p:nvGrpSpPr>
          <p:grpSpPr bwMode="auto">
            <a:xfrm>
              <a:off x="668338" y="1801813"/>
              <a:ext cx="171450" cy="222250"/>
              <a:chOff x="0" y="0"/>
              <a:chExt cx="184" cy="236"/>
            </a:xfrm>
            <a:grpFill/>
          </p:grpSpPr>
          <p:sp>
            <p:nvSpPr>
              <p:cNvPr id="7" name="Freeform 17"/>
              <p:cNvSpPr/>
              <p:nvPr/>
            </p:nvSpPr>
            <p:spPr bwMode="auto">
              <a:xfrm>
                <a:off x="0" y="0"/>
                <a:ext cx="184" cy="236"/>
              </a:xfrm>
              <a:custGeom>
                <a:avLst/>
                <a:gdLst>
                  <a:gd name="T0" fmla="*/ 19 w 84"/>
                  <a:gd name="T1" fmla="*/ 98 h 108"/>
                  <a:gd name="T2" fmla="*/ 10 w 84"/>
                  <a:gd name="T3" fmla="*/ 98 h 108"/>
                  <a:gd name="T4" fmla="*/ 10 w 84"/>
                  <a:gd name="T5" fmla="*/ 9 h 108"/>
                  <a:gd name="T6" fmla="*/ 79 w 84"/>
                  <a:gd name="T7" fmla="*/ 9 h 108"/>
                  <a:gd name="T8" fmla="*/ 84 w 84"/>
                  <a:gd name="T9" fmla="*/ 5 h 108"/>
                  <a:gd name="T10" fmla="*/ 79 w 84"/>
                  <a:gd name="T11" fmla="*/ 0 h 108"/>
                  <a:gd name="T12" fmla="*/ 5 w 84"/>
                  <a:gd name="T13" fmla="*/ 0 h 108"/>
                  <a:gd name="T14" fmla="*/ 0 w 84"/>
                  <a:gd name="T15" fmla="*/ 5 h 108"/>
                  <a:gd name="T16" fmla="*/ 0 w 84"/>
                  <a:gd name="T17" fmla="*/ 103 h 108"/>
                  <a:gd name="T18" fmla="*/ 5 w 84"/>
                  <a:gd name="T19" fmla="*/ 108 h 108"/>
                  <a:gd name="T20" fmla="*/ 19 w 84"/>
                  <a:gd name="T21" fmla="*/ 108 h 108"/>
                  <a:gd name="T22" fmla="*/ 23 w 84"/>
                  <a:gd name="T23" fmla="*/ 103 h 108"/>
                  <a:gd name="T24" fmla="*/ 19 w 84"/>
                  <a:gd name="T25" fmla="*/ 9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8">
                    <a:moveTo>
                      <a:pt x="19" y="98"/>
                    </a:move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2" y="9"/>
                      <a:pt x="84" y="7"/>
                      <a:pt x="84" y="5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6"/>
                      <a:pt x="3" y="108"/>
                      <a:pt x="5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8"/>
                      <a:pt x="23" y="106"/>
                      <a:pt x="23" y="103"/>
                    </a:cubicBezTo>
                    <a:cubicBezTo>
                      <a:pt x="23" y="100"/>
                      <a:pt x="21" y="98"/>
                      <a:pt x="19" y="98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8"/>
              <p:cNvSpPr/>
              <p:nvPr/>
            </p:nvSpPr>
            <p:spPr bwMode="auto">
              <a:xfrm>
                <a:off x="116" y="138"/>
                <a:ext cx="68" cy="98"/>
              </a:xfrm>
              <a:custGeom>
                <a:avLst/>
                <a:gdLst>
                  <a:gd name="T0" fmla="*/ 26 w 31"/>
                  <a:gd name="T1" fmla="*/ 0 h 45"/>
                  <a:gd name="T2" fmla="*/ 21 w 31"/>
                  <a:gd name="T3" fmla="*/ 5 h 45"/>
                  <a:gd name="T4" fmla="*/ 21 w 31"/>
                  <a:gd name="T5" fmla="*/ 35 h 45"/>
                  <a:gd name="T6" fmla="*/ 4 w 31"/>
                  <a:gd name="T7" fmla="*/ 35 h 45"/>
                  <a:gd name="T8" fmla="*/ 0 w 31"/>
                  <a:gd name="T9" fmla="*/ 40 h 45"/>
                  <a:gd name="T10" fmla="*/ 4 w 31"/>
                  <a:gd name="T11" fmla="*/ 45 h 45"/>
                  <a:gd name="T12" fmla="*/ 26 w 31"/>
                  <a:gd name="T13" fmla="*/ 45 h 45"/>
                  <a:gd name="T14" fmla="*/ 29 w 31"/>
                  <a:gd name="T15" fmla="*/ 43 h 45"/>
                  <a:gd name="T16" fmla="*/ 31 w 31"/>
                  <a:gd name="T17" fmla="*/ 40 h 45"/>
                  <a:gd name="T18" fmla="*/ 31 w 31"/>
                  <a:gd name="T19" fmla="*/ 5 h 45"/>
                  <a:gd name="T20" fmla="*/ 26 w 31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23" y="0"/>
                      <a:pt x="21" y="2"/>
                      <a:pt x="21" y="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5"/>
                      <a:pt x="28" y="44"/>
                      <a:pt x="29" y="43"/>
                    </a:cubicBezTo>
                    <a:cubicBezTo>
                      <a:pt x="30" y="42"/>
                      <a:pt x="31" y="41"/>
                      <a:pt x="31" y="4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9"/>
              <p:cNvSpPr>
                <a:spLocks noEditPoints="1"/>
              </p:cNvSpPr>
              <p:nvPr/>
            </p:nvSpPr>
            <p:spPr bwMode="auto">
              <a:xfrm>
                <a:off x="66" y="51"/>
                <a:ext cx="113" cy="163"/>
              </a:xfrm>
              <a:custGeom>
                <a:avLst/>
                <a:gdLst>
                  <a:gd name="T0" fmla="*/ 45 w 52"/>
                  <a:gd name="T1" fmla="*/ 1 h 75"/>
                  <a:gd name="T2" fmla="*/ 40 w 52"/>
                  <a:gd name="T3" fmla="*/ 0 h 75"/>
                  <a:gd name="T4" fmla="*/ 30 w 52"/>
                  <a:gd name="T5" fmla="*/ 5 h 75"/>
                  <a:gd name="T6" fmla="*/ 1 w 52"/>
                  <a:gd name="T7" fmla="*/ 57 h 75"/>
                  <a:gd name="T8" fmla="*/ 0 w 52"/>
                  <a:gd name="T9" fmla="*/ 59 h 75"/>
                  <a:gd name="T10" fmla="*/ 0 w 52"/>
                  <a:gd name="T11" fmla="*/ 71 h 75"/>
                  <a:gd name="T12" fmla="*/ 3 w 52"/>
                  <a:gd name="T13" fmla="*/ 75 h 75"/>
                  <a:gd name="T14" fmla="*/ 5 w 52"/>
                  <a:gd name="T15" fmla="*/ 75 h 75"/>
                  <a:gd name="T16" fmla="*/ 7 w 52"/>
                  <a:gd name="T17" fmla="*/ 75 h 75"/>
                  <a:gd name="T18" fmla="*/ 18 w 52"/>
                  <a:gd name="T19" fmla="*/ 69 h 75"/>
                  <a:gd name="T20" fmla="*/ 19 w 52"/>
                  <a:gd name="T21" fmla="*/ 67 h 75"/>
                  <a:gd name="T22" fmla="*/ 49 w 52"/>
                  <a:gd name="T23" fmla="*/ 16 h 75"/>
                  <a:gd name="T24" fmla="*/ 45 w 52"/>
                  <a:gd name="T25" fmla="*/ 1 h 75"/>
                  <a:gd name="T26" fmla="*/ 41 w 52"/>
                  <a:gd name="T27" fmla="*/ 11 h 75"/>
                  <a:gd name="T28" fmla="*/ 12 w 52"/>
                  <a:gd name="T29" fmla="*/ 62 h 75"/>
                  <a:gd name="T30" fmla="*/ 9 w 52"/>
                  <a:gd name="T31" fmla="*/ 63 h 75"/>
                  <a:gd name="T32" fmla="*/ 9 w 52"/>
                  <a:gd name="T33" fmla="*/ 60 h 75"/>
                  <a:gd name="T34" fmla="*/ 38 w 52"/>
                  <a:gd name="T35" fmla="*/ 10 h 75"/>
                  <a:gd name="T36" fmla="*/ 41 w 52"/>
                  <a:gd name="T37" fmla="*/ 9 h 75"/>
                  <a:gd name="T38" fmla="*/ 41 w 52"/>
                  <a:gd name="T3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45" y="1"/>
                    </a:moveTo>
                    <a:cubicBezTo>
                      <a:pt x="44" y="0"/>
                      <a:pt x="42" y="0"/>
                      <a:pt x="40" y="0"/>
                    </a:cubicBezTo>
                    <a:cubicBezTo>
                      <a:pt x="36" y="0"/>
                      <a:pt x="32" y="2"/>
                      <a:pt x="30" y="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4"/>
                      <a:pt x="3" y="75"/>
                    </a:cubicBezTo>
                    <a:cubicBezTo>
                      <a:pt x="3" y="75"/>
                      <a:pt x="4" y="75"/>
                      <a:pt x="5" y="75"/>
                    </a:cubicBezTo>
                    <a:cubicBezTo>
                      <a:pt x="6" y="75"/>
                      <a:pt x="7" y="75"/>
                      <a:pt x="7" y="75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9" y="68"/>
                      <a:pt x="19" y="6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1"/>
                      <a:pt x="50" y="4"/>
                      <a:pt x="45" y="1"/>
                    </a:cubicBezTo>
                    <a:close/>
                    <a:moveTo>
                      <a:pt x="41" y="11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1" y="11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20"/>
              <p:cNvSpPr/>
              <p:nvPr/>
            </p:nvSpPr>
            <p:spPr bwMode="auto">
              <a:xfrm>
                <a:off x="35" y="68"/>
                <a:ext cx="70" cy="20"/>
              </a:xfrm>
              <a:custGeom>
                <a:avLst/>
                <a:gdLst>
                  <a:gd name="T0" fmla="*/ 32 w 32"/>
                  <a:gd name="T1" fmla="*/ 4 h 9"/>
                  <a:gd name="T2" fmla="*/ 28 w 32"/>
                  <a:gd name="T3" fmla="*/ 0 h 9"/>
                  <a:gd name="T4" fmla="*/ 4 w 32"/>
                  <a:gd name="T5" fmla="*/ 0 h 9"/>
                  <a:gd name="T6" fmla="*/ 0 w 32"/>
                  <a:gd name="T7" fmla="*/ 4 h 9"/>
                  <a:gd name="T8" fmla="*/ 4 w 32"/>
                  <a:gd name="T9" fmla="*/ 9 h 9"/>
                  <a:gd name="T10" fmla="*/ 28 w 32"/>
                  <a:gd name="T11" fmla="*/ 9 h 9"/>
                  <a:gd name="T12" fmla="*/ 32 w 32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4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21"/>
              <p:cNvSpPr/>
              <p:nvPr/>
            </p:nvSpPr>
            <p:spPr bwMode="auto">
              <a:xfrm>
                <a:off x="35" y="107"/>
                <a:ext cx="46" cy="20"/>
              </a:xfrm>
              <a:custGeom>
                <a:avLst/>
                <a:gdLst>
                  <a:gd name="T0" fmla="*/ 4 w 21"/>
                  <a:gd name="T1" fmla="*/ 0 h 9"/>
                  <a:gd name="T2" fmla="*/ 0 w 21"/>
                  <a:gd name="T3" fmla="*/ 4 h 9"/>
                  <a:gd name="T4" fmla="*/ 4 w 21"/>
                  <a:gd name="T5" fmla="*/ 9 h 9"/>
                  <a:gd name="T6" fmla="*/ 16 w 21"/>
                  <a:gd name="T7" fmla="*/ 9 h 9"/>
                  <a:gd name="T8" fmla="*/ 21 w 21"/>
                  <a:gd name="T9" fmla="*/ 4 h 9"/>
                  <a:gd name="T10" fmla="*/ 16 w 21"/>
                  <a:gd name="T11" fmla="*/ 0 h 9"/>
                  <a:gd name="T12" fmla="*/ 4 w 2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1" y="7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Rectangle 167"/>
            <p:cNvSpPr>
              <a:spLocks noChangeArrowheads="1"/>
            </p:cNvSpPr>
            <p:nvPr/>
          </p:nvSpPr>
          <p:spPr bwMode="auto">
            <a:xfrm>
              <a:off x="1116039" y="1841778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不管是将来，我们走的每一步，都有沧桑的痕迹。</a:t>
              </a:r>
            </a:p>
          </p:txBody>
        </p:sp>
        <p:sp>
          <p:nvSpPr>
            <p:cNvPr id="6" name="TextBox 47"/>
            <p:cNvSpPr txBox="1"/>
            <p:nvPr/>
          </p:nvSpPr>
          <p:spPr>
            <a:xfrm>
              <a:off x="1025607" y="1595557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31988" y="2794630"/>
            <a:ext cx="2986312" cy="569386"/>
            <a:chOff x="531813" y="2270755"/>
            <a:chExt cx="2986312" cy="569386"/>
          </a:xfrm>
          <a:solidFill>
            <a:srgbClr val="B7D1CE"/>
          </a:solidFill>
        </p:grpSpPr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531813" y="2336800"/>
              <a:ext cx="444500" cy="444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Group 28"/>
            <p:cNvGrpSpPr/>
            <p:nvPr/>
          </p:nvGrpSpPr>
          <p:grpSpPr bwMode="auto">
            <a:xfrm>
              <a:off x="641350" y="2452688"/>
              <a:ext cx="222250" cy="187325"/>
              <a:chOff x="0" y="0"/>
              <a:chExt cx="235" cy="200"/>
            </a:xfrm>
            <a:grpFill/>
          </p:grpSpPr>
          <p:sp>
            <p:nvSpPr>
              <p:cNvPr id="17" name="Freeform 29"/>
              <p:cNvSpPr>
                <a:spLocks noEditPoints="1"/>
              </p:cNvSpPr>
              <p:nvPr/>
            </p:nvSpPr>
            <p:spPr bwMode="auto">
              <a:xfrm>
                <a:off x="0" y="0"/>
                <a:ext cx="235" cy="200"/>
              </a:xfrm>
              <a:custGeom>
                <a:avLst/>
                <a:gdLst>
                  <a:gd name="T0" fmla="*/ 94 w 108"/>
                  <a:gd name="T1" fmla="*/ 15 h 92"/>
                  <a:gd name="T2" fmla="*/ 77 w 108"/>
                  <a:gd name="T3" fmla="*/ 15 h 92"/>
                  <a:gd name="T4" fmla="*/ 77 w 108"/>
                  <a:gd name="T5" fmla="*/ 14 h 92"/>
                  <a:gd name="T6" fmla="*/ 77 w 108"/>
                  <a:gd name="T7" fmla="*/ 11 h 92"/>
                  <a:gd name="T8" fmla="*/ 66 w 108"/>
                  <a:gd name="T9" fmla="*/ 0 h 92"/>
                  <a:gd name="T10" fmla="*/ 54 w 108"/>
                  <a:gd name="T11" fmla="*/ 0 h 92"/>
                  <a:gd name="T12" fmla="*/ 43 w 108"/>
                  <a:gd name="T13" fmla="*/ 11 h 92"/>
                  <a:gd name="T14" fmla="*/ 43 w 108"/>
                  <a:gd name="T15" fmla="*/ 15 h 92"/>
                  <a:gd name="T16" fmla="*/ 14 w 108"/>
                  <a:gd name="T17" fmla="*/ 15 h 92"/>
                  <a:gd name="T18" fmla="*/ 0 w 108"/>
                  <a:gd name="T19" fmla="*/ 29 h 92"/>
                  <a:gd name="T20" fmla="*/ 0 w 108"/>
                  <a:gd name="T21" fmla="*/ 78 h 92"/>
                  <a:gd name="T22" fmla="*/ 14 w 108"/>
                  <a:gd name="T23" fmla="*/ 92 h 92"/>
                  <a:gd name="T24" fmla="*/ 94 w 108"/>
                  <a:gd name="T25" fmla="*/ 92 h 92"/>
                  <a:gd name="T26" fmla="*/ 108 w 108"/>
                  <a:gd name="T27" fmla="*/ 78 h 92"/>
                  <a:gd name="T28" fmla="*/ 108 w 108"/>
                  <a:gd name="T29" fmla="*/ 29 h 92"/>
                  <a:gd name="T30" fmla="*/ 94 w 108"/>
                  <a:gd name="T31" fmla="*/ 15 h 92"/>
                  <a:gd name="T32" fmla="*/ 10 w 108"/>
                  <a:gd name="T33" fmla="*/ 78 h 92"/>
                  <a:gd name="T34" fmla="*/ 10 w 108"/>
                  <a:gd name="T35" fmla="*/ 29 h 92"/>
                  <a:gd name="T36" fmla="*/ 14 w 108"/>
                  <a:gd name="T37" fmla="*/ 24 h 92"/>
                  <a:gd name="T38" fmla="*/ 26 w 108"/>
                  <a:gd name="T39" fmla="*/ 24 h 92"/>
                  <a:gd name="T40" fmla="*/ 26 w 108"/>
                  <a:gd name="T41" fmla="*/ 83 h 92"/>
                  <a:gd name="T42" fmla="*/ 14 w 108"/>
                  <a:gd name="T43" fmla="*/ 83 h 92"/>
                  <a:gd name="T44" fmla="*/ 10 w 108"/>
                  <a:gd name="T45" fmla="*/ 78 h 92"/>
                  <a:gd name="T46" fmla="*/ 99 w 108"/>
                  <a:gd name="T47" fmla="*/ 78 h 92"/>
                  <a:gd name="T48" fmla="*/ 94 w 108"/>
                  <a:gd name="T49" fmla="*/ 83 h 92"/>
                  <a:gd name="T50" fmla="*/ 35 w 108"/>
                  <a:gd name="T51" fmla="*/ 83 h 92"/>
                  <a:gd name="T52" fmla="*/ 35 w 108"/>
                  <a:gd name="T53" fmla="*/ 24 h 92"/>
                  <a:gd name="T54" fmla="*/ 43 w 108"/>
                  <a:gd name="T55" fmla="*/ 24 h 92"/>
                  <a:gd name="T56" fmla="*/ 77 w 108"/>
                  <a:gd name="T57" fmla="*/ 24 h 92"/>
                  <a:gd name="T58" fmla="*/ 94 w 108"/>
                  <a:gd name="T59" fmla="*/ 24 h 92"/>
                  <a:gd name="T60" fmla="*/ 99 w 108"/>
                  <a:gd name="T61" fmla="*/ 29 h 92"/>
                  <a:gd name="T62" fmla="*/ 99 w 108"/>
                  <a:gd name="T63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2">
                    <a:moveTo>
                      <a:pt x="94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0" y="21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6"/>
                      <a:pt x="6" y="92"/>
                      <a:pt x="1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101" y="92"/>
                      <a:pt x="108" y="86"/>
                      <a:pt x="108" y="78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1"/>
                      <a:pt x="101" y="15"/>
                      <a:pt x="94" y="15"/>
                    </a:cubicBezTo>
                    <a:close/>
                    <a:moveTo>
                      <a:pt x="10" y="78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7"/>
                      <a:pt x="12" y="24"/>
                      <a:pt x="1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1" y="83"/>
                      <a:pt x="10" y="80"/>
                      <a:pt x="10" y="78"/>
                    </a:cubicBezTo>
                    <a:close/>
                    <a:moveTo>
                      <a:pt x="99" y="78"/>
                    </a:moveTo>
                    <a:cubicBezTo>
                      <a:pt x="99" y="80"/>
                      <a:pt x="96" y="83"/>
                      <a:pt x="94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6" y="24"/>
                      <a:pt x="99" y="27"/>
                      <a:pt x="99" y="29"/>
                    </a:cubicBezTo>
                    <a:lnTo>
                      <a:pt x="99" y="78"/>
                    </a:ln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30"/>
              <p:cNvSpPr>
                <a:spLocks noEditPoints="1"/>
              </p:cNvSpPr>
              <p:nvPr/>
            </p:nvSpPr>
            <p:spPr bwMode="auto">
              <a:xfrm>
                <a:off x="93" y="83"/>
                <a:ext cx="74" cy="74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5 h 34"/>
                  <a:gd name="T12" fmla="*/ 9 w 34"/>
                  <a:gd name="T13" fmla="*/ 17 h 34"/>
                  <a:gd name="T14" fmla="*/ 17 w 34"/>
                  <a:gd name="T15" fmla="*/ 10 h 34"/>
                  <a:gd name="T16" fmla="*/ 25 w 34"/>
                  <a:gd name="T17" fmla="*/ 17 h 34"/>
                  <a:gd name="T18" fmla="*/ 17 w 34"/>
                  <a:gd name="T1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7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1" y="10"/>
                      <a:pt x="25" y="13"/>
                      <a:pt x="25" y="17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ectangle 167"/>
            <p:cNvSpPr>
              <a:spLocks noChangeArrowheads="1"/>
            </p:cNvSpPr>
            <p:nvPr/>
          </p:nvSpPr>
          <p:spPr bwMode="auto">
            <a:xfrm>
              <a:off x="1116039" y="2516976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不管是将来，我们走的每一步，都有沧桑的痕迹。</a:t>
              </a:r>
            </a:p>
          </p:txBody>
        </p:sp>
        <p:sp>
          <p:nvSpPr>
            <p:cNvPr id="16" name="TextBox 47"/>
            <p:cNvSpPr txBox="1"/>
            <p:nvPr/>
          </p:nvSpPr>
          <p:spPr>
            <a:xfrm>
              <a:off x="1025607" y="227075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31988" y="3444701"/>
            <a:ext cx="2986312" cy="569386"/>
            <a:chOff x="531813" y="2920826"/>
            <a:chExt cx="2986312" cy="569386"/>
          </a:xfrm>
          <a:solidFill>
            <a:srgbClr val="B7D1CE"/>
          </a:solidFill>
        </p:grpSpPr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531813" y="2984500"/>
              <a:ext cx="444500" cy="444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1" name="Group 25"/>
            <p:cNvGrpSpPr/>
            <p:nvPr/>
          </p:nvGrpSpPr>
          <p:grpSpPr bwMode="auto">
            <a:xfrm>
              <a:off x="646113" y="3101975"/>
              <a:ext cx="215900" cy="222250"/>
              <a:chOff x="0" y="0"/>
              <a:chExt cx="232" cy="236"/>
            </a:xfrm>
            <a:grpFill/>
          </p:grpSpPr>
          <p:sp>
            <p:nvSpPr>
              <p:cNvPr id="24" name="Freeform 26"/>
              <p:cNvSpPr/>
              <p:nvPr/>
            </p:nvSpPr>
            <p:spPr bwMode="auto">
              <a:xfrm>
                <a:off x="0" y="0"/>
                <a:ext cx="232" cy="168"/>
              </a:xfrm>
              <a:custGeom>
                <a:avLst/>
                <a:gdLst>
                  <a:gd name="T0" fmla="*/ 82 w 106"/>
                  <a:gd name="T1" fmla="*/ 28 h 77"/>
                  <a:gd name="T2" fmla="*/ 77 w 106"/>
                  <a:gd name="T3" fmla="*/ 29 h 77"/>
                  <a:gd name="T4" fmla="*/ 77 w 106"/>
                  <a:gd name="T5" fmla="*/ 27 h 77"/>
                  <a:gd name="T6" fmla="*/ 50 w 106"/>
                  <a:gd name="T7" fmla="*/ 0 h 77"/>
                  <a:gd name="T8" fmla="*/ 25 w 106"/>
                  <a:gd name="T9" fmla="*/ 22 h 77"/>
                  <a:gd name="T10" fmla="*/ 17 w 106"/>
                  <a:gd name="T11" fmla="*/ 23 h 77"/>
                  <a:gd name="T12" fmla="*/ 17 w 106"/>
                  <a:gd name="T13" fmla="*/ 23 h 77"/>
                  <a:gd name="T14" fmla="*/ 6 w 106"/>
                  <a:gd name="T15" fmla="*/ 39 h 77"/>
                  <a:gd name="T16" fmla="*/ 8 w 106"/>
                  <a:gd name="T17" fmla="*/ 46 h 77"/>
                  <a:gd name="T18" fmla="*/ 0 w 106"/>
                  <a:gd name="T19" fmla="*/ 60 h 77"/>
                  <a:gd name="T20" fmla="*/ 17 w 106"/>
                  <a:gd name="T21" fmla="*/ 77 h 77"/>
                  <a:gd name="T22" fmla="*/ 35 w 106"/>
                  <a:gd name="T23" fmla="*/ 77 h 77"/>
                  <a:gd name="T24" fmla="*/ 39 w 106"/>
                  <a:gd name="T25" fmla="*/ 73 h 77"/>
                  <a:gd name="T26" fmla="*/ 35 w 106"/>
                  <a:gd name="T27" fmla="*/ 68 h 77"/>
                  <a:gd name="T28" fmla="*/ 17 w 106"/>
                  <a:gd name="T29" fmla="*/ 68 h 77"/>
                  <a:gd name="T30" fmla="*/ 9 w 106"/>
                  <a:gd name="T31" fmla="*/ 60 h 77"/>
                  <a:gd name="T32" fmla="*/ 16 w 106"/>
                  <a:gd name="T33" fmla="*/ 53 h 77"/>
                  <a:gd name="T34" fmla="*/ 20 w 106"/>
                  <a:gd name="T35" fmla="*/ 50 h 77"/>
                  <a:gd name="T36" fmla="*/ 18 w 106"/>
                  <a:gd name="T37" fmla="*/ 45 h 77"/>
                  <a:gd name="T38" fmla="*/ 15 w 106"/>
                  <a:gd name="T39" fmla="*/ 39 h 77"/>
                  <a:gd name="T40" fmla="*/ 20 w 106"/>
                  <a:gd name="T41" fmla="*/ 32 h 77"/>
                  <a:gd name="T42" fmla="*/ 20 w 106"/>
                  <a:gd name="T43" fmla="*/ 32 h 77"/>
                  <a:gd name="T44" fmla="*/ 27 w 106"/>
                  <a:gd name="T45" fmla="*/ 32 h 77"/>
                  <a:gd name="T46" fmla="*/ 31 w 106"/>
                  <a:gd name="T47" fmla="*/ 32 h 77"/>
                  <a:gd name="T48" fmla="*/ 34 w 106"/>
                  <a:gd name="T49" fmla="*/ 28 h 77"/>
                  <a:gd name="T50" fmla="*/ 33 w 106"/>
                  <a:gd name="T51" fmla="*/ 27 h 77"/>
                  <a:gd name="T52" fmla="*/ 33 w 106"/>
                  <a:gd name="T53" fmla="*/ 27 h 77"/>
                  <a:gd name="T54" fmla="*/ 50 w 106"/>
                  <a:gd name="T55" fmla="*/ 9 h 77"/>
                  <a:gd name="T56" fmla="*/ 67 w 106"/>
                  <a:gd name="T57" fmla="*/ 27 h 77"/>
                  <a:gd name="T58" fmla="*/ 65 w 106"/>
                  <a:gd name="T59" fmla="*/ 35 h 77"/>
                  <a:gd name="T60" fmla="*/ 66 w 106"/>
                  <a:gd name="T61" fmla="*/ 41 h 77"/>
                  <a:gd name="T62" fmla="*/ 72 w 106"/>
                  <a:gd name="T63" fmla="*/ 41 h 77"/>
                  <a:gd name="T64" fmla="*/ 82 w 106"/>
                  <a:gd name="T65" fmla="*/ 38 h 77"/>
                  <a:gd name="T66" fmla="*/ 97 w 106"/>
                  <a:gd name="T67" fmla="*/ 53 h 77"/>
                  <a:gd name="T68" fmla="*/ 82 w 106"/>
                  <a:gd name="T69" fmla="*/ 68 h 77"/>
                  <a:gd name="T70" fmla="*/ 71 w 106"/>
                  <a:gd name="T71" fmla="*/ 68 h 77"/>
                  <a:gd name="T72" fmla="*/ 67 w 106"/>
                  <a:gd name="T73" fmla="*/ 73 h 77"/>
                  <a:gd name="T74" fmla="*/ 71 w 106"/>
                  <a:gd name="T75" fmla="*/ 77 h 77"/>
                  <a:gd name="T76" fmla="*/ 82 w 106"/>
                  <a:gd name="T77" fmla="*/ 77 h 77"/>
                  <a:gd name="T78" fmla="*/ 106 w 106"/>
                  <a:gd name="T79" fmla="*/ 53 h 77"/>
                  <a:gd name="T80" fmla="*/ 82 w 106"/>
                  <a:gd name="T81" fmla="*/ 2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77">
                    <a:moveTo>
                      <a:pt x="82" y="28"/>
                    </a:moveTo>
                    <a:cubicBezTo>
                      <a:pt x="80" y="28"/>
                      <a:pt x="78" y="29"/>
                      <a:pt x="77" y="29"/>
                    </a:cubicBezTo>
                    <a:cubicBezTo>
                      <a:pt x="77" y="28"/>
                      <a:pt x="77" y="27"/>
                      <a:pt x="77" y="27"/>
                    </a:cubicBezTo>
                    <a:cubicBezTo>
                      <a:pt x="77" y="12"/>
                      <a:pt x="65" y="0"/>
                      <a:pt x="50" y="0"/>
                    </a:cubicBezTo>
                    <a:cubicBezTo>
                      <a:pt x="37" y="0"/>
                      <a:pt x="27" y="10"/>
                      <a:pt x="25" y="22"/>
                    </a:cubicBezTo>
                    <a:cubicBezTo>
                      <a:pt x="22" y="22"/>
                      <a:pt x="19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6"/>
                      <a:pt x="6" y="32"/>
                      <a:pt x="6" y="39"/>
                    </a:cubicBezTo>
                    <a:cubicBezTo>
                      <a:pt x="6" y="41"/>
                      <a:pt x="7" y="44"/>
                      <a:pt x="8" y="46"/>
                    </a:cubicBezTo>
                    <a:cubicBezTo>
                      <a:pt x="3" y="49"/>
                      <a:pt x="0" y="55"/>
                      <a:pt x="0" y="60"/>
                    </a:cubicBezTo>
                    <a:cubicBezTo>
                      <a:pt x="0" y="70"/>
                      <a:pt x="8" y="77"/>
                      <a:pt x="1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7" y="77"/>
                      <a:pt x="39" y="75"/>
                      <a:pt x="39" y="73"/>
                    </a:cubicBezTo>
                    <a:cubicBezTo>
                      <a:pt x="39" y="70"/>
                      <a:pt x="37" y="68"/>
                      <a:pt x="3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3" y="68"/>
                      <a:pt x="9" y="65"/>
                      <a:pt x="9" y="60"/>
                    </a:cubicBezTo>
                    <a:cubicBezTo>
                      <a:pt x="9" y="57"/>
                      <a:pt x="12" y="53"/>
                      <a:pt x="16" y="53"/>
                    </a:cubicBezTo>
                    <a:cubicBezTo>
                      <a:pt x="18" y="53"/>
                      <a:pt x="19" y="51"/>
                      <a:pt x="20" y="50"/>
                    </a:cubicBezTo>
                    <a:cubicBezTo>
                      <a:pt x="20" y="48"/>
                      <a:pt x="20" y="46"/>
                      <a:pt x="18" y="45"/>
                    </a:cubicBezTo>
                    <a:cubicBezTo>
                      <a:pt x="16" y="43"/>
                      <a:pt x="15" y="41"/>
                      <a:pt x="15" y="39"/>
                    </a:cubicBezTo>
                    <a:cubicBezTo>
                      <a:pt x="15" y="36"/>
                      <a:pt x="17" y="33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1"/>
                      <a:pt x="25" y="31"/>
                      <a:pt x="27" y="32"/>
                    </a:cubicBezTo>
                    <a:cubicBezTo>
                      <a:pt x="28" y="33"/>
                      <a:pt x="30" y="33"/>
                      <a:pt x="31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17"/>
                      <a:pt x="41" y="9"/>
                      <a:pt x="50" y="9"/>
                    </a:cubicBezTo>
                    <a:cubicBezTo>
                      <a:pt x="60" y="9"/>
                      <a:pt x="67" y="17"/>
                      <a:pt x="67" y="27"/>
                    </a:cubicBezTo>
                    <a:cubicBezTo>
                      <a:pt x="67" y="30"/>
                      <a:pt x="67" y="33"/>
                      <a:pt x="65" y="35"/>
                    </a:cubicBezTo>
                    <a:cubicBezTo>
                      <a:pt x="64" y="37"/>
                      <a:pt x="64" y="40"/>
                      <a:pt x="66" y="41"/>
                    </a:cubicBezTo>
                    <a:cubicBezTo>
                      <a:pt x="68" y="43"/>
                      <a:pt x="70" y="43"/>
                      <a:pt x="72" y="41"/>
                    </a:cubicBezTo>
                    <a:cubicBezTo>
                      <a:pt x="74" y="40"/>
                      <a:pt x="77" y="38"/>
                      <a:pt x="82" y="38"/>
                    </a:cubicBezTo>
                    <a:cubicBezTo>
                      <a:pt x="90" y="38"/>
                      <a:pt x="97" y="44"/>
                      <a:pt x="97" y="53"/>
                    </a:cubicBezTo>
                    <a:cubicBezTo>
                      <a:pt x="97" y="61"/>
                      <a:pt x="90" y="68"/>
                      <a:pt x="82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69" y="68"/>
                      <a:pt x="67" y="70"/>
                      <a:pt x="67" y="73"/>
                    </a:cubicBezTo>
                    <a:cubicBezTo>
                      <a:pt x="67" y="75"/>
                      <a:pt x="69" y="77"/>
                      <a:pt x="71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5" y="77"/>
                      <a:pt x="106" y="66"/>
                      <a:pt x="106" y="53"/>
                    </a:cubicBezTo>
                    <a:cubicBezTo>
                      <a:pt x="106" y="39"/>
                      <a:pt x="95" y="28"/>
                      <a:pt x="82" y="28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70" y="94"/>
                <a:ext cx="92" cy="142"/>
              </a:xfrm>
              <a:custGeom>
                <a:avLst/>
                <a:gdLst>
                  <a:gd name="T0" fmla="*/ 33 w 42"/>
                  <a:gd name="T1" fmla="*/ 41 h 65"/>
                  <a:gd name="T2" fmla="*/ 26 w 42"/>
                  <a:gd name="T3" fmla="*/ 49 h 65"/>
                  <a:gd name="T4" fmla="*/ 26 w 42"/>
                  <a:gd name="T5" fmla="*/ 5 h 65"/>
                  <a:gd name="T6" fmla="*/ 21 w 42"/>
                  <a:gd name="T7" fmla="*/ 0 h 65"/>
                  <a:gd name="T8" fmla="*/ 16 w 42"/>
                  <a:gd name="T9" fmla="*/ 5 h 65"/>
                  <a:gd name="T10" fmla="*/ 16 w 42"/>
                  <a:gd name="T11" fmla="*/ 49 h 65"/>
                  <a:gd name="T12" fmla="*/ 9 w 42"/>
                  <a:gd name="T13" fmla="*/ 41 h 65"/>
                  <a:gd name="T14" fmla="*/ 2 w 42"/>
                  <a:gd name="T15" fmla="*/ 41 h 65"/>
                  <a:gd name="T16" fmla="*/ 2 w 42"/>
                  <a:gd name="T17" fmla="*/ 48 h 65"/>
                  <a:gd name="T18" fmla="*/ 18 w 42"/>
                  <a:gd name="T19" fmla="*/ 63 h 65"/>
                  <a:gd name="T20" fmla="*/ 21 w 42"/>
                  <a:gd name="T21" fmla="*/ 65 h 65"/>
                  <a:gd name="T22" fmla="*/ 24 w 42"/>
                  <a:gd name="T23" fmla="*/ 63 h 65"/>
                  <a:gd name="T24" fmla="*/ 40 w 42"/>
                  <a:gd name="T25" fmla="*/ 48 h 65"/>
                  <a:gd name="T26" fmla="*/ 40 w 42"/>
                  <a:gd name="T27" fmla="*/ 41 h 65"/>
                  <a:gd name="T28" fmla="*/ 33 w 42"/>
                  <a:gd name="T29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65">
                    <a:moveTo>
                      <a:pt x="33" y="41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3"/>
                      <a:pt x="24" y="0"/>
                      <a:pt x="21" y="0"/>
                    </a:cubicBezTo>
                    <a:cubicBezTo>
                      <a:pt x="18" y="0"/>
                      <a:pt x="16" y="3"/>
                      <a:pt x="16" y="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9"/>
                      <a:pt x="4" y="39"/>
                      <a:pt x="2" y="41"/>
                    </a:cubicBezTo>
                    <a:cubicBezTo>
                      <a:pt x="0" y="43"/>
                      <a:pt x="0" y="46"/>
                      <a:pt x="2" y="4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2" y="65"/>
                      <a:pt x="23" y="64"/>
                      <a:pt x="24" y="6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46"/>
                      <a:pt x="42" y="43"/>
                      <a:pt x="40" y="41"/>
                    </a:cubicBezTo>
                    <a:cubicBezTo>
                      <a:pt x="38" y="39"/>
                      <a:pt x="35" y="39"/>
                      <a:pt x="33" y="41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Rectangle 167"/>
            <p:cNvSpPr>
              <a:spLocks noChangeArrowheads="1"/>
            </p:cNvSpPr>
            <p:nvPr/>
          </p:nvSpPr>
          <p:spPr bwMode="auto">
            <a:xfrm>
              <a:off x="1116039" y="3167047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不管是将来，我们走的每一步，都有沧桑的痕迹。</a:t>
              </a:r>
            </a:p>
          </p:txBody>
        </p:sp>
        <p:sp>
          <p:nvSpPr>
            <p:cNvPr id="23" name="TextBox 47"/>
            <p:cNvSpPr txBox="1"/>
            <p:nvPr/>
          </p:nvSpPr>
          <p:spPr>
            <a:xfrm>
              <a:off x="1025607" y="2920826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31988" y="4138154"/>
            <a:ext cx="2986312" cy="569386"/>
            <a:chOff x="531813" y="3614279"/>
            <a:chExt cx="2986312" cy="569386"/>
          </a:xfrm>
          <a:solidFill>
            <a:srgbClr val="B7D1CE"/>
          </a:solidFill>
        </p:grpSpPr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531813" y="3668713"/>
              <a:ext cx="444500" cy="444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8" name="Group 22"/>
            <p:cNvGrpSpPr/>
            <p:nvPr/>
          </p:nvGrpSpPr>
          <p:grpSpPr bwMode="auto">
            <a:xfrm>
              <a:off x="642938" y="3783013"/>
              <a:ext cx="219075" cy="222250"/>
              <a:chOff x="0" y="0"/>
              <a:chExt cx="233" cy="236"/>
            </a:xfrm>
            <a:grpFill/>
          </p:grpSpPr>
          <p:sp>
            <p:nvSpPr>
              <p:cNvPr id="31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233" cy="236"/>
              </a:xfrm>
              <a:custGeom>
                <a:avLst/>
                <a:gdLst>
                  <a:gd name="T0" fmla="*/ 103 w 107"/>
                  <a:gd name="T1" fmla="*/ 42 h 108"/>
                  <a:gd name="T2" fmla="*/ 93 w 107"/>
                  <a:gd name="T3" fmla="*/ 35 h 108"/>
                  <a:gd name="T4" fmla="*/ 97 w 107"/>
                  <a:gd name="T5" fmla="*/ 22 h 108"/>
                  <a:gd name="T6" fmla="*/ 80 w 107"/>
                  <a:gd name="T7" fmla="*/ 10 h 108"/>
                  <a:gd name="T8" fmla="*/ 68 w 107"/>
                  <a:gd name="T9" fmla="*/ 12 h 108"/>
                  <a:gd name="T10" fmla="*/ 62 w 107"/>
                  <a:gd name="T11" fmla="*/ 1 h 108"/>
                  <a:gd name="T12" fmla="*/ 42 w 107"/>
                  <a:gd name="T13" fmla="*/ 4 h 108"/>
                  <a:gd name="T14" fmla="*/ 34 w 107"/>
                  <a:gd name="T15" fmla="*/ 14 h 108"/>
                  <a:gd name="T16" fmla="*/ 22 w 107"/>
                  <a:gd name="T17" fmla="*/ 11 h 108"/>
                  <a:gd name="T18" fmla="*/ 10 w 107"/>
                  <a:gd name="T19" fmla="*/ 27 h 108"/>
                  <a:gd name="T20" fmla="*/ 12 w 107"/>
                  <a:gd name="T21" fmla="*/ 39 h 108"/>
                  <a:gd name="T22" fmla="*/ 0 w 107"/>
                  <a:gd name="T23" fmla="*/ 46 h 108"/>
                  <a:gd name="T24" fmla="*/ 0 w 107"/>
                  <a:gd name="T25" fmla="*/ 62 h 108"/>
                  <a:gd name="T26" fmla="*/ 12 w 107"/>
                  <a:gd name="T27" fmla="*/ 69 h 108"/>
                  <a:gd name="T28" fmla="*/ 10 w 107"/>
                  <a:gd name="T29" fmla="*/ 81 h 108"/>
                  <a:gd name="T30" fmla="*/ 22 w 107"/>
                  <a:gd name="T31" fmla="*/ 97 h 108"/>
                  <a:gd name="T32" fmla="*/ 34 w 107"/>
                  <a:gd name="T33" fmla="*/ 94 h 108"/>
                  <a:gd name="T34" fmla="*/ 42 w 107"/>
                  <a:gd name="T35" fmla="*/ 104 h 108"/>
                  <a:gd name="T36" fmla="*/ 53 w 107"/>
                  <a:gd name="T37" fmla="*/ 108 h 108"/>
                  <a:gd name="T38" fmla="*/ 65 w 107"/>
                  <a:gd name="T39" fmla="*/ 104 h 108"/>
                  <a:gd name="T40" fmla="*/ 72 w 107"/>
                  <a:gd name="T41" fmla="*/ 94 h 108"/>
                  <a:gd name="T42" fmla="*/ 85 w 107"/>
                  <a:gd name="T43" fmla="*/ 97 h 108"/>
                  <a:gd name="T44" fmla="*/ 97 w 107"/>
                  <a:gd name="T45" fmla="*/ 81 h 108"/>
                  <a:gd name="T46" fmla="*/ 95 w 107"/>
                  <a:gd name="T47" fmla="*/ 69 h 108"/>
                  <a:gd name="T48" fmla="*/ 106 w 107"/>
                  <a:gd name="T49" fmla="*/ 62 h 108"/>
                  <a:gd name="T50" fmla="*/ 106 w 107"/>
                  <a:gd name="T51" fmla="*/ 46 h 108"/>
                  <a:gd name="T52" fmla="*/ 90 w 107"/>
                  <a:gd name="T53" fmla="*/ 61 h 108"/>
                  <a:gd name="T54" fmla="*/ 84 w 107"/>
                  <a:gd name="T55" fmla="*/ 71 h 108"/>
                  <a:gd name="T56" fmla="*/ 88 w 107"/>
                  <a:gd name="T57" fmla="*/ 82 h 108"/>
                  <a:gd name="T58" fmla="*/ 74 w 107"/>
                  <a:gd name="T59" fmla="*/ 84 h 108"/>
                  <a:gd name="T60" fmla="*/ 63 w 107"/>
                  <a:gd name="T61" fmla="*/ 87 h 108"/>
                  <a:gd name="T62" fmla="*/ 57 w 107"/>
                  <a:gd name="T63" fmla="*/ 98 h 108"/>
                  <a:gd name="T64" fmla="*/ 47 w 107"/>
                  <a:gd name="T65" fmla="*/ 90 h 108"/>
                  <a:gd name="T66" fmla="*/ 37 w 107"/>
                  <a:gd name="T67" fmla="*/ 85 h 108"/>
                  <a:gd name="T68" fmla="*/ 25 w 107"/>
                  <a:gd name="T69" fmla="*/ 88 h 108"/>
                  <a:gd name="T70" fmla="*/ 23 w 107"/>
                  <a:gd name="T71" fmla="*/ 75 h 108"/>
                  <a:gd name="T72" fmla="*/ 20 w 107"/>
                  <a:gd name="T73" fmla="*/ 64 h 108"/>
                  <a:gd name="T74" fmla="*/ 9 w 107"/>
                  <a:gd name="T75" fmla="*/ 58 h 108"/>
                  <a:gd name="T76" fmla="*/ 9 w 107"/>
                  <a:gd name="T77" fmla="*/ 50 h 108"/>
                  <a:gd name="T78" fmla="*/ 20 w 107"/>
                  <a:gd name="T79" fmla="*/ 44 h 108"/>
                  <a:gd name="T80" fmla="*/ 23 w 107"/>
                  <a:gd name="T81" fmla="*/ 33 h 108"/>
                  <a:gd name="T82" fmla="*/ 25 w 107"/>
                  <a:gd name="T83" fmla="*/ 20 h 108"/>
                  <a:gd name="T84" fmla="*/ 37 w 107"/>
                  <a:gd name="T85" fmla="*/ 23 h 108"/>
                  <a:gd name="T86" fmla="*/ 47 w 107"/>
                  <a:gd name="T87" fmla="*/ 18 h 108"/>
                  <a:gd name="T88" fmla="*/ 57 w 107"/>
                  <a:gd name="T89" fmla="*/ 10 h 108"/>
                  <a:gd name="T90" fmla="*/ 63 w 107"/>
                  <a:gd name="T91" fmla="*/ 21 h 108"/>
                  <a:gd name="T92" fmla="*/ 74 w 107"/>
                  <a:gd name="T93" fmla="*/ 23 h 108"/>
                  <a:gd name="T94" fmla="*/ 88 w 107"/>
                  <a:gd name="T95" fmla="*/ 26 h 108"/>
                  <a:gd name="T96" fmla="*/ 84 w 107"/>
                  <a:gd name="T97" fmla="*/ 37 h 108"/>
                  <a:gd name="T98" fmla="*/ 90 w 107"/>
                  <a:gd name="T99" fmla="*/ 47 h 108"/>
                  <a:gd name="T100" fmla="*/ 98 w 107"/>
                  <a:gd name="T101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08">
                    <a:moveTo>
                      <a:pt x="106" y="46"/>
                    </a:moveTo>
                    <a:cubicBezTo>
                      <a:pt x="106" y="44"/>
                      <a:pt x="105" y="43"/>
                      <a:pt x="103" y="42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4" y="38"/>
                      <a:pt x="94" y="36"/>
                      <a:pt x="93" y="35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5"/>
                      <a:pt x="98" y="24"/>
                      <a:pt x="97" y="22"/>
                    </a:cubicBezTo>
                    <a:cubicBezTo>
                      <a:pt x="93" y="18"/>
                      <a:pt x="89" y="14"/>
                      <a:pt x="85" y="11"/>
                    </a:cubicBezTo>
                    <a:cubicBezTo>
                      <a:pt x="84" y="10"/>
                      <a:pt x="82" y="10"/>
                      <a:pt x="80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8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1"/>
                      <a:pt x="62" y="1"/>
                    </a:cubicBezTo>
                    <a:cubicBezTo>
                      <a:pt x="56" y="0"/>
                      <a:pt x="51" y="0"/>
                      <a:pt x="45" y="1"/>
                    </a:cubicBezTo>
                    <a:cubicBezTo>
                      <a:pt x="44" y="1"/>
                      <a:pt x="42" y="2"/>
                      <a:pt x="42" y="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3"/>
                      <a:pt x="36" y="14"/>
                      <a:pt x="34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3" y="10"/>
                      <a:pt x="22" y="11"/>
                    </a:cubicBezTo>
                    <a:cubicBezTo>
                      <a:pt x="17" y="14"/>
                      <a:pt x="13" y="18"/>
                      <a:pt x="10" y="22"/>
                    </a:cubicBezTo>
                    <a:cubicBezTo>
                      <a:pt x="9" y="24"/>
                      <a:pt x="9" y="25"/>
                      <a:pt x="10" y="2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6"/>
                      <a:pt x="12" y="38"/>
                      <a:pt x="12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3"/>
                      <a:pt x="1" y="44"/>
                      <a:pt x="0" y="46"/>
                    </a:cubicBezTo>
                    <a:cubicBezTo>
                      <a:pt x="0" y="49"/>
                      <a:pt x="0" y="51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1" y="64"/>
                      <a:pt x="2" y="65"/>
                      <a:pt x="3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3" y="72"/>
                      <a:pt x="14" y="73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2"/>
                      <a:pt x="9" y="84"/>
                      <a:pt x="10" y="86"/>
                    </a:cubicBezTo>
                    <a:cubicBezTo>
                      <a:pt x="13" y="90"/>
                      <a:pt x="17" y="94"/>
                      <a:pt x="22" y="97"/>
                    </a:cubicBezTo>
                    <a:cubicBezTo>
                      <a:pt x="23" y="98"/>
                      <a:pt x="25" y="98"/>
                      <a:pt x="26" y="98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6" y="94"/>
                      <a:pt x="37" y="95"/>
                      <a:pt x="39" y="95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4" y="107"/>
                      <a:pt x="45" y="107"/>
                    </a:cubicBezTo>
                    <a:cubicBezTo>
                      <a:pt x="48" y="107"/>
                      <a:pt x="51" y="108"/>
                      <a:pt x="53" y="108"/>
                    </a:cubicBezTo>
                    <a:cubicBezTo>
                      <a:pt x="56" y="108"/>
                      <a:pt x="59" y="107"/>
                      <a:pt x="62" y="107"/>
                    </a:cubicBezTo>
                    <a:cubicBezTo>
                      <a:pt x="63" y="107"/>
                      <a:pt x="65" y="106"/>
                      <a:pt x="65" y="10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0" y="95"/>
                      <a:pt x="71" y="94"/>
                      <a:pt x="72" y="94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2" y="98"/>
                      <a:pt x="84" y="98"/>
                      <a:pt x="85" y="97"/>
                    </a:cubicBezTo>
                    <a:cubicBezTo>
                      <a:pt x="89" y="94"/>
                      <a:pt x="93" y="90"/>
                      <a:pt x="97" y="86"/>
                    </a:cubicBezTo>
                    <a:cubicBezTo>
                      <a:pt x="98" y="84"/>
                      <a:pt x="98" y="82"/>
                      <a:pt x="97" y="8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4" y="70"/>
                      <a:pt x="95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5" y="65"/>
                      <a:pt x="106" y="64"/>
                      <a:pt x="106" y="62"/>
                    </a:cubicBezTo>
                    <a:cubicBezTo>
                      <a:pt x="107" y="59"/>
                      <a:pt x="107" y="56"/>
                      <a:pt x="107" y="54"/>
                    </a:cubicBezTo>
                    <a:cubicBezTo>
                      <a:pt x="107" y="51"/>
                      <a:pt x="107" y="49"/>
                      <a:pt x="106" y="46"/>
                    </a:cubicBezTo>
                    <a:close/>
                    <a:moveTo>
                      <a:pt x="98" y="58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88" y="61"/>
                      <a:pt x="87" y="62"/>
                      <a:pt x="87" y="64"/>
                    </a:cubicBezTo>
                    <a:cubicBezTo>
                      <a:pt x="86" y="66"/>
                      <a:pt x="85" y="69"/>
                      <a:pt x="84" y="71"/>
                    </a:cubicBezTo>
                    <a:cubicBezTo>
                      <a:pt x="83" y="72"/>
                      <a:pt x="83" y="73"/>
                      <a:pt x="84" y="75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6" y="84"/>
                      <a:pt x="84" y="86"/>
                      <a:pt x="82" y="88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3" y="84"/>
                      <a:pt x="71" y="84"/>
                      <a:pt x="70" y="85"/>
                    </a:cubicBezTo>
                    <a:cubicBezTo>
                      <a:pt x="68" y="86"/>
                      <a:pt x="66" y="87"/>
                      <a:pt x="63" y="87"/>
                    </a:cubicBezTo>
                    <a:cubicBezTo>
                      <a:pt x="62" y="88"/>
                      <a:pt x="61" y="89"/>
                      <a:pt x="60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5" y="98"/>
                      <a:pt x="52" y="98"/>
                      <a:pt x="49" y="9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5" y="88"/>
                      <a:pt x="43" y="87"/>
                    </a:cubicBezTo>
                    <a:cubicBezTo>
                      <a:pt x="41" y="87"/>
                      <a:pt x="39" y="86"/>
                      <a:pt x="37" y="85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3" y="86"/>
                      <a:pt x="21" y="84"/>
                      <a:pt x="19" y="82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2" y="69"/>
                      <a:pt x="21" y="66"/>
                      <a:pt x="20" y="64"/>
                    </a:cubicBezTo>
                    <a:cubicBezTo>
                      <a:pt x="20" y="62"/>
                      <a:pt x="18" y="61"/>
                      <a:pt x="17" y="6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5"/>
                      <a:pt x="9" y="54"/>
                    </a:cubicBezTo>
                    <a:cubicBezTo>
                      <a:pt x="9" y="53"/>
                      <a:pt x="9" y="51"/>
                      <a:pt x="9" y="50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20" y="45"/>
                      <a:pt x="20" y="44"/>
                    </a:cubicBezTo>
                    <a:cubicBezTo>
                      <a:pt x="21" y="42"/>
                      <a:pt x="22" y="39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3" y="22"/>
                      <a:pt x="25" y="2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4"/>
                      <a:pt x="35" y="24"/>
                      <a:pt x="37" y="23"/>
                    </a:cubicBezTo>
                    <a:cubicBezTo>
                      <a:pt x="39" y="22"/>
                      <a:pt x="41" y="21"/>
                      <a:pt x="43" y="21"/>
                    </a:cubicBezTo>
                    <a:cubicBezTo>
                      <a:pt x="45" y="20"/>
                      <a:pt x="46" y="19"/>
                      <a:pt x="47" y="18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2" y="9"/>
                      <a:pt x="55" y="9"/>
                      <a:pt x="57" y="1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9"/>
                      <a:pt x="62" y="20"/>
                      <a:pt x="63" y="21"/>
                    </a:cubicBezTo>
                    <a:cubicBezTo>
                      <a:pt x="66" y="21"/>
                      <a:pt x="68" y="22"/>
                      <a:pt x="70" y="23"/>
                    </a:cubicBezTo>
                    <a:cubicBezTo>
                      <a:pt x="71" y="24"/>
                      <a:pt x="73" y="24"/>
                      <a:pt x="74" y="23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2"/>
                      <a:pt x="86" y="23"/>
                      <a:pt x="88" y="26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3" y="34"/>
                      <a:pt x="83" y="36"/>
                      <a:pt x="84" y="37"/>
                    </a:cubicBezTo>
                    <a:cubicBezTo>
                      <a:pt x="85" y="39"/>
                      <a:pt x="86" y="42"/>
                      <a:pt x="87" y="44"/>
                    </a:cubicBezTo>
                    <a:cubicBezTo>
                      <a:pt x="87" y="45"/>
                      <a:pt x="88" y="47"/>
                      <a:pt x="90" y="4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1"/>
                      <a:pt x="98" y="53"/>
                      <a:pt x="98" y="54"/>
                    </a:cubicBezTo>
                    <a:cubicBezTo>
                      <a:pt x="98" y="55"/>
                      <a:pt x="98" y="57"/>
                      <a:pt x="98" y="58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70" y="70"/>
                <a:ext cx="93" cy="92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3 h 42"/>
                  <a:gd name="T12" fmla="*/ 9 w 43"/>
                  <a:gd name="T13" fmla="*/ 21 h 42"/>
                  <a:gd name="T14" fmla="*/ 21 w 43"/>
                  <a:gd name="T15" fmla="*/ 9 h 42"/>
                  <a:gd name="T16" fmla="*/ 33 w 43"/>
                  <a:gd name="T17" fmla="*/ 21 h 42"/>
                  <a:gd name="T18" fmla="*/ 21 w 43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3" y="33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5" y="33"/>
                      <a:pt x="9" y="28"/>
                      <a:pt x="9" y="21"/>
                    </a:cubicBezTo>
                    <a:cubicBezTo>
                      <a:pt x="9" y="14"/>
                      <a:pt x="15" y="9"/>
                      <a:pt x="21" y="9"/>
                    </a:cubicBezTo>
                    <a:cubicBezTo>
                      <a:pt x="28" y="9"/>
                      <a:pt x="33" y="14"/>
                      <a:pt x="33" y="21"/>
                    </a:cubicBezTo>
                    <a:cubicBezTo>
                      <a:pt x="33" y="28"/>
                      <a:pt x="28" y="33"/>
                      <a:pt x="21" y="33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Rectangle 167"/>
            <p:cNvSpPr>
              <a:spLocks noChangeArrowheads="1"/>
            </p:cNvSpPr>
            <p:nvPr/>
          </p:nvSpPr>
          <p:spPr bwMode="auto">
            <a:xfrm>
              <a:off x="1116039" y="3860500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不管是将来，我们走的每一步，都有沧桑的痕迹。</a:t>
              </a: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1025607" y="3614279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85013" y="2574925"/>
            <a:ext cx="3459162" cy="1668463"/>
            <a:chOff x="5684838" y="2051050"/>
            <a:chExt cx="3459162" cy="1668463"/>
          </a:xfrm>
        </p:grpSpPr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5684838" y="2051050"/>
              <a:ext cx="3459162" cy="1668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Rectangle 167"/>
            <p:cNvSpPr>
              <a:spLocks noChangeArrowheads="1"/>
            </p:cNvSpPr>
            <p:nvPr/>
          </p:nvSpPr>
          <p:spPr bwMode="auto">
            <a:xfrm>
              <a:off x="6682693" y="2604641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沧桑实际一直没有离开过我们，不管是过去，不管是将来，我们走的每一步，都有沧桑的痕迹，只不过当时步履匆匆而忘记了品读，也只有在夜深人静的时候，才拿出来细细品味，而让记忆的叶片纷纷落入心里。</a:t>
              </a:r>
            </a:p>
          </p:txBody>
        </p:sp>
        <p:sp>
          <p:nvSpPr>
            <p:cNvPr id="36" name="TextBox 47"/>
            <p:cNvSpPr txBox="1"/>
            <p:nvPr/>
          </p:nvSpPr>
          <p:spPr>
            <a:xfrm>
              <a:off x="6606987" y="2393792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37" name="Group 10"/>
          <p:cNvGrpSpPr/>
          <p:nvPr/>
        </p:nvGrpSpPr>
        <p:grpSpPr bwMode="auto">
          <a:xfrm>
            <a:off x="4487063" y="2446338"/>
            <a:ext cx="3675063" cy="2474912"/>
            <a:chOff x="0" y="0"/>
            <a:chExt cx="2724" cy="1835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9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40" name="Picture 13" descr="apple ico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email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1700" y="558800"/>
            <a:ext cx="5473700" cy="5473700"/>
            <a:chOff x="3187700" y="317500"/>
            <a:chExt cx="6197600" cy="6197600"/>
          </a:xfrm>
        </p:grpSpPr>
        <p:sp>
          <p:nvSpPr>
            <p:cNvPr id="3" name="椭圆 2"/>
            <p:cNvSpPr/>
            <p:nvPr/>
          </p:nvSpPr>
          <p:spPr>
            <a:xfrm>
              <a:off x="3187700" y="317500"/>
              <a:ext cx="6197600" cy="619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90900" y="508000"/>
              <a:ext cx="5803900" cy="5803900"/>
            </a:xfrm>
            <a:prstGeom prst="ellipse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89000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83788" y="1119699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5041" y="274150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297978" y="3369453"/>
            <a:ext cx="189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9"/>
          <p:cNvGraphicFramePr/>
          <p:nvPr/>
        </p:nvGraphicFramePr>
        <p:xfrm>
          <a:off x="1201437" y="1836604"/>
          <a:ext cx="6180547" cy="366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8720668" y="2319648"/>
            <a:ext cx="2359478" cy="1086427"/>
            <a:chOff x="8689522" y="2412324"/>
            <a:chExt cx="2359478" cy="1086427"/>
          </a:xfrm>
        </p:grpSpPr>
        <p:sp>
          <p:nvSpPr>
            <p:cNvPr id="4" name="TextBox 26"/>
            <p:cNvSpPr txBox="1"/>
            <p:nvPr/>
          </p:nvSpPr>
          <p:spPr>
            <a:xfrm>
              <a:off x="8689522" y="2412324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Rice</a:t>
              </a:r>
            </a:p>
          </p:txBody>
        </p:sp>
        <p:sp>
          <p:nvSpPr>
            <p:cNvPr id="5" name="Rectangle 27"/>
            <p:cNvSpPr/>
            <p:nvPr/>
          </p:nvSpPr>
          <p:spPr>
            <a:xfrm>
              <a:off x="8689522" y="2667754"/>
              <a:ext cx="23594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saying.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8720668" y="3887191"/>
            <a:ext cx="2359478" cy="1086427"/>
            <a:chOff x="8689522" y="2412324"/>
            <a:chExt cx="2359478" cy="1086427"/>
          </a:xfrm>
        </p:grpSpPr>
        <p:sp>
          <p:nvSpPr>
            <p:cNvPr id="7" name="TextBox 38"/>
            <p:cNvSpPr txBox="1"/>
            <p:nvPr/>
          </p:nvSpPr>
          <p:spPr>
            <a:xfrm>
              <a:off x="8689522" y="2412324"/>
              <a:ext cx="1144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8" name="Rectangle 39"/>
            <p:cNvSpPr/>
            <p:nvPr/>
          </p:nvSpPr>
          <p:spPr>
            <a:xfrm>
              <a:off x="8689522" y="2667754"/>
              <a:ext cx="23594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120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saying.</a:t>
              </a: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912470" y="2419701"/>
            <a:ext cx="704499" cy="704499"/>
            <a:chOff x="7912470" y="2419701"/>
            <a:chExt cx="704499" cy="704499"/>
          </a:xfrm>
        </p:grpSpPr>
        <p:sp>
          <p:nvSpPr>
            <p:cNvPr id="10" name="Oval 32"/>
            <p:cNvSpPr/>
            <p:nvPr/>
          </p:nvSpPr>
          <p:spPr>
            <a:xfrm>
              <a:off x="7912470" y="2419701"/>
              <a:ext cx="704499" cy="704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63"/>
            <p:cNvSpPr/>
            <p:nvPr/>
          </p:nvSpPr>
          <p:spPr bwMode="auto">
            <a:xfrm>
              <a:off x="8060661" y="2707341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rgbClr val="B7D1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912480" y="3987240"/>
            <a:ext cx="704500" cy="704498"/>
            <a:chOff x="7912480" y="3987240"/>
            <a:chExt cx="704500" cy="704498"/>
          </a:xfrm>
        </p:grpSpPr>
        <p:sp>
          <p:nvSpPr>
            <p:cNvPr id="13" name="Oval 41"/>
            <p:cNvSpPr/>
            <p:nvPr/>
          </p:nvSpPr>
          <p:spPr>
            <a:xfrm>
              <a:off x="7912480" y="3987240"/>
              <a:ext cx="704500" cy="704498"/>
            </a:xfrm>
            <a:prstGeom prst="ellipse">
              <a:avLst/>
            </a:prstGeom>
            <a:solidFill>
              <a:srgbClr val="719E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8089314" y="4280744"/>
              <a:ext cx="360940" cy="117490"/>
            </a:xfrm>
            <a:custGeom>
              <a:avLst/>
              <a:gdLst>
                <a:gd name="T0" fmla="*/ 412 w 412"/>
                <a:gd name="T1" fmla="*/ 15 h 132"/>
                <a:gd name="T2" fmla="*/ 407 w 412"/>
                <a:gd name="T3" fmla="*/ 10 h 132"/>
                <a:gd name="T4" fmla="*/ 405 w 412"/>
                <a:gd name="T5" fmla="*/ 11 h 132"/>
                <a:gd name="T6" fmla="*/ 342 w 412"/>
                <a:gd name="T7" fmla="*/ 44 h 132"/>
                <a:gd name="T8" fmla="*/ 219 w 412"/>
                <a:gd name="T9" fmla="*/ 8 h 132"/>
                <a:gd name="T10" fmla="*/ 125 w 412"/>
                <a:gd name="T11" fmla="*/ 3 h 132"/>
                <a:gd name="T12" fmla="*/ 59 w 412"/>
                <a:gd name="T13" fmla="*/ 19 h 132"/>
                <a:gd name="T14" fmla="*/ 20 w 412"/>
                <a:gd name="T15" fmla="*/ 37 h 132"/>
                <a:gd name="T16" fmla="*/ 7 w 412"/>
                <a:gd name="T17" fmla="*/ 46 h 132"/>
                <a:gd name="T18" fmla="*/ 7 w 412"/>
                <a:gd name="T19" fmla="*/ 49 h 132"/>
                <a:gd name="T20" fmla="*/ 7 w 412"/>
                <a:gd name="T21" fmla="*/ 51 h 132"/>
                <a:gd name="T22" fmla="*/ 48 w 412"/>
                <a:gd name="T23" fmla="*/ 71 h 132"/>
                <a:gd name="T24" fmla="*/ 50 w 412"/>
                <a:gd name="T25" fmla="*/ 75 h 132"/>
                <a:gd name="T26" fmla="*/ 46 w 412"/>
                <a:gd name="T27" fmla="*/ 79 h 132"/>
                <a:gd name="T28" fmla="*/ 2 w 412"/>
                <a:gd name="T29" fmla="*/ 79 h 132"/>
                <a:gd name="T30" fmla="*/ 0 w 412"/>
                <a:gd name="T31" fmla="*/ 80 h 132"/>
                <a:gd name="T32" fmla="*/ 1 w 412"/>
                <a:gd name="T33" fmla="*/ 81 h 132"/>
                <a:gd name="T34" fmla="*/ 82 w 412"/>
                <a:gd name="T35" fmla="*/ 122 h 132"/>
                <a:gd name="T36" fmla="*/ 173 w 412"/>
                <a:gd name="T37" fmla="*/ 130 h 132"/>
                <a:gd name="T38" fmla="*/ 256 w 412"/>
                <a:gd name="T39" fmla="*/ 117 h 132"/>
                <a:gd name="T40" fmla="*/ 318 w 412"/>
                <a:gd name="T41" fmla="*/ 100 h 132"/>
                <a:gd name="T42" fmla="*/ 342 w 412"/>
                <a:gd name="T43" fmla="*/ 91 h 132"/>
                <a:gd name="T44" fmla="*/ 405 w 412"/>
                <a:gd name="T45" fmla="*/ 124 h 132"/>
                <a:gd name="T46" fmla="*/ 407 w 412"/>
                <a:gd name="T47" fmla="*/ 124 h 132"/>
                <a:gd name="T48" fmla="*/ 412 w 412"/>
                <a:gd name="T49" fmla="*/ 119 h 132"/>
                <a:gd name="T50" fmla="*/ 411 w 412"/>
                <a:gd name="T51" fmla="*/ 116 h 132"/>
                <a:gd name="T52" fmla="*/ 375 w 412"/>
                <a:gd name="T53" fmla="*/ 67 h 132"/>
                <a:gd name="T54" fmla="*/ 411 w 412"/>
                <a:gd name="T55" fmla="*/ 18 h 132"/>
                <a:gd name="T56" fmla="*/ 412 w 412"/>
                <a:gd name="T57" fmla="*/ 15 h 132"/>
                <a:gd name="T58" fmla="*/ 82 w 412"/>
                <a:gd name="T59" fmla="*/ 57 h 132"/>
                <a:gd name="T60" fmla="*/ 72 w 412"/>
                <a:gd name="T61" fmla="*/ 61 h 132"/>
                <a:gd name="T62" fmla="*/ 61 w 412"/>
                <a:gd name="T63" fmla="*/ 57 h 132"/>
                <a:gd name="T64" fmla="*/ 57 w 412"/>
                <a:gd name="T65" fmla="*/ 45 h 132"/>
                <a:gd name="T66" fmla="*/ 61 w 412"/>
                <a:gd name="T67" fmla="*/ 34 h 132"/>
                <a:gd name="T68" fmla="*/ 72 w 412"/>
                <a:gd name="T69" fmla="*/ 29 h 132"/>
                <a:gd name="T70" fmla="*/ 82 w 412"/>
                <a:gd name="T71" fmla="*/ 34 h 132"/>
                <a:gd name="T72" fmla="*/ 87 w 412"/>
                <a:gd name="T73" fmla="*/ 45 h 132"/>
                <a:gd name="T74" fmla="*/ 82 w 412"/>
                <a:gd name="T75" fmla="*/ 5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6154" y="1232979"/>
            <a:ext cx="3035648" cy="2139530"/>
            <a:chOff x="1546154" y="1232979"/>
            <a:chExt cx="3035648" cy="2139530"/>
          </a:xfrm>
        </p:grpSpPr>
        <p:grpSp>
          <p:nvGrpSpPr>
            <p:cNvPr id="3" name="Group 12"/>
            <p:cNvGrpSpPr/>
            <p:nvPr/>
          </p:nvGrpSpPr>
          <p:grpSpPr>
            <a:xfrm>
              <a:off x="1546154" y="1232979"/>
              <a:ext cx="3035648" cy="2139530"/>
              <a:chOff x="860354" y="1042479"/>
              <a:chExt cx="3466373" cy="2443107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1095577" y="1954511"/>
                <a:ext cx="2995928" cy="1531075"/>
              </a:xfrm>
              <a:custGeom>
                <a:avLst/>
                <a:gdLst>
                  <a:gd name="T0" fmla="*/ 0 w 1000"/>
                  <a:gd name="T1" fmla="*/ 509 h 509"/>
                  <a:gd name="T2" fmla="*/ 500 w 1000"/>
                  <a:gd name="T3" fmla="*/ 508 h 509"/>
                  <a:gd name="T4" fmla="*/ 1000 w 1000"/>
                  <a:gd name="T5" fmla="*/ 509 h 509"/>
                  <a:gd name="T6" fmla="*/ 500 w 1000"/>
                  <a:gd name="T7" fmla="*/ 5 h 509"/>
                  <a:gd name="T8" fmla="*/ 500 w 1000"/>
                  <a:gd name="T9" fmla="*/ 5 h 509"/>
                  <a:gd name="T10" fmla="*/ 0 w 1000"/>
                  <a:gd name="T11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509">
                    <a:moveTo>
                      <a:pt x="0" y="509"/>
                    </a:moveTo>
                    <a:cubicBezTo>
                      <a:pt x="500" y="508"/>
                      <a:pt x="500" y="508"/>
                      <a:pt x="500" y="508"/>
                    </a:cubicBezTo>
                    <a:cubicBezTo>
                      <a:pt x="1000" y="509"/>
                      <a:pt x="1000" y="509"/>
                      <a:pt x="1000" y="509"/>
                    </a:cubicBezTo>
                    <a:cubicBezTo>
                      <a:pt x="959" y="151"/>
                      <a:pt x="729" y="0"/>
                      <a:pt x="500" y="5"/>
                    </a:cubicBezTo>
                    <a:cubicBezTo>
                      <a:pt x="500" y="5"/>
                      <a:pt x="500" y="5"/>
                      <a:pt x="500" y="5"/>
                    </a:cubicBezTo>
                    <a:cubicBezTo>
                      <a:pt x="270" y="0"/>
                      <a:pt x="41" y="151"/>
                      <a:pt x="0" y="5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860354" y="1042479"/>
                <a:ext cx="3466373" cy="2439344"/>
              </a:xfrm>
              <a:custGeom>
                <a:avLst/>
                <a:gdLst>
                  <a:gd name="T0" fmla="*/ 6 w 1216"/>
                  <a:gd name="T1" fmla="*/ 854 h 854"/>
                  <a:gd name="T2" fmla="*/ 1216 w 1216"/>
                  <a:gd name="T3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16" h="854">
                    <a:moveTo>
                      <a:pt x="6" y="854"/>
                    </a:moveTo>
                    <a:cubicBezTo>
                      <a:pt x="0" y="63"/>
                      <a:pt x="1183" y="0"/>
                      <a:pt x="1216" y="854"/>
                    </a:cubicBezTo>
                  </a:path>
                </a:pathLst>
              </a:custGeom>
              <a:noFill/>
              <a:ln w="114300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/>
              </a:p>
            </p:txBody>
          </p:sp>
        </p:grpSp>
        <p:sp>
          <p:nvSpPr>
            <p:cNvPr id="4" name="Shape 3659"/>
            <p:cNvSpPr/>
            <p:nvPr/>
          </p:nvSpPr>
          <p:spPr>
            <a:xfrm>
              <a:off x="2730320" y="2484896"/>
              <a:ext cx="637079" cy="59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719E4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566074" y="3369215"/>
            <a:ext cx="3035648" cy="2136236"/>
            <a:chOff x="4566074" y="3369215"/>
            <a:chExt cx="3035648" cy="2136236"/>
          </a:xfrm>
        </p:grpSpPr>
        <p:sp>
          <p:nvSpPr>
            <p:cNvPr id="8" name="Freeform 5"/>
            <p:cNvSpPr/>
            <p:nvPr/>
          </p:nvSpPr>
          <p:spPr bwMode="auto">
            <a:xfrm flipV="1">
              <a:off x="4566074" y="3369215"/>
              <a:ext cx="3035648" cy="2136236"/>
            </a:xfrm>
            <a:custGeom>
              <a:avLst/>
              <a:gdLst>
                <a:gd name="T0" fmla="*/ 6 w 1216"/>
                <a:gd name="T1" fmla="*/ 854 h 854"/>
                <a:gd name="T2" fmla="*/ 1216 w 1216"/>
                <a:gd name="T3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6" h="854">
                  <a:moveTo>
                    <a:pt x="6" y="854"/>
                  </a:moveTo>
                  <a:cubicBezTo>
                    <a:pt x="0" y="63"/>
                    <a:pt x="1183" y="0"/>
                    <a:pt x="1216" y="854"/>
                  </a:cubicBezTo>
                </a:path>
              </a:pathLst>
            </a:custGeom>
            <a:noFill/>
            <a:ln w="114300" cap="flat">
              <a:solidFill>
                <a:srgbClr val="719E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9" name="Group 2"/>
            <p:cNvGrpSpPr/>
            <p:nvPr/>
          </p:nvGrpSpPr>
          <p:grpSpPr>
            <a:xfrm>
              <a:off x="4772068" y="3380337"/>
              <a:ext cx="2623660" cy="1340827"/>
              <a:chOff x="4772068" y="3380337"/>
              <a:chExt cx="2623660" cy="1340827"/>
            </a:xfrm>
          </p:grpSpPr>
          <p:sp>
            <p:nvSpPr>
              <p:cNvPr id="10" name="Freeform 5"/>
              <p:cNvSpPr/>
              <p:nvPr/>
            </p:nvSpPr>
            <p:spPr bwMode="auto">
              <a:xfrm flipV="1">
                <a:off x="4772068" y="3380337"/>
                <a:ext cx="2623660" cy="1340827"/>
              </a:xfrm>
              <a:custGeom>
                <a:avLst/>
                <a:gdLst>
                  <a:gd name="T0" fmla="*/ 0 w 1000"/>
                  <a:gd name="T1" fmla="*/ 509 h 509"/>
                  <a:gd name="T2" fmla="*/ 500 w 1000"/>
                  <a:gd name="T3" fmla="*/ 508 h 509"/>
                  <a:gd name="T4" fmla="*/ 1000 w 1000"/>
                  <a:gd name="T5" fmla="*/ 509 h 509"/>
                  <a:gd name="T6" fmla="*/ 500 w 1000"/>
                  <a:gd name="T7" fmla="*/ 5 h 509"/>
                  <a:gd name="T8" fmla="*/ 500 w 1000"/>
                  <a:gd name="T9" fmla="*/ 5 h 509"/>
                  <a:gd name="T10" fmla="*/ 0 w 1000"/>
                  <a:gd name="T11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509">
                    <a:moveTo>
                      <a:pt x="0" y="509"/>
                    </a:moveTo>
                    <a:cubicBezTo>
                      <a:pt x="500" y="508"/>
                      <a:pt x="500" y="508"/>
                      <a:pt x="500" y="508"/>
                    </a:cubicBezTo>
                    <a:cubicBezTo>
                      <a:pt x="1000" y="509"/>
                      <a:pt x="1000" y="509"/>
                      <a:pt x="1000" y="509"/>
                    </a:cubicBezTo>
                    <a:cubicBezTo>
                      <a:pt x="959" y="151"/>
                      <a:pt x="729" y="0"/>
                      <a:pt x="500" y="5"/>
                    </a:cubicBezTo>
                    <a:cubicBezTo>
                      <a:pt x="500" y="5"/>
                      <a:pt x="500" y="5"/>
                      <a:pt x="500" y="5"/>
                    </a:cubicBezTo>
                    <a:cubicBezTo>
                      <a:pt x="270" y="0"/>
                      <a:pt x="41" y="151"/>
                      <a:pt x="0" y="509"/>
                    </a:cubicBezTo>
                    <a:close/>
                  </a:path>
                </a:pathLst>
              </a:custGeom>
              <a:solidFill>
                <a:srgbClr val="719E4B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/>
              </a:p>
            </p:txBody>
          </p:sp>
          <p:sp>
            <p:nvSpPr>
              <p:cNvPr id="11" name="Freeform 21"/>
              <p:cNvSpPr>
                <a:spLocks noEditPoints="1"/>
              </p:cNvSpPr>
              <p:nvPr/>
            </p:nvSpPr>
            <p:spPr bwMode="auto">
              <a:xfrm>
                <a:off x="5825240" y="3636643"/>
                <a:ext cx="517315" cy="590880"/>
              </a:xfrm>
              <a:custGeom>
                <a:avLst/>
                <a:gdLst>
                  <a:gd name="T0" fmla="*/ 432 w 504"/>
                  <a:gd name="T1" fmla="*/ 541 h 577"/>
                  <a:gd name="T2" fmla="*/ 407 w 504"/>
                  <a:gd name="T3" fmla="*/ 541 h 577"/>
                  <a:gd name="T4" fmla="*/ 504 w 504"/>
                  <a:gd name="T5" fmla="*/ 361 h 577"/>
                  <a:gd name="T6" fmla="*/ 341 w 504"/>
                  <a:gd name="T7" fmla="*/ 152 h 577"/>
                  <a:gd name="T8" fmla="*/ 382 w 504"/>
                  <a:gd name="T9" fmla="*/ 75 h 577"/>
                  <a:gd name="T10" fmla="*/ 374 w 504"/>
                  <a:gd name="T11" fmla="*/ 50 h 577"/>
                  <a:gd name="T12" fmla="*/ 277 w 504"/>
                  <a:gd name="T13" fmla="*/ 3 h 577"/>
                  <a:gd name="T14" fmla="*/ 263 w 504"/>
                  <a:gd name="T15" fmla="*/ 2 h 577"/>
                  <a:gd name="T16" fmla="*/ 252 w 504"/>
                  <a:gd name="T17" fmla="*/ 12 h 577"/>
                  <a:gd name="T18" fmla="*/ 137 w 504"/>
                  <a:gd name="T19" fmla="*/ 230 h 577"/>
                  <a:gd name="T20" fmla="*/ 153 w 504"/>
                  <a:gd name="T21" fmla="*/ 280 h 577"/>
                  <a:gd name="T22" fmla="*/ 137 w 504"/>
                  <a:gd name="T23" fmla="*/ 313 h 577"/>
                  <a:gd name="T24" fmla="*/ 202 w 504"/>
                  <a:gd name="T25" fmla="*/ 344 h 577"/>
                  <a:gd name="T26" fmla="*/ 217 w 504"/>
                  <a:gd name="T27" fmla="*/ 312 h 577"/>
                  <a:gd name="T28" fmla="*/ 217 w 504"/>
                  <a:gd name="T29" fmla="*/ 312 h 577"/>
                  <a:gd name="T30" fmla="*/ 267 w 504"/>
                  <a:gd name="T31" fmla="*/ 293 h 577"/>
                  <a:gd name="T32" fmla="*/ 306 w 504"/>
                  <a:gd name="T33" fmla="*/ 219 h 577"/>
                  <a:gd name="T34" fmla="*/ 432 w 504"/>
                  <a:gd name="T35" fmla="*/ 361 h 577"/>
                  <a:gd name="T36" fmla="*/ 288 w 504"/>
                  <a:gd name="T37" fmla="*/ 505 h 577"/>
                  <a:gd name="T38" fmla="*/ 180 w 504"/>
                  <a:gd name="T39" fmla="*/ 469 h 577"/>
                  <a:gd name="T40" fmla="*/ 180 w 504"/>
                  <a:gd name="T41" fmla="*/ 451 h 577"/>
                  <a:gd name="T42" fmla="*/ 198 w 504"/>
                  <a:gd name="T43" fmla="*/ 433 h 577"/>
                  <a:gd name="T44" fmla="*/ 288 w 504"/>
                  <a:gd name="T45" fmla="*/ 433 h 577"/>
                  <a:gd name="T46" fmla="*/ 288 w 504"/>
                  <a:gd name="T47" fmla="*/ 397 h 577"/>
                  <a:gd name="T48" fmla="*/ 149 w 504"/>
                  <a:gd name="T49" fmla="*/ 397 h 577"/>
                  <a:gd name="T50" fmla="*/ 75 w 504"/>
                  <a:gd name="T51" fmla="*/ 397 h 577"/>
                  <a:gd name="T52" fmla="*/ 0 w 504"/>
                  <a:gd name="T53" fmla="*/ 397 h 577"/>
                  <a:gd name="T54" fmla="*/ 0 w 504"/>
                  <a:gd name="T55" fmla="*/ 433 h 577"/>
                  <a:gd name="T56" fmla="*/ 85 w 504"/>
                  <a:gd name="T57" fmla="*/ 433 h 577"/>
                  <a:gd name="T58" fmla="*/ 90 w 504"/>
                  <a:gd name="T59" fmla="*/ 433 h 577"/>
                  <a:gd name="T60" fmla="*/ 108 w 504"/>
                  <a:gd name="T61" fmla="*/ 451 h 577"/>
                  <a:gd name="T62" fmla="*/ 108 w 504"/>
                  <a:gd name="T63" fmla="*/ 469 h 577"/>
                  <a:gd name="T64" fmla="*/ 108 w 504"/>
                  <a:gd name="T65" fmla="*/ 541 h 577"/>
                  <a:gd name="T66" fmla="*/ 36 w 504"/>
                  <a:gd name="T67" fmla="*/ 577 h 577"/>
                  <a:gd name="T68" fmla="*/ 504 w 504"/>
                  <a:gd name="T69" fmla="*/ 577 h 577"/>
                  <a:gd name="T70" fmla="*/ 432 w 504"/>
                  <a:gd name="T71" fmla="*/ 541 h 577"/>
                  <a:gd name="T72" fmla="*/ 306 w 504"/>
                  <a:gd name="T73" fmla="*/ 49 h 577"/>
                  <a:gd name="T74" fmla="*/ 294 w 504"/>
                  <a:gd name="T75" fmla="*/ 61 h 577"/>
                  <a:gd name="T76" fmla="*/ 212 w 504"/>
                  <a:gd name="T77" fmla="*/ 217 h 577"/>
                  <a:gd name="T78" fmla="*/ 180 w 504"/>
                  <a:gd name="T79" fmla="*/ 202 h 577"/>
                  <a:gd name="T80" fmla="*/ 182 w 504"/>
                  <a:gd name="T81" fmla="*/ 195 h 577"/>
                  <a:gd name="T82" fmla="*/ 261 w 504"/>
                  <a:gd name="T83" fmla="*/ 48 h 577"/>
                  <a:gd name="T84" fmla="*/ 272 w 504"/>
                  <a:gd name="T85" fmla="*/ 38 h 577"/>
                  <a:gd name="T86" fmla="*/ 286 w 504"/>
                  <a:gd name="T87" fmla="*/ 39 h 577"/>
                  <a:gd name="T88" fmla="*/ 306 w 504"/>
                  <a:gd name="T89" fmla="*/ 49 h 577"/>
                  <a:gd name="T90" fmla="*/ 306 w 504"/>
                  <a:gd name="T91" fmla="*/ 4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4" h="577">
                    <a:moveTo>
                      <a:pt x="432" y="541"/>
                    </a:moveTo>
                    <a:cubicBezTo>
                      <a:pt x="407" y="541"/>
                      <a:pt x="407" y="541"/>
                      <a:pt x="407" y="541"/>
                    </a:cubicBezTo>
                    <a:cubicBezTo>
                      <a:pt x="466" y="502"/>
                      <a:pt x="504" y="436"/>
                      <a:pt x="504" y="361"/>
                    </a:cubicBezTo>
                    <a:cubicBezTo>
                      <a:pt x="504" y="260"/>
                      <a:pt x="435" y="175"/>
                      <a:pt x="341" y="152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6" y="65"/>
                      <a:pt x="383" y="54"/>
                      <a:pt x="374" y="50"/>
                    </a:cubicBezTo>
                    <a:cubicBezTo>
                      <a:pt x="277" y="3"/>
                      <a:pt x="277" y="3"/>
                      <a:pt x="277" y="3"/>
                    </a:cubicBezTo>
                    <a:cubicBezTo>
                      <a:pt x="272" y="1"/>
                      <a:pt x="267" y="0"/>
                      <a:pt x="263" y="2"/>
                    </a:cubicBezTo>
                    <a:cubicBezTo>
                      <a:pt x="258" y="4"/>
                      <a:pt x="254" y="7"/>
                      <a:pt x="252" y="12"/>
                    </a:cubicBezTo>
                    <a:cubicBezTo>
                      <a:pt x="137" y="230"/>
                      <a:pt x="137" y="230"/>
                      <a:pt x="137" y="230"/>
                    </a:cubicBezTo>
                    <a:cubicBezTo>
                      <a:pt x="128" y="249"/>
                      <a:pt x="135" y="272"/>
                      <a:pt x="153" y="280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17" y="312"/>
                      <a:pt x="217" y="312"/>
                      <a:pt x="217" y="312"/>
                    </a:cubicBezTo>
                    <a:cubicBezTo>
                      <a:pt x="217" y="312"/>
                      <a:pt x="217" y="312"/>
                      <a:pt x="217" y="312"/>
                    </a:cubicBezTo>
                    <a:cubicBezTo>
                      <a:pt x="235" y="320"/>
                      <a:pt x="257" y="312"/>
                      <a:pt x="267" y="293"/>
                    </a:cubicBezTo>
                    <a:cubicBezTo>
                      <a:pt x="306" y="219"/>
                      <a:pt x="306" y="219"/>
                      <a:pt x="306" y="219"/>
                    </a:cubicBezTo>
                    <a:cubicBezTo>
                      <a:pt x="377" y="228"/>
                      <a:pt x="432" y="288"/>
                      <a:pt x="432" y="361"/>
                    </a:cubicBezTo>
                    <a:cubicBezTo>
                      <a:pt x="432" y="440"/>
                      <a:pt x="367" y="505"/>
                      <a:pt x="288" y="505"/>
                    </a:cubicBezTo>
                    <a:cubicBezTo>
                      <a:pt x="252" y="505"/>
                      <a:pt x="205" y="491"/>
                      <a:pt x="180" y="469"/>
                    </a:cubicBezTo>
                    <a:cubicBezTo>
                      <a:pt x="180" y="451"/>
                      <a:pt x="180" y="451"/>
                      <a:pt x="180" y="451"/>
                    </a:cubicBezTo>
                    <a:cubicBezTo>
                      <a:pt x="180" y="441"/>
                      <a:pt x="188" y="433"/>
                      <a:pt x="198" y="433"/>
                    </a:cubicBezTo>
                    <a:cubicBezTo>
                      <a:pt x="288" y="433"/>
                      <a:pt x="288" y="433"/>
                      <a:pt x="288" y="433"/>
                    </a:cubicBezTo>
                    <a:cubicBezTo>
                      <a:pt x="288" y="397"/>
                      <a:pt x="288" y="397"/>
                      <a:pt x="288" y="397"/>
                    </a:cubicBezTo>
                    <a:cubicBezTo>
                      <a:pt x="149" y="397"/>
                      <a:pt x="149" y="397"/>
                      <a:pt x="149" y="397"/>
                    </a:cubicBezTo>
                    <a:cubicBezTo>
                      <a:pt x="75" y="397"/>
                      <a:pt x="75" y="397"/>
                      <a:pt x="75" y="397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85" y="433"/>
                      <a:pt x="85" y="433"/>
                      <a:pt x="85" y="433"/>
                    </a:cubicBezTo>
                    <a:cubicBezTo>
                      <a:pt x="90" y="433"/>
                      <a:pt x="90" y="433"/>
                      <a:pt x="90" y="433"/>
                    </a:cubicBezTo>
                    <a:cubicBezTo>
                      <a:pt x="100" y="433"/>
                      <a:pt x="108" y="441"/>
                      <a:pt x="108" y="451"/>
                    </a:cubicBezTo>
                    <a:cubicBezTo>
                      <a:pt x="108" y="469"/>
                      <a:pt x="108" y="469"/>
                      <a:pt x="108" y="469"/>
                    </a:cubicBezTo>
                    <a:cubicBezTo>
                      <a:pt x="108" y="541"/>
                      <a:pt x="108" y="541"/>
                      <a:pt x="108" y="541"/>
                    </a:cubicBezTo>
                    <a:cubicBezTo>
                      <a:pt x="68" y="541"/>
                      <a:pt x="36" y="537"/>
                      <a:pt x="36" y="577"/>
                    </a:cubicBezTo>
                    <a:cubicBezTo>
                      <a:pt x="504" y="577"/>
                      <a:pt x="504" y="577"/>
                      <a:pt x="504" y="577"/>
                    </a:cubicBezTo>
                    <a:cubicBezTo>
                      <a:pt x="504" y="537"/>
                      <a:pt x="472" y="541"/>
                      <a:pt x="432" y="541"/>
                    </a:cubicBezTo>
                    <a:close/>
                    <a:moveTo>
                      <a:pt x="306" y="49"/>
                    </a:moveTo>
                    <a:cubicBezTo>
                      <a:pt x="301" y="51"/>
                      <a:pt x="297" y="55"/>
                      <a:pt x="294" y="61"/>
                    </a:cubicBezTo>
                    <a:cubicBezTo>
                      <a:pt x="212" y="217"/>
                      <a:pt x="212" y="217"/>
                      <a:pt x="212" y="217"/>
                    </a:cubicBezTo>
                    <a:cubicBezTo>
                      <a:pt x="180" y="202"/>
                      <a:pt x="180" y="202"/>
                      <a:pt x="180" y="202"/>
                    </a:cubicBezTo>
                    <a:cubicBezTo>
                      <a:pt x="181" y="199"/>
                      <a:pt x="181" y="197"/>
                      <a:pt x="182" y="195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3" y="43"/>
                      <a:pt x="267" y="40"/>
                      <a:pt x="272" y="38"/>
                    </a:cubicBezTo>
                    <a:cubicBezTo>
                      <a:pt x="276" y="36"/>
                      <a:pt x="281" y="37"/>
                      <a:pt x="286" y="39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06" y="49"/>
                      <a:pt x="306" y="49"/>
                      <a:pt x="306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2" name="Group 7"/>
          <p:cNvGrpSpPr/>
          <p:nvPr/>
        </p:nvGrpSpPr>
        <p:grpSpPr>
          <a:xfrm>
            <a:off x="7585993" y="1253830"/>
            <a:ext cx="3035648" cy="2136236"/>
            <a:chOff x="7585993" y="1253830"/>
            <a:chExt cx="3035648" cy="2136236"/>
          </a:xfrm>
        </p:grpSpPr>
        <p:sp>
          <p:nvSpPr>
            <p:cNvPr id="13" name="Freeform 5"/>
            <p:cNvSpPr/>
            <p:nvPr/>
          </p:nvSpPr>
          <p:spPr bwMode="auto">
            <a:xfrm>
              <a:off x="7585993" y="1253830"/>
              <a:ext cx="3035648" cy="2136236"/>
            </a:xfrm>
            <a:custGeom>
              <a:avLst/>
              <a:gdLst>
                <a:gd name="T0" fmla="*/ 6 w 1216"/>
                <a:gd name="T1" fmla="*/ 854 h 854"/>
                <a:gd name="T2" fmla="*/ 1216 w 1216"/>
                <a:gd name="T3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6" h="854">
                  <a:moveTo>
                    <a:pt x="6" y="854"/>
                  </a:moveTo>
                  <a:cubicBezTo>
                    <a:pt x="0" y="63"/>
                    <a:pt x="1183" y="0"/>
                    <a:pt x="1216" y="854"/>
                  </a:cubicBezTo>
                </a:path>
              </a:pathLst>
            </a:custGeom>
            <a:noFill/>
            <a:ln w="114300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4" name="Group 3"/>
            <p:cNvGrpSpPr/>
            <p:nvPr/>
          </p:nvGrpSpPr>
          <p:grpSpPr>
            <a:xfrm>
              <a:off x="7791987" y="2016869"/>
              <a:ext cx="2623660" cy="1340827"/>
              <a:chOff x="7791987" y="2016869"/>
              <a:chExt cx="2623660" cy="1340827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7791987" y="2016869"/>
                <a:ext cx="2623660" cy="1340827"/>
              </a:xfrm>
              <a:custGeom>
                <a:avLst/>
                <a:gdLst>
                  <a:gd name="T0" fmla="*/ 0 w 1000"/>
                  <a:gd name="T1" fmla="*/ 509 h 509"/>
                  <a:gd name="T2" fmla="*/ 500 w 1000"/>
                  <a:gd name="T3" fmla="*/ 508 h 509"/>
                  <a:gd name="T4" fmla="*/ 1000 w 1000"/>
                  <a:gd name="T5" fmla="*/ 509 h 509"/>
                  <a:gd name="T6" fmla="*/ 500 w 1000"/>
                  <a:gd name="T7" fmla="*/ 5 h 509"/>
                  <a:gd name="T8" fmla="*/ 500 w 1000"/>
                  <a:gd name="T9" fmla="*/ 5 h 509"/>
                  <a:gd name="T10" fmla="*/ 0 w 1000"/>
                  <a:gd name="T11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509">
                    <a:moveTo>
                      <a:pt x="0" y="509"/>
                    </a:moveTo>
                    <a:cubicBezTo>
                      <a:pt x="500" y="508"/>
                      <a:pt x="500" y="508"/>
                      <a:pt x="500" y="508"/>
                    </a:cubicBezTo>
                    <a:cubicBezTo>
                      <a:pt x="1000" y="509"/>
                      <a:pt x="1000" y="509"/>
                      <a:pt x="1000" y="509"/>
                    </a:cubicBezTo>
                    <a:cubicBezTo>
                      <a:pt x="959" y="151"/>
                      <a:pt x="729" y="0"/>
                      <a:pt x="500" y="5"/>
                    </a:cubicBezTo>
                    <a:cubicBezTo>
                      <a:pt x="500" y="5"/>
                      <a:pt x="500" y="5"/>
                      <a:pt x="500" y="5"/>
                    </a:cubicBezTo>
                    <a:cubicBezTo>
                      <a:pt x="270" y="0"/>
                      <a:pt x="41" y="151"/>
                      <a:pt x="0" y="5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grpSp>
            <p:nvGrpSpPr>
              <p:cNvPr id="16" name="Group 486"/>
              <p:cNvGrpSpPr/>
              <p:nvPr/>
            </p:nvGrpSpPr>
            <p:grpSpPr bwMode="auto">
              <a:xfrm>
                <a:off x="8843075" y="2551897"/>
                <a:ext cx="575272" cy="494305"/>
                <a:chOff x="0" y="0"/>
                <a:chExt cx="576" cy="495"/>
              </a:xfrm>
              <a:solidFill>
                <a:schemeClr val="bg1"/>
              </a:solidFill>
            </p:grpSpPr>
            <p:sp>
              <p:nvSpPr>
                <p:cNvPr id="17" name="AutoShape 484"/>
                <p:cNvSpPr/>
                <p:nvPr/>
              </p:nvSpPr>
              <p:spPr bwMode="auto">
                <a:xfrm>
                  <a:off x="0" y="0"/>
                  <a:ext cx="495" cy="4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4" y="18901"/>
                        <a:pt x="17999" y="18901"/>
                      </a:cubicBezTo>
                      <a:lnTo>
                        <a:pt x="3601" y="18901"/>
                      </a:lnTo>
                      <a:cubicBezTo>
                        <a:pt x="3105" y="18901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9"/>
                        <a:pt x="3601" y="2699"/>
                      </a:cubicBezTo>
                      <a:lnTo>
                        <a:pt x="16077" y="2699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9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9" y="21600"/>
                      </a:lnTo>
                      <a:cubicBezTo>
                        <a:pt x="19988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719E4B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8" name="AutoShape 485"/>
                <p:cNvSpPr/>
                <p:nvPr/>
              </p:nvSpPr>
              <p:spPr bwMode="auto">
                <a:xfrm>
                  <a:off x="208" y="0"/>
                  <a:ext cx="368" cy="3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2496" y="13916"/>
                      </a:moveTo>
                      <a:lnTo>
                        <a:pt x="2496" y="13917"/>
                      </a:lnTo>
                      <a:lnTo>
                        <a:pt x="2495" y="13919"/>
                      </a:lnTo>
                      <a:lnTo>
                        <a:pt x="2496" y="13919"/>
                      </a:lnTo>
                      <a:lnTo>
                        <a:pt x="0" y="21600"/>
                      </a:lnTo>
                      <a:lnTo>
                        <a:pt x="7681" y="19104"/>
                      </a:lnTo>
                      <a:lnTo>
                        <a:pt x="7684" y="19103"/>
                      </a:lnTo>
                      <a:lnTo>
                        <a:pt x="7683" y="19102"/>
                      </a:lnTo>
                      <a:lnTo>
                        <a:pt x="21600" y="5186"/>
                      </a:lnTo>
                      <a:lnTo>
                        <a:pt x="16414" y="0"/>
                      </a:lnTo>
                      <a:lnTo>
                        <a:pt x="2498" y="13916"/>
                      </a:lnTo>
                      <a:lnTo>
                        <a:pt x="2496" y="13916"/>
                      </a:lnTo>
                      <a:close/>
                      <a:moveTo>
                        <a:pt x="7041" y="18061"/>
                      </a:moveTo>
                      <a:lnTo>
                        <a:pt x="1855" y="19745"/>
                      </a:lnTo>
                      <a:lnTo>
                        <a:pt x="3540" y="14559"/>
                      </a:lnTo>
                      <a:lnTo>
                        <a:pt x="7041" y="18061"/>
                      </a:lnTo>
                      <a:close/>
                      <a:moveTo>
                        <a:pt x="7041" y="18061"/>
                      </a:moveTo>
                    </a:path>
                  </a:pathLst>
                </a:custGeom>
                <a:solidFill>
                  <a:srgbClr val="719E4B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  <p:grpSp>
        <p:nvGrpSpPr>
          <p:cNvPr id="19" name="Group 47"/>
          <p:cNvGrpSpPr/>
          <p:nvPr/>
        </p:nvGrpSpPr>
        <p:grpSpPr>
          <a:xfrm>
            <a:off x="1951607" y="3701451"/>
            <a:ext cx="2087881" cy="1052144"/>
            <a:chOff x="1198245" y="3457719"/>
            <a:chExt cx="2087881" cy="1052144"/>
          </a:xfrm>
        </p:grpSpPr>
        <p:sp>
          <p:nvSpPr>
            <p:cNvPr id="20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1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Innovation</a:t>
              </a: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4972568" y="2058856"/>
            <a:ext cx="2087881" cy="1052144"/>
            <a:chOff x="1198245" y="3457719"/>
            <a:chExt cx="2087881" cy="1052144"/>
          </a:xfrm>
        </p:grpSpPr>
        <p:sp>
          <p:nvSpPr>
            <p:cNvPr id="23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4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Innovation</a:t>
              </a:r>
            </a:p>
          </p:txBody>
        </p:sp>
      </p:grpSp>
      <p:grpSp>
        <p:nvGrpSpPr>
          <p:cNvPr id="25" name="Group 47"/>
          <p:cNvGrpSpPr/>
          <p:nvPr/>
        </p:nvGrpSpPr>
        <p:grpSpPr>
          <a:xfrm>
            <a:off x="8128308" y="3723403"/>
            <a:ext cx="2087881" cy="1052144"/>
            <a:chOff x="1198245" y="3457719"/>
            <a:chExt cx="2087881" cy="1052144"/>
          </a:xfrm>
        </p:grpSpPr>
        <p:sp>
          <p:nvSpPr>
            <p:cNvPr id="26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7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Innovation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2864" y="1945557"/>
            <a:ext cx="2838136" cy="3734430"/>
          </a:xfrm>
          <a:prstGeom prst="rect">
            <a:avLst/>
          </a:prstGeom>
          <a:blipFill dpi="0" rotWithShape="1">
            <a:blip r:embed="rId3" cstate="email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015035" y="2807153"/>
            <a:ext cx="4392420" cy="1613166"/>
            <a:chOff x="6015035" y="2759528"/>
            <a:chExt cx="4392420" cy="1613166"/>
          </a:xfrm>
        </p:grpSpPr>
        <p:grpSp>
          <p:nvGrpSpPr>
            <p:cNvPr id="4" name="组合 3"/>
            <p:cNvGrpSpPr/>
            <p:nvPr/>
          </p:nvGrpSpPr>
          <p:grpSpPr>
            <a:xfrm>
              <a:off x="6015035" y="2759528"/>
              <a:ext cx="4392420" cy="1613166"/>
              <a:chOff x="5194091" y="2698228"/>
              <a:chExt cx="5568846" cy="204522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786203" y="3290341"/>
                <a:ext cx="4976734" cy="145310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不完整圆 9"/>
              <p:cNvSpPr/>
              <p:nvPr/>
            </p:nvSpPr>
            <p:spPr>
              <a:xfrm rot="10800000">
                <a:off x="5194091" y="2698228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6168651" y="3212607"/>
              <a:ext cx="1016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7D1CE"/>
                  </a:solidFill>
                </a:rPr>
                <a:t>02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16117" y="3392898"/>
              <a:ext cx="2409825" cy="839748"/>
              <a:chOff x="7262501" y="1919780"/>
              <a:chExt cx="2409825" cy="839748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7262501" y="2205530"/>
                <a:ext cx="2409825" cy="5539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buFont typeface="Arial" panose="020B0604020202020204" pitchFamily="34" charset="0"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7262501" y="1919780"/>
                <a:ext cx="2409825" cy="3190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buFont typeface="Arial" panose="020B0604020202020204" pitchFamily="34" charset="0"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请在此处输入标题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015035" y="4146200"/>
            <a:ext cx="4392420" cy="1330141"/>
            <a:chOff x="6015035" y="4146200"/>
            <a:chExt cx="4392420" cy="1330141"/>
          </a:xfrm>
        </p:grpSpPr>
        <p:grpSp>
          <p:nvGrpSpPr>
            <p:cNvPr id="12" name="组合 11"/>
            <p:cNvGrpSpPr/>
            <p:nvPr/>
          </p:nvGrpSpPr>
          <p:grpSpPr>
            <a:xfrm>
              <a:off x="6015035" y="4146200"/>
              <a:ext cx="4392420" cy="1330141"/>
              <a:chOff x="5194091" y="4384622"/>
              <a:chExt cx="5568846" cy="168639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6203" y="4976733"/>
                <a:ext cx="4976734" cy="109428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不完整圆 17"/>
              <p:cNvSpPr/>
              <p:nvPr/>
            </p:nvSpPr>
            <p:spPr>
              <a:xfrm rot="10800000">
                <a:off x="5194091" y="4384622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168651" y="4613227"/>
              <a:ext cx="1016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7D1CE"/>
                  </a:solidFill>
                </a:rPr>
                <a:t>03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469535" y="4624910"/>
              <a:ext cx="2409825" cy="839748"/>
              <a:chOff x="7262501" y="1919780"/>
              <a:chExt cx="2409825" cy="839748"/>
            </a:xfrm>
          </p:grpSpPr>
          <p:sp>
            <p:nvSpPr>
              <p:cNvPr id="15" name="Rectangle 8"/>
              <p:cNvSpPr/>
              <p:nvPr/>
            </p:nvSpPr>
            <p:spPr>
              <a:xfrm>
                <a:off x="7262501" y="2205530"/>
                <a:ext cx="2409825" cy="5539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buFont typeface="Arial" panose="020B0604020202020204" pitchFamily="34" charset="0"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Rectangle 8"/>
              <p:cNvSpPr/>
              <p:nvPr/>
            </p:nvSpPr>
            <p:spPr>
              <a:xfrm>
                <a:off x="7262501" y="1919780"/>
                <a:ext cx="2409825" cy="3190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buFont typeface="Arial" panose="020B0604020202020204" pitchFamily="34" charset="0"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请在此处输入标题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352864" y="1330899"/>
            <a:ext cx="2936810" cy="4349088"/>
            <a:chOff x="1352864" y="1330899"/>
            <a:chExt cx="2936810" cy="4349088"/>
          </a:xfrm>
          <a:solidFill>
            <a:srgbClr val="B7BE89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1352864" y="1330899"/>
              <a:ext cx="2936810" cy="4349088"/>
              <a:chOff x="1352863" y="871303"/>
              <a:chExt cx="3431498" cy="5081665"/>
            </a:xfrm>
            <a:grpFill/>
          </p:grpSpPr>
          <p:cxnSp>
            <p:nvCxnSpPr>
              <p:cNvPr id="22" name="直接连接符 21"/>
              <p:cNvCxnSpPr/>
              <p:nvPr userDrawn="1"/>
            </p:nvCxnSpPr>
            <p:spPr>
              <a:xfrm>
                <a:off x="4784361" y="871304"/>
                <a:ext cx="0" cy="5081664"/>
              </a:xfrm>
              <a:prstGeom prst="line">
                <a:avLst/>
              </a:prstGeom>
              <a:grpFill/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 userDrawn="1"/>
            </p:nvSpPr>
            <p:spPr>
              <a:xfrm>
                <a:off x="1352863" y="871303"/>
                <a:ext cx="3431498" cy="6113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Rectangle 8"/>
            <p:cNvSpPr/>
            <p:nvPr/>
          </p:nvSpPr>
          <p:spPr>
            <a:xfrm>
              <a:off x="1748604" y="1438623"/>
              <a:ext cx="240982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719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请在此处输入标题</a:t>
              </a:r>
              <a:endParaRPr lang="zh-CN" altLang="en-US" sz="1600" b="1" dirty="0">
                <a:solidFill>
                  <a:srgbClr val="719E4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15035" y="1375319"/>
            <a:ext cx="4392420" cy="1613166"/>
            <a:chOff x="6015035" y="2759528"/>
            <a:chExt cx="4392420" cy="1613166"/>
          </a:xfrm>
        </p:grpSpPr>
        <p:grpSp>
          <p:nvGrpSpPr>
            <p:cNvPr id="25" name="组合 24"/>
            <p:cNvGrpSpPr/>
            <p:nvPr/>
          </p:nvGrpSpPr>
          <p:grpSpPr>
            <a:xfrm>
              <a:off x="6015035" y="2759528"/>
              <a:ext cx="4392420" cy="1613166"/>
              <a:chOff x="5194091" y="2698228"/>
              <a:chExt cx="5568846" cy="204522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786203" y="3290341"/>
                <a:ext cx="4976734" cy="145310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不完整圆 30"/>
              <p:cNvSpPr/>
              <p:nvPr/>
            </p:nvSpPr>
            <p:spPr>
              <a:xfrm rot="10800000">
                <a:off x="5194091" y="2698228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6168651" y="3212607"/>
              <a:ext cx="1016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7D1CE"/>
                  </a:solidFill>
                </a:rPr>
                <a:t>01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416117" y="3392898"/>
              <a:ext cx="2409825" cy="839748"/>
              <a:chOff x="7262501" y="1919780"/>
              <a:chExt cx="2409825" cy="839748"/>
            </a:xfrm>
          </p:grpSpPr>
          <p:sp>
            <p:nvSpPr>
              <p:cNvPr id="28" name="Rectangle 8"/>
              <p:cNvSpPr/>
              <p:nvPr/>
            </p:nvSpPr>
            <p:spPr>
              <a:xfrm>
                <a:off x="7262501" y="2205530"/>
                <a:ext cx="2409825" cy="5539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buFont typeface="Arial" panose="020B0604020202020204" pitchFamily="34" charset="0"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Rectangle 8"/>
              <p:cNvSpPr/>
              <p:nvPr/>
            </p:nvSpPr>
            <p:spPr>
              <a:xfrm>
                <a:off x="7262501" y="1919780"/>
                <a:ext cx="2409825" cy="3190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buFont typeface="Arial" panose="020B0604020202020204" pitchFamily="34" charset="0"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请在此处输入标题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0732" y="1905690"/>
            <a:ext cx="2002463" cy="970225"/>
            <a:chOff x="1283662" y="2073965"/>
            <a:chExt cx="2002463" cy="970225"/>
          </a:xfrm>
        </p:grpSpPr>
        <p:sp>
          <p:nvSpPr>
            <p:cNvPr id="3" name="任意多边形 24"/>
            <p:cNvSpPr/>
            <p:nvPr/>
          </p:nvSpPr>
          <p:spPr>
            <a:xfrm>
              <a:off x="2346325" y="2327910"/>
              <a:ext cx="939800" cy="0"/>
            </a:xfrm>
            <a:custGeom>
              <a:avLst/>
              <a:gdLst>
                <a:gd name="connsiteX0" fmla="*/ 704850 w 704850"/>
                <a:gd name="connsiteY0" fmla="*/ 0 h 0"/>
                <a:gd name="connsiteX1" fmla="*/ 0 w 704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850">
                  <a:moveTo>
                    <a:pt x="704850" y="0"/>
                  </a:moveTo>
                  <a:lnTo>
                    <a:pt x="0" y="0"/>
                  </a:lnTo>
                </a:path>
              </a:pathLst>
            </a:custGeom>
            <a:solidFill>
              <a:srgbClr val="52C5C4">
                <a:alpha val="77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54222" y="207396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  <p:sp>
          <p:nvSpPr>
            <p:cNvPr id="5" name="任意多边形 26"/>
            <p:cNvSpPr/>
            <p:nvPr/>
          </p:nvSpPr>
          <p:spPr>
            <a:xfrm>
              <a:off x="1845945" y="2658110"/>
              <a:ext cx="1300480" cy="0"/>
            </a:xfrm>
            <a:custGeom>
              <a:avLst/>
              <a:gdLst>
                <a:gd name="connsiteX0" fmla="*/ 975360 w 975360"/>
                <a:gd name="connsiteY0" fmla="*/ 0 h 0"/>
                <a:gd name="connsiteX1" fmla="*/ 0 w 9753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0">
                  <a:moveTo>
                    <a:pt x="97536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27502" y="24092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  <p:sp>
          <p:nvSpPr>
            <p:cNvPr id="7" name="任意多边形 29"/>
            <p:cNvSpPr/>
            <p:nvPr/>
          </p:nvSpPr>
          <p:spPr>
            <a:xfrm>
              <a:off x="1642745" y="3044190"/>
              <a:ext cx="1300480" cy="0"/>
            </a:xfrm>
            <a:custGeom>
              <a:avLst/>
              <a:gdLst>
                <a:gd name="connsiteX0" fmla="*/ 975360 w 975360"/>
                <a:gd name="connsiteY0" fmla="*/ 0 h 0"/>
                <a:gd name="connsiteX1" fmla="*/ 0 w 9753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0">
                  <a:moveTo>
                    <a:pt x="97536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83662" y="280548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42992" y="2095712"/>
            <a:ext cx="1608667" cy="2360083"/>
            <a:chOff x="2505922" y="2263987"/>
            <a:chExt cx="1608667" cy="2360083"/>
          </a:xfrm>
          <a:solidFill>
            <a:schemeClr val="bg1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2505922" y="2263987"/>
              <a:ext cx="1608667" cy="2360083"/>
              <a:chOff x="1904683" y="1967548"/>
              <a:chExt cx="1206500" cy="1770062"/>
            </a:xfrm>
            <a:grpFill/>
          </p:grpSpPr>
          <p:sp>
            <p:nvSpPr>
              <p:cNvPr id="12" name="Freeform 13"/>
              <p:cNvSpPr/>
              <p:nvPr/>
            </p:nvSpPr>
            <p:spPr bwMode="auto">
              <a:xfrm>
                <a:off x="2066608" y="2292985"/>
                <a:ext cx="657225" cy="430213"/>
              </a:xfrm>
              <a:custGeom>
                <a:avLst/>
                <a:gdLst>
                  <a:gd name="T0" fmla="*/ 61 w 175"/>
                  <a:gd name="T1" fmla="*/ 33 h 114"/>
                  <a:gd name="T2" fmla="*/ 30 w 175"/>
                  <a:gd name="T3" fmla="*/ 74 h 114"/>
                  <a:gd name="T4" fmla="*/ 0 w 175"/>
                  <a:gd name="T5" fmla="*/ 114 h 114"/>
                  <a:gd name="T6" fmla="*/ 175 w 175"/>
                  <a:gd name="T7" fmla="*/ 45 h 114"/>
                  <a:gd name="T8" fmla="*/ 145 w 175"/>
                  <a:gd name="T9" fmla="*/ 0 h 114"/>
                  <a:gd name="T10" fmla="*/ 61 w 175"/>
                  <a:gd name="T11" fmla="*/ 3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14">
                    <a:moveTo>
                      <a:pt x="61" y="33"/>
                    </a:moveTo>
                    <a:cubicBezTo>
                      <a:pt x="51" y="47"/>
                      <a:pt x="41" y="61"/>
                      <a:pt x="30" y="74"/>
                    </a:cubicBezTo>
                    <a:cubicBezTo>
                      <a:pt x="19" y="87"/>
                      <a:pt x="9" y="100"/>
                      <a:pt x="0" y="114"/>
                    </a:cubicBezTo>
                    <a:cubicBezTo>
                      <a:pt x="175" y="45"/>
                      <a:pt x="175" y="45"/>
                      <a:pt x="175" y="45"/>
                    </a:cubicBezTo>
                    <a:cubicBezTo>
                      <a:pt x="165" y="30"/>
                      <a:pt x="155" y="15"/>
                      <a:pt x="145" y="0"/>
                    </a:cubicBezTo>
                    <a:lnTo>
                      <a:pt x="61" y="3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1904683" y="2515235"/>
                <a:ext cx="1206500" cy="1222375"/>
              </a:xfrm>
              <a:custGeom>
                <a:avLst/>
                <a:gdLst>
                  <a:gd name="T0" fmla="*/ 7 w 321"/>
                  <a:gd name="T1" fmla="*/ 199 h 324"/>
                  <a:gd name="T2" fmla="*/ 159 w 321"/>
                  <a:gd name="T3" fmla="*/ 324 h 324"/>
                  <a:gd name="T4" fmla="*/ 312 w 321"/>
                  <a:gd name="T5" fmla="*/ 199 h 324"/>
                  <a:gd name="T6" fmla="*/ 250 w 321"/>
                  <a:gd name="T7" fmla="*/ 31 h 324"/>
                  <a:gd name="T8" fmla="*/ 225 w 321"/>
                  <a:gd name="T9" fmla="*/ 0 h 324"/>
                  <a:gd name="T10" fmla="*/ 36 w 321"/>
                  <a:gd name="T11" fmla="*/ 74 h 324"/>
                  <a:gd name="T12" fmla="*/ 7 w 321"/>
                  <a:gd name="T13" fmla="*/ 19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324">
                    <a:moveTo>
                      <a:pt x="7" y="199"/>
                    </a:moveTo>
                    <a:cubicBezTo>
                      <a:pt x="20" y="286"/>
                      <a:pt x="83" y="324"/>
                      <a:pt x="159" y="324"/>
                    </a:cubicBezTo>
                    <a:cubicBezTo>
                      <a:pt x="235" y="324"/>
                      <a:pt x="299" y="286"/>
                      <a:pt x="312" y="199"/>
                    </a:cubicBezTo>
                    <a:cubicBezTo>
                      <a:pt x="321" y="134"/>
                      <a:pt x="292" y="80"/>
                      <a:pt x="250" y="31"/>
                    </a:cubicBezTo>
                    <a:cubicBezTo>
                      <a:pt x="242" y="21"/>
                      <a:pt x="233" y="10"/>
                      <a:pt x="225" y="0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112"/>
                      <a:pt x="0" y="153"/>
                      <a:pt x="7" y="19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2407920" y="1967548"/>
                <a:ext cx="142875" cy="155575"/>
              </a:xfrm>
              <a:custGeom>
                <a:avLst/>
                <a:gdLst>
                  <a:gd name="T0" fmla="*/ 24 w 38"/>
                  <a:gd name="T1" fmla="*/ 0 h 41"/>
                  <a:gd name="T2" fmla="*/ 0 w 38"/>
                  <a:gd name="T3" fmla="*/ 41 h 41"/>
                  <a:gd name="T4" fmla="*/ 38 w 38"/>
                  <a:gd name="T5" fmla="*/ 26 h 41"/>
                  <a:gd name="T6" fmla="*/ 24 w 38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1">
                    <a:moveTo>
                      <a:pt x="24" y="0"/>
                    </a:moveTo>
                    <a:cubicBezTo>
                      <a:pt x="16" y="14"/>
                      <a:pt x="9" y="27"/>
                      <a:pt x="0" y="41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3" y="17"/>
                      <a:pt x="29" y="9"/>
                      <a:pt x="2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2311083" y="2145348"/>
                <a:ext cx="292100" cy="192088"/>
              </a:xfrm>
              <a:custGeom>
                <a:avLst/>
                <a:gdLst>
                  <a:gd name="T0" fmla="*/ 65 w 78"/>
                  <a:gd name="T1" fmla="*/ 0 h 51"/>
                  <a:gd name="T2" fmla="*/ 24 w 78"/>
                  <a:gd name="T3" fmla="*/ 16 h 51"/>
                  <a:gd name="T4" fmla="*/ 0 w 78"/>
                  <a:gd name="T5" fmla="*/ 51 h 51"/>
                  <a:gd name="T6" fmla="*/ 78 w 78"/>
                  <a:gd name="T7" fmla="*/ 21 h 51"/>
                  <a:gd name="T8" fmla="*/ 65 w 78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1">
                    <a:moveTo>
                      <a:pt x="65" y="0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16" y="28"/>
                      <a:pt x="9" y="40"/>
                      <a:pt x="0" y="5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4" y="14"/>
                      <a:pt x="69" y="7"/>
                      <a:pt x="65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890773" y="3662970"/>
              <a:ext cx="861695" cy="49784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rgbClr val="B7D1CE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67%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29039" y="2072428"/>
            <a:ext cx="1593849" cy="2317751"/>
            <a:chOff x="5498889" y="2240703"/>
            <a:chExt cx="1593849" cy="2317751"/>
          </a:xfrm>
          <a:solidFill>
            <a:srgbClr val="719E4B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5498889" y="2240703"/>
              <a:ext cx="1593849" cy="2317751"/>
              <a:chOff x="4149408" y="1950085"/>
              <a:chExt cx="1195387" cy="1738313"/>
            </a:xfrm>
            <a:grpFill/>
          </p:grpSpPr>
          <p:sp>
            <p:nvSpPr>
              <p:cNvPr id="19" name="Freeform 9"/>
              <p:cNvSpPr/>
              <p:nvPr/>
            </p:nvSpPr>
            <p:spPr bwMode="auto">
              <a:xfrm>
                <a:off x="4187508" y="2854960"/>
                <a:ext cx="1157287" cy="833438"/>
              </a:xfrm>
              <a:custGeom>
                <a:avLst/>
                <a:gdLst>
                  <a:gd name="T0" fmla="*/ 149 w 308"/>
                  <a:gd name="T1" fmla="*/ 221 h 221"/>
                  <a:gd name="T2" fmla="*/ 303 w 308"/>
                  <a:gd name="T3" fmla="*/ 95 h 221"/>
                  <a:gd name="T4" fmla="*/ 290 w 308"/>
                  <a:gd name="T5" fmla="*/ 0 h 221"/>
                  <a:gd name="T6" fmla="*/ 0 w 308"/>
                  <a:gd name="T7" fmla="*/ 114 h 221"/>
                  <a:gd name="T8" fmla="*/ 149 w 308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21">
                    <a:moveTo>
                      <a:pt x="149" y="221"/>
                    </a:moveTo>
                    <a:cubicBezTo>
                      <a:pt x="226" y="221"/>
                      <a:pt x="290" y="182"/>
                      <a:pt x="303" y="95"/>
                    </a:cubicBezTo>
                    <a:cubicBezTo>
                      <a:pt x="308" y="61"/>
                      <a:pt x="302" y="29"/>
                      <a:pt x="29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19" y="188"/>
                      <a:pt x="79" y="221"/>
                      <a:pt x="149" y="2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462145" y="1950085"/>
                <a:ext cx="427037" cy="425450"/>
              </a:xfrm>
              <a:custGeom>
                <a:avLst/>
                <a:gdLst>
                  <a:gd name="T0" fmla="*/ 73 w 114"/>
                  <a:gd name="T1" fmla="*/ 0 h 113"/>
                  <a:gd name="T2" fmla="*/ 0 w 114"/>
                  <a:gd name="T3" fmla="*/ 113 h 113"/>
                  <a:gd name="T4" fmla="*/ 114 w 114"/>
                  <a:gd name="T5" fmla="*/ 68 h 113"/>
                  <a:gd name="T6" fmla="*/ 73 w 114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13">
                    <a:moveTo>
                      <a:pt x="73" y="0"/>
                    </a:moveTo>
                    <a:cubicBezTo>
                      <a:pt x="51" y="40"/>
                      <a:pt x="28" y="78"/>
                      <a:pt x="0" y="113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99" y="46"/>
                      <a:pt x="86" y="23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4149408" y="2458085"/>
                <a:ext cx="1104900" cy="766763"/>
              </a:xfrm>
              <a:custGeom>
                <a:avLst/>
                <a:gdLst>
                  <a:gd name="T0" fmla="*/ 233 w 294"/>
                  <a:gd name="T1" fmla="*/ 0 h 203"/>
                  <a:gd name="T2" fmla="*/ 22 w 294"/>
                  <a:gd name="T3" fmla="*/ 83 h 203"/>
                  <a:gd name="T4" fmla="*/ 5 w 294"/>
                  <a:gd name="T5" fmla="*/ 183 h 203"/>
                  <a:gd name="T6" fmla="*/ 9 w 294"/>
                  <a:gd name="T7" fmla="*/ 203 h 203"/>
                  <a:gd name="T8" fmla="*/ 294 w 294"/>
                  <a:gd name="T9" fmla="*/ 90 h 203"/>
                  <a:gd name="T10" fmla="*/ 247 w 294"/>
                  <a:gd name="T11" fmla="*/ 17 h 203"/>
                  <a:gd name="T12" fmla="*/ 233 w 294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203">
                    <a:moveTo>
                      <a:pt x="233" y="0"/>
                    </a:moveTo>
                    <a:cubicBezTo>
                      <a:pt x="22" y="83"/>
                      <a:pt x="22" y="83"/>
                      <a:pt x="22" y="83"/>
                    </a:cubicBezTo>
                    <a:cubicBezTo>
                      <a:pt x="7" y="114"/>
                      <a:pt x="0" y="147"/>
                      <a:pt x="5" y="183"/>
                    </a:cubicBezTo>
                    <a:cubicBezTo>
                      <a:pt x="6" y="190"/>
                      <a:pt x="8" y="197"/>
                      <a:pt x="9" y="203"/>
                    </a:cubicBezTo>
                    <a:cubicBezTo>
                      <a:pt x="294" y="90"/>
                      <a:pt x="294" y="90"/>
                      <a:pt x="294" y="90"/>
                    </a:cubicBezTo>
                    <a:cubicBezTo>
                      <a:pt x="283" y="64"/>
                      <a:pt x="266" y="40"/>
                      <a:pt x="247" y="17"/>
                    </a:cubicBezTo>
                    <a:cubicBezTo>
                      <a:pt x="242" y="11"/>
                      <a:pt x="237" y="6"/>
                      <a:pt x="2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4247833" y="2258060"/>
                <a:ext cx="762000" cy="460375"/>
              </a:xfrm>
              <a:custGeom>
                <a:avLst/>
                <a:gdLst>
                  <a:gd name="T0" fmla="*/ 172 w 203"/>
                  <a:gd name="T1" fmla="*/ 0 h 122"/>
                  <a:gd name="T2" fmla="*/ 53 w 203"/>
                  <a:gd name="T3" fmla="*/ 46 h 122"/>
                  <a:gd name="T4" fmla="*/ 43 w 203"/>
                  <a:gd name="T5" fmla="*/ 59 h 122"/>
                  <a:gd name="T6" fmla="*/ 0 w 203"/>
                  <a:gd name="T7" fmla="*/ 122 h 122"/>
                  <a:gd name="T8" fmla="*/ 203 w 203"/>
                  <a:gd name="T9" fmla="*/ 43 h 122"/>
                  <a:gd name="T10" fmla="*/ 172 w 203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22">
                    <a:moveTo>
                      <a:pt x="172" y="0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0" y="51"/>
                      <a:pt x="46" y="55"/>
                      <a:pt x="43" y="59"/>
                    </a:cubicBezTo>
                    <a:cubicBezTo>
                      <a:pt x="26" y="79"/>
                      <a:pt x="11" y="100"/>
                      <a:pt x="0" y="122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192" y="29"/>
                      <a:pt x="182" y="14"/>
                      <a:pt x="1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5912558" y="3844997"/>
              <a:ext cx="883575" cy="5024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25%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71526" y="2091479"/>
            <a:ext cx="1576916" cy="2288117"/>
            <a:chOff x="8756438" y="2259754"/>
            <a:chExt cx="1576916" cy="2288117"/>
          </a:xfrm>
          <a:solidFill>
            <a:schemeClr val="bg1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8756438" y="2259754"/>
              <a:ext cx="1576916" cy="2288117"/>
              <a:chOff x="6592570" y="1964373"/>
              <a:chExt cx="1182687" cy="1716088"/>
            </a:xfrm>
            <a:grpFill/>
          </p:grpSpPr>
          <p:sp>
            <p:nvSpPr>
              <p:cNvPr id="26" name="Freeform 5"/>
              <p:cNvSpPr/>
              <p:nvPr/>
            </p:nvSpPr>
            <p:spPr bwMode="auto">
              <a:xfrm>
                <a:off x="6592570" y="2583498"/>
                <a:ext cx="1182687" cy="1096963"/>
              </a:xfrm>
              <a:custGeom>
                <a:avLst/>
                <a:gdLst>
                  <a:gd name="T0" fmla="*/ 4 w 315"/>
                  <a:gd name="T1" fmla="*/ 168 h 291"/>
                  <a:gd name="T2" fmla="*/ 155 w 315"/>
                  <a:gd name="T3" fmla="*/ 291 h 291"/>
                  <a:gd name="T4" fmla="*/ 305 w 315"/>
                  <a:gd name="T5" fmla="*/ 168 h 291"/>
                  <a:gd name="T6" fmla="*/ 245 w 315"/>
                  <a:gd name="T7" fmla="*/ 3 h 291"/>
                  <a:gd name="T8" fmla="*/ 243 w 315"/>
                  <a:gd name="T9" fmla="*/ 0 h 291"/>
                  <a:gd name="T10" fmla="*/ 11 w 315"/>
                  <a:gd name="T11" fmla="*/ 91 h 291"/>
                  <a:gd name="T12" fmla="*/ 4 w 315"/>
                  <a:gd name="T13" fmla="*/ 16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91">
                    <a:moveTo>
                      <a:pt x="4" y="168"/>
                    </a:moveTo>
                    <a:cubicBezTo>
                      <a:pt x="17" y="254"/>
                      <a:pt x="80" y="291"/>
                      <a:pt x="155" y="291"/>
                    </a:cubicBezTo>
                    <a:cubicBezTo>
                      <a:pt x="230" y="291"/>
                      <a:pt x="293" y="254"/>
                      <a:pt x="305" y="168"/>
                    </a:cubicBezTo>
                    <a:cubicBezTo>
                      <a:pt x="315" y="105"/>
                      <a:pt x="285" y="51"/>
                      <a:pt x="245" y="3"/>
                    </a:cubicBezTo>
                    <a:cubicBezTo>
                      <a:pt x="244" y="2"/>
                      <a:pt x="243" y="1"/>
                      <a:pt x="243" y="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3" y="115"/>
                      <a:pt x="0" y="141"/>
                      <a:pt x="4" y="16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7038658" y="1964373"/>
                <a:ext cx="200025" cy="207963"/>
              </a:xfrm>
              <a:custGeom>
                <a:avLst/>
                <a:gdLst>
                  <a:gd name="T0" fmla="*/ 33 w 53"/>
                  <a:gd name="T1" fmla="*/ 0 h 55"/>
                  <a:gd name="T2" fmla="*/ 0 w 53"/>
                  <a:gd name="T3" fmla="*/ 55 h 55"/>
                  <a:gd name="T4" fmla="*/ 53 w 53"/>
                  <a:gd name="T5" fmla="*/ 35 h 55"/>
                  <a:gd name="T6" fmla="*/ 33 w 5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">
                    <a:moveTo>
                      <a:pt x="33" y="0"/>
                    </a:moveTo>
                    <a:cubicBezTo>
                      <a:pt x="23" y="19"/>
                      <a:pt x="12" y="38"/>
                      <a:pt x="0" y="5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46" y="23"/>
                      <a:pt x="40" y="12"/>
                      <a:pt x="3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6656070" y="2318385"/>
                <a:ext cx="827087" cy="539750"/>
              </a:xfrm>
              <a:custGeom>
                <a:avLst/>
                <a:gdLst>
                  <a:gd name="T0" fmla="*/ 61 w 220"/>
                  <a:gd name="T1" fmla="*/ 46 h 143"/>
                  <a:gd name="T2" fmla="*/ 51 w 220"/>
                  <a:gd name="T3" fmla="*/ 59 h 143"/>
                  <a:gd name="T4" fmla="*/ 0 w 220"/>
                  <a:gd name="T5" fmla="*/ 143 h 143"/>
                  <a:gd name="T6" fmla="*/ 220 w 220"/>
                  <a:gd name="T7" fmla="*/ 56 h 143"/>
                  <a:gd name="T8" fmla="*/ 179 w 220"/>
                  <a:gd name="T9" fmla="*/ 0 h 143"/>
                  <a:gd name="T10" fmla="*/ 61 w 220"/>
                  <a:gd name="T11" fmla="*/ 4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143">
                    <a:moveTo>
                      <a:pt x="61" y="46"/>
                    </a:moveTo>
                    <a:cubicBezTo>
                      <a:pt x="58" y="50"/>
                      <a:pt x="54" y="55"/>
                      <a:pt x="51" y="59"/>
                    </a:cubicBezTo>
                    <a:cubicBezTo>
                      <a:pt x="29" y="85"/>
                      <a:pt x="10" y="113"/>
                      <a:pt x="0" y="143"/>
                    </a:cubicBezTo>
                    <a:cubicBezTo>
                      <a:pt x="220" y="56"/>
                      <a:pt x="220" y="56"/>
                      <a:pt x="220" y="56"/>
                    </a:cubicBezTo>
                    <a:cubicBezTo>
                      <a:pt x="205" y="38"/>
                      <a:pt x="191" y="19"/>
                      <a:pt x="179" y="0"/>
                    </a:cubicBezTo>
                    <a:lnTo>
                      <a:pt x="61" y="4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6903720" y="2167573"/>
                <a:ext cx="409575" cy="249238"/>
              </a:xfrm>
              <a:custGeom>
                <a:avLst/>
                <a:gdLst>
                  <a:gd name="T0" fmla="*/ 94 w 109"/>
                  <a:gd name="T1" fmla="*/ 0 h 66"/>
                  <a:gd name="T2" fmla="*/ 29 w 109"/>
                  <a:gd name="T3" fmla="*/ 25 h 66"/>
                  <a:gd name="T4" fmla="*/ 0 w 109"/>
                  <a:gd name="T5" fmla="*/ 66 h 66"/>
                  <a:gd name="T6" fmla="*/ 109 w 109"/>
                  <a:gd name="T7" fmla="*/ 23 h 66"/>
                  <a:gd name="T8" fmla="*/ 94 w 10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6">
                    <a:moveTo>
                      <a:pt x="94" y="0"/>
                    </a:moveTo>
                    <a:cubicBezTo>
                      <a:pt x="29" y="25"/>
                      <a:pt x="29" y="25"/>
                      <a:pt x="29" y="25"/>
                    </a:cubicBezTo>
                    <a:cubicBezTo>
                      <a:pt x="20" y="39"/>
                      <a:pt x="10" y="53"/>
                      <a:pt x="0" y="66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4" y="16"/>
                      <a:pt x="99" y="8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129013" y="3642650"/>
              <a:ext cx="861695" cy="49784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rgbClr val="B7D1CE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59%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65012" y="2017450"/>
            <a:ext cx="1669723" cy="1366465"/>
            <a:chOff x="4534862" y="2185725"/>
            <a:chExt cx="1669723" cy="1366465"/>
          </a:xfrm>
        </p:grpSpPr>
        <p:sp>
          <p:nvSpPr>
            <p:cNvPr id="31" name="任意多边形 37"/>
            <p:cNvSpPr/>
            <p:nvPr/>
          </p:nvSpPr>
          <p:spPr>
            <a:xfrm>
              <a:off x="5178425" y="246507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2" name="任意多边形 38"/>
            <p:cNvSpPr/>
            <p:nvPr/>
          </p:nvSpPr>
          <p:spPr>
            <a:xfrm>
              <a:off x="4985385" y="296291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3" name="任意多边形 40"/>
            <p:cNvSpPr/>
            <p:nvPr/>
          </p:nvSpPr>
          <p:spPr>
            <a:xfrm>
              <a:off x="4863465" y="355219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9662" y="218572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534862" y="269372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626302" y="32728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89390" y="1936170"/>
            <a:ext cx="1811963" cy="1092145"/>
            <a:chOff x="7674302" y="2104445"/>
            <a:chExt cx="1811963" cy="1092145"/>
          </a:xfrm>
        </p:grpSpPr>
        <p:sp>
          <p:nvSpPr>
            <p:cNvPr id="38" name="任意多边形 45"/>
            <p:cNvSpPr/>
            <p:nvPr/>
          </p:nvSpPr>
          <p:spPr>
            <a:xfrm>
              <a:off x="8063865" y="2383790"/>
              <a:ext cx="1422400" cy="0"/>
            </a:xfrm>
            <a:custGeom>
              <a:avLst/>
              <a:gdLst>
                <a:gd name="connsiteX0" fmla="*/ 1066800 w 1066800"/>
                <a:gd name="connsiteY0" fmla="*/ 0 h 0"/>
                <a:gd name="connsiteX1" fmla="*/ 0 w 1066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6800">
                  <a:moveTo>
                    <a:pt x="106680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9" name="任意多边形 46"/>
            <p:cNvSpPr/>
            <p:nvPr/>
          </p:nvSpPr>
          <p:spPr>
            <a:xfrm>
              <a:off x="8246745" y="2708910"/>
              <a:ext cx="1107440" cy="0"/>
            </a:xfrm>
            <a:custGeom>
              <a:avLst/>
              <a:gdLst>
                <a:gd name="connsiteX0" fmla="*/ 830580 w 830580"/>
                <a:gd name="connsiteY0" fmla="*/ 0 h 0"/>
                <a:gd name="connsiteX1" fmla="*/ 0 w 8305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580">
                  <a:moveTo>
                    <a:pt x="83058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0" name="任意多边形 74"/>
            <p:cNvSpPr/>
            <p:nvPr/>
          </p:nvSpPr>
          <p:spPr>
            <a:xfrm>
              <a:off x="7840345" y="3196590"/>
              <a:ext cx="1270000" cy="0"/>
            </a:xfrm>
            <a:custGeom>
              <a:avLst/>
              <a:gdLst>
                <a:gd name="connsiteX0" fmla="*/ 952500 w 952500"/>
                <a:gd name="connsiteY0" fmla="*/ 0 h 0"/>
                <a:gd name="connsiteX1" fmla="*/ 0 w 952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0">
                  <a:moveTo>
                    <a:pt x="95250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080702" y="21044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938462" y="24600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674302" y="29172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TITLE ADD HERE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97555" y="4799718"/>
            <a:ext cx="5112471" cy="1011707"/>
            <a:chOff x="3367405" y="4967993"/>
            <a:chExt cx="5112471" cy="1011707"/>
          </a:xfrm>
        </p:grpSpPr>
        <p:sp>
          <p:nvSpPr>
            <p:cNvPr id="45" name="文本框 66"/>
            <p:cNvSpPr txBox="1">
              <a:spLocks noChangeArrowheads="1"/>
            </p:cNvSpPr>
            <p:nvPr/>
          </p:nvSpPr>
          <p:spPr bwMode="auto">
            <a:xfrm>
              <a:off x="3367405" y="5379536"/>
              <a:ext cx="511247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106746" y="4967993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微软雅黑" panose="020B0503020204020204" pitchFamily="34" charset="-122"/>
                </a:rPr>
                <a:t>请输入你的题目</a:t>
              </a:r>
              <a:endParaRPr lang="en-US" altLang="x-none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1700" y="558800"/>
            <a:ext cx="5473700" cy="5473700"/>
            <a:chOff x="3187700" y="317500"/>
            <a:chExt cx="6197600" cy="6197600"/>
          </a:xfrm>
        </p:grpSpPr>
        <p:sp>
          <p:nvSpPr>
            <p:cNvPr id="3" name="椭圆 2"/>
            <p:cNvSpPr/>
            <p:nvPr/>
          </p:nvSpPr>
          <p:spPr>
            <a:xfrm>
              <a:off x="3187700" y="317500"/>
              <a:ext cx="6197600" cy="619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90900" y="508000"/>
              <a:ext cx="5803900" cy="5803900"/>
            </a:xfrm>
            <a:prstGeom prst="ellipse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89000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41717" y="2328098"/>
            <a:ext cx="4637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1700" y="558800"/>
            <a:ext cx="5473700" cy="5473700"/>
            <a:chOff x="3187700" y="317500"/>
            <a:chExt cx="6197600" cy="6197600"/>
          </a:xfrm>
        </p:grpSpPr>
        <p:sp>
          <p:nvSpPr>
            <p:cNvPr id="3" name="椭圆 2"/>
            <p:cNvSpPr/>
            <p:nvPr/>
          </p:nvSpPr>
          <p:spPr>
            <a:xfrm>
              <a:off x="3187700" y="317500"/>
              <a:ext cx="6197600" cy="619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90900" y="508000"/>
              <a:ext cx="5803900" cy="5803900"/>
            </a:xfrm>
            <a:prstGeom prst="ellipse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89000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83788" y="1119699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5990" y="267574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295801" y="3469317"/>
            <a:ext cx="189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0"/>
          <p:cNvGrpSpPr/>
          <p:nvPr/>
        </p:nvGrpSpPr>
        <p:grpSpPr>
          <a:xfrm>
            <a:off x="1164409" y="2758781"/>
            <a:ext cx="2198749" cy="2222415"/>
            <a:chOff x="3675826" y="2172298"/>
            <a:chExt cx="2198749" cy="2222415"/>
          </a:xfrm>
        </p:grpSpPr>
        <p:sp>
          <p:nvSpPr>
            <p:cNvPr id="15" name="Freeform 6"/>
            <p:cNvSpPr/>
            <p:nvPr/>
          </p:nvSpPr>
          <p:spPr bwMode="auto">
            <a:xfrm>
              <a:off x="4955919" y="217229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ACC6"/>
                </a:solidFill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057345" y="2355169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5064924" y="2469910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rgbClr val="4BACC6"/>
                </a:solidFill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5435686" y="2778998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ACC6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47350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ACC6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40257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ACC6"/>
                </a:solidFill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6758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ACC6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4066667" y="306872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ACC6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4589760" y="2165260"/>
            <a:ext cx="2589672" cy="2742553"/>
            <a:chOff x="8959026" y="2066160"/>
            <a:chExt cx="2198749" cy="2328552"/>
          </a:xfrm>
        </p:grpSpPr>
        <p:sp>
          <p:nvSpPr>
            <p:cNvPr id="5" name="Freeform 5"/>
            <p:cNvSpPr/>
            <p:nvPr/>
          </p:nvSpPr>
          <p:spPr bwMode="auto">
            <a:xfrm>
              <a:off x="959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023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34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071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070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930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895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919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3" name="Rectangle 1"/>
          <p:cNvSpPr/>
          <p:nvPr/>
        </p:nvSpPr>
        <p:spPr>
          <a:xfrm>
            <a:off x="304799" y="4696105"/>
            <a:ext cx="11582401" cy="1755495"/>
          </a:xfrm>
          <a:custGeom>
            <a:avLst/>
            <a:gdLst>
              <a:gd name="connsiteX0" fmla="*/ 0 w 12192000"/>
              <a:gd name="connsiteY0" fmla="*/ 0 h 948519"/>
              <a:gd name="connsiteX1" fmla="*/ 12192000 w 12192000"/>
              <a:gd name="connsiteY1" fmla="*/ 0 h 948519"/>
              <a:gd name="connsiteX2" fmla="*/ 12192000 w 12192000"/>
              <a:gd name="connsiteY2" fmla="*/ 948519 h 948519"/>
              <a:gd name="connsiteX3" fmla="*/ 0 w 12192000"/>
              <a:gd name="connsiteY3" fmla="*/ 948519 h 948519"/>
              <a:gd name="connsiteX4" fmla="*/ 0 w 12192000"/>
              <a:gd name="connsiteY4" fmla="*/ 0 h 948519"/>
              <a:gd name="connsiteX0-1" fmla="*/ 0 w 12192000"/>
              <a:gd name="connsiteY0-2" fmla="*/ 0 h 948519"/>
              <a:gd name="connsiteX1-3" fmla="*/ 1337481 w 12192000"/>
              <a:gd name="connsiteY1-4" fmla="*/ 0 h 948519"/>
              <a:gd name="connsiteX2-5" fmla="*/ 12192000 w 12192000"/>
              <a:gd name="connsiteY2-6" fmla="*/ 0 h 948519"/>
              <a:gd name="connsiteX3-7" fmla="*/ 12192000 w 12192000"/>
              <a:gd name="connsiteY3-8" fmla="*/ 948519 h 948519"/>
              <a:gd name="connsiteX4-9" fmla="*/ 0 w 12192000"/>
              <a:gd name="connsiteY4-10" fmla="*/ 948519 h 948519"/>
              <a:gd name="connsiteX5" fmla="*/ 0 w 12192000"/>
              <a:gd name="connsiteY5" fmla="*/ 0 h 948519"/>
              <a:gd name="connsiteX0-11" fmla="*/ 0 w 12192000"/>
              <a:gd name="connsiteY0-12" fmla="*/ 286603 h 1235122"/>
              <a:gd name="connsiteX1-13" fmla="*/ 1023582 w 12192000"/>
              <a:gd name="connsiteY1-14" fmla="*/ 0 h 1235122"/>
              <a:gd name="connsiteX2-15" fmla="*/ 12192000 w 12192000"/>
              <a:gd name="connsiteY2-16" fmla="*/ 286603 h 1235122"/>
              <a:gd name="connsiteX3-17" fmla="*/ 12192000 w 12192000"/>
              <a:gd name="connsiteY3-18" fmla="*/ 1235122 h 1235122"/>
              <a:gd name="connsiteX4-19" fmla="*/ 0 w 12192000"/>
              <a:gd name="connsiteY4-20" fmla="*/ 1235122 h 1235122"/>
              <a:gd name="connsiteX5-21" fmla="*/ 0 w 12192000"/>
              <a:gd name="connsiteY5-22" fmla="*/ 286603 h 1235122"/>
              <a:gd name="connsiteX0-23" fmla="*/ 0 w 12192000"/>
              <a:gd name="connsiteY0-24" fmla="*/ 286603 h 1235122"/>
              <a:gd name="connsiteX1-25" fmla="*/ 1023582 w 12192000"/>
              <a:gd name="connsiteY1-26" fmla="*/ 0 h 1235122"/>
              <a:gd name="connsiteX2-27" fmla="*/ 12192000 w 12192000"/>
              <a:gd name="connsiteY2-28" fmla="*/ 286603 h 1235122"/>
              <a:gd name="connsiteX3-29" fmla="*/ 12192000 w 12192000"/>
              <a:gd name="connsiteY3-30" fmla="*/ 1235122 h 1235122"/>
              <a:gd name="connsiteX4-31" fmla="*/ 0 w 12192000"/>
              <a:gd name="connsiteY4-32" fmla="*/ 1235122 h 1235122"/>
              <a:gd name="connsiteX5-33" fmla="*/ 0 w 12192000"/>
              <a:gd name="connsiteY5-34" fmla="*/ 286603 h 1235122"/>
              <a:gd name="connsiteX0-35" fmla="*/ 0 w 12192000"/>
              <a:gd name="connsiteY0-36" fmla="*/ 286603 h 1235122"/>
              <a:gd name="connsiteX1-37" fmla="*/ 1023582 w 12192000"/>
              <a:gd name="connsiteY1-38" fmla="*/ 0 h 1235122"/>
              <a:gd name="connsiteX2-39" fmla="*/ 5336275 w 12192000"/>
              <a:gd name="connsiteY2-40" fmla="*/ 81886 h 1235122"/>
              <a:gd name="connsiteX3-41" fmla="*/ 12192000 w 12192000"/>
              <a:gd name="connsiteY3-42" fmla="*/ 286603 h 1235122"/>
              <a:gd name="connsiteX4-43" fmla="*/ 12192000 w 12192000"/>
              <a:gd name="connsiteY4-44" fmla="*/ 1235122 h 1235122"/>
              <a:gd name="connsiteX5-45" fmla="*/ 0 w 12192000"/>
              <a:gd name="connsiteY5-46" fmla="*/ 1235122 h 1235122"/>
              <a:gd name="connsiteX6" fmla="*/ 0 w 12192000"/>
              <a:gd name="connsiteY6" fmla="*/ 286603 h 1235122"/>
              <a:gd name="connsiteX0-47" fmla="*/ 0 w 12192000"/>
              <a:gd name="connsiteY0-48" fmla="*/ 382138 h 1330657"/>
              <a:gd name="connsiteX1-49" fmla="*/ 1023582 w 12192000"/>
              <a:gd name="connsiteY1-50" fmla="*/ 95535 h 1330657"/>
              <a:gd name="connsiteX2-51" fmla="*/ 5336275 w 12192000"/>
              <a:gd name="connsiteY2-52" fmla="*/ 0 h 1330657"/>
              <a:gd name="connsiteX3-53" fmla="*/ 12192000 w 12192000"/>
              <a:gd name="connsiteY3-54" fmla="*/ 382138 h 1330657"/>
              <a:gd name="connsiteX4-55" fmla="*/ 12192000 w 12192000"/>
              <a:gd name="connsiteY4-56" fmla="*/ 1330657 h 1330657"/>
              <a:gd name="connsiteX5-57" fmla="*/ 0 w 12192000"/>
              <a:gd name="connsiteY5-58" fmla="*/ 1330657 h 1330657"/>
              <a:gd name="connsiteX6-59" fmla="*/ 0 w 12192000"/>
              <a:gd name="connsiteY6-60" fmla="*/ 382138 h 1330657"/>
              <a:gd name="connsiteX0-61" fmla="*/ 0 w 12192000"/>
              <a:gd name="connsiteY0-62" fmla="*/ 383955 h 1332474"/>
              <a:gd name="connsiteX1-63" fmla="*/ 1023582 w 12192000"/>
              <a:gd name="connsiteY1-64" fmla="*/ 97352 h 1332474"/>
              <a:gd name="connsiteX2-65" fmla="*/ 5336275 w 12192000"/>
              <a:gd name="connsiteY2-66" fmla="*/ 1817 h 1332474"/>
              <a:gd name="connsiteX3-67" fmla="*/ 8434316 w 12192000"/>
              <a:gd name="connsiteY3-68" fmla="*/ 165591 h 1332474"/>
              <a:gd name="connsiteX4-69" fmla="*/ 12192000 w 12192000"/>
              <a:gd name="connsiteY4-70" fmla="*/ 383955 h 1332474"/>
              <a:gd name="connsiteX5-71" fmla="*/ 12192000 w 12192000"/>
              <a:gd name="connsiteY5-72" fmla="*/ 1332474 h 1332474"/>
              <a:gd name="connsiteX6-73" fmla="*/ 0 w 12192000"/>
              <a:gd name="connsiteY6-74" fmla="*/ 1332474 h 1332474"/>
              <a:gd name="connsiteX7" fmla="*/ 0 w 12192000"/>
              <a:gd name="connsiteY7" fmla="*/ 383955 h 1332474"/>
              <a:gd name="connsiteX0-75" fmla="*/ 0 w 12192000"/>
              <a:gd name="connsiteY0-76" fmla="*/ 423080 h 1371599"/>
              <a:gd name="connsiteX1-77" fmla="*/ 1023582 w 12192000"/>
              <a:gd name="connsiteY1-78" fmla="*/ 136477 h 1371599"/>
              <a:gd name="connsiteX2-79" fmla="*/ 5336275 w 12192000"/>
              <a:gd name="connsiteY2-80" fmla="*/ 40942 h 1371599"/>
              <a:gd name="connsiteX3-81" fmla="*/ 8284191 w 12192000"/>
              <a:gd name="connsiteY3-82" fmla="*/ 0 h 1371599"/>
              <a:gd name="connsiteX4-83" fmla="*/ 12192000 w 12192000"/>
              <a:gd name="connsiteY4-84" fmla="*/ 423080 h 1371599"/>
              <a:gd name="connsiteX5-85" fmla="*/ 12192000 w 12192000"/>
              <a:gd name="connsiteY5-86" fmla="*/ 1371599 h 1371599"/>
              <a:gd name="connsiteX6-87" fmla="*/ 0 w 12192000"/>
              <a:gd name="connsiteY6-88" fmla="*/ 1371599 h 1371599"/>
              <a:gd name="connsiteX7-89" fmla="*/ 0 w 12192000"/>
              <a:gd name="connsiteY7-90" fmla="*/ 423080 h 1371599"/>
              <a:gd name="connsiteX0-91" fmla="*/ 0 w 12192000"/>
              <a:gd name="connsiteY0-92" fmla="*/ 423080 h 1371599"/>
              <a:gd name="connsiteX1-93" fmla="*/ 1023582 w 12192000"/>
              <a:gd name="connsiteY1-94" fmla="*/ 136477 h 1371599"/>
              <a:gd name="connsiteX2-95" fmla="*/ 5336275 w 12192000"/>
              <a:gd name="connsiteY2-96" fmla="*/ 40942 h 1371599"/>
              <a:gd name="connsiteX3-97" fmla="*/ 8284191 w 12192000"/>
              <a:gd name="connsiteY3-98" fmla="*/ 0 h 1371599"/>
              <a:gd name="connsiteX4-99" fmla="*/ 10222173 w 12192000"/>
              <a:gd name="connsiteY4-100" fmla="*/ 218365 h 1371599"/>
              <a:gd name="connsiteX5-101" fmla="*/ 12192000 w 12192000"/>
              <a:gd name="connsiteY5-102" fmla="*/ 423080 h 1371599"/>
              <a:gd name="connsiteX6-103" fmla="*/ 12192000 w 12192000"/>
              <a:gd name="connsiteY6-104" fmla="*/ 1371599 h 1371599"/>
              <a:gd name="connsiteX7-105" fmla="*/ 0 w 12192000"/>
              <a:gd name="connsiteY7-106" fmla="*/ 1371599 h 1371599"/>
              <a:gd name="connsiteX8" fmla="*/ 0 w 12192000"/>
              <a:gd name="connsiteY8" fmla="*/ 423080 h 1371599"/>
              <a:gd name="connsiteX0-107" fmla="*/ 0 w 12192000"/>
              <a:gd name="connsiteY0-108" fmla="*/ 532261 h 1480780"/>
              <a:gd name="connsiteX1-109" fmla="*/ 1023582 w 12192000"/>
              <a:gd name="connsiteY1-110" fmla="*/ 245658 h 1480780"/>
              <a:gd name="connsiteX2-111" fmla="*/ 5336275 w 12192000"/>
              <a:gd name="connsiteY2-112" fmla="*/ 150123 h 1480780"/>
              <a:gd name="connsiteX3-113" fmla="*/ 8284191 w 12192000"/>
              <a:gd name="connsiteY3-114" fmla="*/ 109181 h 1480780"/>
              <a:gd name="connsiteX4-115" fmla="*/ 11395880 w 12192000"/>
              <a:gd name="connsiteY4-116" fmla="*/ 0 h 1480780"/>
              <a:gd name="connsiteX5-117" fmla="*/ 12192000 w 12192000"/>
              <a:gd name="connsiteY5-118" fmla="*/ 532261 h 1480780"/>
              <a:gd name="connsiteX6-119" fmla="*/ 12192000 w 12192000"/>
              <a:gd name="connsiteY6-120" fmla="*/ 1480780 h 1480780"/>
              <a:gd name="connsiteX7-121" fmla="*/ 0 w 12192000"/>
              <a:gd name="connsiteY7-122" fmla="*/ 1480780 h 1480780"/>
              <a:gd name="connsiteX8-123" fmla="*/ 0 w 12192000"/>
              <a:gd name="connsiteY8-124" fmla="*/ 532261 h 1480780"/>
              <a:gd name="connsiteX0-125" fmla="*/ 0 w 12192000"/>
              <a:gd name="connsiteY0-126" fmla="*/ 532261 h 1480780"/>
              <a:gd name="connsiteX1-127" fmla="*/ 1023582 w 12192000"/>
              <a:gd name="connsiteY1-128" fmla="*/ 245658 h 1480780"/>
              <a:gd name="connsiteX2-129" fmla="*/ 5336275 w 12192000"/>
              <a:gd name="connsiteY2-130" fmla="*/ 150123 h 1480780"/>
              <a:gd name="connsiteX3-131" fmla="*/ 8284191 w 12192000"/>
              <a:gd name="connsiteY3-132" fmla="*/ 109181 h 1480780"/>
              <a:gd name="connsiteX4-133" fmla="*/ 11395880 w 12192000"/>
              <a:gd name="connsiteY4-134" fmla="*/ 0 h 1480780"/>
              <a:gd name="connsiteX5-135" fmla="*/ 12178352 w 12192000"/>
              <a:gd name="connsiteY5-136" fmla="*/ 272953 h 1480780"/>
              <a:gd name="connsiteX6-137" fmla="*/ 12192000 w 12192000"/>
              <a:gd name="connsiteY6-138" fmla="*/ 1480780 h 1480780"/>
              <a:gd name="connsiteX7-139" fmla="*/ 0 w 12192000"/>
              <a:gd name="connsiteY7-140" fmla="*/ 1480780 h 1480780"/>
              <a:gd name="connsiteX8-141" fmla="*/ 0 w 12192000"/>
              <a:gd name="connsiteY8-142" fmla="*/ 532261 h 1480780"/>
              <a:gd name="connsiteX0-143" fmla="*/ 0 w 12192000"/>
              <a:gd name="connsiteY0-144" fmla="*/ 532261 h 1480780"/>
              <a:gd name="connsiteX1-145" fmla="*/ 1023582 w 12192000"/>
              <a:gd name="connsiteY1-146" fmla="*/ 245658 h 1480780"/>
              <a:gd name="connsiteX2-147" fmla="*/ 5336275 w 12192000"/>
              <a:gd name="connsiteY2-148" fmla="*/ 150123 h 1480780"/>
              <a:gd name="connsiteX3-149" fmla="*/ 8284191 w 12192000"/>
              <a:gd name="connsiteY3-150" fmla="*/ 109181 h 1480780"/>
              <a:gd name="connsiteX4-151" fmla="*/ 11395880 w 12192000"/>
              <a:gd name="connsiteY4-152" fmla="*/ 0 h 1480780"/>
              <a:gd name="connsiteX5-153" fmla="*/ 12178352 w 12192000"/>
              <a:gd name="connsiteY5-154" fmla="*/ 272953 h 1480780"/>
              <a:gd name="connsiteX6-155" fmla="*/ 12192000 w 12192000"/>
              <a:gd name="connsiteY6-156" fmla="*/ 1480780 h 1480780"/>
              <a:gd name="connsiteX7-157" fmla="*/ 0 w 12192000"/>
              <a:gd name="connsiteY7-158" fmla="*/ 1480780 h 1480780"/>
              <a:gd name="connsiteX8-159" fmla="*/ 0 w 12192000"/>
              <a:gd name="connsiteY8-160" fmla="*/ 532261 h 1480780"/>
              <a:gd name="connsiteX0-161" fmla="*/ 0 w 12192000"/>
              <a:gd name="connsiteY0-162" fmla="*/ 532261 h 1480780"/>
              <a:gd name="connsiteX1-163" fmla="*/ 1023582 w 12192000"/>
              <a:gd name="connsiteY1-164" fmla="*/ 245658 h 1480780"/>
              <a:gd name="connsiteX2-165" fmla="*/ 5336275 w 12192000"/>
              <a:gd name="connsiteY2-166" fmla="*/ 150123 h 1480780"/>
              <a:gd name="connsiteX3-167" fmla="*/ 8284191 w 12192000"/>
              <a:gd name="connsiteY3-168" fmla="*/ 109181 h 1480780"/>
              <a:gd name="connsiteX4-169" fmla="*/ 11395880 w 12192000"/>
              <a:gd name="connsiteY4-170" fmla="*/ 0 h 1480780"/>
              <a:gd name="connsiteX5-171" fmla="*/ 12178352 w 12192000"/>
              <a:gd name="connsiteY5-172" fmla="*/ 272953 h 1480780"/>
              <a:gd name="connsiteX6-173" fmla="*/ 12192000 w 12192000"/>
              <a:gd name="connsiteY6-174" fmla="*/ 1480780 h 1480780"/>
              <a:gd name="connsiteX7-175" fmla="*/ 0 w 12192000"/>
              <a:gd name="connsiteY7-176" fmla="*/ 1480780 h 1480780"/>
              <a:gd name="connsiteX8-177" fmla="*/ 0 w 12192000"/>
              <a:gd name="connsiteY8-178" fmla="*/ 532261 h 1480780"/>
              <a:gd name="connsiteX0-179" fmla="*/ 0 w 12192000"/>
              <a:gd name="connsiteY0-180" fmla="*/ 532261 h 1480780"/>
              <a:gd name="connsiteX1-181" fmla="*/ 1023582 w 12192000"/>
              <a:gd name="connsiteY1-182" fmla="*/ 245658 h 1480780"/>
              <a:gd name="connsiteX2-183" fmla="*/ 5336275 w 12192000"/>
              <a:gd name="connsiteY2-184" fmla="*/ 150123 h 1480780"/>
              <a:gd name="connsiteX3-185" fmla="*/ 8284191 w 12192000"/>
              <a:gd name="connsiteY3-186" fmla="*/ 109181 h 1480780"/>
              <a:gd name="connsiteX4-187" fmla="*/ 11395880 w 12192000"/>
              <a:gd name="connsiteY4-188" fmla="*/ 0 h 1480780"/>
              <a:gd name="connsiteX5-189" fmla="*/ 12178352 w 12192000"/>
              <a:gd name="connsiteY5-190" fmla="*/ 272953 h 1480780"/>
              <a:gd name="connsiteX6-191" fmla="*/ 12192000 w 12192000"/>
              <a:gd name="connsiteY6-192" fmla="*/ 1480780 h 1480780"/>
              <a:gd name="connsiteX7-193" fmla="*/ 0 w 12192000"/>
              <a:gd name="connsiteY7-194" fmla="*/ 1480780 h 1480780"/>
              <a:gd name="connsiteX8-195" fmla="*/ 0 w 12192000"/>
              <a:gd name="connsiteY8-196" fmla="*/ 532261 h 1480780"/>
              <a:gd name="connsiteX0-197" fmla="*/ 0 w 12192000"/>
              <a:gd name="connsiteY0-198" fmla="*/ 532261 h 1480780"/>
              <a:gd name="connsiteX1-199" fmla="*/ 1023582 w 12192000"/>
              <a:gd name="connsiteY1-200" fmla="*/ 245658 h 1480780"/>
              <a:gd name="connsiteX2-201" fmla="*/ 5336275 w 12192000"/>
              <a:gd name="connsiteY2-202" fmla="*/ 150123 h 1480780"/>
              <a:gd name="connsiteX3-203" fmla="*/ 8284191 w 12192000"/>
              <a:gd name="connsiteY3-204" fmla="*/ 109181 h 1480780"/>
              <a:gd name="connsiteX4-205" fmla="*/ 11395880 w 12192000"/>
              <a:gd name="connsiteY4-206" fmla="*/ 0 h 1480780"/>
              <a:gd name="connsiteX5-207" fmla="*/ 12178352 w 12192000"/>
              <a:gd name="connsiteY5-208" fmla="*/ 272953 h 1480780"/>
              <a:gd name="connsiteX6-209" fmla="*/ 12192000 w 12192000"/>
              <a:gd name="connsiteY6-210" fmla="*/ 1480780 h 1480780"/>
              <a:gd name="connsiteX7-211" fmla="*/ 0 w 12192000"/>
              <a:gd name="connsiteY7-212" fmla="*/ 1480780 h 1480780"/>
              <a:gd name="connsiteX8-213" fmla="*/ 0 w 12192000"/>
              <a:gd name="connsiteY8-214" fmla="*/ 532261 h 1480780"/>
              <a:gd name="connsiteX0-215" fmla="*/ 0 w 12192000"/>
              <a:gd name="connsiteY0-216" fmla="*/ 533366 h 1481885"/>
              <a:gd name="connsiteX1-217" fmla="*/ 1023582 w 12192000"/>
              <a:gd name="connsiteY1-218" fmla="*/ 246763 h 1481885"/>
              <a:gd name="connsiteX2-219" fmla="*/ 5336275 w 12192000"/>
              <a:gd name="connsiteY2-220" fmla="*/ 151228 h 1481885"/>
              <a:gd name="connsiteX3-221" fmla="*/ 8284191 w 12192000"/>
              <a:gd name="connsiteY3-222" fmla="*/ 110286 h 1481885"/>
              <a:gd name="connsiteX4-223" fmla="*/ 11395880 w 12192000"/>
              <a:gd name="connsiteY4-224" fmla="*/ 1105 h 1481885"/>
              <a:gd name="connsiteX5-225" fmla="*/ 12178352 w 12192000"/>
              <a:gd name="connsiteY5-226" fmla="*/ 274058 h 1481885"/>
              <a:gd name="connsiteX6-227" fmla="*/ 12192000 w 12192000"/>
              <a:gd name="connsiteY6-228" fmla="*/ 1481885 h 1481885"/>
              <a:gd name="connsiteX7-229" fmla="*/ 0 w 12192000"/>
              <a:gd name="connsiteY7-230" fmla="*/ 1481885 h 1481885"/>
              <a:gd name="connsiteX8-231" fmla="*/ 0 w 12192000"/>
              <a:gd name="connsiteY8-232" fmla="*/ 533366 h 1481885"/>
              <a:gd name="connsiteX0-233" fmla="*/ 0 w 12192000"/>
              <a:gd name="connsiteY0-234" fmla="*/ 533366 h 1481885"/>
              <a:gd name="connsiteX1-235" fmla="*/ 1023582 w 12192000"/>
              <a:gd name="connsiteY1-236" fmla="*/ 246763 h 1481885"/>
              <a:gd name="connsiteX2-237" fmla="*/ 5336275 w 12192000"/>
              <a:gd name="connsiteY2-238" fmla="*/ 151228 h 1481885"/>
              <a:gd name="connsiteX3-239" fmla="*/ 8284191 w 12192000"/>
              <a:gd name="connsiteY3-240" fmla="*/ 110286 h 1481885"/>
              <a:gd name="connsiteX4-241" fmla="*/ 11395880 w 12192000"/>
              <a:gd name="connsiteY4-242" fmla="*/ 1105 h 1481885"/>
              <a:gd name="connsiteX5-243" fmla="*/ 12178352 w 12192000"/>
              <a:gd name="connsiteY5-244" fmla="*/ 274058 h 1481885"/>
              <a:gd name="connsiteX6-245" fmla="*/ 12192000 w 12192000"/>
              <a:gd name="connsiteY6-246" fmla="*/ 1481885 h 1481885"/>
              <a:gd name="connsiteX7-247" fmla="*/ 0 w 12192000"/>
              <a:gd name="connsiteY7-248" fmla="*/ 1481885 h 1481885"/>
              <a:gd name="connsiteX8-249" fmla="*/ 0 w 12192000"/>
              <a:gd name="connsiteY8-250" fmla="*/ 533366 h 1481885"/>
              <a:gd name="connsiteX0-251" fmla="*/ 0 w 12192000"/>
              <a:gd name="connsiteY0-252" fmla="*/ 533366 h 1481885"/>
              <a:gd name="connsiteX1-253" fmla="*/ 1023582 w 12192000"/>
              <a:gd name="connsiteY1-254" fmla="*/ 246763 h 1481885"/>
              <a:gd name="connsiteX2-255" fmla="*/ 5336275 w 12192000"/>
              <a:gd name="connsiteY2-256" fmla="*/ 151228 h 1481885"/>
              <a:gd name="connsiteX3-257" fmla="*/ 8448530 w 12192000"/>
              <a:gd name="connsiteY3-258" fmla="*/ 122927 h 1481885"/>
              <a:gd name="connsiteX4-259" fmla="*/ 11395880 w 12192000"/>
              <a:gd name="connsiteY4-260" fmla="*/ 1105 h 1481885"/>
              <a:gd name="connsiteX5-261" fmla="*/ 12178352 w 12192000"/>
              <a:gd name="connsiteY5-262" fmla="*/ 274058 h 1481885"/>
              <a:gd name="connsiteX6-263" fmla="*/ 12192000 w 12192000"/>
              <a:gd name="connsiteY6-264" fmla="*/ 1481885 h 1481885"/>
              <a:gd name="connsiteX7-265" fmla="*/ 0 w 12192000"/>
              <a:gd name="connsiteY7-266" fmla="*/ 1481885 h 1481885"/>
              <a:gd name="connsiteX8-267" fmla="*/ 0 w 12192000"/>
              <a:gd name="connsiteY8-268" fmla="*/ 533366 h 1481885"/>
              <a:gd name="connsiteX0-269" fmla="*/ 0 w 12192000"/>
              <a:gd name="connsiteY0-270" fmla="*/ 533366 h 1481885"/>
              <a:gd name="connsiteX1-271" fmla="*/ 1023582 w 12192000"/>
              <a:gd name="connsiteY1-272" fmla="*/ 246763 h 1481885"/>
              <a:gd name="connsiteX2-273" fmla="*/ 5336275 w 12192000"/>
              <a:gd name="connsiteY2-274" fmla="*/ 151228 h 1481885"/>
              <a:gd name="connsiteX3-275" fmla="*/ 8448530 w 12192000"/>
              <a:gd name="connsiteY3-276" fmla="*/ 122927 h 1481885"/>
              <a:gd name="connsiteX4-277" fmla="*/ 11395880 w 12192000"/>
              <a:gd name="connsiteY4-278" fmla="*/ 1105 h 1481885"/>
              <a:gd name="connsiteX5-279" fmla="*/ 12178352 w 12192000"/>
              <a:gd name="connsiteY5-280" fmla="*/ 274058 h 1481885"/>
              <a:gd name="connsiteX6-281" fmla="*/ 12192000 w 12192000"/>
              <a:gd name="connsiteY6-282" fmla="*/ 1481885 h 1481885"/>
              <a:gd name="connsiteX7-283" fmla="*/ 0 w 12192000"/>
              <a:gd name="connsiteY7-284" fmla="*/ 1481885 h 1481885"/>
              <a:gd name="connsiteX8-285" fmla="*/ 0 w 12192000"/>
              <a:gd name="connsiteY8-286" fmla="*/ 533366 h 1481885"/>
              <a:gd name="connsiteX0-287" fmla="*/ 0 w 12192000"/>
              <a:gd name="connsiteY0-288" fmla="*/ 533366 h 1481885"/>
              <a:gd name="connsiteX1-289" fmla="*/ 1023582 w 12192000"/>
              <a:gd name="connsiteY1-290" fmla="*/ 246763 h 1481885"/>
              <a:gd name="connsiteX2-291" fmla="*/ 5336275 w 12192000"/>
              <a:gd name="connsiteY2-292" fmla="*/ 151228 h 1481885"/>
              <a:gd name="connsiteX3-293" fmla="*/ 7289917 w 12192000"/>
              <a:gd name="connsiteY3-294" fmla="*/ 85005 h 1481885"/>
              <a:gd name="connsiteX4-295" fmla="*/ 8448530 w 12192000"/>
              <a:gd name="connsiteY4-296" fmla="*/ 122927 h 1481885"/>
              <a:gd name="connsiteX5-297" fmla="*/ 11395880 w 12192000"/>
              <a:gd name="connsiteY5-298" fmla="*/ 1105 h 1481885"/>
              <a:gd name="connsiteX6-299" fmla="*/ 12178352 w 12192000"/>
              <a:gd name="connsiteY6-300" fmla="*/ 274058 h 1481885"/>
              <a:gd name="connsiteX7-301" fmla="*/ 12192000 w 12192000"/>
              <a:gd name="connsiteY7-302" fmla="*/ 1481885 h 1481885"/>
              <a:gd name="connsiteX8-303" fmla="*/ 0 w 12192000"/>
              <a:gd name="connsiteY8-304" fmla="*/ 1481885 h 1481885"/>
              <a:gd name="connsiteX9" fmla="*/ 0 w 12192000"/>
              <a:gd name="connsiteY9" fmla="*/ 533366 h 1481885"/>
              <a:gd name="connsiteX0-305" fmla="*/ 0 w 12192000"/>
              <a:gd name="connsiteY0-306" fmla="*/ 533366 h 1481885"/>
              <a:gd name="connsiteX1-307" fmla="*/ 1023582 w 12192000"/>
              <a:gd name="connsiteY1-308" fmla="*/ 246763 h 1481885"/>
              <a:gd name="connsiteX2-309" fmla="*/ 5336275 w 12192000"/>
              <a:gd name="connsiteY2-310" fmla="*/ 151228 h 1481885"/>
              <a:gd name="connsiteX3-311" fmla="*/ 7205641 w 12192000"/>
              <a:gd name="connsiteY3-312" fmla="*/ 325193 h 1481885"/>
              <a:gd name="connsiteX4-313" fmla="*/ 8448530 w 12192000"/>
              <a:gd name="connsiteY4-314" fmla="*/ 122927 h 1481885"/>
              <a:gd name="connsiteX5-315" fmla="*/ 11395880 w 12192000"/>
              <a:gd name="connsiteY5-316" fmla="*/ 1105 h 1481885"/>
              <a:gd name="connsiteX6-317" fmla="*/ 12178352 w 12192000"/>
              <a:gd name="connsiteY6-318" fmla="*/ 274058 h 1481885"/>
              <a:gd name="connsiteX7-319" fmla="*/ 12192000 w 12192000"/>
              <a:gd name="connsiteY7-320" fmla="*/ 1481885 h 1481885"/>
              <a:gd name="connsiteX8-321" fmla="*/ 0 w 12192000"/>
              <a:gd name="connsiteY8-322" fmla="*/ 1481885 h 1481885"/>
              <a:gd name="connsiteX9-323" fmla="*/ 0 w 12192000"/>
              <a:gd name="connsiteY9-324" fmla="*/ 533366 h 1481885"/>
              <a:gd name="connsiteX0-325" fmla="*/ 0 w 12192000"/>
              <a:gd name="connsiteY0-326" fmla="*/ 533366 h 1481885"/>
              <a:gd name="connsiteX1-327" fmla="*/ 1023582 w 12192000"/>
              <a:gd name="connsiteY1-328" fmla="*/ 246763 h 1481885"/>
              <a:gd name="connsiteX2-329" fmla="*/ 5336275 w 12192000"/>
              <a:gd name="connsiteY2-330" fmla="*/ 151228 h 1481885"/>
              <a:gd name="connsiteX3-331" fmla="*/ 7205641 w 12192000"/>
              <a:gd name="connsiteY3-332" fmla="*/ 325193 h 1481885"/>
              <a:gd name="connsiteX4-333" fmla="*/ 8448530 w 12192000"/>
              <a:gd name="connsiteY4-334" fmla="*/ 122927 h 1481885"/>
              <a:gd name="connsiteX5-335" fmla="*/ 11395880 w 12192000"/>
              <a:gd name="connsiteY5-336" fmla="*/ 1105 h 1481885"/>
              <a:gd name="connsiteX6-337" fmla="*/ 12178352 w 12192000"/>
              <a:gd name="connsiteY6-338" fmla="*/ 274058 h 1481885"/>
              <a:gd name="connsiteX7-339" fmla="*/ 12192000 w 12192000"/>
              <a:gd name="connsiteY7-340" fmla="*/ 1481885 h 1481885"/>
              <a:gd name="connsiteX8-341" fmla="*/ 0 w 12192000"/>
              <a:gd name="connsiteY8-342" fmla="*/ 1481885 h 1481885"/>
              <a:gd name="connsiteX9-343" fmla="*/ 0 w 12192000"/>
              <a:gd name="connsiteY9-344" fmla="*/ 533366 h 1481885"/>
              <a:gd name="connsiteX0-345" fmla="*/ 0 w 12192000"/>
              <a:gd name="connsiteY0-346" fmla="*/ 533366 h 1481885"/>
              <a:gd name="connsiteX1-347" fmla="*/ 1023582 w 12192000"/>
              <a:gd name="connsiteY1-348" fmla="*/ 246763 h 1481885"/>
              <a:gd name="connsiteX2-349" fmla="*/ 5336275 w 12192000"/>
              <a:gd name="connsiteY2-350" fmla="*/ 151228 h 1481885"/>
              <a:gd name="connsiteX3-351" fmla="*/ 7205641 w 12192000"/>
              <a:gd name="connsiteY3-352" fmla="*/ 325193 h 1481885"/>
              <a:gd name="connsiteX4-353" fmla="*/ 8448530 w 12192000"/>
              <a:gd name="connsiteY4-354" fmla="*/ 122927 h 1481885"/>
              <a:gd name="connsiteX5-355" fmla="*/ 11395880 w 12192000"/>
              <a:gd name="connsiteY5-356" fmla="*/ 1105 h 1481885"/>
              <a:gd name="connsiteX6-357" fmla="*/ 12178352 w 12192000"/>
              <a:gd name="connsiteY6-358" fmla="*/ 274058 h 1481885"/>
              <a:gd name="connsiteX7-359" fmla="*/ 12192000 w 12192000"/>
              <a:gd name="connsiteY7-360" fmla="*/ 1481885 h 1481885"/>
              <a:gd name="connsiteX8-361" fmla="*/ 0 w 12192000"/>
              <a:gd name="connsiteY8-362" fmla="*/ 1481885 h 1481885"/>
              <a:gd name="connsiteX9-363" fmla="*/ 0 w 12192000"/>
              <a:gd name="connsiteY9-364" fmla="*/ 533366 h 1481885"/>
              <a:gd name="connsiteX0-365" fmla="*/ 0 w 12192000"/>
              <a:gd name="connsiteY0-366" fmla="*/ 533366 h 1481885"/>
              <a:gd name="connsiteX1-367" fmla="*/ 1023582 w 12192000"/>
              <a:gd name="connsiteY1-368" fmla="*/ 246763 h 1481885"/>
              <a:gd name="connsiteX2-369" fmla="*/ 5336275 w 12192000"/>
              <a:gd name="connsiteY2-370" fmla="*/ 151228 h 1481885"/>
              <a:gd name="connsiteX3-371" fmla="*/ 7205641 w 12192000"/>
              <a:gd name="connsiteY3-372" fmla="*/ 325193 h 1481885"/>
              <a:gd name="connsiteX4-373" fmla="*/ 8448530 w 12192000"/>
              <a:gd name="connsiteY4-374" fmla="*/ 122927 h 1481885"/>
              <a:gd name="connsiteX5-375" fmla="*/ 11395880 w 12192000"/>
              <a:gd name="connsiteY5-376" fmla="*/ 1105 h 1481885"/>
              <a:gd name="connsiteX6-377" fmla="*/ 12178352 w 12192000"/>
              <a:gd name="connsiteY6-378" fmla="*/ 274058 h 1481885"/>
              <a:gd name="connsiteX7-379" fmla="*/ 12192000 w 12192000"/>
              <a:gd name="connsiteY7-380" fmla="*/ 1481885 h 1481885"/>
              <a:gd name="connsiteX8-381" fmla="*/ 0 w 12192000"/>
              <a:gd name="connsiteY8-382" fmla="*/ 1481885 h 1481885"/>
              <a:gd name="connsiteX9-383" fmla="*/ 0 w 12192000"/>
              <a:gd name="connsiteY9-384" fmla="*/ 533366 h 1481885"/>
              <a:gd name="connsiteX0-385" fmla="*/ 0 w 12192000"/>
              <a:gd name="connsiteY0-386" fmla="*/ 533366 h 1481885"/>
              <a:gd name="connsiteX1-387" fmla="*/ 1023582 w 12192000"/>
              <a:gd name="connsiteY1-388" fmla="*/ 246763 h 1481885"/>
              <a:gd name="connsiteX2-389" fmla="*/ 5336275 w 12192000"/>
              <a:gd name="connsiteY2-390" fmla="*/ 151228 h 1481885"/>
              <a:gd name="connsiteX3-391" fmla="*/ 7205641 w 12192000"/>
              <a:gd name="connsiteY3-392" fmla="*/ 325193 h 1481885"/>
              <a:gd name="connsiteX4-393" fmla="*/ 8448530 w 12192000"/>
              <a:gd name="connsiteY4-394" fmla="*/ 122927 h 1481885"/>
              <a:gd name="connsiteX5-395" fmla="*/ 11395880 w 12192000"/>
              <a:gd name="connsiteY5-396" fmla="*/ 1105 h 1481885"/>
              <a:gd name="connsiteX6-397" fmla="*/ 12178352 w 12192000"/>
              <a:gd name="connsiteY6-398" fmla="*/ 274058 h 1481885"/>
              <a:gd name="connsiteX7-399" fmla="*/ 12192000 w 12192000"/>
              <a:gd name="connsiteY7-400" fmla="*/ 1481885 h 1481885"/>
              <a:gd name="connsiteX8-401" fmla="*/ 0 w 12192000"/>
              <a:gd name="connsiteY8-402" fmla="*/ 1481885 h 1481885"/>
              <a:gd name="connsiteX9-403" fmla="*/ 0 w 12192000"/>
              <a:gd name="connsiteY9-404" fmla="*/ 533366 h 1481885"/>
              <a:gd name="connsiteX0-405" fmla="*/ 0 w 12192000"/>
              <a:gd name="connsiteY0-406" fmla="*/ 533366 h 1481885"/>
              <a:gd name="connsiteX1-407" fmla="*/ 1023582 w 12192000"/>
              <a:gd name="connsiteY1-408" fmla="*/ 246763 h 1481885"/>
              <a:gd name="connsiteX2-409" fmla="*/ 5336275 w 12192000"/>
              <a:gd name="connsiteY2-410" fmla="*/ 151228 h 1481885"/>
              <a:gd name="connsiteX3-411" fmla="*/ 7205641 w 12192000"/>
              <a:gd name="connsiteY3-412" fmla="*/ 325193 h 1481885"/>
              <a:gd name="connsiteX4-413" fmla="*/ 8448530 w 12192000"/>
              <a:gd name="connsiteY4-414" fmla="*/ 122927 h 1481885"/>
              <a:gd name="connsiteX5-415" fmla="*/ 11395880 w 12192000"/>
              <a:gd name="connsiteY5-416" fmla="*/ 1105 h 1481885"/>
              <a:gd name="connsiteX6-417" fmla="*/ 12178352 w 12192000"/>
              <a:gd name="connsiteY6-418" fmla="*/ 274058 h 1481885"/>
              <a:gd name="connsiteX7-419" fmla="*/ 12192000 w 12192000"/>
              <a:gd name="connsiteY7-420" fmla="*/ 1481885 h 1481885"/>
              <a:gd name="connsiteX8-421" fmla="*/ 0 w 12192000"/>
              <a:gd name="connsiteY8-422" fmla="*/ 1481885 h 1481885"/>
              <a:gd name="connsiteX9-423" fmla="*/ 0 w 12192000"/>
              <a:gd name="connsiteY9-424" fmla="*/ 533366 h 1481885"/>
              <a:gd name="connsiteX0-425" fmla="*/ 0 w 12192000"/>
              <a:gd name="connsiteY0-426" fmla="*/ 533366 h 1481885"/>
              <a:gd name="connsiteX1-427" fmla="*/ 1023582 w 12192000"/>
              <a:gd name="connsiteY1-428" fmla="*/ 246763 h 1481885"/>
              <a:gd name="connsiteX2-429" fmla="*/ 5336275 w 12192000"/>
              <a:gd name="connsiteY2-430" fmla="*/ 151228 h 1481885"/>
              <a:gd name="connsiteX3-431" fmla="*/ 7205641 w 12192000"/>
              <a:gd name="connsiteY3-432" fmla="*/ 325193 h 1481885"/>
              <a:gd name="connsiteX4-433" fmla="*/ 8448530 w 12192000"/>
              <a:gd name="connsiteY4-434" fmla="*/ 122927 h 1481885"/>
              <a:gd name="connsiteX5-435" fmla="*/ 11395880 w 12192000"/>
              <a:gd name="connsiteY5-436" fmla="*/ 1105 h 1481885"/>
              <a:gd name="connsiteX6-437" fmla="*/ 12178352 w 12192000"/>
              <a:gd name="connsiteY6-438" fmla="*/ 274058 h 1481885"/>
              <a:gd name="connsiteX7-439" fmla="*/ 12192000 w 12192000"/>
              <a:gd name="connsiteY7-440" fmla="*/ 1481885 h 1481885"/>
              <a:gd name="connsiteX8-441" fmla="*/ 0 w 12192000"/>
              <a:gd name="connsiteY8-442" fmla="*/ 1481885 h 1481885"/>
              <a:gd name="connsiteX9-443" fmla="*/ 0 w 12192000"/>
              <a:gd name="connsiteY9-444" fmla="*/ 533366 h 1481885"/>
              <a:gd name="connsiteX0-445" fmla="*/ 0 w 12192000"/>
              <a:gd name="connsiteY0-446" fmla="*/ 533366 h 1481885"/>
              <a:gd name="connsiteX1-447" fmla="*/ 1023582 w 12192000"/>
              <a:gd name="connsiteY1-448" fmla="*/ 246763 h 1481885"/>
              <a:gd name="connsiteX2-449" fmla="*/ 5336275 w 12192000"/>
              <a:gd name="connsiteY2-450" fmla="*/ 151228 h 1481885"/>
              <a:gd name="connsiteX3-451" fmla="*/ 7205641 w 12192000"/>
              <a:gd name="connsiteY3-452" fmla="*/ 325193 h 1481885"/>
              <a:gd name="connsiteX4-453" fmla="*/ 8448530 w 12192000"/>
              <a:gd name="connsiteY4-454" fmla="*/ 122927 h 1481885"/>
              <a:gd name="connsiteX5-455" fmla="*/ 11395880 w 12192000"/>
              <a:gd name="connsiteY5-456" fmla="*/ 1105 h 1481885"/>
              <a:gd name="connsiteX6-457" fmla="*/ 12178352 w 12192000"/>
              <a:gd name="connsiteY6-458" fmla="*/ 274058 h 1481885"/>
              <a:gd name="connsiteX7-459" fmla="*/ 12192000 w 12192000"/>
              <a:gd name="connsiteY7-460" fmla="*/ 1481885 h 1481885"/>
              <a:gd name="connsiteX8-461" fmla="*/ 0 w 12192000"/>
              <a:gd name="connsiteY8-462" fmla="*/ 1481885 h 1481885"/>
              <a:gd name="connsiteX9-463" fmla="*/ 0 w 12192000"/>
              <a:gd name="connsiteY9-464" fmla="*/ 533366 h 1481885"/>
              <a:gd name="connsiteX0-465" fmla="*/ 0 w 12192000"/>
              <a:gd name="connsiteY0-466" fmla="*/ 533366 h 1481885"/>
              <a:gd name="connsiteX1-467" fmla="*/ 1284839 w 12192000"/>
              <a:gd name="connsiteY1-468" fmla="*/ 221480 h 1481885"/>
              <a:gd name="connsiteX2-469" fmla="*/ 5336275 w 12192000"/>
              <a:gd name="connsiteY2-470" fmla="*/ 151228 h 1481885"/>
              <a:gd name="connsiteX3-471" fmla="*/ 7205641 w 12192000"/>
              <a:gd name="connsiteY3-472" fmla="*/ 325193 h 1481885"/>
              <a:gd name="connsiteX4-473" fmla="*/ 8448530 w 12192000"/>
              <a:gd name="connsiteY4-474" fmla="*/ 122927 h 1481885"/>
              <a:gd name="connsiteX5-475" fmla="*/ 11395880 w 12192000"/>
              <a:gd name="connsiteY5-476" fmla="*/ 1105 h 1481885"/>
              <a:gd name="connsiteX6-477" fmla="*/ 12178352 w 12192000"/>
              <a:gd name="connsiteY6-478" fmla="*/ 274058 h 1481885"/>
              <a:gd name="connsiteX7-479" fmla="*/ 12192000 w 12192000"/>
              <a:gd name="connsiteY7-480" fmla="*/ 1481885 h 1481885"/>
              <a:gd name="connsiteX8-481" fmla="*/ 0 w 12192000"/>
              <a:gd name="connsiteY8-482" fmla="*/ 1481885 h 1481885"/>
              <a:gd name="connsiteX9-483" fmla="*/ 0 w 12192000"/>
              <a:gd name="connsiteY9-484" fmla="*/ 533366 h 1481885"/>
              <a:gd name="connsiteX0-485" fmla="*/ 0 w 12192000"/>
              <a:gd name="connsiteY0-486" fmla="*/ 533366 h 1481885"/>
              <a:gd name="connsiteX1-487" fmla="*/ 1284839 w 12192000"/>
              <a:gd name="connsiteY1-488" fmla="*/ 221480 h 1481885"/>
              <a:gd name="connsiteX2-489" fmla="*/ 5336275 w 12192000"/>
              <a:gd name="connsiteY2-490" fmla="*/ 151228 h 1481885"/>
              <a:gd name="connsiteX3-491" fmla="*/ 7205641 w 12192000"/>
              <a:gd name="connsiteY3-492" fmla="*/ 325193 h 1481885"/>
              <a:gd name="connsiteX4-493" fmla="*/ 8448530 w 12192000"/>
              <a:gd name="connsiteY4-494" fmla="*/ 122927 h 1481885"/>
              <a:gd name="connsiteX5-495" fmla="*/ 11395880 w 12192000"/>
              <a:gd name="connsiteY5-496" fmla="*/ 1105 h 1481885"/>
              <a:gd name="connsiteX6-497" fmla="*/ 12178352 w 12192000"/>
              <a:gd name="connsiteY6-498" fmla="*/ 274058 h 1481885"/>
              <a:gd name="connsiteX7-499" fmla="*/ 12192000 w 12192000"/>
              <a:gd name="connsiteY7-500" fmla="*/ 1481885 h 1481885"/>
              <a:gd name="connsiteX8-501" fmla="*/ 0 w 12192000"/>
              <a:gd name="connsiteY8-502" fmla="*/ 1481885 h 1481885"/>
              <a:gd name="connsiteX9-503" fmla="*/ 0 w 12192000"/>
              <a:gd name="connsiteY9-504" fmla="*/ 533366 h 1481885"/>
              <a:gd name="connsiteX0-505" fmla="*/ 4214 w 12192000"/>
              <a:gd name="connsiteY0-506" fmla="*/ 478586 h 1481885"/>
              <a:gd name="connsiteX1-507" fmla="*/ 1284839 w 12192000"/>
              <a:gd name="connsiteY1-508" fmla="*/ 221480 h 1481885"/>
              <a:gd name="connsiteX2-509" fmla="*/ 5336275 w 12192000"/>
              <a:gd name="connsiteY2-510" fmla="*/ 151228 h 1481885"/>
              <a:gd name="connsiteX3-511" fmla="*/ 7205641 w 12192000"/>
              <a:gd name="connsiteY3-512" fmla="*/ 325193 h 1481885"/>
              <a:gd name="connsiteX4-513" fmla="*/ 8448530 w 12192000"/>
              <a:gd name="connsiteY4-514" fmla="*/ 122927 h 1481885"/>
              <a:gd name="connsiteX5-515" fmla="*/ 11395880 w 12192000"/>
              <a:gd name="connsiteY5-516" fmla="*/ 1105 h 1481885"/>
              <a:gd name="connsiteX6-517" fmla="*/ 12178352 w 12192000"/>
              <a:gd name="connsiteY6-518" fmla="*/ 274058 h 1481885"/>
              <a:gd name="connsiteX7-519" fmla="*/ 12192000 w 12192000"/>
              <a:gd name="connsiteY7-520" fmla="*/ 1481885 h 1481885"/>
              <a:gd name="connsiteX8-521" fmla="*/ 0 w 12192000"/>
              <a:gd name="connsiteY8-522" fmla="*/ 1481885 h 1481885"/>
              <a:gd name="connsiteX9-523" fmla="*/ 4214 w 12192000"/>
              <a:gd name="connsiteY9-524" fmla="*/ 478586 h 1481885"/>
              <a:gd name="connsiteX0-525" fmla="*/ 4214 w 12192000"/>
              <a:gd name="connsiteY0-526" fmla="*/ 478586 h 1481885"/>
              <a:gd name="connsiteX1-527" fmla="*/ 1284839 w 12192000"/>
              <a:gd name="connsiteY1-528" fmla="*/ 221480 h 1481885"/>
              <a:gd name="connsiteX2-529" fmla="*/ 5336275 w 12192000"/>
              <a:gd name="connsiteY2-530" fmla="*/ 151228 h 1481885"/>
              <a:gd name="connsiteX3-531" fmla="*/ 7205641 w 12192000"/>
              <a:gd name="connsiteY3-532" fmla="*/ 325193 h 1481885"/>
              <a:gd name="connsiteX4-533" fmla="*/ 8448530 w 12192000"/>
              <a:gd name="connsiteY4-534" fmla="*/ 122927 h 1481885"/>
              <a:gd name="connsiteX5-535" fmla="*/ 11395880 w 12192000"/>
              <a:gd name="connsiteY5-536" fmla="*/ 1105 h 1481885"/>
              <a:gd name="connsiteX6-537" fmla="*/ 12178352 w 12192000"/>
              <a:gd name="connsiteY6-538" fmla="*/ 274058 h 1481885"/>
              <a:gd name="connsiteX7-539" fmla="*/ 12192000 w 12192000"/>
              <a:gd name="connsiteY7-540" fmla="*/ 1481885 h 1481885"/>
              <a:gd name="connsiteX8-541" fmla="*/ 0 w 12192000"/>
              <a:gd name="connsiteY8-542" fmla="*/ 1481885 h 1481885"/>
              <a:gd name="connsiteX9-543" fmla="*/ 4214 w 12192000"/>
              <a:gd name="connsiteY9-544" fmla="*/ 478586 h 148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  <a:cxn ang="0">
                <a:pos x="connsiteX9-323" y="connsiteY9-324"/>
              </a:cxn>
            </a:cxnLst>
            <a:rect l="l" t="t" r="r" b="b"/>
            <a:pathLst>
              <a:path w="12192000" h="1481885">
                <a:moveTo>
                  <a:pt x="4214" y="478586"/>
                </a:moveTo>
                <a:cubicBezTo>
                  <a:pt x="320126" y="332486"/>
                  <a:pt x="396162" y="276040"/>
                  <a:pt x="1284839" y="221480"/>
                </a:cubicBezTo>
                <a:cubicBezTo>
                  <a:pt x="2173516" y="166920"/>
                  <a:pt x="3756730" y="426804"/>
                  <a:pt x="5336275" y="151228"/>
                </a:cubicBezTo>
                <a:cubicBezTo>
                  <a:pt x="6102666" y="53304"/>
                  <a:pt x="6519312" y="212425"/>
                  <a:pt x="7205641" y="325193"/>
                </a:cubicBezTo>
                <a:cubicBezTo>
                  <a:pt x="7736991" y="392111"/>
                  <a:pt x="7764203" y="136910"/>
                  <a:pt x="8448530" y="122927"/>
                </a:cubicBezTo>
                <a:cubicBezTo>
                  <a:pt x="9397269" y="322507"/>
                  <a:pt x="9996261" y="117562"/>
                  <a:pt x="11395880" y="1105"/>
                </a:cubicBezTo>
                <a:cubicBezTo>
                  <a:pt x="11728339" y="-9043"/>
                  <a:pt x="11888031" y="48231"/>
                  <a:pt x="12178352" y="274058"/>
                </a:cubicBezTo>
                <a:lnTo>
                  <a:pt x="12192000" y="1481885"/>
                </a:lnTo>
                <a:lnTo>
                  <a:pt x="0" y="1481885"/>
                </a:lnTo>
                <a:cubicBezTo>
                  <a:pt x="1405" y="1147452"/>
                  <a:pt x="2809" y="813019"/>
                  <a:pt x="4214" y="478586"/>
                </a:cubicBezTo>
                <a:close/>
              </a:path>
            </a:pathLst>
          </a:custGeom>
          <a:solidFill>
            <a:srgbClr val="7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28"/>
          <p:cNvGrpSpPr/>
          <p:nvPr/>
        </p:nvGrpSpPr>
        <p:grpSpPr>
          <a:xfrm>
            <a:off x="8178722" y="1448161"/>
            <a:ext cx="3315235" cy="3510950"/>
            <a:chOff x="6419026" y="2066160"/>
            <a:chExt cx="2198749" cy="2328552"/>
          </a:xfrm>
        </p:grpSpPr>
        <p:sp>
          <p:nvSpPr>
            <p:cNvPr id="24" name="Freeform 5"/>
            <p:cNvSpPr/>
            <p:nvPr/>
          </p:nvSpPr>
          <p:spPr bwMode="auto">
            <a:xfrm>
              <a:off x="705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769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680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7808124" y="246990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817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8125818" y="299413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816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74782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7278159" y="253086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676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641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809867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665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7" name="Group 52"/>
          <p:cNvGrpSpPr/>
          <p:nvPr/>
        </p:nvGrpSpPr>
        <p:grpSpPr>
          <a:xfrm>
            <a:off x="1321707" y="5031818"/>
            <a:ext cx="2009187" cy="1153220"/>
            <a:chOff x="1139724" y="4096655"/>
            <a:chExt cx="2009187" cy="1153220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1271277" y="4096655"/>
              <a:ext cx="1747140" cy="3410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 Extrabold" panose="020B0906030804020204" pitchFamily="34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39" name="Group 54"/>
            <p:cNvGrpSpPr/>
            <p:nvPr/>
          </p:nvGrpSpPr>
          <p:grpSpPr>
            <a:xfrm>
              <a:off x="1139724" y="4578494"/>
              <a:ext cx="2009187" cy="671381"/>
              <a:chOff x="646238" y="4912323"/>
              <a:chExt cx="2183815" cy="671381"/>
            </a:xfrm>
          </p:grpSpPr>
          <p:sp>
            <p:nvSpPr>
              <p:cNvPr id="40" name="Oval 55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56"/>
              <p:cNvGrpSpPr/>
              <p:nvPr/>
            </p:nvGrpSpPr>
            <p:grpSpPr>
              <a:xfrm>
                <a:off x="900960" y="4912323"/>
                <a:ext cx="1929093" cy="671381"/>
                <a:chOff x="8858766" y="1889686"/>
                <a:chExt cx="1929093" cy="671381"/>
              </a:xfrm>
            </p:grpSpPr>
            <p:sp>
              <p:nvSpPr>
                <p:cNvPr id="42" name="TextBox 58"/>
                <p:cNvSpPr txBox="1"/>
                <p:nvPr/>
              </p:nvSpPr>
              <p:spPr>
                <a:xfrm>
                  <a:off x="8858766" y="2076319"/>
                  <a:ext cx="1929093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zh-CN" altLang="en-US" sz="1050" dirty="0">
                      <a:solidFill>
                        <a:schemeClr val="bg1"/>
                      </a:solidFill>
                      <a:latin typeface="Lato Light" panose="020F0302020204030203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TextBox 59"/>
                <p:cNvSpPr txBox="1"/>
                <p:nvPr/>
              </p:nvSpPr>
              <p:spPr>
                <a:xfrm>
                  <a:off x="8858767" y="1889686"/>
                  <a:ext cx="154448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chemeClr val="bg1"/>
                      </a:solidFill>
                      <a:latin typeface="Clear Sans" panose="020B0503030202020304" pitchFamily="34" charset="0"/>
                      <a:ea typeface="Fira Sans SemiBold Italic" panose="00000700000000000000" pitchFamily="50" charset="0"/>
                      <a:cs typeface="Clear Sans" panose="020B0503030202020304" pitchFamily="34" charset="0"/>
                    </a:rPr>
                    <a:t>Market 01</a:t>
                  </a:r>
                </a:p>
              </p:txBody>
            </p:sp>
          </p:grpSp>
        </p:grpSp>
      </p:grpSp>
      <p:grpSp>
        <p:nvGrpSpPr>
          <p:cNvPr id="44" name="Group 60"/>
          <p:cNvGrpSpPr/>
          <p:nvPr/>
        </p:nvGrpSpPr>
        <p:grpSpPr>
          <a:xfrm>
            <a:off x="4949244" y="5031818"/>
            <a:ext cx="2000694" cy="1153220"/>
            <a:chOff x="1139724" y="4096655"/>
            <a:chExt cx="2000694" cy="1153220"/>
          </a:xfrm>
        </p:grpSpPr>
        <p:sp>
          <p:nvSpPr>
            <p:cNvPr id="45" name="Content Placeholder 2"/>
            <p:cNvSpPr txBox="1"/>
            <p:nvPr/>
          </p:nvSpPr>
          <p:spPr>
            <a:xfrm>
              <a:off x="1271276" y="4096655"/>
              <a:ext cx="1869141" cy="3410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 Extrabold" panose="020B0906030804020204" pitchFamily="34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46" name="Group 78"/>
            <p:cNvGrpSpPr/>
            <p:nvPr/>
          </p:nvGrpSpPr>
          <p:grpSpPr>
            <a:xfrm>
              <a:off x="1139724" y="4578494"/>
              <a:ext cx="2000694" cy="671381"/>
              <a:chOff x="646238" y="4912323"/>
              <a:chExt cx="2174584" cy="671381"/>
            </a:xfrm>
          </p:grpSpPr>
          <p:sp>
            <p:nvSpPr>
              <p:cNvPr id="47" name="Oval 7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8" name="Group 80"/>
              <p:cNvGrpSpPr/>
              <p:nvPr/>
            </p:nvGrpSpPr>
            <p:grpSpPr>
              <a:xfrm>
                <a:off x="900960" y="4912323"/>
                <a:ext cx="1919862" cy="671381"/>
                <a:chOff x="8858766" y="1889686"/>
                <a:chExt cx="1919862" cy="671381"/>
              </a:xfrm>
            </p:grpSpPr>
            <p:sp>
              <p:nvSpPr>
                <p:cNvPr id="49" name="TextBox 81"/>
                <p:cNvSpPr txBox="1"/>
                <p:nvPr/>
              </p:nvSpPr>
              <p:spPr>
                <a:xfrm>
                  <a:off x="8858766" y="2076319"/>
                  <a:ext cx="1919862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zh-CN" altLang="en-US" sz="1050" dirty="0">
                      <a:solidFill>
                        <a:schemeClr val="bg1"/>
                      </a:solidFill>
                      <a:latin typeface="Lato Light" panose="020F0302020204030203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TextBox 82"/>
                <p:cNvSpPr txBox="1"/>
                <p:nvPr/>
              </p:nvSpPr>
              <p:spPr>
                <a:xfrm>
                  <a:off x="8858767" y="1889686"/>
                  <a:ext cx="154448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chemeClr val="bg1"/>
                      </a:solidFill>
                      <a:latin typeface="Clear Sans" panose="020B0503030202020304" pitchFamily="34" charset="0"/>
                      <a:ea typeface="Fira Sans SemiBold Italic" panose="00000700000000000000" pitchFamily="50" charset="0"/>
                      <a:cs typeface="Clear Sans" panose="020B0503030202020304" pitchFamily="34" charset="0"/>
                    </a:rPr>
                    <a:t>Market 02</a:t>
                  </a:r>
                </a:p>
              </p:txBody>
            </p:sp>
          </p:grpSp>
        </p:grpSp>
      </p:grpSp>
      <p:grpSp>
        <p:nvGrpSpPr>
          <p:cNvPr id="51" name="Group 83"/>
          <p:cNvGrpSpPr/>
          <p:nvPr/>
        </p:nvGrpSpPr>
        <p:grpSpPr>
          <a:xfrm>
            <a:off x="8568288" y="5031818"/>
            <a:ext cx="2094991" cy="1153220"/>
            <a:chOff x="1139724" y="4096655"/>
            <a:chExt cx="2094991" cy="1153220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1271276" y="4096655"/>
              <a:ext cx="1769053" cy="3410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 Extrabold" panose="020B0906030804020204" pitchFamily="34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53" name="Group 85"/>
            <p:cNvGrpSpPr/>
            <p:nvPr/>
          </p:nvGrpSpPr>
          <p:grpSpPr>
            <a:xfrm>
              <a:off x="1139724" y="4578494"/>
              <a:ext cx="2094991" cy="671381"/>
              <a:chOff x="646238" y="4912323"/>
              <a:chExt cx="2277077" cy="671381"/>
            </a:xfrm>
          </p:grpSpPr>
          <p:sp>
            <p:nvSpPr>
              <p:cNvPr id="54" name="Oval 86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87"/>
              <p:cNvGrpSpPr/>
              <p:nvPr/>
            </p:nvGrpSpPr>
            <p:grpSpPr>
              <a:xfrm>
                <a:off x="900960" y="4912323"/>
                <a:ext cx="2022355" cy="671381"/>
                <a:chOff x="8858766" y="1889686"/>
                <a:chExt cx="2022355" cy="671381"/>
              </a:xfrm>
            </p:grpSpPr>
            <p:sp>
              <p:nvSpPr>
                <p:cNvPr id="56" name="TextBox 88"/>
                <p:cNvSpPr txBox="1"/>
                <p:nvPr/>
              </p:nvSpPr>
              <p:spPr>
                <a:xfrm>
                  <a:off x="8858766" y="2076319"/>
                  <a:ext cx="2022355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zh-CN" altLang="en-US" sz="1050" dirty="0">
                      <a:solidFill>
                        <a:schemeClr val="bg1"/>
                      </a:solidFill>
                      <a:latin typeface="Lato Light" panose="020F0302020204030203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TextBox 89"/>
                <p:cNvSpPr txBox="1"/>
                <p:nvPr/>
              </p:nvSpPr>
              <p:spPr>
                <a:xfrm>
                  <a:off x="8858767" y="1889686"/>
                  <a:ext cx="154448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chemeClr val="bg1"/>
                      </a:solidFill>
                      <a:latin typeface="Clear Sans" panose="020B0503030202020304" pitchFamily="34" charset="0"/>
                      <a:ea typeface="Fira Sans SemiBold Italic" panose="00000700000000000000" pitchFamily="50" charset="0"/>
                      <a:cs typeface="Clear Sans" panose="020B0503030202020304" pitchFamily="34" charset="0"/>
                    </a:rPr>
                    <a:t>Market 03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63988" y="1781175"/>
            <a:ext cx="3975100" cy="3719513"/>
            <a:chOff x="2582863" y="1419225"/>
            <a:chExt cx="3975100" cy="3719513"/>
          </a:xfrm>
        </p:grpSpPr>
        <p:sp>
          <p:nvSpPr>
            <p:cNvPr id="3" name="Freeform 8"/>
            <p:cNvSpPr/>
            <p:nvPr/>
          </p:nvSpPr>
          <p:spPr bwMode="auto">
            <a:xfrm>
              <a:off x="3779838" y="1419225"/>
              <a:ext cx="1747837" cy="1120775"/>
            </a:xfrm>
            <a:custGeom>
              <a:avLst/>
              <a:gdLst>
                <a:gd name="T0" fmla="*/ 74 w 466"/>
                <a:gd name="T1" fmla="*/ 299 h 299"/>
                <a:gd name="T2" fmla="*/ 394 w 466"/>
                <a:gd name="T3" fmla="*/ 299 h 299"/>
                <a:gd name="T4" fmla="*/ 466 w 466"/>
                <a:gd name="T5" fmla="*/ 215 h 299"/>
                <a:gd name="T6" fmla="*/ 388 w 466"/>
                <a:gd name="T7" fmla="*/ 152 h 299"/>
                <a:gd name="T8" fmla="*/ 308 w 466"/>
                <a:gd name="T9" fmla="*/ 24 h 299"/>
                <a:gd name="T10" fmla="*/ 166 w 466"/>
                <a:gd name="T11" fmla="*/ 98 h 299"/>
                <a:gd name="T12" fmla="*/ 108 w 466"/>
                <a:gd name="T13" fmla="*/ 86 h 299"/>
                <a:gd name="T14" fmla="*/ 83 w 466"/>
                <a:gd name="T15" fmla="*/ 135 h 299"/>
                <a:gd name="T16" fmla="*/ 12 w 466"/>
                <a:gd name="T17" fmla="*/ 202 h 299"/>
                <a:gd name="T18" fmla="*/ 74 w 466"/>
                <a:gd name="T1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299">
                  <a:moveTo>
                    <a:pt x="74" y="299"/>
                  </a:moveTo>
                  <a:cubicBezTo>
                    <a:pt x="124" y="299"/>
                    <a:pt x="353" y="299"/>
                    <a:pt x="394" y="299"/>
                  </a:cubicBezTo>
                  <a:cubicBezTo>
                    <a:pt x="436" y="299"/>
                    <a:pt x="466" y="276"/>
                    <a:pt x="466" y="215"/>
                  </a:cubicBezTo>
                  <a:cubicBezTo>
                    <a:pt x="466" y="153"/>
                    <a:pt x="408" y="136"/>
                    <a:pt x="388" y="152"/>
                  </a:cubicBezTo>
                  <a:cubicBezTo>
                    <a:pt x="388" y="152"/>
                    <a:pt x="400" y="48"/>
                    <a:pt x="308" y="24"/>
                  </a:cubicBezTo>
                  <a:cubicBezTo>
                    <a:pt x="215" y="0"/>
                    <a:pt x="172" y="78"/>
                    <a:pt x="166" y="98"/>
                  </a:cubicBezTo>
                  <a:cubicBezTo>
                    <a:pt x="166" y="98"/>
                    <a:pt x="145" y="69"/>
                    <a:pt x="108" y="86"/>
                  </a:cubicBezTo>
                  <a:cubicBezTo>
                    <a:pt x="74" y="101"/>
                    <a:pt x="83" y="135"/>
                    <a:pt x="83" y="135"/>
                  </a:cubicBezTo>
                  <a:cubicBezTo>
                    <a:pt x="83" y="135"/>
                    <a:pt x="24" y="146"/>
                    <a:pt x="12" y="202"/>
                  </a:cubicBezTo>
                  <a:cubicBezTo>
                    <a:pt x="0" y="260"/>
                    <a:pt x="37" y="299"/>
                    <a:pt x="74" y="2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9"/>
            <p:cNvSpPr/>
            <p:nvPr/>
          </p:nvSpPr>
          <p:spPr bwMode="auto">
            <a:xfrm>
              <a:off x="2900363" y="1673225"/>
              <a:ext cx="1323975" cy="850900"/>
            </a:xfrm>
            <a:custGeom>
              <a:avLst/>
              <a:gdLst>
                <a:gd name="T0" fmla="*/ 56 w 353"/>
                <a:gd name="T1" fmla="*/ 227 h 227"/>
                <a:gd name="T2" fmla="*/ 299 w 353"/>
                <a:gd name="T3" fmla="*/ 227 h 227"/>
                <a:gd name="T4" fmla="*/ 353 w 353"/>
                <a:gd name="T5" fmla="*/ 163 h 227"/>
                <a:gd name="T6" fmla="*/ 294 w 353"/>
                <a:gd name="T7" fmla="*/ 115 h 227"/>
                <a:gd name="T8" fmla="*/ 233 w 353"/>
                <a:gd name="T9" fmla="*/ 19 h 227"/>
                <a:gd name="T10" fmla="*/ 125 w 353"/>
                <a:gd name="T11" fmla="*/ 75 h 227"/>
                <a:gd name="T12" fmla="*/ 82 w 353"/>
                <a:gd name="T13" fmla="*/ 65 h 227"/>
                <a:gd name="T14" fmla="*/ 62 w 353"/>
                <a:gd name="T15" fmla="*/ 103 h 227"/>
                <a:gd name="T16" fmla="*/ 9 w 353"/>
                <a:gd name="T17" fmla="*/ 154 h 227"/>
                <a:gd name="T18" fmla="*/ 56 w 353"/>
                <a:gd name="T1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227">
                  <a:moveTo>
                    <a:pt x="56" y="227"/>
                  </a:moveTo>
                  <a:cubicBezTo>
                    <a:pt x="94" y="227"/>
                    <a:pt x="267" y="227"/>
                    <a:pt x="299" y="227"/>
                  </a:cubicBezTo>
                  <a:cubicBezTo>
                    <a:pt x="330" y="227"/>
                    <a:pt x="353" y="210"/>
                    <a:pt x="353" y="163"/>
                  </a:cubicBezTo>
                  <a:cubicBezTo>
                    <a:pt x="353" y="116"/>
                    <a:pt x="309" y="104"/>
                    <a:pt x="294" y="115"/>
                  </a:cubicBezTo>
                  <a:cubicBezTo>
                    <a:pt x="294" y="115"/>
                    <a:pt x="303" y="37"/>
                    <a:pt x="233" y="19"/>
                  </a:cubicBezTo>
                  <a:cubicBezTo>
                    <a:pt x="163" y="0"/>
                    <a:pt x="130" y="60"/>
                    <a:pt x="125" y="75"/>
                  </a:cubicBezTo>
                  <a:cubicBezTo>
                    <a:pt x="125" y="75"/>
                    <a:pt x="110" y="53"/>
                    <a:pt x="82" y="65"/>
                  </a:cubicBezTo>
                  <a:cubicBezTo>
                    <a:pt x="56" y="77"/>
                    <a:pt x="62" y="103"/>
                    <a:pt x="62" y="103"/>
                  </a:cubicBezTo>
                  <a:cubicBezTo>
                    <a:pt x="62" y="103"/>
                    <a:pt x="18" y="111"/>
                    <a:pt x="9" y="154"/>
                  </a:cubicBezTo>
                  <a:cubicBezTo>
                    <a:pt x="0" y="198"/>
                    <a:pt x="28" y="227"/>
                    <a:pt x="56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4176713" y="2036763"/>
              <a:ext cx="1327150" cy="850900"/>
            </a:xfrm>
            <a:custGeom>
              <a:avLst/>
              <a:gdLst>
                <a:gd name="T0" fmla="*/ 56 w 354"/>
                <a:gd name="T1" fmla="*/ 227 h 227"/>
                <a:gd name="T2" fmla="*/ 299 w 354"/>
                <a:gd name="T3" fmla="*/ 227 h 227"/>
                <a:gd name="T4" fmla="*/ 354 w 354"/>
                <a:gd name="T5" fmla="*/ 163 h 227"/>
                <a:gd name="T6" fmla="*/ 294 w 354"/>
                <a:gd name="T7" fmla="*/ 115 h 227"/>
                <a:gd name="T8" fmla="*/ 234 w 354"/>
                <a:gd name="T9" fmla="*/ 19 h 227"/>
                <a:gd name="T10" fmla="*/ 126 w 354"/>
                <a:gd name="T11" fmla="*/ 75 h 227"/>
                <a:gd name="T12" fmla="*/ 82 w 354"/>
                <a:gd name="T13" fmla="*/ 65 h 227"/>
                <a:gd name="T14" fmla="*/ 63 w 354"/>
                <a:gd name="T15" fmla="*/ 103 h 227"/>
                <a:gd name="T16" fmla="*/ 9 w 354"/>
                <a:gd name="T17" fmla="*/ 154 h 227"/>
                <a:gd name="T18" fmla="*/ 56 w 354"/>
                <a:gd name="T1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227">
                  <a:moveTo>
                    <a:pt x="56" y="227"/>
                  </a:moveTo>
                  <a:cubicBezTo>
                    <a:pt x="94" y="227"/>
                    <a:pt x="268" y="227"/>
                    <a:pt x="299" y="227"/>
                  </a:cubicBezTo>
                  <a:cubicBezTo>
                    <a:pt x="331" y="227"/>
                    <a:pt x="354" y="210"/>
                    <a:pt x="354" y="163"/>
                  </a:cubicBezTo>
                  <a:cubicBezTo>
                    <a:pt x="354" y="116"/>
                    <a:pt x="309" y="104"/>
                    <a:pt x="294" y="115"/>
                  </a:cubicBezTo>
                  <a:cubicBezTo>
                    <a:pt x="294" y="115"/>
                    <a:pt x="304" y="37"/>
                    <a:pt x="234" y="19"/>
                  </a:cubicBezTo>
                  <a:cubicBezTo>
                    <a:pt x="163" y="0"/>
                    <a:pt x="130" y="60"/>
                    <a:pt x="126" y="75"/>
                  </a:cubicBezTo>
                  <a:cubicBezTo>
                    <a:pt x="126" y="75"/>
                    <a:pt x="110" y="53"/>
                    <a:pt x="82" y="65"/>
                  </a:cubicBezTo>
                  <a:cubicBezTo>
                    <a:pt x="56" y="77"/>
                    <a:pt x="63" y="103"/>
                    <a:pt x="63" y="103"/>
                  </a:cubicBezTo>
                  <a:cubicBezTo>
                    <a:pt x="63" y="103"/>
                    <a:pt x="18" y="111"/>
                    <a:pt x="9" y="154"/>
                  </a:cubicBezTo>
                  <a:cubicBezTo>
                    <a:pt x="0" y="198"/>
                    <a:pt x="28" y="227"/>
                    <a:pt x="56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5233988" y="1890713"/>
              <a:ext cx="1323975" cy="850900"/>
            </a:xfrm>
            <a:custGeom>
              <a:avLst/>
              <a:gdLst>
                <a:gd name="T0" fmla="*/ 56 w 353"/>
                <a:gd name="T1" fmla="*/ 227 h 227"/>
                <a:gd name="T2" fmla="*/ 299 w 353"/>
                <a:gd name="T3" fmla="*/ 227 h 227"/>
                <a:gd name="T4" fmla="*/ 353 w 353"/>
                <a:gd name="T5" fmla="*/ 163 h 227"/>
                <a:gd name="T6" fmla="*/ 294 w 353"/>
                <a:gd name="T7" fmla="*/ 115 h 227"/>
                <a:gd name="T8" fmla="*/ 233 w 353"/>
                <a:gd name="T9" fmla="*/ 18 h 227"/>
                <a:gd name="T10" fmla="*/ 125 w 353"/>
                <a:gd name="T11" fmla="*/ 74 h 227"/>
                <a:gd name="T12" fmla="*/ 82 w 353"/>
                <a:gd name="T13" fmla="*/ 65 h 227"/>
                <a:gd name="T14" fmla="*/ 62 w 353"/>
                <a:gd name="T15" fmla="*/ 103 h 227"/>
                <a:gd name="T16" fmla="*/ 9 w 353"/>
                <a:gd name="T17" fmla="*/ 153 h 227"/>
                <a:gd name="T18" fmla="*/ 56 w 353"/>
                <a:gd name="T1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227">
                  <a:moveTo>
                    <a:pt x="56" y="227"/>
                  </a:moveTo>
                  <a:cubicBezTo>
                    <a:pt x="94" y="227"/>
                    <a:pt x="267" y="227"/>
                    <a:pt x="299" y="227"/>
                  </a:cubicBezTo>
                  <a:cubicBezTo>
                    <a:pt x="330" y="227"/>
                    <a:pt x="353" y="210"/>
                    <a:pt x="353" y="163"/>
                  </a:cubicBezTo>
                  <a:cubicBezTo>
                    <a:pt x="353" y="116"/>
                    <a:pt x="309" y="104"/>
                    <a:pt x="294" y="115"/>
                  </a:cubicBezTo>
                  <a:cubicBezTo>
                    <a:pt x="294" y="115"/>
                    <a:pt x="303" y="37"/>
                    <a:pt x="233" y="18"/>
                  </a:cubicBezTo>
                  <a:cubicBezTo>
                    <a:pt x="163" y="0"/>
                    <a:pt x="130" y="59"/>
                    <a:pt x="125" y="74"/>
                  </a:cubicBezTo>
                  <a:cubicBezTo>
                    <a:pt x="125" y="74"/>
                    <a:pt x="110" y="53"/>
                    <a:pt x="82" y="65"/>
                  </a:cubicBezTo>
                  <a:cubicBezTo>
                    <a:pt x="56" y="77"/>
                    <a:pt x="62" y="103"/>
                    <a:pt x="62" y="103"/>
                  </a:cubicBezTo>
                  <a:cubicBezTo>
                    <a:pt x="62" y="103"/>
                    <a:pt x="18" y="111"/>
                    <a:pt x="9" y="153"/>
                  </a:cubicBezTo>
                  <a:cubicBezTo>
                    <a:pt x="0" y="198"/>
                    <a:pt x="28" y="227"/>
                    <a:pt x="56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5418138" y="1452563"/>
              <a:ext cx="517525" cy="333375"/>
            </a:xfrm>
            <a:custGeom>
              <a:avLst/>
              <a:gdLst>
                <a:gd name="T0" fmla="*/ 22 w 138"/>
                <a:gd name="T1" fmla="*/ 89 h 89"/>
                <a:gd name="T2" fmla="*/ 117 w 138"/>
                <a:gd name="T3" fmla="*/ 89 h 89"/>
                <a:gd name="T4" fmla="*/ 138 w 138"/>
                <a:gd name="T5" fmla="*/ 64 h 89"/>
                <a:gd name="T6" fmla="*/ 115 w 138"/>
                <a:gd name="T7" fmla="*/ 45 h 89"/>
                <a:gd name="T8" fmla="*/ 91 w 138"/>
                <a:gd name="T9" fmla="*/ 7 h 89"/>
                <a:gd name="T10" fmla="*/ 49 w 138"/>
                <a:gd name="T11" fmla="*/ 29 h 89"/>
                <a:gd name="T12" fmla="*/ 32 w 138"/>
                <a:gd name="T13" fmla="*/ 25 h 89"/>
                <a:gd name="T14" fmla="*/ 24 w 138"/>
                <a:gd name="T15" fmla="*/ 40 h 89"/>
                <a:gd name="T16" fmla="*/ 3 w 138"/>
                <a:gd name="T17" fmla="*/ 60 h 89"/>
                <a:gd name="T18" fmla="*/ 22 w 138"/>
                <a:gd name="T1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89">
                  <a:moveTo>
                    <a:pt x="22" y="89"/>
                  </a:moveTo>
                  <a:cubicBezTo>
                    <a:pt x="37" y="89"/>
                    <a:pt x="105" y="89"/>
                    <a:pt x="117" y="89"/>
                  </a:cubicBezTo>
                  <a:cubicBezTo>
                    <a:pt x="129" y="89"/>
                    <a:pt x="138" y="82"/>
                    <a:pt x="138" y="64"/>
                  </a:cubicBezTo>
                  <a:cubicBezTo>
                    <a:pt x="138" y="45"/>
                    <a:pt x="121" y="40"/>
                    <a:pt x="115" y="45"/>
                  </a:cubicBezTo>
                  <a:cubicBezTo>
                    <a:pt x="115" y="45"/>
                    <a:pt x="119" y="14"/>
                    <a:pt x="91" y="7"/>
                  </a:cubicBezTo>
                  <a:cubicBezTo>
                    <a:pt x="64" y="0"/>
                    <a:pt x="51" y="23"/>
                    <a:pt x="49" y="29"/>
                  </a:cubicBezTo>
                  <a:cubicBezTo>
                    <a:pt x="49" y="29"/>
                    <a:pt x="43" y="20"/>
                    <a:pt x="32" y="25"/>
                  </a:cubicBezTo>
                  <a:cubicBezTo>
                    <a:pt x="22" y="30"/>
                    <a:pt x="24" y="40"/>
                    <a:pt x="24" y="40"/>
                  </a:cubicBezTo>
                  <a:cubicBezTo>
                    <a:pt x="24" y="40"/>
                    <a:pt x="7" y="43"/>
                    <a:pt x="3" y="60"/>
                  </a:cubicBezTo>
                  <a:cubicBezTo>
                    <a:pt x="0" y="77"/>
                    <a:pt x="11" y="89"/>
                    <a:pt x="22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2582863" y="1606550"/>
              <a:ext cx="306387" cy="195263"/>
            </a:xfrm>
            <a:custGeom>
              <a:avLst/>
              <a:gdLst>
                <a:gd name="T0" fmla="*/ 13 w 82"/>
                <a:gd name="T1" fmla="*/ 52 h 52"/>
                <a:gd name="T2" fmla="*/ 69 w 82"/>
                <a:gd name="T3" fmla="*/ 52 h 52"/>
                <a:gd name="T4" fmla="*/ 82 w 82"/>
                <a:gd name="T5" fmla="*/ 38 h 52"/>
                <a:gd name="T6" fmla="*/ 68 w 82"/>
                <a:gd name="T7" fmla="*/ 27 h 52"/>
                <a:gd name="T8" fmla="*/ 54 w 82"/>
                <a:gd name="T9" fmla="*/ 4 h 52"/>
                <a:gd name="T10" fmla="*/ 29 w 82"/>
                <a:gd name="T11" fmla="*/ 17 h 52"/>
                <a:gd name="T12" fmla="*/ 19 w 82"/>
                <a:gd name="T13" fmla="*/ 15 h 52"/>
                <a:gd name="T14" fmla="*/ 14 w 82"/>
                <a:gd name="T15" fmla="*/ 24 h 52"/>
                <a:gd name="T16" fmla="*/ 2 w 82"/>
                <a:gd name="T17" fmla="*/ 35 h 52"/>
                <a:gd name="T18" fmla="*/ 13 w 82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2">
                  <a:moveTo>
                    <a:pt x="13" y="52"/>
                  </a:moveTo>
                  <a:cubicBezTo>
                    <a:pt x="22" y="52"/>
                    <a:pt x="62" y="52"/>
                    <a:pt x="69" y="52"/>
                  </a:cubicBezTo>
                  <a:cubicBezTo>
                    <a:pt x="76" y="52"/>
                    <a:pt x="82" y="48"/>
                    <a:pt x="82" y="38"/>
                  </a:cubicBezTo>
                  <a:cubicBezTo>
                    <a:pt x="82" y="27"/>
                    <a:pt x="71" y="24"/>
                    <a:pt x="68" y="27"/>
                  </a:cubicBezTo>
                  <a:cubicBezTo>
                    <a:pt x="68" y="27"/>
                    <a:pt x="70" y="8"/>
                    <a:pt x="54" y="4"/>
                  </a:cubicBezTo>
                  <a:cubicBezTo>
                    <a:pt x="38" y="0"/>
                    <a:pt x="30" y="14"/>
                    <a:pt x="29" y="17"/>
                  </a:cubicBezTo>
                  <a:cubicBezTo>
                    <a:pt x="29" y="17"/>
                    <a:pt x="25" y="12"/>
                    <a:pt x="19" y="15"/>
                  </a:cubicBezTo>
                  <a:cubicBezTo>
                    <a:pt x="13" y="18"/>
                    <a:pt x="14" y="24"/>
                    <a:pt x="14" y="24"/>
                  </a:cubicBezTo>
                  <a:cubicBezTo>
                    <a:pt x="14" y="24"/>
                    <a:pt x="4" y="25"/>
                    <a:pt x="2" y="35"/>
                  </a:cubicBezTo>
                  <a:cubicBezTo>
                    <a:pt x="0" y="46"/>
                    <a:pt x="6" y="52"/>
                    <a:pt x="13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2732088" y="2997200"/>
              <a:ext cx="307975" cy="195263"/>
            </a:xfrm>
            <a:custGeom>
              <a:avLst/>
              <a:gdLst>
                <a:gd name="T0" fmla="*/ 13 w 82"/>
                <a:gd name="T1" fmla="*/ 52 h 52"/>
                <a:gd name="T2" fmla="*/ 69 w 82"/>
                <a:gd name="T3" fmla="*/ 52 h 52"/>
                <a:gd name="T4" fmla="*/ 82 w 82"/>
                <a:gd name="T5" fmla="*/ 37 h 52"/>
                <a:gd name="T6" fmla="*/ 68 w 82"/>
                <a:gd name="T7" fmla="*/ 26 h 52"/>
                <a:gd name="T8" fmla="*/ 54 w 82"/>
                <a:gd name="T9" fmla="*/ 4 h 52"/>
                <a:gd name="T10" fmla="*/ 29 w 82"/>
                <a:gd name="T11" fmla="*/ 17 h 52"/>
                <a:gd name="T12" fmla="*/ 19 w 82"/>
                <a:gd name="T13" fmla="*/ 15 h 52"/>
                <a:gd name="T14" fmla="*/ 14 w 82"/>
                <a:gd name="T15" fmla="*/ 23 h 52"/>
                <a:gd name="T16" fmla="*/ 2 w 82"/>
                <a:gd name="T17" fmla="*/ 35 h 52"/>
                <a:gd name="T18" fmla="*/ 13 w 82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2">
                  <a:moveTo>
                    <a:pt x="13" y="52"/>
                  </a:moveTo>
                  <a:cubicBezTo>
                    <a:pt x="22" y="52"/>
                    <a:pt x="62" y="52"/>
                    <a:pt x="69" y="52"/>
                  </a:cubicBezTo>
                  <a:cubicBezTo>
                    <a:pt x="76" y="52"/>
                    <a:pt x="82" y="48"/>
                    <a:pt x="82" y="37"/>
                  </a:cubicBezTo>
                  <a:cubicBezTo>
                    <a:pt x="82" y="26"/>
                    <a:pt x="71" y="23"/>
                    <a:pt x="68" y="26"/>
                  </a:cubicBezTo>
                  <a:cubicBezTo>
                    <a:pt x="68" y="26"/>
                    <a:pt x="70" y="8"/>
                    <a:pt x="54" y="4"/>
                  </a:cubicBezTo>
                  <a:cubicBezTo>
                    <a:pt x="38" y="0"/>
                    <a:pt x="30" y="13"/>
                    <a:pt x="29" y="17"/>
                  </a:cubicBezTo>
                  <a:cubicBezTo>
                    <a:pt x="29" y="17"/>
                    <a:pt x="25" y="12"/>
                    <a:pt x="19" y="15"/>
                  </a:cubicBezTo>
                  <a:cubicBezTo>
                    <a:pt x="13" y="17"/>
                    <a:pt x="14" y="23"/>
                    <a:pt x="14" y="23"/>
                  </a:cubicBezTo>
                  <a:cubicBezTo>
                    <a:pt x="14" y="23"/>
                    <a:pt x="4" y="25"/>
                    <a:pt x="2" y="35"/>
                  </a:cubicBezTo>
                  <a:cubicBezTo>
                    <a:pt x="0" y="45"/>
                    <a:pt x="6" y="52"/>
                    <a:pt x="13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5935663" y="2944813"/>
              <a:ext cx="388937" cy="250825"/>
            </a:xfrm>
            <a:custGeom>
              <a:avLst/>
              <a:gdLst>
                <a:gd name="T0" fmla="*/ 16 w 104"/>
                <a:gd name="T1" fmla="*/ 67 h 67"/>
                <a:gd name="T2" fmla="*/ 88 w 104"/>
                <a:gd name="T3" fmla="*/ 67 h 67"/>
                <a:gd name="T4" fmla="*/ 104 w 104"/>
                <a:gd name="T5" fmla="*/ 48 h 67"/>
                <a:gd name="T6" fmla="*/ 87 w 104"/>
                <a:gd name="T7" fmla="*/ 34 h 67"/>
                <a:gd name="T8" fmla="*/ 69 w 104"/>
                <a:gd name="T9" fmla="*/ 5 h 67"/>
                <a:gd name="T10" fmla="*/ 37 w 104"/>
                <a:gd name="T11" fmla="*/ 22 h 67"/>
                <a:gd name="T12" fmla="*/ 24 w 104"/>
                <a:gd name="T13" fmla="*/ 19 h 67"/>
                <a:gd name="T14" fmla="*/ 18 w 104"/>
                <a:gd name="T15" fmla="*/ 30 h 67"/>
                <a:gd name="T16" fmla="*/ 2 w 104"/>
                <a:gd name="T17" fmla="*/ 45 h 67"/>
                <a:gd name="T18" fmla="*/ 16 w 104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67">
                  <a:moveTo>
                    <a:pt x="16" y="67"/>
                  </a:moveTo>
                  <a:cubicBezTo>
                    <a:pt x="28" y="67"/>
                    <a:pt x="79" y="67"/>
                    <a:pt x="88" y="67"/>
                  </a:cubicBezTo>
                  <a:cubicBezTo>
                    <a:pt x="98" y="67"/>
                    <a:pt x="104" y="62"/>
                    <a:pt x="104" y="48"/>
                  </a:cubicBezTo>
                  <a:cubicBezTo>
                    <a:pt x="104" y="34"/>
                    <a:pt x="91" y="31"/>
                    <a:pt x="87" y="34"/>
                  </a:cubicBezTo>
                  <a:cubicBezTo>
                    <a:pt x="87" y="34"/>
                    <a:pt x="90" y="11"/>
                    <a:pt x="69" y="5"/>
                  </a:cubicBezTo>
                  <a:cubicBezTo>
                    <a:pt x="48" y="0"/>
                    <a:pt x="38" y="17"/>
                    <a:pt x="37" y="22"/>
                  </a:cubicBezTo>
                  <a:cubicBezTo>
                    <a:pt x="37" y="22"/>
                    <a:pt x="32" y="16"/>
                    <a:pt x="24" y="19"/>
                  </a:cubicBezTo>
                  <a:cubicBezTo>
                    <a:pt x="16" y="23"/>
                    <a:pt x="18" y="30"/>
                    <a:pt x="18" y="30"/>
                  </a:cubicBezTo>
                  <a:cubicBezTo>
                    <a:pt x="18" y="30"/>
                    <a:pt x="5" y="33"/>
                    <a:pt x="2" y="45"/>
                  </a:cubicBezTo>
                  <a:cubicBezTo>
                    <a:pt x="0" y="58"/>
                    <a:pt x="8" y="67"/>
                    <a:pt x="16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2816622" y="3252788"/>
              <a:ext cx="942578" cy="603250"/>
            </a:xfrm>
            <a:custGeom>
              <a:avLst/>
              <a:gdLst>
                <a:gd name="T0" fmla="*/ 46 w 286"/>
                <a:gd name="T1" fmla="*/ 183 h 183"/>
                <a:gd name="T2" fmla="*/ 241 w 286"/>
                <a:gd name="T3" fmla="*/ 183 h 183"/>
                <a:gd name="T4" fmla="*/ 286 w 286"/>
                <a:gd name="T5" fmla="*/ 131 h 183"/>
                <a:gd name="T6" fmla="*/ 238 w 286"/>
                <a:gd name="T7" fmla="*/ 93 h 183"/>
                <a:gd name="T8" fmla="*/ 189 w 286"/>
                <a:gd name="T9" fmla="*/ 15 h 183"/>
                <a:gd name="T10" fmla="*/ 102 w 286"/>
                <a:gd name="T11" fmla="*/ 60 h 183"/>
                <a:gd name="T12" fmla="*/ 67 w 286"/>
                <a:gd name="T13" fmla="*/ 52 h 183"/>
                <a:gd name="T14" fmla="*/ 51 w 286"/>
                <a:gd name="T15" fmla="*/ 83 h 183"/>
                <a:gd name="T16" fmla="*/ 8 w 286"/>
                <a:gd name="T17" fmla="*/ 123 h 183"/>
                <a:gd name="T18" fmla="*/ 46 w 286"/>
                <a:gd name="T1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83">
                  <a:moveTo>
                    <a:pt x="46" y="183"/>
                  </a:moveTo>
                  <a:cubicBezTo>
                    <a:pt x="76" y="183"/>
                    <a:pt x="216" y="183"/>
                    <a:pt x="241" y="183"/>
                  </a:cubicBezTo>
                  <a:cubicBezTo>
                    <a:pt x="267" y="183"/>
                    <a:pt x="286" y="169"/>
                    <a:pt x="286" y="131"/>
                  </a:cubicBezTo>
                  <a:cubicBezTo>
                    <a:pt x="286" y="93"/>
                    <a:pt x="250" y="83"/>
                    <a:pt x="238" y="93"/>
                  </a:cubicBezTo>
                  <a:cubicBezTo>
                    <a:pt x="238" y="93"/>
                    <a:pt x="245" y="29"/>
                    <a:pt x="189" y="15"/>
                  </a:cubicBezTo>
                  <a:cubicBezTo>
                    <a:pt x="132" y="0"/>
                    <a:pt x="105" y="48"/>
                    <a:pt x="102" y="60"/>
                  </a:cubicBezTo>
                  <a:cubicBezTo>
                    <a:pt x="102" y="60"/>
                    <a:pt x="89" y="42"/>
                    <a:pt x="67" y="52"/>
                  </a:cubicBezTo>
                  <a:cubicBezTo>
                    <a:pt x="46" y="62"/>
                    <a:pt x="51" y="83"/>
                    <a:pt x="51" y="83"/>
                  </a:cubicBezTo>
                  <a:cubicBezTo>
                    <a:pt x="51" y="83"/>
                    <a:pt x="15" y="89"/>
                    <a:pt x="8" y="123"/>
                  </a:cubicBezTo>
                  <a:cubicBezTo>
                    <a:pt x="0" y="159"/>
                    <a:pt x="23" y="183"/>
                    <a:pt x="46" y="18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5548313" y="3405188"/>
              <a:ext cx="908050" cy="582612"/>
            </a:xfrm>
            <a:custGeom>
              <a:avLst/>
              <a:gdLst>
                <a:gd name="T0" fmla="*/ 39 w 242"/>
                <a:gd name="T1" fmla="*/ 155 h 155"/>
                <a:gd name="T2" fmla="*/ 205 w 242"/>
                <a:gd name="T3" fmla="*/ 155 h 155"/>
                <a:gd name="T4" fmla="*/ 242 w 242"/>
                <a:gd name="T5" fmla="*/ 111 h 155"/>
                <a:gd name="T6" fmla="*/ 202 w 242"/>
                <a:gd name="T7" fmla="*/ 78 h 155"/>
                <a:gd name="T8" fmla="*/ 160 w 242"/>
                <a:gd name="T9" fmla="*/ 12 h 155"/>
                <a:gd name="T10" fmla="*/ 86 w 242"/>
                <a:gd name="T11" fmla="*/ 50 h 155"/>
                <a:gd name="T12" fmla="*/ 56 w 242"/>
                <a:gd name="T13" fmla="*/ 44 h 155"/>
                <a:gd name="T14" fmla="*/ 43 w 242"/>
                <a:gd name="T15" fmla="*/ 70 h 155"/>
                <a:gd name="T16" fmla="*/ 6 w 242"/>
                <a:gd name="T17" fmla="*/ 105 h 155"/>
                <a:gd name="T18" fmla="*/ 39 w 242"/>
                <a:gd name="T1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55">
                  <a:moveTo>
                    <a:pt x="39" y="155"/>
                  </a:moveTo>
                  <a:cubicBezTo>
                    <a:pt x="65" y="155"/>
                    <a:pt x="183" y="155"/>
                    <a:pt x="205" y="155"/>
                  </a:cubicBezTo>
                  <a:cubicBezTo>
                    <a:pt x="227" y="155"/>
                    <a:pt x="242" y="143"/>
                    <a:pt x="242" y="111"/>
                  </a:cubicBezTo>
                  <a:cubicBezTo>
                    <a:pt x="242" y="79"/>
                    <a:pt x="212" y="71"/>
                    <a:pt x="202" y="78"/>
                  </a:cubicBezTo>
                  <a:cubicBezTo>
                    <a:pt x="202" y="78"/>
                    <a:pt x="208" y="25"/>
                    <a:pt x="160" y="12"/>
                  </a:cubicBezTo>
                  <a:cubicBezTo>
                    <a:pt x="112" y="0"/>
                    <a:pt x="89" y="40"/>
                    <a:pt x="86" y="50"/>
                  </a:cubicBezTo>
                  <a:cubicBezTo>
                    <a:pt x="86" y="50"/>
                    <a:pt x="76" y="36"/>
                    <a:pt x="56" y="44"/>
                  </a:cubicBezTo>
                  <a:cubicBezTo>
                    <a:pt x="39" y="52"/>
                    <a:pt x="43" y="70"/>
                    <a:pt x="43" y="70"/>
                  </a:cubicBezTo>
                  <a:cubicBezTo>
                    <a:pt x="43" y="70"/>
                    <a:pt x="12" y="75"/>
                    <a:pt x="6" y="105"/>
                  </a:cubicBezTo>
                  <a:cubicBezTo>
                    <a:pt x="0" y="135"/>
                    <a:pt x="19" y="155"/>
                    <a:pt x="39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3494088" y="4305300"/>
              <a:ext cx="457200" cy="293688"/>
            </a:xfrm>
            <a:custGeom>
              <a:avLst/>
              <a:gdLst>
                <a:gd name="T0" fmla="*/ 19 w 122"/>
                <a:gd name="T1" fmla="*/ 78 h 78"/>
                <a:gd name="T2" fmla="*/ 103 w 122"/>
                <a:gd name="T3" fmla="*/ 78 h 78"/>
                <a:gd name="T4" fmla="*/ 122 w 122"/>
                <a:gd name="T5" fmla="*/ 56 h 78"/>
                <a:gd name="T6" fmla="*/ 102 w 122"/>
                <a:gd name="T7" fmla="*/ 39 h 78"/>
                <a:gd name="T8" fmla="*/ 81 w 122"/>
                <a:gd name="T9" fmla="*/ 6 h 78"/>
                <a:gd name="T10" fmla="*/ 43 w 122"/>
                <a:gd name="T11" fmla="*/ 25 h 78"/>
                <a:gd name="T12" fmla="*/ 28 w 122"/>
                <a:gd name="T13" fmla="*/ 22 h 78"/>
                <a:gd name="T14" fmla="*/ 22 w 122"/>
                <a:gd name="T15" fmla="*/ 35 h 78"/>
                <a:gd name="T16" fmla="*/ 3 w 122"/>
                <a:gd name="T17" fmla="*/ 53 h 78"/>
                <a:gd name="T18" fmla="*/ 19 w 122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8">
                  <a:moveTo>
                    <a:pt x="19" y="78"/>
                  </a:moveTo>
                  <a:cubicBezTo>
                    <a:pt x="33" y="78"/>
                    <a:pt x="92" y="78"/>
                    <a:pt x="103" y="78"/>
                  </a:cubicBezTo>
                  <a:cubicBezTo>
                    <a:pt x="114" y="78"/>
                    <a:pt x="122" y="72"/>
                    <a:pt x="122" y="56"/>
                  </a:cubicBezTo>
                  <a:cubicBezTo>
                    <a:pt x="122" y="40"/>
                    <a:pt x="107" y="35"/>
                    <a:pt x="102" y="39"/>
                  </a:cubicBezTo>
                  <a:cubicBezTo>
                    <a:pt x="102" y="39"/>
                    <a:pt x="105" y="12"/>
                    <a:pt x="81" y="6"/>
                  </a:cubicBezTo>
                  <a:cubicBezTo>
                    <a:pt x="56" y="0"/>
                    <a:pt x="45" y="20"/>
                    <a:pt x="43" y="25"/>
                  </a:cubicBezTo>
                  <a:cubicBezTo>
                    <a:pt x="43" y="25"/>
                    <a:pt x="38" y="18"/>
                    <a:pt x="28" y="22"/>
                  </a:cubicBezTo>
                  <a:cubicBezTo>
                    <a:pt x="19" y="26"/>
                    <a:pt x="22" y="35"/>
                    <a:pt x="22" y="35"/>
                  </a:cubicBezTo>
                  <a:cubicBezTo>
                    <a:pt x="22" y="35"/>
                    <a:pt x="6" y="38"/>
                    <a:pt x="3" y="53"/>
                  </a:cubicBezTo>
                  <a:cubicBezTo>
                    <a:pt x="0" y="68"/>
                    <a:pt x="10" y="78"/>
                    <a:pt x="19" y="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4364038" y="2884488"/>
              <a:ext cx="0" cy="225425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900613" y="2884488"/>
              <a:ext cx="0" cy="225425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3759200" y="2524125"/>
              <a:ext cx="604838" cy="919163"/>
            </a:xfrm>
            <a:custGeom>
              <a:avLst/>
              <a:gdLst>
                <a:gd name="T0" fmla="*/ 0 w 381"/>
                <a:gd name="T1" fmla="*/ 0 h 579"/>
                <a:gd name="T2" fmla="*/ 0 w 381"/>
                <a:gd name="T3" fmla="*/ 579 h 579"/>
                <a:gd name="T4" fmla="*/ 381 w 381"/>
                <a:gd name="T5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" h="579">
                  <a:moveTo>
                    <a:pt x="0" y="0"/>
                  </a:moveTo>
                  <a:lnTo>
                    <a:pt x="0" y="579"/>
                  </a:lnTo>
                  <a:lnTo>
                    <a:pt x="381" y="579"/>
                  </a:lnTo>
                </a:path>
              </a:pathLst>
            </a:custGeom>
            <a:noFill/>
            <a:ln w="6350" cap="flat" cmpd="sng">
              <a:solidFill>
                <a:schemeClr val="tx1">
                  <a:lumMod val="50000"/>
                  <a:lumOff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4900613" y="2741613"/>
              <a:ext cx="787400" cy="765175"/>
            </a:xfrm>
            <a:custGeom>
              <a:avLst/>
              <a:gdLst>
                <a:gd name="T0" fmla="*/ 0 w 496"/>
                <a:gd name="T1" fmla="*/ 482 h 482"/>
                <a:gd name="T2" fmla="*/ 496 w 496"/>
                <a:gd name="T3" fmla="*/ 482 h 482"/>
                <a:gd name="T4" fmla="*/ 496 w 496"/>
                <a:gd name="T5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482">
                  <a:moveTo>
                    <a:pt x="0" y="482"/>
                  </a:moveTo>
                  <a:lnTo>
                    <a:pt x="496" y="482"/>
                  </a:lnTo>
                  <a:lnTo>
                    <a:pt x="496" y="0"/>
                  </a:lnTo>
                </a:path>
              </a:pathLst>
            </a:custGeom>
            <a:noFill/>
            <a:ln w="6350" cap="flat" cmpd="sng">
              <a:solidFill>
                <a:schemeClr val="tx1">
                  <a:lumMod val="50000"/>
                  <a:lumOff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4900613" y="3829050"/>
              <a:ext cx="666750" cy="993775"/>
            </a:xfrm>
            <a:custGeom>
              <a:avLst/>
              <a:gdLst>
                <a:gd name="T0" fmla="*/ 420 w 420"/>
                <a:gd name="T1" fmla="*/ 0 h 626"/>
                <a:gd name="T2" fmla="*/ 330 w 420"/>
                <a:gd name="T3" fmla="*/ 0 h 626"/>
                <a:gd name="T4" fmla="*/ 330 w 420"/>
                <a:gd name="T5" fmla="*/ 626 h 626"/>
                <a:gd name="T6" fmla="*/ 0 w 420"/>
                <a:gd name="T7" fmla="*/ 62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626">
                  <a:moveTo>
                    <a:pt x="420" y="0"/>
                  </a:moveTo>
                  <a:lnTo>
                    <a:pt x="330" y="0"/>
                  </a:lnTo>
                  <a:lnTo>
                    <a:pt x="330" y="626"/>
                  </a:lnTo>
                  <a:lnTo>
                    <a:pt x="0" y="626"/>
                  </a:lnTo>
                </a:path>
              </a:pathLst>
            </a:custGeom>
            <a:noFill/>
            <a:ln w="6350" cap="flat" cmpd="sng">
              <a:solidFill>
                <a:schemeClr val="tx1">
                  <a:lumMod val="50000"/>
                  <a:lumOff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3756025" y="3746500"/>
              <a:ext cx="1144588" cy="627063"/>
            </a:xfrm>
            <a:custGeom>
              <a:avLst/>
              <a:gdLst>
                <a:gd name="T0" fmla="*/ 721 w 721"/>
                <a:gd name="T1" fmla="*/ 395 h 395"/>
                <a:gd name="T2" fmla="*/ 191 w 721"/>
                <a:gd name="T3" fmla="*/ 395 h 395"/>
                <a:gd name="T4" fmla="*/ 191 w 721"/>
                <a:gd name="T5" fmla="*/ 0 h 395"/>
                <a:gd name="T6" fmla="*/ 0 w 721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395">
                  <a:moveTo>
                    <a:pt x="721" y="395"/>
                  </a:moveTo>
                  <a:lnTo>
                    <a:pt x="191" y="395"/>
                  </a:lnTo>
                  <a:lnTo>
                    <a:pt x="191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chemeClr val="tx1">
                  <a:lumMod val="50000"/>
                  <a:lumOff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3448050" y="2636838"/>
              <a:ext cx="393700" cy="255587"/>
            </a:xfrm>
            <a:custGeom>
              <a:avLst/>
              <a:gdLst>
                <a:gd name="T0" fmla="*/ 17 w 105"/>
                <a:gd name="T1" fmla="*/ 68 h 68"/>
                <a:gd name="T2" fmla="*/ 89 w 105"/>
                <a:gd name="T3" fmla="*/ 68 h 68"/>
                <a:gd name="T4" fmla="*/ 105 w 105"/>
                <a:gd name="T5" fmla="*/ 49 h 68"/>
                <a:gd name="T6" fmla="*/ 87 w 105"/>
                <a:gd name="T7" fmla="*/ 35 h 68"/>
                <a:gd name="T8" fmla="*/ 69 w 105"/>
                <a:gd name="T9" fmla="*/ 6 h 68"/>
                <a:gd name="T10" fmla="*/ 37 w 105"/>
                <a:gd name="T11" fmla="*/ 23 h 68"/>
                <a:gd name="T12" fmla="*/ 24 w 105"/>
                <a:gd name="T13" fmla="*/ 20 h 68"/>
                <a:gd name="T14" fmla="*/ 19 w 105"/>
                <a:gd name="T15" fmla="*/ 31 h 68"/>
                <a:gd name="T16" fmla="*/ 3 w 105"/>
                <a:gd name="T17" fmla="*/ 46 h 68"/>
                <a:gd name="T18" fmla="*/ 17 w 105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68">
                  <a:moveTo>
                    <a:pt x="17" y="68"/>
                  </a:moveTo>
                  <a:cubicBezTo>
                    <a:pt x="28" y="68"/>
                    <a:pt x="79" y="68"/>
                    <a:pt x="89" y="68"/>
                  </a:cubicBezTo>
                  <a:cubicBezTo>
                    <a:pt x="98" y="68"/>
                    <a:pt x="105" y="63"/>
                    <a:pt x="105" y="49"/>
                  </a:cubicBezTo>
                  <a:cubicBezTo>
                    <a:pt x="105" y="35"/>
                    <a:pt x="92" y="31"/>
                    <a:pt x="87" y="35"/>
                  </a:cubicBezTo>
                  <a:cubicBezTo>
                    <a:pt x="87" y="35"/>
                    <a:pt x="90" y="11"/>
                    <a:pt x="69" y="6"/>
                  </a:cubicBezTo>
                  <a:cubicBezTo>
                    <a:pt x="48" y="0"/>
                    <a:pt x="39" y="18"/>
                    <a:pt x="37" y="23"/>
                  </a:cubicBezTo>
                  <a:cubicBezTo>
                    <a:pt x="37" y="23"/>
                    <a:pt x="33" y="16"/>
                    <a:pt x="24" y="20"/>
                  </a:cubicBezTo>
                  <a:cubicBezTo>
                    <a:pt x="17" y="23"/>
                    <a:pt x="19" y="31"/>
                    <a:pt x="19" y="31"/>
                  </a:cubicBezTo>
                  <a:cubicBezTo>
                    <a:pt x="19" y="31"/>
                    <a:pt x="5" y="33"/>
                    <a:pt x="3" y="46"/>
                  </a:cubicBezTo>
                  <a:cubicBezTo>
                    <a:pt x="0" y="59"/>
                    <a:pt x="8" y="68"/>
                    <a:pt x="17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86847" y="2086645"/>
            <a:ext cx="2275854" cy="857180"/>
            <a:chOff x="505722" y="1724695"/>
            <a:chExt cx="2275854" cy="857180"/>
          </a:xfrm>
        </p:grpSpPr>
        <p:sp>
          <p:nvSpPr>
            <p:cNvPr id="22" name="Rectangle 167"/>
            <p:cNvSpPr>
              <a:spLocks noChangeArrowheads="1"/>
            </p:cNvSpPr>
            <p:nvPr/>
          </p:nvSpPr>
          <p:spPr bwMode="auto">
            <a:xfrm>
              <a:off x="581428" y="1935544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23" name="TextBox 47"/>
            <p:cNvSpPr txBox="1"/>
            <p:nvPr/>
          </p:nvSpPr>
          <p:spPr>
            <a:xfrm>
              <a:off x="505722" y="1724695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45440" y="3614738"/>
            <a:ext cx="2275854" cy="857180"/>
            <a:chOff x="6464315" y="3252788"/>
            <a:chExt cx="2275854" cy="857180"/>
          </a:xfrm>
        </p:grpSpPr>
        <p:sp>
          <p:nvSpPr>
            <p:cNvPr id="25" name="Rectangle 167"/>
            <p:cNvSpPr>
              <a:spLocks noChangeArrowheads="1"/>
            </p:cNvSpPr>
            <p:nvPr/>
          </p:nvSpPr>
          <p:spPr bwMode="auto">
            <a:xfrm>
              <a:off x="6540021" y="3463637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26" name="TextBox 47"/>
            <p:cNvSpPr txBox="1"/>
            <p:nvPr/>
          </p:nvSpPr>
          <p:spPr>
            <a:xfrm>
              <a:off x="6464315" y="3252788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86847" y="3691311"/>
            <a:ext cx="2275854" cy="857180"/>
            <a:chOff x="505722" y="3329361"/>
            <a:chExt cx="2275854" cy="857180"/>
          </a:xfrm>
        </p:grpSpPr>
        <p:sp>
          <p:nvSpPr>
            <p:cNvPr id="28" name="Rectangle 167"/>
            <p:cNvSpPr>
              <a:spLocks noChangeArrowheads="1"/>
            </p:cNvSpPr>
            <p:nvPr/>
          </p:nvSpPr>
          <p:spPr bwMode="auto">
            <a:xfrm>
              <a:off x="581428" y="3540210"/>
              <a:ext cx="2200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29" name="TextBox 47"/>
            <p:cNvSpPr txBox="1"/>
            <p:nvPr/>
          </p:nvSpPr>
          <p:spPr>
            <a:xfrm>
              <a:off x="505722" y="3329361"/>
              <a:ext cx="222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3325" y="2395463"/>
            <a:ext cx="6711950" cy="1925638"/>
            <a:chOff x="1216025" y="1947788"/>
            <a:chExt cx="6711950" cy="1925638"/>
          </a:xfrm>
          <a:solidFill>
            <a:schemeClr val="bg1"/>
          </a:solidFill>
        </p:grpSpPr>
        <p:sp>
          <p:nvSpPr>
            <p:cNvPr id="3" name="Freeform 9"/>
            <p:cNvSpPr/>
            <p:nvPr/>
          </p:nvSpPr>
          <p:spPr bwMode="auto">
            <a:xfrm>
              <a:off x="2498725" y="2911401"/>
              <a:ext cx="1582738" cy="792162"/>
            </a:xfrm>
            <a:custGeom>
              <a:avLst/>
              <a:gdLst>
                <a:gd name="T0" fmla="*/ 228 w 457"/>
                <a:gd name="T1" fmla="*/ 142 h 229"/>
                <a:gd name="T2" fmla="*/ 87 w 457"/>
                <a:gd name="T3" fmla="*/ 0 h 229"/>
                <a:gd name="T4" fmla="*/ 0 w 457"/>
                <a:gd name="T5" fmla="*/ 0 h 229"/>
                <a:gd name="T6" fmla="*/ 228 w 457"/>
                <a:gd name="T7" fmla="*/ 229 h 229"/>
                <a:gd name="T8" fmla="*/ 457 w 457"/>
                <a:gd name="T9" fmla="*/ 0 h 229"/>
                <a:gd name="T10" fmla="*/ 370 w 457"/>
                <a:gd name="T11" fmla="*/ 0 h 229"/>
                <a:gd name="T12" fmla="*/ 228 w 457"/>
                <a:gd name="T13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29">
                  <a:moveTo>
                    <a:pt x="228" y="142"/>
                  </a:moveTo>
                  <a:cubicBezTo>
                    <a:pt x="150" y="142"/>
                    <a:pt x="87" y="78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102" y="229"/>
                    <a:pt x="228" y="229"/>
                  </a:cubicBezTo>
                  <a:cubicBezTo>
                    <a:pt x="355" y="229"/>
                    <a:pt x="457" y="126"/>
                    <a:pt x="457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78"/>
                    <a:pt x="307" y="142"/>
                    <a:pt x="228" y="142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0"/>
            <p:cNvSpPr/>
            <p:nvPr/>
          </p:nvSpPr>
          <p:spPr bwMode="auto">
            <a:xfrm>
              <a:off x="3779838" y="2119238"/>
              <a:ext cx="1584325" cy="792163"/>
            </a:xfrm>
            <a:custGeom>
              <a:avLst/>
              <a:gdLst>
                <a:gd name="T0" fmla="*/ 229 w 458"/>
                <a:gd name="T1" fmla="*/ 87 h 229"/>
                <a:gd name="T2" fmla="*/ 371 w 458"/>
                <a:gd name="T3" fmla="*/ 229 h 229"/>
                <a:gd name="T4" fmla="*/ 458 w 458"/>
                <a:gd name="T5" fmla="*/ 229 h 229"/>
                <a:gd name="T6" fmla="*/ 229 w 458"/>
                <a:gd name="T7" fmla="*/ 0 h 229"/>
                <a:gd name="T8" fmla="*/ 0 w 458"/>
                <a:gd name="T9" fmla="*/ 229 h 229"/>
                <a:gd name="T10" fmla="*/ 87 w 458"/>
                <a:gd name="T11" fmla="*/ 229 h 229"/>
                <a:gd name="T12" fmla="*/ 229 w 458"/>
                <a:gd name="T13" fmla="*/ 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229">
                  <a:moveTo>
                    <a:pt x="229" y="87"/>
                  </a:moveTo>
                  <a:cubicBezTo>
                    <a:pt x="307" y="87"/>
                    <a:pt x="371" y="151"/>
                    <a:pt x="371" y="229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1"/>
            <p:cNvSpPr/>
            <p:nvPr/>
          </p:nvSpPr>
          <p:spPr bwMode="auto">
            <a:xfrm>
              <a:off x="5062538" y="2911401"/>
              <a:ext cx="1582737" cy="792162"/>
            </a:xfrm>
            <a:custGeom>
              <a:avLst/>
              <a:gdLst>
                <a:gd name="T0" fmla="*/ 228 w 457"/>
                <a:gd name="T1" fmla="*/ 142 h 229"/>
                <a:gd name="T2" fmla="*/ 86 w 457"/>
                <a:gd name="T3" fmla="*/ 0 h 229"/>
                <a:gd name="T4" fmla="*/ 0 w 457"/>
                <a:gd name="T5" fmla="*/ 0 h 229"/>
                <a:gd name="T6" fmla="*/ 228 w 457"/>
                <a:gd name="T7" fmla="*/ 229 h 229"/>
                <a:gd name="T8" fmla="*/ 457 w 457"/>
                <a:gd name="T9" fmla="*/ 0 h 229"/>
                <a:gd name="T10" fmla="*/ 370 w 457"/>
                <a:gd name="T11" fmla="*/ 0 h 229"/>
                <a:gd name="T12" fmla="*/ 228 w 457"/>
                <a:gd name="T13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29">
                  <a:moveTo>
                    <a:pt x="228" y="142"/>
                  </a:moveTo>
                  <a:cubicBezTo>
                    <a:pt x="150" y="142"/>
                    <a:pt x="86" y="78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102" y="229"/>
                    <a:pt x="228" y="229"/>
                  </a:cubicBezTo>
                  <a:cubicBezTo>
                    <a:pt x="355" y="229"/>
                    <a:pt x="457" y="126"/>
                    <a:pt x="457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78"/>
                    <a:pt x="307" y="142"/>
                    <a:pt x="228" y="142"/>
                  </a:cubicBez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1216025" y="2119238"/>
              <a:ext cx="1584325" cy="941388"/>
            </a:xfrm>
            <a:custGeom>
              <a:avLst/>
              <a:gdLst>
                <a:gd name="T0" fmla="*/ 229 w 458"/>
                <a:gd name="T1" fmla="*/ 0 h 272"/>
                <a:gd name="T2" fmla="*/ 0 w 458"/>
                <a:gd name="T3" fmla="*/ 229 h 272"/>
                <a:gd name="T4" fmla="*/ 44 w 458"/>
                <a:gd name="T5" fmla="*/ 272 h 272"/>
                <a:gd name="T6" fmla="*/ 87 w 458"/>
                <a:gd name="T7" fmla="*/ 229 h 272"/>
                <a:gd name="T8" fmla="*/ 229 w 458"/>
                <a:gd name="T9" fmla="*/ 87 h 272"/>
                <a:gd name="T10" fmla="*/ 371 w 458"/>
                <a:gd name="T11" fmla="*/ 229 h 272"/>
                <a:gd name="T12" fmla="*/ 458 w 458"/>
                <a:gd name="T13" fmla="*/ 229 h 272"/>
                <a:gd name="T14" fmla="*/ 229 w 458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72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cubicBezTo>
                    <a:pt x="0" y="253"/>
                    <a:pt x="20" y="272"/>
                    <a:pt x="44" y="272"/>
                  </a:cubicBezTo>
                  <a:cubicBezTo>
                    <a:pt x="68" y="272"/>
                    <a:pt x="87" y="253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ubicBezTo>
                    <a:pt x="307" y="87"/>
                    <a:pt x="371" y="151"/>
                    <a:pt x="371" y="229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6343650" y="2119238"/>
              <a:ext cx="1584325" cy="941388"/>
            </a:xfrm>
            <a:custGeom>
              <a:avLst/>
              <a:gdLst>
                <a:gd name="T0" fmla="*/ 229 w 458"/>
                <a:gd name="T1" fmla="*/ 0 h 272"/>
                <a:gd name="T2" fmla="*/ 0 w 458"/>
                <a:gd name="T3" fmla="*/ 229 h 272"/>
                <a:gd name="T4" fmla="*/ 87 w 458"/>
                <a:gd name="T5" fmla="*/ 229 h 272"/>
                <a:gd name="T6" fmla="*/ 229 w 458"/>
                <a:gd name="T7" fmla="*/ 87 h 272"/>
                <a:gd name="T8" fmla="*/ 371 w 458"/>
                <a:gd name="T9" fmla="*/ 229 h 272"/>
                <a:gd name="T10" fmla="*/ 414 w 458"/>
                <a:gd name="T11" fmla="*/ 272 h 272"/>
                <a:gd name="T12" fmla="*/ 458 w 458"/>
                <a:gd name="T13" fmla="*/ 229 h 272"/>
                <a:gd name="T14" fmla="*/ 229 w 458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72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ubicBezTo>
                    <a:pt x="307" y="87"/>
                    <a:pt x="371" y="151"/>
                    <a:pt x="371" y="229"/>
                  </a:cubicBezTo>
                  <a:cubicBezTo>
                    <a:pt x="371" y="253"/>
                    <a:pt x="390" y="272"/>
                    <a:pt x="414" y="272"/>
                  </a:cubicBezTo>
                  <a:cubicBezTo>
                    <a:pt x="438" y="272"/>
                    <a:pt x="458" y="253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oup 14"/>
            <p:cNvGrpSpPr/>
            <p:nvPr/>
          </p:nvGrpSpPr>
          <p:grpSpPr bwMode="auto">
            <a:xfrm>
              <a:off x="1862138" y="2724076"/>
              <a:ext cx="292100" cy="374650"/>
              <a:chOff x="0" y="0"/>
              <a:chExt cx="184" cy="236"/>
            </a:xfrm>
            <a:grpFill/>
          </p:grpSpPr>
          <p:sp>
            <p:nvSpPr>
              <p:cNvPr id="26" name="Freeform 15"/>
              <p:cNvSpPr/>
              <p:nvPr/>
            </p:nvSpPr>
            <p:spPr bwMode="auto">
              <a:xfrm>
                <a:off x="0" y="0"/>
                <a:ext cx="184" cy="236"/>
              </a:xfrm>
              <a:custGeom>
                <a:avLst/>
                <a:gdLst>
                  <a:gd name="T0" fmla="*/ 19 w 84"/>
                  <a:gd name="T1" fmla="*/ 98 h 108"/>
                  <a:gd name="T2" fmla="*/ 10 w 84"/>
                  <a:gd name="T3" fmla="*/ 98 h 108"/>
                  <a:gd name="T4" fmla="*/ 10 w 84"/>
                  <a:gd name="T5" fmla="*/ 9 h 108"/>
                  <a:gd name="T6" fmla="*/ 79 w 84"/>
                  <a:gd name="T7" fmla="*/ 9 h 108"/>
                  <a:gd name="T8" fmla="*/ 84 w 84"/>
                  <a:gd name="T9" fmla="*/ 5 h 108"/>
                  <a:gd name="T10" fmla="*/ 79 w 84"/>
                  <a:gd name="T11" fmla="*/ 0 h 108"/>
                  <a:gd name="T12" fmla="*/ 5 w 84"/>
                  <a:gd name="T13" fmla="*/ 0 h 108"/>
                  <a:gd name="T14" fmla="*/ 0 w 84"/>
                  <a:gd name="T15" fmla="*/ 5 h 108"/>
                  <a:gd name="T16" fmla="*/ 0 w 84"/>
                  <a:gd name="T17" fmla="*/ 103 h 108"/>
                  <a:gd name="T18" fmla="*/ 5 w 84"/>
                  <a:gd name="T19" fmla="*/ 108 h 108"/>
                  <a:gd name="T20" fmla="*/ 19 w 84"/>
                  <a:gd name="T21" fmla="*/ 108 h 108"/>
                  <a:gd name="T22" fmla="*/ 23 w 84"/>
                  <a:gd name="T23" fmla="*/ 103 h 108"/>
                  <a:gd name="T24" fmla="*/ 19 w 84"/>
                  <a:gd name="T25" fmla="*/ 9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8">
                    <a:moveTo>
                      <a:pt x="19" y="98"/>
                    </a:move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2" y="9"/>
                      <a:pt x="84" y="7"/>
                      <a:pt x="84" y="5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6"/>
                      <a:pt x="3" y="108"/>
                      <a:pt x="5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8"/>
                      <a:pt x="23" y="106"/>
                      <a:pt x="23" y="103"/>
                    </a:cubicBezTo>
                    <a:cubicBezTo>
                      <a:pt x="23" y="100"/>
                      <a:pt x="21" y="98"/>
                      <a:pt x="1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116" y="138"/>
                <a:ext cx="68" cy="98"/>
              </a:xfrm>
              <a:custGeom>
                <a:avLst/>
                <a:gdLst>
                  <a:gd name="T0" fmla="*/ 26 w 31"/>
                  <a:gd name="T1" fmla="*/ 0 h 45"/>
                  <a:gd name="T2" fmla="*/ 21 w 31"/>
                  <a:gd name="T3" fmla="*/ 5 h 45"/>
                  <a:gd name="T4" fmla="*/ 21 w 31"/>
                  <a:gd name="T5" fmla="*/ 35 h 45"/>
                  <a:gd name="T6" fmla="*/ 4 w 31"/>
                  <a:gd name="T7" fmla="*/ 35 h 45"/>
                  <a:gd name="T8" fmla="*/ 0 w 31"/>
                  <a:gd name="T9" fmla="*/ 40 h 45"/>
                  <a:gd name="T10" fmla="*/ 4 w 31"/>
                  <a:gd name="T11" fmla="*/ 45 h 45"/>
                  <a:gd name="T12" fmla="*/ 26 w 31"/>
                  <a:gd name="T13" fmla="*/ 45 h 45"/>
                  <a:gd name="T14" fmla="*/ 29 w 31"/>
                  <a:gd name="T15" fmla="*/ 43 h 45"/>
                  <a:gd name="T16" fmla="*/ 31 w 31"/>
                  <a:gd name="T17" fmla="*/ 40 h 45"/>
                  <a:gd name="T18" fmla="*/ 31 w 31"/>
                  <a:gd name="T19" fmla="*/ 5 h 45"/>
                  <a:gd name="T20" fmla="*/ 26 w 31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23" y="0"/>
                      <a:pt x="21" y="2"/>
                      <a:pt x="21" y="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5"/>
                      <a:pt x="28" y="44"/>
                      <a:pt x="29" y="43"/>
                    </a:cubicBezTo>
                    <a:cubicBezTo>
                      <a:pt x="30" y="42"/>
                      <a:pt x="31" y="41"/>
                      <a:pt x="31" y="4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66" y="51"/>
                <a:ext cx="113" cy="163"/>
              </a:xfrm>
              <a:custGeom>
                <a:avLst/>
                <a:gdLst>
                  <a:gd name="T0" fmla="*/ 45 w 52"/>
                  <a:gd name="T1" fmla="*/ 1 h 75"/>
                  <a:gd name="T2" fmla="*/ 40 w 52"/>
                  <a:gd name="T3" fmla="*/ 0 h 75"/>
                  <a:gd name="T4" fmla="*/ 30 w 52"/>
                  <a:gd name="T5" fmla="*/ 5 h 75"/>
                  <a:gd name="T6" fmla="*/ 1 w 52"/>
                  <a:gd name="T7" fmla="*/ 57 h 75"/>
                  <a:gd name="T8" fmla="*/ 0 w 52"/>
                  <a:gd name="T9" fmla="*/ 59 h 75"/>
                  <a:gd name="T10" fmla="*/ 0 w 52"/>
                  <a:gd name="T11" fmla="*/ 71 h 75"/>
                  <a:gd name="T12" fmla="*/ 3 w 52"/>
                  <a:gd name="T13" fmla="*/ 75 h 75"/>
                  <a:gd name="T14" fmla="*/ 5 w 52"/>
                  <a:gd name="T15" fmla="*/ 75 h 75"/>
                  <a:gd name="T16" fmla="*/ 7 w 52"/>
                  <a:gd name="T17" fmla="*/ 75 h 75"/>
                  <a:gd name="T18" fmla="*/ 18 w 52"/>
                  <a:gd name="T19" fmla="*/ 69 h 75"/>
                  <a:gd name="T20" fmla="*/ 19 w 52"/>
                  <a:gd name="T21" fmla="*/ 67 h 75"/>
                  <a:gd name="T22" fmla="*/ 49 w 52"/>
                  <a:gd name="T23" fmla="*/ 16 h 75"/>
                  <a:gd name="T24" fmla="*/ 45 w 52"/>
                  <a:gd name="T25" fmla="*/ 1 h 75"/>
                  <a:gd name="T26" fmla="*/ 41 w 52"/>
                  <a:gd name="T27" fmla="*/ 11 h 75"/>
                  <a:gd name="T28" fmla="*/ 12 w 52"/>
                  <a:gd name="T29" fmla="*/ 62 h 75"/>
                  <a:gd name="T30" fmla="*/ 9 w 52"/>
                  <a:gd name="T31" fmla="*/ 63 h 75"/>
                  <a:gd name="T32" fmla="*/ 9 w 52"/>
                  <a:gd name="T33" fmla="*/ 60 h 75"/>
                  <a:gd name="T34" fmla="*/ 38 w 52"/>
                  <a:gd name="T35" fmla="*/ 10 h 75"/>
                  <a:gd name="T36" fmla="*/ 41 w 52"/>
                  <a:gd name="T37" fmla="*/ 9 h 75"/>
                  <a:gd name="T38" fmla="*/ 41 w 52"/>
                  <a:gd name="T3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45" y="1"/>
                    </a:moveTo>
                    <a:cubicBezTo>
                      <a:pt x="44" y="0"/>
                      <a:pt x="42" y="0"/>
                      <a:pt x="40" y="0"/>
                    </a:cubicBezTo>
                    <a:cubicBezTo>
                      <a:pt x="36" y="0"/>
                      <a:pt x="32" y="2"/>
                      <a:pt x="30" y="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4"/>
                      <a:pt x="3" y="75"/>
                    </a:cubicBezTo>
                    <a:cubicBezTo>
                      <a:pt x="3" y="75"/>
                      <a:pt x="4" y="75"/>
                      <a:pt x="5" y="75"/>
                    </a:cubicBezTo>
                    <a:cubicBezTo>
                      <a:pt x="6" y="75"/>
                      <a:pt x="7" y="75"/>
                      <a:pt x="7" y="75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9" y="68"/>
                      <a:pt x="19" y="6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1"/>
                      <a:pt x="50" y="4"/>
                      <a:pt x="45" y="1"/>
                    </a:cubicBezTo>
                    <a:close/>
                    <a:moveTo>
                      <a:pt x="41" y="11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35" y="68"/>
                <a:ext cx="70" cy="20"/>
              </a:xfrm>
              <a:custGeom>
                <a:avLst/>
                <a:gdLst>
                  <a:gd name="T0" fmla="*/ 32 w 32"/>
                  <a:gd name="T1" fmla="*/ 4 h 9"/>
                  <a:gd name="T2" fmla="*/ 28 w 32"/>
                  <a:gd name="T3" fmla="*/ 0 h 9"/>
                  <a:gd name="T4" fmla="*/ 4 w 32"/>
                  <a:gd name="T5" fmla="*/ 0 h 9"/>
                  <a:gd name="T6" fmla="*/ 0 w 32"/>
                  <a:gd name="T7" fmla="*/ 4 h 9"/>
                  <a:gd name="T8" fmla="*/ 4 w 32"/>
                  <a:gd name="T9" fmla="*/ 9 h 9"/>
                  <a:gd name="T10" fmla="*/ 28 w 32"/>
                  <a:gd name="T11" fmla="*/ 9 h 9"/>
                  <a:gd name="T12" fmla="*/ 32 w 32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35" y="107"/>
                <a:ext cx="46" cy="20"/>
              </a:xfrm>
              <a:custGeom>
                <a:avLst/>
                <a:gdLst>
                  <a:gd name="T0" fmla="*/ 4 w 21"/>
                  <a:gd name="T1" fmla="*/ 0 h 9"/>
                  <a:gd name="T2" fmla="*/ 0 w 21"/>
                  <a:gd name="T3" fmla="*/ 4 h 9"/>
                  <a:gd name="T4" fmla="*/ 4 w 21"/>
                  <a:gd name="T5" fmla="*/ 9 h 9"/>
                  <a:gd name="T6" fmla="*/ 16 w 21"/>
                  <a:gd name="T7" fmla="*/ 9 h 9"/>
                  <a:gd name="T8" fmla="*/ 21 w 21"/>
                  <a:gd name="T9" fmla="*/ 4 h 9"/>
                  <a:gd name="T10" fmla="*/ 16 w 21"/>
                  <a:gd name="T11" fmla="*/ 0 h 9"/>
                  <a:gd name="T12" fmla="*/ 4 w 2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1" y="7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0"/>
            <p:cNvGrpSpPr/>
            <p:nvPr/>
          </p:nvGrpSpPr>
          <p:grpSpPr bwMode="auto">
            <a:xfrm>
              <a:off x="5668963" y="2724076"/>
              <a:ext cx="369887" cy="374650"/>
              <a:chOff x="0" y="0"/>
              <a:chExt cx="233" cy="236"/>
            </a:xfrm>
            <a:grpFill/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0" y="0"/>
                <a:ext cx="233" cy="236"/>
              </a:xfrm>
              <a:custGeom>
                <a:avLst/>
                <a:gdLst>
                  <a:gd name="T0" fmla="*/ 103 w 107"/>
                  <a:gd name="T1" fmla="*/ 42 h 108"/>
                  <a:gd name="T2" fmla="*/ 93 w 107"/>
                  <a:gd name="T3" fmla="*/ 35 h 108"/>
                  <a:gd name="T4" fmla="*/ 97 w 107"/>
                  <a:gd name="T5" fmla="*/ 22 h 108"/>
                  <a:gd name="T6" fmla="*/ 80 w 107"/>
                  <a:gd name="T7" fmla="*/ 10 h 108"/>
                  <a:gd name="T8" fmla="*/ 68 w 107"/>
                  <a:gd name="T9" fmla="*/ 12 h 108"/>
                  <a:gd name="T10" fmla="*/ 62 w 107"/>
                  <a:gd name="T11" fmla="*/ 1 h 108"/>
                  <a:gd name="T12" fmla="*/ 42 w 107"/>
                  <a:gd name="T13" fmla="*/ 4 h 108"/>
                  <a:gd name="T14" fmla="*/ 34 w 107"/>
                  <a:gd name="T15" fmla="*/ 14 h 108"/>
                  <a:gd name="T16" fmla="*/ 22 w 107"/>
                  <a:gd name="T17" fmla="*/ 11 h 108"/>
                  <a:gd name="T18" fmla="*/ 10 w 107"/>
                  <a:gd name="T19" fmla="*/ 27 h 108"/>
                  <a:gd name="T20" fmla="*/ 12 w 107"/>
                  <a:gd name="T21" fmla="*/ 39 h 108"/>
                  <a:gd name="T22" fmla="*/ 0 w 107"/>
                  <a:gd name="T23" fmla="*/ 46 h 108"/>
                  <a:gd name="T24" fmla="*/ 0 w 107"/>
                  <a:gd name="T25" fmla="*/ 62 h 108"/>
                  <a:gd name="T26" fmla="*/ 12 w 107"/>
                  <a:gd name="T27" fmla="*/ 69 h 108"/>
                  <a:gd name="T28" fmla="*/ 10 w 107"/>
                  <a:gd name="T29" fmla="*/ 81 h 108"/>
                  <a:gd name="T30" fmla="*/ 22 w 107"/>
                  <a:gd name="T31" fmla="*/ 97 h 108"/>
                  <a:gd name="T32" fmla="*/ 34 w 107"/>
                  <a:gd name="T33" fmla="*/ 94 h 108"/>
                  <a:gd name="T34" fmla="*/ 42 w 107"/>
                  <a:gd name="T35" fmla="*/ 104 h 108"/>
                  <a:gd name="T36" fmla="*/ 53 w 107"/>
                  <a:gd name="T37" fmla="*/ 108 h 108"/>
                  <a:gd name="T38" fmla="*/ 65 w 107"/>
                  <a:gd name="T39" fmla="*/ 104 h 108"/>
                  <a:gd name="T40" fmla="*/ 72 w 107"/>
                  <a:gd name="T41" fmla="*/ 94 h 108"/>
                  <a:gd name="T42" fmla="*/ 85 w 107"/>
                  <a:gd name="T43" fmla="*/ 97 h 108"/>
                  <a:gd name="T44" fmla="*/ 97 w 107"/>
                  <a:gd name="T45" fmla="*/ 81 h 108"/>
                  <a:gd name="T46" fmla="*/ 95 w 107"/>
                  <a:gd name="T47" fmla="*/ 69 h 108"/>
                  <a:gd name="T48" fmla="*/ 106 w 107"/>
                  <a:gd name="T49" fmla="*/ 62 h 108"/>
                  <a:gd name="T50" fmla="*/ 106 w 107"/>
                  <a:gd name="T51" fmla="*/ 46 h 108"/>
                  <a:gd name="T52" fmla="*/ 90 w 107"/>
                  <a:gd name="T53" fmla="*/ 61 h 108"/>
                  <a:gd name="T54" fmla="*/ 84 w 107"/>
                  <a:gd name="T55" fmla="*/ 71 h 108"/>
                  <a:gd name="T56" fmla="*/ 88 w 107"/>
                  <a:gd name="T57" fmla="*/ 82 h 108"/>
                  <a:gd name="T58" fmla="*/ 74 w 107"/>
                  <a:gd name="T59" fmla="*/ 84 h 108"/>
                  <a:gd name="T60" fmla="*/ 63 w 107"/>
                  <a:gd name="T61" fmla="*/ 87 h 108"/>
                  <a:gd name="T62" fmla="*/ 57 w 107"/>
                  <a:gd name="T63" fmla="*/ 98 h 108"/>
                  <a:gd name="T64" fmla="*/ 47 w 107"/>
                  <a:gd name="T65" fmla="*/ 90 h 108"/>
                  <a:gd name="T66" fmla="*/ 37 w 107"/>
                  <a:gd name="T67" fmla="*/ 85 h 108"/>
                  <a:gd name="T68" fmla="*/ 25 w 107"/>
                  <a:gd name="T69" fmla="*/ 88 h 108"/>
                  <a:gd name="T70" fmla="*/ 23 w 107"/>
                  <a:gd name="T71" fmla="*/ 75 h 108"/>
                  <a:gd name="T72" fmla="*/ 20 w 107"/>
                  <a:gd name="T73" fmla="*/ 64 h 108"/>
                  <a:gd name="T74" fmla="*/ 9 w 107"/>
                  <a:gd name="T75" fmla="*/ 58 h 108"/>
                  <a:gd name="T76" fmla="*/ 9 w 107"/>
                  <a:gd name="T77" fmla="*/ 50 h 108"/>
                  <a:gd name="T78" fmla="*/ 20 w 107"/>
                  <a:gd name="T79" fmla="*/ 44 h 108"/>
                  <a:gd name="T80" fmla="*/ 23 w 107"/>
                  <a:gd name="T81" fmla="*/ 33 h 108"/>
                  <a:gd name="T82" fmla="*/ 25 w 107"/>
                  <a:gd name="T83" fmla="*/ 20 h 108"/>
                  <a:gd name="T84" fmla="*/ 37 w 107"/>
                  <a:gd name="T85" fmla="*/ 23 h 108"/>
                  <a:gd name="T86" fmla="*/ 47 w 107"/>
                  <a:gd name="T87" fmla="*/ 18 h 108"/>
                  <a:gd name="T88" fmla="*/ 57 w 107"/>
                  <a:gd name="T89" fmla="*/ 10 h 108"/>
                  <a:gd name="T90" fmla="*/ 63 w 107"/>
                  <a:gd name="T91" fmla="*/ 21 h 108"/>
                  <a:gd name="T92" fmla="*/ 74 w 107"/>
                  <a:gd name="T93" fmla="*/ 23 h 108"/>
                  <a:gd name="T94" fmla="*/ 88 w 107"/>
                  <a:gd name="T95" fmla="*/ 26 h 108"/>
                  <a:gd name="T96" fmla="*/ 84 w 107"/>
                  <a:gd name="T97" fmla="*/ 37 h 108"/>
                  <a:gd name="T98" fmla="*/ 90 w 107"/>
                  <a:gd name="T99" fmla="*/ 47 h 108"/>
                  <a:gd name="T100" fmla="*/ 98 w 107"/>
                  <a:gd name="T101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08">
                    <a:moveTo>
                      <a:pt x="106" y="46"/>
                    </a:moveTo>
                    <a:cubicBezTo>
                      <a:pt x="106" y="44"/>
                      <a:pt x="105" y="43"/>
                      <a:pt x="103" y="42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4" y="38"/>
                      <a:pt x="94" y="36"/>
                      <a:pt x="93" y="35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5"/>
                      <a:pt x="98" y="24"/>
                      <a:pt x="97" y="22"/>
                    </a:cubicBezTo>
                    <a:cubicBezTo>
                      <a:pt x="93" y="18"/>
                      <a:pt x="89" y="14"/>
                      <a:pt x="85" y="11"/>
                    </a:cubicBezTo>
                    <a:cubicBezTo>
                      <a:pt x="84" y="10"/>
                      <a:pt x="82" y="10"/>
                      <a:pt x="80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8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1"/>
                      <a:pt x="62" y="1"/>
                    </a:cubicBezTo>
                    <a:cubicBezTo>
                      <a:pt x="56" y="0"/>
                      <a:pt x="51" y="0"/>
                      <a:pt x="45" y="1"/>
                    </a:cubicBezTo>
                    <a:cubicBezTo>
                      <a:pt x="44" y="1"/>
                      <a:pt x="42" y="2"/>
                      <a:pt x="42" y="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3"/>
                      <a:pt x="36" y="14"/>
                      <a:pt x="34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3" y="10"/>
                      <a:pt x="22" y="11"/>
                    </a:cubicBezTo>
                    <a:cubicBezTo>
                      <a:pt x="17" y="14"/>
                      <a:pt x="13" y="18"/>
                      <a:pt x="10" y="22"/>
                    </a:cubicBezTo>
                    <a:cubicBezTo>
                      <a:pt x="9" y="24"/>
                      <a:pt x="9" y="25"/>
                      <a:pt x="10" y="2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6"/>
                      <a:pt x="12" y="38"/>
                      <a:pt x="12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3"/>
                      <a:pt x="1" y="44"/>
                      <a:pt x="0" y="46"/>
                    </a:cubicBezTo>
                    <a:cubicBezTo>
                      <a:pt x="0" y="49"/>
                      <a:pt x="0" y="51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1" y="64"/>
                      <a:pt x="2" y="65"/>
                      <a:pt x="3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3" y="72"/>
                      <a:pt x="14" y="73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2"/>
                      <a:pt x="9" y="84"/>
                      <a:pt x="10" y="86"/>
                    </a:cubicBezTo>
                    <a:cubicBezTo>
                      <a:pt x="13" y="90"/>
                      <a:pt x="17" y="94"/>
                      <a:pt x="22" y="97"/>
                    </a:cubicBezTo>
                    <a:cubicBezTo>
                      <a:pt x="23" y="98"/>
                      <a:pt x="25" y="98"/>
                      <a:pt x="26" y="98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6" y="94"/>
                      <a:pt x="37" y="95"/>
                      <a:pt x="39" y="95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4" y="107"/>
                      <a:pt x="45" y="107"/>
                    </a:cubicBezTo>
                    <a:cubicBezTo>
                      <a:pt x="48" y="107"/>
                      <a:pt x="51" y="108"/>
                      <a:pt x="53" y="108"/>
                    </a:cubicBezTo>
                    <a:cubicBezTo>
                      <a:pt x="56" y="108"/>
                      <a:pt x="59" y="107"/>
                      <a:pt x="62" y="107"/>
                    </a:cubicBezTo>
                    <a:cubicBezTo>
                      <a:pt x="63" y="107"/>
                      <a:pt x="65" y="106"/>
                      <a:pt x="65" y="10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0" y="95"/>
                      <a:pt x="71" y="94"/>
                      <a:pt x="72" y="94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2" y="98"/>
                      <a:pt x="84" y="98"/>
                      <a:pt x="85" y="97"/>
                    </a:cubicBezTo>
                    <a:cubicBezTo>
                      <a:pt x="89" y="94"/>
                      <a:pt x="93" y="90"/>
                      <a:pt x="97" y="86"/>
                    </a:cubicBezTo>
                    <a:cubicBezTo>
                      <a:pt x="98" y="84"/>
                      <a:pt x="98" y="82"/>
                      <a:pt x="97" y="8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4" y="70"/>
                      <a:pt x="95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5" y="65"/>
                      <a:pt x="106" y="64"/>
                      <a:pt x="106" y="62"/>
                    </a:cubicBezTo>
                    <a:cubicBezTo>
                      <a:pt x="107" y="59"/>
                      <a:pt x="107" y="56"/>
                      <a:pt x="107" y="54"/>
                    </a:cubicBezTo>
                    <a:cubicBezTo>
                      <a:pt x="107" y="51"/>
                      <a:pt x="107" y="49"/>
                      <a:pt x="106" y="46"/>
                    </a:cubicBezTo>
                    <a:close/>
                    <a:moveTo>
                      <a:pt x="98" y="58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88" y="61"/>
                      <a:pt x="87" y="62"/>
                      <a:pt x="87" y="64"/>
                    </a:cubicBezTo>
                    <a:cubicBezTo>
                      <a:pt x="86" y="66"/>
                      <a:pt x="85" y="69"/>
                      <a:pt x="84" y="71"/>
                    </a:cubicBezTo>
                    <a:cubicBezTo>
                      <a:pt x="83" y="72"/>
                      <a:pt x="83" y="73"/>
                      <a:pt x="84" y="75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6" y="84"/>
                      <a:pt x="84" y="86"/>
                      <a:pt x="82" y="88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3" y="84"/>
                      <a:pt x="71" y="84"/>
                      <a:pt x="70" y="85"/>
                    </a:cubicBezTo>
                    <a:cubicBezTo>
                      <a:pt x="68" y="86"/>
                      <a:pt x="66" y="87"/>
                      <a:pt x="63" y="87"/>
                    </a:cubicBezTo>
                    <a:cubicBezTo>
                      <a:pt x="62" y="88"/>
                      <a:pt x="61" y="89"/>
                      <a:pt x="60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5" y="98"/>
                      <a:pt x="52" y="98"/>
                      <a:pt x="49" y="9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5" y="88"/>
                      <a:pt x="43" y="87"/>
                    </a:cubicBezTo>
                    <a:cubicBezTo>
                      <a:pt x="41" y="87"/>
                      <a:pt x="39" y="86"/>
                      <a:pt x="37" y="85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3" y="86"/>
                      <a:pt x="21" y="84"/>
                      <a:pt x="19" y="82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2" y="69"/>
                      <a:pt x="21" y="66"/>
                      <a:pt x="20" y="64"/>
                    </a:cubicBezTo>
                    <a:cubicBezTo>
                      <a:pt x="20" y="62"/>
                      <a:pt x="18" y="61"/>
                      <a:pt x="17" y="6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5"/>
                      <a:pt x="9" y="54"/>
                    </a:cubicBezTo>
                    <a:cubicBezTo>
                      <a:pt x="9" y="53"/>
                      <a:pt x="9" y="51"/>
                      <a:pt x="9" y="50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20" y="45"/>
                      <a:pt x="20" y="44"/>
                    </a:cubicBezTo>
                    <a:cubicBezTo>
                      <a:pt x="21" y="42"/>
                      <a:pt x="22" y="39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3" y="22"/>
                      <a:pt x="25" y="2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4"/>
                      <a:pt x="35" y="24"/>
                      <a:pt x="37" y="23"/>
                    </a:cubicBezTo>
                    <a:cubicBezTo>
                      <a:pt x="39" y="22"/>
                      <a:pt x="41" y="21"/>
                      <a:pt x="43" y="21"/>
                    </a:cubicBezTo>
                    <a:cubicBezTo>
                      <a:pt x="45" y="20"/>
                      <a:pt x="46" y="19"/>
                      <a:pt x="47" y="18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2" y="9"/>
                      <a:pt x="55" y="9"/>
                      <a:pt x="57" y="1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9"/>
                      <a:pt x="62" y="20"/>
                      <a:pt x="63" y="21"/>
                    </a:cubicBezTo>
                    <a:cubicBezTo>
                      <a:pt x="66" y="21"/>
                      <a:pt x="68" y="22"/>
                      <a:pt x="70" y="23"/>
                    </a:cubicBezTo>
                    <a:cubicBezTo>
                      <a:pt x="71" y="24"/>
                      <a:pt x="73" y="24"/>
                      <a:pt x="74" y="23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2"/>
                      <a:pt x="86" y="23"/>
                      <a:pt x="88" y="26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3" y="34"/>
                      <a:pt x="83" y="36"/>
                      <a:pt x="84" y="37"/>
                    </a:cubicBezTo>
                    <a:cubicBezTo>
                      <a:pt x="85" y="39"/>
                      <a:pt x="86" y="42"/>
                      <a:pt x="87" y="44"/>
                    </a:cubicBezTo>
                    <a:cubicBezTo>
                      <a:pt x="87" y="45"/>
                      <a:pt x="88" y="47"/>
                      <a:pt x="90" y="4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1"/>
                      <a:pt x="98" y="53"/>
                      <a:pt x="98" y="54"/>
                    </a:cubicBezTo>
                    <a:cubicBezTo>
                      <a:pt x="98" y="55"/>
                      <a:pt x="98" y="57"/>
                      <a:pt x="9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70" y="70"/>
                <a:ext cx="93" cy="92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3 h 42"/>
                  <a:gd name="T12" fmla="*/ 9 w 43"/>
                  <a:gd name="T13" fmla="*/ 21 h 42"/>
                  <a:gd name="T14" fmla="*/ 21 w 43"/>
                  <a:gd name="T15" fmla="*/ 9 h 42"/>
                  <a:gd name="T16" fmla="*/ 33 w 43"/>
                  <a:gd name="T17" fmla="*/ 21 h 42"/>
                  <a:gd name="T18" fmla="*/ 21 w 43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3" y="33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5" y="33"/>
                      <a:pt x="9" y="28"/>
                      <a:pt x="9" y="21"/>
                    </a:cubicBezTo>
                    <a:cubicBezTo>
                      <a:pt x="9" y="14"/>
                      <a:pt x="15" y="9"/>
                      <a:pt x="21" y="9"/>
                    </a:cubicBezTo>
                    <a:cubicBezTo>
                      <a:pt x="28" y="9"/>
                      <a:pt x="33" y="14"/>
                      <a:pt x="33" y="21"/>
                    </a:cubicBezTo>
                    <a:cubicBezTo>
                      <a:pt x="33" y="28"/>
                      <a:pt x="28" y="33"/>
                      <a:pt x="2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 bwMode="auto">
            <a:xfrm>
              <a:off x="4387850" y="2724076"/>
              <a:ext cx="368300" cy="374650"/>
              <a:chOff x="0" y="0"/>
              <a:chExt cx="232" cy="236"/>
            </a:xfrm>
            <a:grpFill/>
          </p:grpSpPr>
          <p:sp>
            <p:nvSpPr>
              <p:cNvPr id="22" name="Freeform 24"/>
              <p:cNvSpPr/>
              <p:nvPr/>
            </p:nvSpPr>
            <p:spPr bwMode="auto">
              <a:xfrm>
                <a:off x="0" y="0"/>
                <a:ext cx="232" cy="168"/>
              </a:xfrm>
              <a:custGeom>
                <a:avLst/>
                <a:gdLst>
                  <a:gd name="T0" fmla="*/ 82 w 106"/>
                  <a:gd name="T1" fmla="*/ 28 h 77"/>
                  <a:gd name="T2" fmla="*/ 77 w 106"/>
                  <a:gd name="T3" fmla="*/ 29 h 77"/>
                  <a:gd name="T4" fmla="*/ 77 w 106"/>
                  <a:gd name="T5" fmla="*/ 27 h 77"/>
                  <a:gd name="T6" fmla="*/ 50 w 106"/>
                  <a:gd name="T7" fmla="*/ 0 h 77"/>
                  <a:gd name="T8" fmla="*/ 25 w 106"/>
                  <a:gd name="T9" fmla="*/ 22 h 77"/>
                  <a:gd name="T10" fmla="*/ 17 w 106"/>
                  <a:gd name="T11" fmla="*/ 23 h 77"/>
                  <a:gd name="T12" fmla="*/ 17 w 106"/>
                  <a:gd name="T13" fmla="*/ 23 h 77"/>
                  <a:gd name="T14" fmla="*/ 6 w 106"/>
                  <a:gd name="T15" fmla="*/ 39 h 77"/>
                  <a:gd name="T16" fmla="*/ 8 w 106"/>
                  <a:gd name="T17" fmla="*/ 46 h 77"/>
                  <a:gd name="T18" fmla="*/ 0 w 106"/>
                  <a:gd name="T19" fmla="*/ 60 h 77"/>
                  <a:gd name="T20" fmla="*/ 17 w 106"/>
                  <a:gd name="T21" fmla="*/ 77 h 77"/>
                  <a:gd name="T22" fmla="*/ 35 w 106"/>
                  <a:gd name="T23" fmla="*/ 77 h 77"/>
                  <a:gd name="T24" fmla="*/ 39 w 106"/>
                  <a:gd name="T25" fmla="*/ 73 h 77"/>
                  <a:gd name="T26" fmla="*/ 35 w 106"/>
                  <a:gd name="T27" fmla="*/ 68 h 77"/>
                  <a:gd name="T28" fmla="*/ 17 w 106"/>
                  <a:gd name="T29" fmla="*/ 68 h 77"/>
                  <a:gd name="T30" fmla="*/ 9 w 106"/>
                  <a:gd name="T31" fmla="*/ 60 h 77"/>
                  <a:gd name="T32" fmla="*/ 16 w 106"/>
                  <a:gd name="T33" fmla="*/ 53 h 77"/>
                  <a:gd name="T34" fmla="*/ 20 w 106"/>
                  <a:gd name="T35" fmla="*/ 50 h 77"/>
                  <a:gd name="T36" fmla="*/ 18 w 106"/>
                  <a:gd name="T37" fmla="*/ 45 h 77"/>
                  <a:gd name="T38" fmla="*/ 15 w 106"/>
                  <a:gd name="T39" fmla="*/ 39 h 77"/>
                  <a:gd name="T40" fmla="*/ 20 w 106"/>
                  <a:gd name="T41" fmla="*/ 32 h 77"/>
                  <a:gd name="T42" fmla="*/ 20 w 106"/>
                  <a:gd name="T43" fmla="*/ 32 h 77"/>
                  <a:gd name="T44" fmla="*/ 27 w 106"/>
                  <a:gd name="T45" fmla="*/ 32 h 77"/>
                  <a:gd name="T46" fmla="*/ 31 w 106"/>
                  <a:gd name="T47" fmla="*/ 32 h 77"/>
                  <a:gd name="T48" fmla="*/ 34 w 106"/>
                  <a:gd name="T49" fmla="*/ 28 h 77"/>
                  <a:gd name="T50" fmla="*/ 33 w 106"/>
                  <a:gd name="T51" fmla="*/ 27 h 77"/>
                  <a:gd name="T52" fmla="*/ 33 w 106"/>
                  <a:gd name="T53" fmla="*/ 27 h 77"/>
                  <a:gd name="T54" fmla="*/ 50 w 106"/>
                  <a:gd name="T55" fmla="*/ 9 h 77"/>
                  <a:gd name="T56" fmla="*/ 67 w 106"/>
                  <a:gd name="T57" fmla="*/ 27 h 77"/>
                  <a:gd name="T58" fmla="*/ 65 w 106"/>
                  <a:gd name="T59" fmla="*/ 35 h 77"/>
                  <a:gd name="T60" fmla="*/ 66 w 106"/>
                  <a:gd name="T61" fmla="*/ 41 h 77"/>
                  <a:gd name="T62" fmla="*/ 72 w 106"/>
                  <a:gd name="T63" fmla="*/ 41 h 77"/>
                  <a:gd name="T64" fmla="*/ 82 w 106"/>
                  <a:gd name="T65" fmla="*/ 38 h 77"/>
                  <a:gd name="T66" fmla="*/ 97 w 106"/>
                  <a:gd name="T67" fmla="*/ 53 h 77"/>
                  <a:gd name="T68" fmla="*/ 82 w 106"/>
                  <a:gd name="T69" fmla="*/ 68 h 77"/>
                  <a:gd name="T70" fmla="*/ 71 w 106"/>
                  <a:gd name="T71" fmla="*/ 68 h 77"/>
                  <a:gd name="T72" fmla="*/ 67 w 106"/>
                  <a:gd name="T73" fmla="*/ 73 h 77"/>
                  <a:gd name="T74" fmla="*/ 71 w 106"/>
                  <a:gd name="T75" fmla="*/ 77 h 77"/>
                  <a:gd name="T76" fmla="*/ 82 w 106"/>
                  <a:gd name="T77" fmla="*/ 77 h 77"/>
                  <a:gd name="T78" fmla="*/ 106 w 106"/>
                  <a:gd name="T79" fmla="*/ 53 h 77"/>
                  <a:gd name="T80" fmla="*/ 82 w 106"/>
                  <a:gd name="T81" fmla="*/ 2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77">
                    <a:moveTo>
                      <a:pt x="82" y="28"/>
                    </a:moveTo>
                    <a:cubicBezTo>
                      <a:pt x="80" y="28"/>
                      <a:pt x="78" y="29"/>
                      <a:pt x="77" y="29"/>
                    </a:cubicBezTo>
                    <a:cubicBezTo>
                      <a:pt x="77" y="28"/>
                      <a:pt x="77" y="27"/>
                      <a:pt x="77" y="27"/>
                    </a:cubicBezTo>
                    <a:cubicBezTo>
                      <a:pt x="77" y="12"/>
                      <a:pt x="65" y="0"/>
                      <a:pt x="50" y="0"/>
                    </a:cubicBezTo>
                    <a:cubicBezTo>
                      <a:pt x="37" y="0"/>
                      <a:pt x="27" y="10"/>
                      <a:pt x="25" y="22"/>
                    </a:cubicBezTo>
                    <a:cubicBezTo>
                      <a:pt x="22" y="22"/>
                      <a:pt x="19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6"/>
                      <a:pt x="6" y="32"/>
                      <a:pt x="6" y="39"/>
                    </a:cubicBezTo>
                    <a:cubicBezTo>
                      <a:pt x="6" y="41"/>
                      <a:pt x="7" y="44"/>
                      <a:pt x="8" y="46"/>
                    </a:cubicBezTo>
                    <a:cubicBezTo>
                      <a:pt x="3" y="49"/>
                      <a:pt x="0" y="55"/>
                      <a:pt x="0" y="60"/>
                    </a:cubicBezTo>
                    <a:cubicBezTo>
                      <a:pt x="0" y="70"/>
                      <a:pt x="8" y="77"/>
                      <a:pt x="1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7" y="77"/>
                      <a:pt x="39" y="75"/>
                      <a:pt x="39" y="73"/>
                    </a:cubicBezTo>
                    <a:cubicBezTo>
                      <a:pt x="39" y="70"/>
                      <a:pt x="37" y="68"/>
                      <a:pt x="3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3" y="68"/>
                      <a:pt x="9" y="65"/>
                      <a:pt x="9" y="60"/>
                    </a:cubicBezTo>
                    <a:cubicBezTo>
                      <a:pt x="9" y="57"/>
                      <a:pt x="12" y="53"/>
                      <a:pt x="16" y="53"/>
                    </a:cubicBezTo>
                    <a:cubicBezTo>
                      <a:pt x="18" y="53"/>
                      <a:pt x="19" y="51"/>
                      <a:pt x="20" y="50"/>
                    </a:cubicBezTo>
                    <a:cubicBezTo>
                      <a:pt x="20" y="48"/>
                      <a:pt x="20" y="46"/>
                      <a:pt x="18" y="45"/>
                    </a:cubicBezTo>
                    <a:cubicBezTo>
                      <a:pt x="16" y="43"/>
                      <a:pt x="15" y="41"/>
                      <a:pt x="15" y="39"/>
                    </a:cubicBezTo>
                    <a:cubicBezTo>
                      <a:pt x="15" y="36"/>
                      <a:pt x="17" y="33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1"/>
                      <a:pt x="25" y="31"/>
                      <a:pt x="27" y="32"/>
                    </a:cubicBezTo>
                    <a:cubicBezTo>
                      <a:pt x="28" y="33"/>
                      <a:pt x="30" y="33"/>
                      <a:pt x="31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17"/>
                      <a:pt x="41" y="9"/>
                      <a:pt x="50" y="9"/>
                    </a:cubicBezTo>
                    <a:cubicBezTo>
                      <a:pt x="60" y="9"/>
                      <a:pt x="67" y="17"/>
                      <a:pt x="67" y="27"/>
                    </a:cubicBezTo>
                    <a:cubicBezTo>
                      <a:pt x="67" y="30"/>
                      <a:pt x="67" y="33"/>
                      <a:pt x="65" y="35"/>
                    </a:cubicBezTo>
                    <a:cubicBezTo>
                      <a:pt x="64" y="37"/>
                      <a:pt x="64" y="40"/>
                      <a:pt x="66" y="41"/>
                    </a:cubicBezTo>
                    <a:cubicBezTo>
                      <a:pt x="68" y="43"/>
                      <a:pt x="70" y="43"/>
                      <a:pt x="72" y="41"/>
                    </a:cubicBezTo>
                    <a:cubicBezTo>
                      <a:pt x="74" y="40"/>
                      <a:pt x="77" y="38"/>
                      <a:pt x="82" y="38"/>
                    </a:cubicBezTo>
                    <a:cubicBezTo>
                      <a:pt x="90" y="38"/>
                      <a:pt x="97" y="44"/>
                      <a:pt x="97" y="53"/>
                    </a:cubicBezTo>
                    <a:cubicBezTo>
                      <a:pt x="97" y="61"/>
                      <a:pt x="90" y="68"/>
                      <a:pt x="82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69" y="68"/>
                      <a:pt x="67" y="70"/>
                      <a:pt x="67" y="73"/>
                    </a:cubicBezTo>
                    <a:cubicBezTo>
                      <a:pt x="67" y="75"/>
                      <a:pt x="69" y="77"/>
                      <a:pt x="71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5" y="77"/>
                      <a:pt x="106" y="66"/>
                      <a:pt x="106" y="53"/>
                    </a:cubicBezTo>
                    <a:cubicBezTo>
                      <a:pt x="106" y="39"/>
                      <a:pt x="95" y="28"/>
                      <a:pt x="8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70" y="94"/>
                <a:ext cx="92" cy="142"/>
              </a:xfrm>
              <a:custGeom>
                <a:avLst/>
                <a:gdLst>
                  <a:gd name="T0" fmla="*/ 33 w 42"/>
                  <a:gd name="T1" fmla="*/ 41 h 65"/>
                  <a:gd name="T2" fmla="*/ 26 w 42"/>
                  <a:gd name="T3" fmla="*/ 49 h 65"/>
                  <a:gd name="T4" fmla="*/ 26 w 42"/>
                  <a:gd name="T5" fmla="*/ 5 h 65"/>
                  <a:gd name="T6" fmla="*/ 21 w 42"/>
                  <a:gd name="T7" fmla="*/ 0 h 65"/>
                  <a:gd name="T8" fmla="*/ 16 w 42"/>
                  <a:gd name="T9" fmla="*/ 5 h 65"/>
                  <a:gd name="T10" fmla="*/ 16 w 42"/>
                  <a:gd name="T11" fmla="*/ 49 h 65"/>
                  <a:gd name="T12" fmla="*/ 9 w 42"/>
                  <a:gd name="T13" fmla="*/ 41 h 65"/>
                  <a:gd name="T14" fmla="*/ 2 w 42"/>
                  <a:gd name="T15" fmla="*/ 41 h 65"/>
                  <a:gd name="T16" fmla="*/ 2 w 42"/>
                  <a:gd name="T17" fmla="*/ 48 h 65"/>
                  <a:gd name="T18" fmla="*/ 18 w 42"/>
                  <a:gd name="T19" fmla="*/ 63 h 65"/>
                  <a:gd name="T20" fmla="*/ 21 w 42"/>
                  <a:gd name="T21" fmla="*/ 65 h 65"/>
                  <a:gd name="T22" fmla="*/ 24 w 42"/>
                  <a:gd name="T23" fmla="*/ 63 h 65"/>
                  <a:gd name="T24" fmla="*/ 40 w 42"/>
                  <a:gd name="T25" fmla="*/ 48 h 65"/>
                  <a:gd name="T26" fmla="*/ 40 w 42"/>
                  <a:gd name="T27" fmla="*/ 41 h 65"/>
                  <a:gd name="T28" fmla="*/ 33 w 42"/>
                  <a:gd name="T29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65">
                    <a:moveTo>
                      <a:pt x="33" y="41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3"/>
                      <a:pt x="24" y="0"/>
                      <a:pt x="21" y="0"/>
                    </a:cubicBezTo>
                    <a:cubicBezTo>
                      <a:pt x="18" y="0"/>
                      <a:pt x="16" y="3"/>
                      <a:pt x="16" y="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9"/>
                      <a:pt x="4" y="39"/>
                      <a:pt x="2" y="41"/>
                    </a:cubicBezTo>
                    <a:cubicBezTo>
                      <a:pt x="0" y="43"/>
                      <a:pt x="0" y="46"/>
                      <a:pt x="2" y="4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2" y="65"/>
                      <a:pt x="23" y="64"/>
                      <a:pt x="24" y="6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46"/>
                      <a:pt x="42" y="43"/>
                      <a:pt x="40" y="41"/>
                    </a:cubicBezTo>
                    <a:cubicBezTo>
                      <a:pt x="38" y="39"/>
                      <a:pt x="35" y="39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26"/>
            <p:cNvGrpSpPr/>
            <p:nvPr/>
          </p:nvGrpSpPr>
          <p:grpSpPr bwMode="auto">
            <a:xfrm>
              <a:off x="3119438" y="2752651"/>
              <a:ext cx="373062" cy="317500"/>
              <a:chOff x="0" y="0"/>
              <a:chExt cx="235" cy="200"/>
            </a:xfrm>
            <a:grpFill/>
          </p:grpSpPr>
          <p:sp>
            <p:nvSpPr>
              <p:cNvPr id="20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35" cy="200"/>
              </a:xfrm>
              <a:custGeom>
                <a:avLst/>
                <a:gdLst>
                  <a:gd name="T0" fmla="*/ 94 w 108"/>
                  <a:gd name="T1" fmla="*/ 15 h 92"/>
                  <a:gd name="T2" fmla="*/ 77 w 108"/>
                  <a:gd name="T3" fmla="*/ 15 h 92"/>
                  <a:gd name="T4" fmla="*/ 77 w 108"/>
                  <a:gd name="T5" fmla="*/ 14 h 92"/>
                  <a:gd name="T6" fmla="*/ 77 w 108"/>
                  <a:gd name="T7" fmla="*/ 11 h 92"/>
                  <a:gd name="T8" fmla="*/ 66 w 108"/>
                  <a:gd name="T9" fmla="*/ 0 h 92"/>
                  <a:gd name="T10" fmla="*/ 54 w 108"/>
                  <a:gd name="T11" fmla="*/ 0 h 92"/>
                  <a:gd name="T12" fmla="*/ 43 w 108"/>
                  <a:gd name="T13" fmla="*/ 11 h 92"/>
                  <a:gd name="T14" fmla="*/ 43 w 108"/>
                  <a:gd name="T15" fmla="*/ 15 h 92"/>
                  <a:gd name="T16" fmla="*/ 14 w 108"/>
                  <a:gd name="T17" fmla="*/ 15 h 92"/>
                  <a:gd name="T18" fmla="*/ 0 w 108"/>
                  <a:gd name="T19" fmla="*/ 29 h 92"/>
                  <a:gd name="T20" fmla="*/ 0 w 108"/>
                  <a:gd name="T21" fmla="*/ 78 h 92"/>
                  <a:gd name="T22" fmla="*/ 14 w 108"/>
                  <a:gd name="T23" fmla="*/ 92 h 92"/>
                  <a:gd name="T24" fmla="*/ 94 w 108"/>
                  <a:gd name="T25" fmla="*/ 92 h 92"/>
                  <a:gd name="T26" fmla="*/ 108 w 108"/>
                  <a:gd name="T27" fmla="*/ 78 h 92"/>
                  <a:gd name="T28" fmla="*/ 108 w 108"/>
                  <a:gd name="T29" fmla="*/ 29 h 92"/>
                  <a:gd name="T30" fmla="*/ 94 w 108"/>
                  <a:gd name="T31" fmla="*/ 15 h 92"/>
                  <a:gd name="T32" fmla="*/ 10 w 108"/>
                  <a:gd name="T33" fmla="*/ 78 h 92"/>
                  <a:gd name="T34" fmla="*/ 10 w 108"/>
                  <a:gd name="T35" fmla="*/ 29 h 92"/>
                  <a:gd name="T36" fmla="*/ 14 w 108"/>
                  <a:gd name="T37" fmla="*/ 24 h 92"/>
                  <a:gd name="T38" fmla="*/ 26 w 108"/>
                  <a:gd name="T39" fmla="*/ 24 h 92"/>
                  <a:gd name="T40" fmla="*/ 26 w 108"/>
                  <a:gd name="T41" fmla="*/ 83 h 92"/>
                  <a:gd name="T42" fmla="*/ 14 w 108"/>
                  <a:gd name="T43" fmla="*/ 83 h 92"/>
                  <a:gd name="T44" fmla="*/ 10 w 108"/>
                  <a:gd name="T45" fmla="*/ 78 h 92"/>
                  <a:gd name="T46" fmla="*/ 99 w 108"/>
                  <a:gd name="T47" fmla="*/ 78 h 92"/>
                  <a:gd name="T48" fmla="*/ 94 w 108"/>
                  <a:gd name="T49" fmla="*/ 83 h 92"/>
                  <a:gd name="T50" fmla="*/ 35 w 108"/>
                  <a:gd name="T51" fmla="*/ 83 h 92"/>
                  <a:gd name="T52" fmla="*/ 35 w 108"/>
                  <a:gd name="T53" fmla="*/ 24 h 92"/>
                  <a:gd name="T54" fmla="*/ 43 w 108"/>
                  <a:gd name="T55" fmla="*/ 24 h 92"/>
                  <a:gd name="T56" fmla="*/ 77 w 108"/>
                  <a:gd name="T57" fmla="*/ 24 h 92"/>
                  <a:gd name="T58" fmla="*/ 94 w 108"/>
                  <a:gd name="T59" fmla="*/ 24 h 92"/>
                  <a:gd name="T60" fmla="*/ 99 w 108"/>
                  <a:gd name="T61" fmla="*/ 29 h 92"/>
                  <a:gd name="T62" fmla="*/ 99 w 108"/>
                  <a:gd name="T63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2">
                    <a:moveTo>
                      <a:pt x="94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0" y="21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6"/>
                      <a:pt x="6" y="92"/>
                      <a:pt x="1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101" y="92"/>
                      <a:pt x="108" y="86"/>
                      <a:pt x="108" y="78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1"/>
                      <a:pt x="101" y="15"/>
                      <a:pt x="94" y="15"/>
                    </a:cubicBezTo>
                    <a:close/>
                    <a:moveTo>
                      <a:pt x="10" y="78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7"/>
                      <a:pt x="12" y="24"/>
                      <a:pt x="1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1" y="83"/>
                      <a:pt x="10" y="80"/>
                      <a:pt x="10" y="78"/>
                    </a:cubicBezTo>
                    <a:close/>
                    <a:moveTo>
                      <a:pt x="99" y="78"/>
                    </a:moveTo>
                    <a:cubicBezTo>
                      <a:pt x="99" y="80"/>
                      <a:pt x="96" y="83"/>
                      <a:pt x="94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6" y="24"/>
                      <a:pt x="99" y="27"/>
                      <a:pt x="99" y="29"/>
                    </a:cubicBezTo>
                    <a:lnTo>
                      <a:pt x="9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8"/>
              <p:cNvSpPr>
                <a:spLocks noEditPoints="1"/>
              </p:cNvSpPr>
              <p:nvPr/>
            </p:nvSpPr>
            <p:spPr bwMode="auto">
              <a:xfrm>
                <a:off x="93" y="83"/>
                <a:ext cx="74" cy="74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5 h 34"/>
                  <a:gd name="T12" fmla="*/ 9 w 34"/>
                  <a:gd name="T13" fmla="*/ 17 h 34"/>
                  <a:gd name="T14" fmla="*/ 17 w 34"/>
                  <a:gd name="T15" fmla="*/ 10 h 34"/>
                  <a:gd name="T16" fmla="*/ 25 w 34"/>
                  <a:gd name="T17" fmla="*/ 17 h 34"/>
                  <a:gd name="T18" fmla="*/ 17 w 34"/>
                  <a:gd name="T1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7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1" y="10"/>
                      <a:pt x="25" y="13"/>
                      <a:pt x="25" y="17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29"/>
            <p:cNvGrpSpPr/>
            <p:nvPr/>
          </p:nvGrpSpPr>
          <p:grpSpPr bwMode="auto">
            <a:xfrm>
              <a:off x="6953250" y="2728838"/>
              <a:ext cx="366713" cy="365125"/>
              <a:chOff x="0" y="0"/>
              <a:chExt cx="231" cy="230"/>
            </a:xfrm>
            <a:grpFill/>
          </p:grpSpPr>
          <p:sp>
            <p:nvSpPr>
              <p:cNvPr id="18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31" cy="230"/>
              </a:xfrm>
              <a:custGeom>
                <a:avLst/>
                <a:gdLst>
                  <a:gd name="T0" fmla="*/ 53 w 106"/>
                  <a:gd name="T1" fmla="*/ 106 h 106"/>
                  <a:gd name="T2" fmla="*/ 0 w 106"/>
                  <a:gd name="T3" fmla="*/ 53 h 106"/>
                  <a:gd name="T4" fmla="*/ 53 w 106"/>
                  <a:gd name="T5" fmla="*/ 0 h 106"/>
                  <a:gd name="T6" fmla="*/ 106 w 106"/>
                  <a:gd name="T7" fmla="*/ 53 h 106"/>
                  <a:gd name="T8" fmla="*/ 53 w 106"/>
                  <a:gd name="T9" fmla="*/ 106 h 106"/>
                  <a:gd name="T10" fmla="*/ 53 w 106"/>
                  <a:gd name="T11" fmla="*/ 9 h 106"/>
                  <a:gd name="T12" fmla="*/ 9 w 106"/>
                  <a:gd name="T13" fmla="*/ 53 h 106"/>
                  <a:gd name="T14" fmla="*/ 53 w 106"/>
                  <a:gd name="T15" fmla="*/ 97 h 106"/>
                  <a:gd name="T16" fmla="*/ 97 w 106"/>
                  <a:gd name="T17" fmla="*/ 53 h 106"/>
                  <a:gd name="T18" fmla="*/ 53 w 106"/>
                  <a:gd name="T19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06">
                    <a:moveTo>
                      <a:pt x="53" y="106"/>
                    </a:moveTo>
                    <a:cubicBezTo>
                      <a:pt x="24" y="106"/>
                      <a:pt x="0" y="82"/>
                      <a:pt x="0" y="53"/>
                    </a:cubicBezTo>
                    <a:cubicBezTo>
                      <a:pt x="0" y="24"/>
                      <a:pt x="24" y="0"/>
                      <a:pt x="53" y="0"/>
                    </a:cubicBezTo>
                    <a:cubicBezTo>
                      <a:pt x="82" y="0"/>
                      <a:pt x="106" y="24"/>
                      <a:pt x="106" y="53"/>
                    </a:cubicBezTo>
                    <a:cubicBezTo>
                      <a:pt x="106" y="82"/>
                      <a:pt x="82" y="106"/>
                      <a:pt x="53" y="106"/>
                    </a:cubicBezTo>
                    <a:close/>
                    <a:moveTo>
                      <a:pt x="53" y="9"/>
                    </a:moveTo>
                    <a:cubicBezTo>
                      <a:pt x="29" y="9"/>
                      <a:pt x="9" y="29"/>
                      <a:pt x="9" y="53"/>
                    </a:cubicBezTo>
                    <a:cubicBezTo>
                      <a:pt x="9" y="77"/>
                      <a:pt x="29" y="97"/>
                      <a:pt x="53" y="97"/>
                    </a:cubicBezTo>
                    <a:cubicBezTo>
                      <a:pt x="77" y="97"/>
                      <a:pt x="97" y="77"/>
                      <a:pt x="97" y="53"/>
                    </a:cubicBezTo>
                    <a:cubicBezTo>
                      <a:pt x="97" y="29"/>
                      <a:pt x="77" y="9"/>
                      <a:pt x="5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31"/>
              <p:cNvSpPr/>
              <p:nvPr/>
            </p:nvSpPr>
            <p:spPr bwMode="auto">
              <a:xfrm>
                <a:off x="104" y="43"/>
                <a:ext cx="72" cy="81"/>
              </a:xfrm>
              <a:custGeom>
                <a:avLst/>
                <a:gdLst>
                  <a:gd name="T0" fmla="*/ 28 w 33"/>
                  <a:gd name="T1" fmla="*/ 37 h 37"/>
                  <a:gd name="T2" fmla="*/ 5 w 33"/>
                  <a:gd name="T3" fmla="*/ 37 h 37"/>
                  <a:gd name="T4" fmla="*/ 0 w 33"/>
                  <a:gd name="T5" fmla="*/ 33 h 37"/>
                  <a:gd name="T6" fmla="*/ 0 w 33"/>
                  <a:gd name="T7" fmla="*/ 5 h 37"/>
                  <a:gd name="T8" fmla="*/ 5 w 33"/>
                  <a:gd name="T9" fmla="*/ 0 h 37"/>
                  <a:gd name="T10" fmla="*/ 9 w 33"/>
                  <a:gd name="T11" fmla="*/ 5 h 37"/>
                  <a:gd name="T12" fmla="*/ 9 w 33"/>
                  <a:gd name="T13" fmla="*/ 28 h 37"/>
                  <a:gd name="T14" fmla="*/ 28 w 33"/>
                  <a:gd name="T15" fmla="*/ 28 h 37"/>
                  <a:gd name="T16" fmla="*/ 33 w 33"/>
                  <a:gd name="T17" fmla="*/ 33 h 37"/>
                  <a:gd name="T18" fmla="*/ 28 w 33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7">
                    <a:moveTo>
                      <a:pt x="28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1" y="28"/>
                      <a:pt x="33" y="30"/>
                      <a:pt x="33" y="33"/>
                    </a:cubicBezTo>
                    <a:cubicBezTo>
                      <a:pt x="33" y="35"/>
                      <a:pt x="31" y="37"/>
                      <a:pt x="2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>
              <a:off x="2008188" y="319873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4572000" y="319873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7135813" y="319873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3305175" y="194778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5851525" y="194778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07782" y="1651640"/>
            <a:ext cx="2402086" cy="569386"/>
            <a:chOff x="4650482" y="1203965"/>
            <a:chExt cx="2402086" cy="569386"/>
          </a:xfrm>
        </p:grpSpPr>
        <p:sp>
          <p:nvSpPr>
            <p:cNvPr id="32" name="Rectangle 167"/>
            <p:cNvSpPr>
              <a:spLocks noChangeArrowheads="1"/>
            </p:cNvSpPr>
            <p:nvPr/>
          </p:nvSpPr>
          <p:spPr bwMode="auto">
            <a:xfrm>
              <a:off x="4650482" y="1450186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33" name="TextBox 47"/>
            <p:cNvSpPr txBox="1"/>
            <p:nvPr/>
          </p:nvSpPr>
          <p:spPr>
            <a:xfrm>
              <a:off x="5233655" y="120396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94054" y="1651640"/>
            <a:ext cx="2402086" cy="550343"/>
            <a:chOff x="2136754" y="1203965"/>
            <a:chExt cx="2402086" cy="550343"/>
          </a:xfrm>
        </p:grpSpPr>
        <p:sp>
          <p:nvSpPr>
            <p:cNvPr id="35" name="Rectangle 167"/>
            <p:cNvSpPr>
              <a:spLocks noChangeArrowheads="1"/>
            </p:cNvSpPr>
            <p:nvPr/>
          </p:nvSpPr>
          <p:spPr bwMode="auto">
            <a:xfrm>
              <a:off x="2136754" y="1450186"/>
              <a:ext cx="2402086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36" name="TextBox 47"/>
            <p:cNvSpPr txBox="1"/>
            <p:nvPr/>
          </p:nvSpPr>
          <p:spPr>
            <a:xfrm>
              <a:off x="2719927" y="120396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46983" y="4457273"/>
            <a:ext cx="2402086" cy="569386"/>
            <a:chOff x="789683" y="4009598"/>
            <a:chExt cx="2402086" cy="569386"/>
          </a:xfrm>
        </p:grpSpPr>
        <p:sp>
          <p:nvSpPr>
            <p:cNvPr id="38" name="Rectangle 167"/>
            <p:cNvSpPr>
              <a:spLocks noChangeArrowheads="1"/>
            </p:cNvSpPr>
            <p:nvPr/>
          </p:nvSpPr>
          <p:spPr bwMode="auto">
            <a:xfrm>
              <a:off x="789683" y="4255819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39" name="TextBox 47"/>
            <p:cNvSpPr txBox="1"/>
            <p:nvPr/>
          </p:nvSpPr>
          <p:spPr>
            <a:xfrm>
              <a:off x="1372856" y="4009598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57502" y="4457273"/>
            <a:ext cx="2402086" cy="569386"/>
            <a:chOff x="3400202" y="4009598"/>
            <a:chExt cx="2402086" cy="569386"/>
          </a:xfrm>
        </p:grpSpPr>
        <p:sp>
          <p:nvSpPr>
            <p:cNvPr id="41" name="Rectangle 167"/>
            <p:cNvSpPr>
              <a:spLocks noChangeArrowheads="1"/>
            </p:cNvSpPr>
            <p:nvPr/>
          </p:nvSpPr>
          <p:spPr bwMode="auto">
            <a:xfrm>
              <a:off x="3400202" y="4255819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42" name="TextBox 47"/>
            <p:cNvSpPr txBox="1"/>
            <p:nvPr/>
          </p:nvSpPr>
          <p:spPr>
            <a:xfrm>
              <a:off x="3983375" y="4009598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92070" y="4457273"/>
            <a:ext cx="2402086" cy="569386"/>
            <a:chOff x="5934770" y="4009598"/>
            <a:chExt cx="2402086" cy="569386"/>
          </a:xfrm>
        </p:grpSpPr>
        <p:sp>
          <p:nvSpPr>
            <p:cNvPr id="44" name="Rectangle 167"/>
            <p:cNvSpPr>
              <a:spLocks noChangeArrowheads="1"/>
            </p:cNvSpPr>
            <p:nvPr/>
          </p:nvSpPr>
          <p:spPr bwMode="auto">
            <a:xfrm>
              <a:off x="5934770" y="4255819"/>
              <a:ext cx="24020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6517943" y="4009598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0788" y="3286494"/>
            <a:ext cx="2004529" cy="938499"/>
            <a:chOff x="8325884" y="3150090"/>
            <a:chExt cx="2672705" cy="1251332"/>
          </a:xfrm>
        </p:grpSpPr>
        <p:sp>
          <p:nvSpPr>
            <p:cNvPr id="3" name="矩形 2"/>
            <p:cNvSpPr/>
            <p:nvPr/>
          </p:nvSpPr>
          <p:spPr>
            <a:xfrm>
              <a:off x="8325884" y="3502714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325884" y="3150090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5" name="Freeform 104"/>
          <p:cNvSpPr>
            <a:spLocks noEditPoints="1"/>
          </p:cNvSpPr>
          <p:nvPr/>
        </p:nvSpPr>
        <p:spPr bwMode="auto">
          <a:xfrm>
            <a:off x="7324763" y="3364231"/>
            <a:ext cx="323955" cy="304646"/>
          </a:xfrm>
          <a:custGeom>
            <a:avLst/>
            <a:gdLst>
              <a:gd name="T0" fmla="*/ 120 w 128"/>
              <a:gd name="T1" fmla="*/ 73 h 120"/>
              <a:gd name="T2" fmla="*/ 120 w 128"/>
              <a:gd name="T3" fmla="*/ 56 h 120"/>
              <a:gd name="T4" fmla="*/ 64 w 128"/>
              <a:gd name="T5" fmla="*/ 0 h 120"/>
              <a:gd name="T6" fmla="*/ 8 w 128"/>
              <a:gd name="T7" fmla="*/ 56 h 120"/>
              <a:gd name="T8" fmla="*/ 8 w 128"/>
              <a:gd name="T9" fmla="*/ 73 h 120"/>
              <a:gd name="T10" fmla="*/ 0 w 128"/>
              <a:gd name="T11" fmla="*/ 90 h 120"/>
              <a:gd name="T12" fmla="*/ 21 w 128"/>
              <a:gd name="T13" fmla="*/ 112 h 120"/>
              <a:gd name="T14" fmla="*/ 32 w 128"/>
              <a:gd name="T15" fmla="*/ 120 h 120"/>
              <a:gd name="T16" fmla="*/ 44 w 128"/>
              <a:gd name="T17" fmla="*/ 108 h 120"/>
              <a:gd name="T18" fmla="*/ 44 w 128"/>
              <a:gd name="T19" fmla="*/ 72 h 120"/>
              <a:gd name="T20" fmla="*/ 32 w 128"/>
              <a:gd name="T21" fmla="*/ 60 h 120"/>
              <a:gd name="T22" fmla="*/ 21 w 128"/>
              <a:gd name="T23" fmla="*/ 68 h 120"/>
              <a:gd name="T24" fmla="*/ 16 w 128"/>
              <a:gd name="T25" fmla="*/ 68 h 120"/>
              <a:gd name="T26" fmla="*/ 16 w 128"/>
              <a:gd name="T27" fmla="*/ 56 h 120"/>
              <a:gd name="T28" fmla="*/ 64 w 128"/>
              <a:gd name="T29" fmla="*/ 8 h 120"/>
              <a:gd name="T30" fmla="*/ 112 w 128"/>
              <a:gd name="T31" fmla="*/ 56 h 120"/>
              <a:gd name="T32" fmla="*/ 112 w 128"/>
              <a:gd name="T33" fmla="*/ 68 h 120"/>
              <a:gd name="T34" fmla="*/ 107 w 128"/>
              <a:gd name="T35" fmla="*/ 68 h 120"/>
              <a:gd name="T36" fmla="*/ 96 w 128"/>
              <a:gd name="T37" fmla="*/ 60 h 120"/>
              <a:gd name="T38" fmla="*/ 84 w 128"/>
              <a:gd name="T39" fmla="*/ 72 h 120"/>
              <a:gd name="T40" fmla="*/ 84 w 128"/>
              <a:gd name="T41" fmla="*/ 108 h 120"/>
              <a:gd name="T42" fmla="*/ 96 w 128"/>
              <a:gd name="T43" fmla="*/ 120 h 120"/>
              <a:gd name="T44" fmla="*/ 107 w 128"/>
              <a:gd name="T45" fmla="*/ 112 h 120"/>
              <a:gd name="T46" fmla="*/ 128 w 128"/>
              <a:gd name="T47" fmla="*/ 90 h 120"/>
              <a:gd name="T48" fmla="*/ 120 w 128"/>
              <a:gd name="T49" fmla="*/ 73 h 120"/>
              <a:gd name="T50" fmla="*/ 28 w 128"/>
              <a:gd name="T51" fmla="*/ 72 h 120"/>
              <a:gd name="T52" fmla="*/ 32 w 128"/>
              <a:gd name="T53" fmla="*/ 68 h 120"/>
              <a:gd name="T54" fmla="*/ 36 w 128"/>
              <a:gd name="T55" fmla="*/ 72 h 120"/>
              <a:gd name="T56" fmla="*/ 36 w 128"/>
              <a:gd name="T57" fmla="*/ 108 h 120"/>
              <a:gd name="T58" fmla="*/ 32 w 128"/>
              <a:gd name="T59" fmla="*/ 112 h 120"/>
              <a:gd name="T60" fmla="*/ 28 w 128"/>
              <a:gd name="T61" fmla="*/ 108 h 120"/>
              <a:gd name="T62" fmla="*/ 28 w 128"/>
              <a:gd name="T63" fmla="*/ 72 h 120"/>
              <a:gd name="T64" fmla="*/ 20 w 128"/>
              <a:gd name="T65" fmla="*/ 76 h 120"/>
              <a:gd name="T66" fmla="*/ 20 w 128"/>
              <a:gd name="T67" fmla="*/ 103 h 120"/>
              <a:gd name="T68" fmla="*/ 8 w 128"/>
              <a:gd name="T69" fmla="*/ 90 h 120"/>
              <a:gd name="T70" fmla="*/ 20 w 128"/>
              <a:gd name="T71" fmla="*/ 76 h 120"/>
              <a:gd name="T72" fmla="*/ 100 w 128"/>
              <a:gd name="T73" fmla="*/ 108 h 120"/>
              <a:gd name="T74" fmla="*/ 96 w 128"/>
              <a:gd name="T75" fmla="*/ 112 h 120"/>
              <a:gd name="T76" fmla="*/ 92 w 128"/>
              <a:gd name="T77" fmla="*/ 108 h 120"/>
              <a:gd name="T78" fmla="*/ 92 w 128"/>
              <a:gd name="T79" fmla="*/ 72 h 120"/>
              <a:gd name="T80" fmla="*/ 96 w 128"/>
              <a:gd name="T81" fmla="*/ 68 h 120"/>
              <a:gd name="T82" fmla="*/ 100 w 128"/>
              <a:gd name="T83" fmla="*/ 72 h 120"/>
              <a:gd name="T84" fmla="*/ 100 w 128"/>
              <a:gd name="T85" fmla="*/ 108 h 120"/>
              <a:gd name="T86" fmla="*/ 108 w 128"/>
              <a:gd name="T87" fmla="*/ 103 h 120"/>
              <a:gd name="T88" fmla="*/ 108 w 128"/>
              <a:gd name="T89" fmla="*/ 76 h 120"/>
              <a:gd name="T90" fmla="*/ 120 w 128"/>
              <a:gd name="T91" fmla="*/ 90 h 120"/>
              <a:gd name="T92" fmla="*/ 108 w 128"/>
              <a:gd name="T93" fmla="*/ 10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8" h="120">
                <a:moveTo>
                  <a:pt x="120" y="73"/>
                </a:moveTo>
                <a:cubicBezTo>
                  <a:pt x="120" y="56"/>
                  <a:pt x="120" y="56"/>
                  <a:pt x="120" y="56"/>
                </a:cubicBezTo>
                <a:cubicBezTo>
                  <a:pt x="120" y="25"/>
                  <a:pt x="95" y="0"/>
                  <a:pt x="64" y="0"/>
                </a:cubicBezTo>
                <a:cubicBezTo>
                  <a:pt x="33" y="0"/>
                  <a:pt x="8" y="25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7"/>
                  <a:pt x="0" y="83"/>
                  <a:pt x="0" y="90"/>
                </a:cubicBezTo>
                <a:cubicBezTo>
                  <a:pt x="0" y="102"/>
                  <a:pt x="9" y="111"/>
                  <a:pt x="21" y="112"/>
                </a:cubicBezTo>
                <a:cubicBezTo>
                  <a:pt x="22" y="116"/>
                  <a:pt x="27" y="120"/>
                  <a:pt x="32" y="120"/>
                </a:cubicBezTo>
                <a:cubicBezTo>
                  <a:pt x="39" y="120"/>
                  <a:pt x="44" y="114"/>
                  <a:pt x="44" y="108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65"/>
                  <a:pt x="39" y="60"/>
                  <a:pt x="32" y="60"/>
                </a:cubicBezTo>
                <a:cubicBezTo>
                  <a:pt x="27" y="60"/>
                  <a:pt x="22" y="63"/>
                  <a:pt x="21" y="68"/>
                </a:cubicBezTo>
                <a:cubicBezTo>
                  <a:pt x="19" y="68"/>
                  <a:pt x="18" y="68"/>
                  <a:pt x="16" y="68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29"/>
                  <a:pt x="37" y="8"/>
                  <a:pt x="64" y="8"/>
                </a:cubicBezTo>
                <a:cubicBezTo>
                  <a:pt x="91" y="8"/>
                  <a:pt x="112" y="29"/>
                  <a:pt x="112" y="56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0" y="68"/>
                  <a:pt x="109" y="68"/>
                  <a:pt x="107" y="68"/>
                </a:cubicBezTo>
                <a:cubicBezTo>
                  <a:pt x="106" y="63"/>
                  <a:pt x="101" y="60"/>
                  <a:pt x="96" y="60"/>
                </a:cubicBezTo>
                <a:cubicBezTo>
                  <a:pt x="89" y="60"/>
                  <a:pt x="84" y="65"/>
                  <a:pt x="84" y="72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14"/>
                  <a:pt x="89" y="120"/>
                  <a:pt x="96" y="120"/>
                </a:cubicBezTo>
                <a:cubicBezTo>
                  <a:pt x="101" y="120"/>
                  <a:pt x="106" y="116"/>
                  <a:pt x="107" y="112"/>
                </a:cubicBezTo>
                <a:cubicBezTo>
                  <a:pt x="119" y="111"/>
                  <a:pt x="128" y="102"/>
                  <a:pt x="128" y="90"/>
                </a:cubicBezTo>
                <a:cubicBezTo>
                  <a:pt x="128" y="83"/>
                  <a:pt x="125" y="77"/>
                  <a:pt x="120" y="73"/>
                </a:cubicBezTo>
                <a:close/>
                <a:moveTo>
                  <a:pt x="28" y="72"/>
                </a:moveTo>
                <a:cubicBezTo>
                  <a:pt x="28" y="69"/>
                  <a:pt x="30" y="68"/>
                  <a:pt x="32" y="68"/>
                </a:cubicBezTo>
                <a:cubicBezTo>
                  <a:pt x="34" y="68"/>
                  <a:pt x="36" y="69"/>
                  <a:pt x="36" y="72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0"/>
                  <a:pt x="34" y="112"/>
                  <a:pt x="32" y="112"/>
                </a:cubicBezTo>
                <a:cubicBezTo>
                  <a:pt x="30" y="112"/>
                  <a:pt x="28" y="110"/>
                  <a:pt x="28" y="108"/>
                </a:cubicBezTo>
                <a:lnTo>
                  <a:pt x="28" y="72"/>
                </a:lnTo>
                <a:close/>
                <a:moveTo>
                  <a:pt x="20" y="76"/>
                </a:moveTo>
                <a:cubicBezTo>
                  <a:pt x="20" y="103"/>
                  <a:pt x="20" y="103"/>
                  <a:pt x="20" y="103"/>
                </a:cubicBezTo>
                <a:cubicBezTo>
                  <a:pt x="13" y="102"/>
                  <a:pt x="8" y="96"/>
                  <a:pt x="8" y="90"/>
                </a:cubicBezTo>
                <a:cubicBezTo>
                  <a:pt x="8" y="83"/>
                  <a:pt x="13" y="77"/>
                  <a:pt x="20" y="76"/>
                </a:cubicBezTo>
                <a:close/>
                <a:moveTo>
                  <a:pt x="100" y="108"/>
                </a:moveTo>
                <a:cubicBezTo>
                  <a:pt x="100" y="110"/>
                  <a:pt x="98" y="112"/>
                  <a:pt x="96" y="112"/>
                </a:cubicBezTo>
                <a:cubicBezTo>
                  <a:pt x="94" y="112"/>
                  <a:pt x="92" y="110"/>
                  <a:pt x="92" y="108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69"/>
                  <a:pt x="94" y="68"/>
                  <a:pt x="96" y="68"/>
                </a:cubicBezTo>
                <a:cubicBezTo>
                  <a:pt x="98" y="68"/>
                  <a:pt x="100" y="69"/>
                  <a:pt x="100" y="72"/>
                </a:cubicBezTo>
                <a:lnTo>
                  <a:pt x="100" y="108"/>
                </a:lnTo>
                <a:close/>
                <a:moveTo>
                  <a:pt x="108" y="103"/>
                </a:moveTo>
                <a:cubicBezTo>
                  <a:pt x="108" y="76"/>
                  <a:pt x="108" y="76"/>
                  <a:pt x="108" y="76"/>
                </a:cubicBezTo>
                <a:cubicBezTo>
                  <a:pt x="115" y="77"/>
                  <a:pt x="120" y="83"/>
                  <a:pt x="120" y="90"/>
                </a:cubicBezTo>
                <a:cubicBezTo>
                  <a:pt x="120" y="96"/>
                  <a:pt x="115" y="102"/>
                  <a:pt x="108" y="103"/>
                </a:cubicBezTo>
                <a:close/>
              </a:path>
            </a:pathLst>
          </a:custGeom>
          <a:solidFill>
            <a:srgbClr val="719E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  <a:latin typeface="DINOT-Bold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20788" y="2177541"/>
            <a:ext cx="2004529" cy="938499"/>
            <a:chOff x="8325884" y="1671486"/>
            <a:chExt cx="2672705" cy="1251332"/>
          </a:xfrm>
        </p:grpSpPr>
        <p:sp>
          <p:nvSpPr>
            <p:cNvPr id="7" name="矩形 6"/>
            <p:cNvSpPr/>
            <p:nvPr/>
          </p:nvSpPr>
          <p:spPr>
            <a:xfrm>
              <a:off x="8325884" y="20241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325884" y="16714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9" name="Freeform 49"/>
          <p:cNvSpPr>
            <a:spLocks noEditPoints="1"/>
          </p:cNvSpPr>
          <p:nvPr/>
        </p:nvSpPr>
        <p:spPr bwMode="auto">
          <a:xfrm>
            <a:off x="7324763" y="2245480"/>
            <a:ext cx="323955" cy="325028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20 h 128"/>
              <a:gd name="T12" fmla="*/ 8 w 128"/>
              <a:gd name="T13" fmla="*/ 64 h 128"/>
              <a:gd name="T14" fmla="*/ 64 w 128"/>
              <a:gd name="T15" fmla="*/ 8 h 128"/>
              <a:gd name="T16" fmla="*/ 120 w 128"/>
              <a:gd name="T17" fmla="*/ 64 h 128"/>
              <a:gd name="T18" fmla="*/ 64 w 128"/>
              <a:gd name="T19" fmla="*/ 120 h 128"/>
              <a:gd name="T20" fmla="*/ 88 w 128"/>
              <a:gd name="T21" fmla="*/ 60 h 128"/>
              <a:gd name="T22" fmla="*/ 68 w 128"/>
              <a:gd name="T23" fmla="*/ 60 h 128"/>
              <a:gd name="T24" fmla="*/ 68 w 128"/>
              <a:gd name="T25" fmla="*/ 32 h 128"/>
              <a:gd name="T26" fmla="*/ 64 w 128"/>
              <a:gd name="T27" fmla="*/ 28 h 128"/>
              <a:gd name="T28" fmla="*/ 60 w 128"/>
              <a:gd name="T29" fmla="*/ 32 h 128"/>
              <a:gd name="T30" fmla="*/ 60 w 128"/>
              <a:gd name="T31" fmla="*/ 64 h 128"/>
              <a:gd name="T32" fmla="*/ 64 w 128"/>
              <a:gd name="T33" fmla="*/ 68 h 128"/>
              <a:gd name="T34" fmla="*/ 88 w 128"/>
              <a:gd name="T35" fmla="*/ 68 h 128"/>
              <a:gd name="T36" fmla="*/ 92 w 128"/>
              <a:gd name="T37" fmla="*/ 64 h 128"/>
              <a:gd name="T38" fmla="*/ 88 w 128"/>
              <a:gd name="T39" fmla="*/ 6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1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1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  <a:latin typeface="DINOT-Bold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98820" y="4395447"/>
            <a:ext cx="2004529" cy="938499"/>
            <a:chOff x="1763259" y="4628694"/>
            <a:chExt cx="2672705" cy="1251332"/>
          </a:xfrm>
        </p:grpSpPr>
        <p:sp>
          <p:nvSpPr>
            <p:cNvPr id="11" name="矩形 10"/>
            <p:cNvSpPr/>
            <p:nvPr/>
          </p:nvSpPr>
          <p:spPr>
            <a:xfrm>
              <a:off x="1763259" y="4981318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63259" y="4628694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13" name="Freeform 80"/>
          <p:cNvSpPr>
            <a:spLocks noEditPoints="1"/>
          </p:cNvSpPr>
          <p:nvPr/>
        </p:nvSpPr>
        <p:spPr bwMode="auto">
          <a:xfrm>
            <a:off x="2402257" y="4483768"/>
            <a:ext cx="325028" cy="284264"/>
          </a:xfrm>
          <a:custGeom>
            <a:avLst/>
            <a:gdLst>
              <a:gd name="T0" fmla="*/ 77 w 128"/>
              <a:gd name="T1" fmla="*/ 93 h 112"/>
              <a:gd name="T2" fmla="*/ 72 w 128"/>
              <a:gd name="T3" fmla="*/ 97 h 112"/>
              <a:gd name="T4" fmla="*/ 72 w 128"/>
              <a:gd name="T5" fmla="*/ 64 h 112"/>
              <a:gd name="T6" fmla="*/ 68 w 128"/>
              <a:gd name="T7" fmla="*/ 60 h 112"/>
              <a:gd name="T8" fmla="*/ 68 w 128"/>
              <a:gd name="T9" fmla="*/ 60 h 112"/>
              <a:gd name="T10" fmla="*/ 64 w 128"/>
              <a:gd name="T11" fmla="*/ 64 h 112"/>
              <a:gd name="T12" fmla="*/ 64 w 128"/>
              <a:gd name="T13" fmla="*/ 97 h 112"/>
              <a:gd name="T14" fmla="*/ 59 w 128"/>
              <a:gd name="T15" fmla="*/ 93 h 112"/>
              <a:gd name="T16" fmla="*/ 53 w 128"/>
              <a:gd name="T17" fmla="*/ 93 h 112"/>
              <a:gd name="T18" fmla="*/ 53 w 128"/>
              <a:gd name="T19" fmla="*/ 99 h 112"/>
              <a:gd name="T20" fmla="*/ 65 w 128"/>
              <a:gd name="T21" fmla="*/ 110 h 112"/>
              <a:gd name="T22" fmla="*/ 68 w 128"/>
              <a:gd name="T23" fmla="*/ 112 h 112"/>
              <a:gd name="T24" fmla="*/ 71 w 128"/>
              <a:gd name="T25" fmla="*/ 110 h 112"/>
              <a:gd name="T26" fmla="*/ 83 w 128"/>
              <a:gd name="T27" fmla="*/ 99 h 112"/>
              <a:gd name="T28" fmla="*/ 83 w 128"/>
              <a:gd name="T29" fmla="*/ 93 h 112"/>
              <a:gd name="T30" fmla="*/ 77 w 128"/>
              <a:gd name="T31" fmla="*/ 93 h 112"/>
              <a:gd name="T32" fmla="*/ 111 w 128"/>
              <a:gd name="T33" fmla="*/ 42 h 112"/>
              <a:gd name="T34" fmla="*/ 111 w 128"/>
              <a:gd name="T35" fmla="*/ 42 h 112"/>
              <a:gd name="T36" fmla="*/ 101 w 128"/>
              <a:gd name="T37" fmla="*/ 12 h 112"/>
              <a:gd name="T38" fmla="*/ 77 w 128"/>
              <a:gd name="T39" fmla="*/ 0 h 112"/>
              <a:gd name="T40" fmla="*/ 43 w 128"/>
              <a:gd name="T41" fmla="*/ 21 h 112"/>
              <a:gd name="T42" fmla="*/ 43 w 128"/>
              <a:gd name="T43" fmla="*/ 21 h 112"/>
              <a:gd name="T44" fmla="*/ 37 w 128"/>
              <a:gd name="T45" fmla="*/ 20 h 112"/>
              <a:gd name="T46" fmla="*/ 26 w 128"/>
              <a:gd name="T47" fmla="*/ 24 h 112"/>
              <a:gd name="T48" fmla="*/ 12 w 128"/>
              <a:gd name="T49" fmla="*/ 50 h 112"/>
              <a:gd name="T50" fmla="*/ 12 w 128"/>
              <a:gd name="T51" fmla="*/ 50 h 112"/>
              <a:gd name="T52" fmla="*/ 0 w 128"/>
              <a:gd name="T53" fmla="*/ 70 h 112"/>
              <a:gd name="T54" fmla="*/ 0 w 128"/>
              <a:gd name="T55" fmla="*/ 74 h 112"/>
              <a:gd name="T56" fmla="*/ 22 w 128"/>
              <a:gd name="T57" fmla="*/ 96 h 112"/>
              <a:gd name="T58" fmla="*/ 40 w 128"/>
              <a:gd name="T59" fmla="*/ 96 h 112"/>
              <a:gd name="T60" fmla="*/ 40 w 128"/>
              <a:gd name="T61" fmla="*/ 96 h 112"/>
              <a:gd name="T62" fmla="*/ 44 w 128"/>
              <a:gd name="T63" fmla="*/ 92 h 112"/>
              <a:gd name="T64" fmla="*/ 40 w 128"/>
              <a:gd name="T65" fmla="*/ 88 h 112"/>
              <a:gd name="T66" fmla="*/ 24 w 128"/>
              <a:gd name="T67" fmla="*/ 88 h 112"/>
              <a:gd name="T68" fmla="*/ 8 w 128"/>
              <a:gd name="T69" fmla="*/ 72 h 112"/>
              <a:gd name="T70" fmla="*/ 23 w 128"/>
              <a:gd name="T71" fmla="*/ 56 h 112"/>
              <a:gd name="T72" fmla="*/ 20 w 128"/>
              <a:gd name="T73" fmla="*/ 46 h 112"/>
              <a:gd name="T74" fmla="*/ 38 w 128"/>
              <a:gd name="T75" fmla="*/ 28 h 112"/>
              <a:gd name="T76" fmla="*/ 48 w 128"/>
              <a:gd name="T77" fmla="*/ 31 h 112"/>
              <a:gd name="T78" fmla="*/ 76 w 128"/>
              <a:gd name="T79" fmla="*/ 8 h 112"/>
              <a:gd name="T80" fmla="*/ 104 w 128"/>
              <a:gd name="T81" fmla="*/ 36 h 112"/>
              <a:gd name="T82" fmla="*/ 101 w 128"/>
              <a:gd name="T83" fmla="*/ 48 h 112"/>
              <a:gd name="T84" fmla="*/ 120 w 128"/>
              <a:gd name="T85" fmla="*/ 68 h 112"/>
              <a:gd name="T86" fmla="*/ 100 w 128"/>
              <a:gd name="T87" fmla="*/ 88 h 112"/>
              <a:gd name="T88" fmla="*/ 96 w 128"/>
              <a:gd name="T89" fmla="*/ 88 h 112"/>
              <a:gd name="T90" fmla="*/ 92 w 128"/>
              <a:gd name="T91" fmla="*/ 92 h 112"/>
              <a:gd name="T92" fmla="*/ 96 w 128"/>
              <a:gd name="T93" fmla="*/ 96 h 112"/>
              <a:gd name="T94" fmla="*/ 96 w 128"/>
              <a:gd name="T95" fmla="*/ 96 h 112"/>
              <a:gd name="T96" fmla="*/ 98 w 128"/>
              <a:gd name="T97" fmla="*/ 96 h 112"/>
              <a:gd name="T98" fmla="*/ 127 w 128"/>
              <a:gd name="T99" fmla="*/ 69 h 112"/>
              <a:gd name="T100" fmla="*/ 111 w 128"/>
              <a:gd name="T101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" h="112">
                <a:moveTo>
                  <a:pt x="77" y="93"/>
                </a:moveTo>
                <a:cubicBezTo>
                  <a:pt x="72" y="97"/>
                  <a:pt x="72" y="97"/>
                  <a:pt x="72" y="9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0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60"/>
                  <a:pt x="64" y="61"/>
                  <a:pt x="64" y="64"/>
                </a:cubicBezTo>
                <a:cubicBezTo>
                  <a:pt x="64" y="97"/>
                  <a:pt x="64" y="97"/>
                  <a:pt x="64" y="97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1"/>
                  <a:pt x="55" y="91"/>
                  <a:pt x="53" y="93"/>
                </a:cubicBezTo>
                <a:cubicBezTo>
                  <a:pt x="52" y="95"/>
                  <a:pt x="52" y="97"/>
                  <a:pt x="53" y="9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6" y="111"/>
                  <a:pt x="67" y="112"/>
                  <a:pt x="68" y="112"/>
                </a:cubicBezTo>
                <a:cubicBezTo>
                  <a:pt x="69" y="112"/>
                  <a:pt x="70" y="111"/>
                  <a:pt x="71" y="110"/>
                </a:cubicBezTo>
                <a:cubicBezTo>
                  <a:pt x="83" y="99"/>
                  <a:pt x="83" y="99"/>
                  <a:pt x="83" y="99"/>
                </a:cubicBezTo>
                <a:cubicBezTo>
                  <a:pt x="84" y="97"/>
                  <a:pt x="84" y="95"/>
                  <a:pt x="83" y="93"/>
                </a:cubicBezTo>
                <a:cubicBezTo>
                  <a:pt x="81" y="91"/>
                  <a:pt x="78" y="91"/>
                  <a:pt x="77" y="93"/>
                </a:cubicBezTo>
                <a:close/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2" y="96"/>
                  <a:pt x="44" y="94"/>
                  <a:pt x="44" y="92"/>
                </a:cubicBezTo>
                <a:cubicBezTo>
                  <a:pt x="44" y="89"/>
                  <a:pt x="42" y="88"/>
                  <a:pt x="4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2" y="89"/>
                  <a:pt x="92" y="92"/>
                </a:cubicBezTo>
                <a:cubicBezTo>
                  <a:pt x="92" y="94"/>
                  <a:pt x="94" y="96"/>
                  <a:pt x="9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</a:path>
            </a:pathLst>
          </a:custGeom>
          <a:solidFill>
            <a:srgbClr val="719E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  <a:latin typeface="DINOT-Bold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20788" y="4395447"/>
            <a:ext cx="2004529" cy="938499"/>
            <a:chOff x="8325884" y="4628694"/>
            <a:chExt cx="2672705" cy="1251332"/>
          </a:xfrm>
        </p:grpSpPr>
        <p:sp>
          <p:nvSpPr>
            <p:cNvPr id="15" name="矩形 14"/>
            <p:cNvSpPr/>
            <p:nvPr/>
          </p:nvSpPr>
          <p:spPr>
            <a:xfrm>
              <a:off x="8325884" y="4981318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325884" y="4628694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17" name="Freeform 36"/>
          <p:cNvSpPr>
            <a:spLocks noEditPoints="1"/>
          </p:cNvSpPr>
          <p:nvPr/>
        </p:nvSpPr>
        <p:spPr bwMode="auto">
          <a:xfrm>
            <a:off x="7324763" y="4482088"/>
            <a:ext cx="323955" cy="304646"/>
          </a:xfrm>
          <a:custGeom>
            <a:avLst/>
            <a:gdLst>
              <a:gd name="T0" fmla="*/ 116 w 128"/>
              <a:gd name="T1" fmla="*/ 28 h 120"/>
              <a:gd name="T2" fmla="*/ 112 w 128"/>
              <a:gd name="T3" fmla="*/ 28 h 120"/>
              <a:gd name="T4" fmla="*/ 112 w 128"/>
              <a:gd name="T5" fmla="*/ 20 h 120"/>
              <a:gd name="T6" fmla="*/ 100 w 128"/>
              <a:gd name="T7" fmla="*/ 8 h 120"/>
              <a:gd name="T8" fmla="*/ 56 w 128"/>
              <a:gd name="T9" fmla="*/ 8 h 120"/>
              <a:gd name="T10" fmla="*/ 36 w 128"/>
              <a:gd name="T11" fmla="*/ 0 h 120"/>
              <a:gd name="T12" fmla="*/ 12 w 128"/>
              <a:gd name="T13" fmla="*/ 0 h 120"/>
              <a:gd name="T14" fmla="*/ 0 w 128"/>
              <a:gd name="T15" fmla="*/ 12 h 120"/>
              <a:gd name="T16" fmla="*/ 0 w 128"/>
              <a:gd name="T17" fmla="*/ 108 h 120"/>
              <a:gd name="T18" fmla="*/ 12 w 128"/>
              <a:gd name="T19" fmla="*/ 120 h 120"/>
              <a:gd name="T20" fmla="*/ 20 w 128"/>
              <a:gd name="T21" fmla="*/ 120 h 120"/>
              <a:gd name="T22" fmla="*/ 88 w 128"/>
              <a:gd name="T23" fmla="*/ 120 h 120"/>
              <a:gd name="T24" fmla="*/ 116 w 128"/>
              <a:gd name="T25" fmla="*/ 120 h 120"/>
              <a:gd name="T26" fmla="*/ 128 w 128"/>
              <a:gd name="T27" fmla="*/ 108 h 120"/>
              <a:gd name="T28" fmla="*/ 128 w 128"/>
              <a:gd name="T29" fmla="*/ 40 h 120"/>
              <a:gd name="T30" fmla="*/ 116 w 128"/>
              <a:gd name="T31" fmla="*/ 28 h 120"/>
              <a:gd name="T32" fmla="*/ 16 w 128"/>
              <a:gd name="T33" fmla="*/ 112 h 120"/>
              <a:gd name="T34" fmla="*/ 8 w 128"/>
              <a:gd name="T35" fmla="*/ 104 h 120"/>
              <a:gd name="T36" fmla="*/ 8 w 128"/>
              <a:gd name="T37" fmla="*/ 16 h 120"/>
              <a:gd name="T38" fmla="*/ 16 w 128"/>
              <a:gd name="T39" fmla="*/ 8 h 120"/>
              <a:gd name="T40" fmla="*/ 36 w 128"/>
              <a:gd name="T41" fmla="*/ 8 h 120"/>
              <a:gd name="T42" fmla="*/ 56 w 128"/>
              <a:gd name="T43" fmla="*/ 16 h 120"/>
              <a:gd name="T44" fmla="*/ 96 w 128"/>
              <a:gd name="T45" fmla="*/ 16 h 120"/>
              <a:gd name="T46" fmla="*/ 104 w 128"/>
              <a:gd name="T47" fmla="*/ 24 h 120"/>
              <a:gd name="T48" fmla="*/ 104 w 128"/>
              <a:gd name="T49" fmla="*/ 28 h 120"/>
              <a:gd name="T50" fmla="*/ 32 w 128"/>
              <a:gd name="T51" fmla="*/ 28 h 120"/>
              <a:gd name="T52" fmla="*/ 20 w 128"/>
              <a:gd name="T53" fmla="*/ 40 h 120"/>
              <a:gd name="T54" fmla="*/ 20 w 128"/>
              <a:gd name="T55" fmla="*/ 108 h 120"/>
              <a:gd name="T56" fmla="*/ 20 w 128"/>
              <a:gd name="T57" fmla="*/ 112 h 120"/>
              <a:gd name="T58" fmla="*/ 16 w 128"/>
              <a:gd name="T59" fmla="*/ 112 h 120"/>
              <a:gd name="T60" fmla="*/ 120 w 128"/>
              <a:gd name="T61" fmla="*/ 104 h 120"/>
              <a:gd name="T62" fmla="*/ 112 w 128"/>
              <a:gd name="T63" fmla="*/ 112 h 120"/>
              <a:gd name="T64" fmla="*/ 88 w 128"/>
              <a:gd name="T65" fmla="*/ 112 h 120"/>
              <a:gd name="T66" fmla="*/ 28 w 128"/>
              <a:gd name="T67" fmla="*/ 112 h 120"/>
              <a:gd name="T68" fmla="*/ 28 w 128"/>
              <a:gd name="T69" fmla="*/ 104 h 120"/>
              <a:gd name="T70" fmla="*/ 28 w 128"/>
              <a:gd name="T71" fmla="*/ 44 h 120"/>
              <a:gd name="T72" fmla="*/ 36 w 128"/>
              <a:gd name="T73" fmla="*/ 36 h 120"/>
              <a:gd name="T74" fmla="*/ 112 w 128"/>
              <a:gd name="T75" fmla="*/ 36 h 120"/>
              <a:gd name="T76" fmla="*/ 120 w 128"/>
              <a:gd name="T77" fmla="*/ 44 h 120"/>
              <a:gd name="T78" fmla="*/ 120 w 128"/>
              <a:gd name="T79" fmla="*/ 10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0">
                <a:moveTo>
                  <a:pt x="116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13"/>
                  <a:pt x="106" y="8"/>
                  <a:pt x="100" y="8"/>
                </a:cubicBezTo>
                <a:cubicBezTo>
                  <a:pt x="100" y="8"/>
                  <a:pt x="78" y="8"/>
                  <a:pt x="56" y="8"/>
                </a:cubicBezTo>
                <a:cubicBezTo>
                  <a:pt x="52" y="8"/>
                  <a:pt x="39" y="0"/>
                  <a:pt x="36" y="0"/>
                </a:cubicBezTo>
                <a:cubicBezTo>
                  <a:pt x="18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5" y="120"/>
                  <a:pt x="12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22" y="120"/>
                  <a:pt x="128" y="114"/>
                  <a:pt x="128" y="10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3"/>
                  <a:pt x="122" y="28"/>
                  <a:pt x="116" y="28"/>
                </a:cubicBezTo>
                <a:close/>
                <a:moveTo>
                  <a:pt x="16" y="112"/>
                </a:moveTo>
                <a:cubicBezTo>
                  <a:pt x="11" y="112"/>
                  <a:pt x="8" y="108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6" y="8"/>
                  <a:pt x="20" y="8"/>
                  <a:pt x="36" y="8"/>
                </a:cubicBezTo>
                <a:cubicBezTo>
                  <a:pt x="40" y="8"/>
                  <a:pt x="52" y="16"/>
                  <a:pt x="56" y="16"/>
                </a:cubicBezTo>
                <a:cubicBezTo>
                  <a:pt x="76" y="16"/>
                  <a:pt x="96" y="16"/>
                  <a:pt x="96" y="16"/>
                </a:cubicBezTo>
                <a:cubicBezTo>
                  <a:pt x="100" y="16"/>
                  <a:pt x="104" y="19"/>
                  <a:pt x="104" y="2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8"/>
                  <a:pt x="20" y="33"/>
                  <a:pt x="20" y="4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12"/>
                  <a:pt x="20" y="112"/>
                  <a:pt x="20" y="112"/>
                </a:cubicBezTo>
                <a:lnTo>
                  <a:pt x="16" y="1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9"/>
                  <a:pt x="31" y="36"/>
                  <a:pt x="3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6" y="36"/>
                  <a:pt x="120" y="39"/>
                  <a:pt x="120" y="44"/>
                </a:cubicBezTo>
                <a:lnTo>
                  <a:pt x="120" y="1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  <a:latin typeface="DINOT-Bold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98820" y="3286494"/>
            <a:ext cx="2004529" cy="938499"/>
            <a:chOff x="1763259" y="3150090"/>
            <a:chExt cx="2672705" cy="1251332"/>
          </a:xfrm>
        </p:grpSpPr>
        <p:sp>
          <p:nvSpPr>
            <p:cNvPr id="19" name="矩形 18"/>
            <p:cNvSpPr/>
            <p:nvPr/>
          </p:nvSpPr>
          <p:spPr>
            <a:xfrm>
              <a:off x="1763259" y="3502714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763259" y="3150090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21" name="Freeform 93"/>
          <p:cNvSpPr>
            <a:spLocks noEditPoints="1"/>
          </p:cNvSpPr>
          <p:nvPr/>
        </p:nvSpPr>
        <p:spPr bwMode="auto">
          <a:xfrm>
            <a:off x="2402257" y="3377798"/>
            <a:ext cx="325028" cy="325028"/>
          </a:xfrm>
          <a:custGeom>
            <a:avLst/>
            <a:gdLst>
              <a:gd name="T0" fmla="*/ 43 w 128"/>
              <a:gd name="T1" fmla="*/ 58 h 128"/>
              <a:gd name="T2" fmla="*/ 52 w 128"/>
              <a:gd name="T3" fmla="*/ 49 h 128"/>
              <a:gd name="T4" fmla="*/ 65 w 128"/>
              <a:gd name="T5" fmla="*/ 62 h 128"/>
              <a:gd name="T6" fmla="*/ 68 w 128"/>
              <a:gd name="T7" fmla="*/ 63 h 128"/>
              <a:gd name="T8" fmla="*/ 71 w 128"/>
              <a:gd name="T9" fmla="*/ 62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2 h 128"/>
              <a:gd name="T26" fmla="*/ 37 w 128"/>
              <a:gd name="T27" fmla="*/ 58 h 128"/>
              <a:gd name="T28" fmla="*/ 43 w 128"/>
              <a:gd name="T29" fmla="*/ 58 h 128"/>
              <a:gd name="T30" fmla="*/ 124 w 128"/>
              <a:gd name="T31" fmla="*/ 91 h 128"/>
              <a:gd name="T32" fmla="*/ 120 w 128"/>
              <a:gd name="T33" fmla="*/ 91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1 h 128"/>
              <a:gd name="T52" fmla="*/ 4 w 128"/>
              <a:gd name="T53" fmla="*/ 91 h 128"/>
              <a:gd name="T54" fmla="*/ 0 w 128"/>
              <a:gd name="T55" fmla="*/ 95 h 128"/>
              <a:gd name="T56" fmla="*/ 4 w 128"/>
              <a:gd name="T57" fmla="*/ 99 h 128"/>
              <a:gd name="T58" fmla="*/ 42 w 128"/>
              <a:gd name="T59" fmla="*/ 99 h 128"/>
              <a:gd name="T60" fmla="*/ 21 w 128"/>
              <a:gd name="T61" fmla="*/ 120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99 h 128"/>
              <a:gd name="T68" fmla="*/ 60 w 128"/>
              <a:gd name="T69" fmla="*/ 99 h 128"/>
              <a:gd name="T70" fmla="*/ 60 w 128"/>
              <a:gd name="T71" fmla="*/ 115 h 128"/>
              <a:gd name="T72" fmla="*/ 64 w 128"/>
              <a:gd name="T73" fmla="*/ 119 h 128"/>
              <a:gd name="T74" fmla="*/ 68 w 128"/>
              <a:gd name="T75" fmla="*/ 115 h 128"/>
              <a:gd name="T76" fmla="*/ 68 w 128"/>
              <a:gd name="T77" fmla="*/ 99 h 128"/>
              <a:gd name="T78" fmla="*/ 74 w 128"/>
              <a:gd name="T79" fmla="*/ 99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0 h 128"/>
              <a:gd name="T86" fmla="*/ 86 w 128"/>
              <a:gd name="T87" fmla="*/ 99 h 128"/>
              <a:gd name="T88" fmla="*/ 124 w 128"/>
              <a:gd name="T89" fmla="*/ 99 h 128"/>
              <a:gd name="T90" fmla="*/ 128 w 128"/>
              <a:gd name="T91" fmla="*/ 95 h 128"/>
              <a:gd name="T92" fmla="*/ 124 w 128"/>
              <a:gd name="T93" fmla="*/ 91 h 128"/>
              <a:gd name="T94" fmla="*/ 112 w 128"/>
              <a:gd name="T95" fmla="*/ 91 h 128"/>
              <a:gd name="T96" fmla="*/ 76 w 128"/>
              <a:gd name="T97" fmla="*/ 91 h 128"/>
              <a:gd name="T98" fmla="*/ 76 w 128"/>
              <a:gd name="T99" fmla="*/ 91 h 128"/>
              <a:gd name="T100" fmla="*/ 52 w 128"/>
              <a:gd name="T101" fmla="*/ 91 h 128"/>
              <a:gd name="T102" fmla="*/ 52 w 128"/>
              <a:gd name="T103" fmla="*/ 91 h 128"/>
              <a:gd name="T104" fmla="*/ 16 w 128"/>
              <a:gd name="T105" fmla="*/ 91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8"/>
                </a:moveTo>
                <a:cubicBezTo>
                  <a:pt x="52" y="49"/>
                  <a:pt x="52" y="49"/>
                  <a:pt x="52" y="49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3"/>
                  <a:pt x="67" y="63"/>
                  <a:pt x="68" y="63"/>
                </a:cubicBezTo>
                <a:cubicBezTo>
                  <a:pt x="69" y="63"/>
                  <a:pt x="70" y="63"/>
                  <a:pt x="71" y="62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8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0"/>
                  <a:pt x="54" y="40"/>
                  <a:pt x="54" y="40"/>
                </a:cubicBezTo>
                <a:cubicBezTo>
                  <a:pt x="52" y="39"/>
                  <a:pt x="50" y="39"/>
                  <a:pt x="49" y="41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4"/>
                  <a:pt x="36" y="57"/>
                  <a:pt x="37" y="58"/>
                </a:cubicBezTo>
                <a:cubicBezTo>
                  <a:pt x="39" y="60"/>
                  <a:pt x="41" y="60"/>
                  <a:pt x="43" y="58"/>
                </a:cubicBezTo>
                <a:close/>
                <a:moveTo>
                  <a:pt x="124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1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1"/>
                  <a:pt x="8" y="91"/>
                  <a:pt x="8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93"/>
                  <a:pt x="0" y="95"/>
                </a:cubicBezTo>
                <a:cubicBezTo>
                  <a:pt x="0" y="98"/>
                  <a:pt x="2" y="99"/>
                  <a:pt x="4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99"/>
                  <a:pt x="54" y="99"/>
                  <a:pt x="54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7"/>
                  <a:pt x="62" y="119"/>
                  <a:pt x="64" y="119"/>
                </a:cubicBezTo>
                <a:cubicBezTo>
                  <a:pt x="66" y="119"/>
                  <a:pt x="68" y="117"/>
                  <a:pt x="68" y="115"/>
                </a:cubicBezTo>
                <a:cubicBezTo>
                  <a:pt x="68" y="99"/>
                  <a:pt x="68" y="99"/>
                  <a:pt x="6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0"/>
                </a:cubicBezTo>
                <a:cubicBezTo>
                  <a:pt x="86" y="99"/>
                  <a:pt x="86" y="99"/>
                  <a:pt x="86" y="99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6" y="99"/>
                  <a:pt x="128" y="98"/>
                  <a:pt x="128" y="95"/>
                </a:cubicBezTo>
                <a:cubicBezTo>
                  <a:pt x="128" y="93"/>
                  <a:pt x="126" y="91"/>
                  <a:pt x="124" y="91"/>
                </a:cubicBezTo>
                <a:close/>
                <a:moveTo>
                  <a:pt x="112" y="91"/>
                </a:move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  <a:latin typeface="DINOT-Bold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798820" y="2177541"/>
            <a:ext cx="2004529" cy="938499"/>
            <a:chOff x="1763259" y="1671486"/>
            <a:chExt cx="2672705" cy="1251332"/>
          </a:xfrm>
        </p:grpSpPr>
        <p:sp>
          <p:nvSpPr>
            <p:cNvPr id="23" name="矩形 22"/>
            <p:cNvSpPr/>
            <p:nvPr/>
          </p:nvSpPr>
          <p:spPr>
            <a:xfrm>
              <a:off x="1763259" y="20241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63259" y="16714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405086" y="2253319"/>
            <a:ext cx="314303" cy="325028"/>
          </a:xfrm>
          <a:custGeom>
            <a:avLst/>
            <a:gdLst>
              <a:gd name="T0" fmla="*/ 100 w 124"/>
              <a:gd name="T1" fmla="*/ 80 h 128"/>
              <a:gd name="T2" fmla="*/ 80 w 124"/>
              <a:gd name="T3" fmla="*/ 91 h 128"/>
              <a:gd name="T4" fmla="*/ 46 w 124"/>
              <a:gd name="T5" fmla="*/ 75 h 128"/>
              <a:gd name="T6" fmla="*/ 48 w 124"/>
              <a:gd name="T7" fmla="*/ 64 h 128"/>
              <a:gd name="T8" fmla="*/ 46 w 124"/>
              <a:gd name="T9" fmla="*/ 54 h 128"/>
              <a:gd name="T10" fmla="*/ 81 w 124"/>
              <a:gd name="T11" fmla="*/ 38 h 128"/>
              <a:gd name="T12" fmla="*/ 100 w 124"/>
              <a:gd name="T13" fmla="*/ 48 h 128"/>
              <a:gd name="T14" fmla="*/ 124 w 124"/>
              <a:gd name="T15" fmla="*/ 24 h 128"/>
              <a:gd name="T16" fmla="*/ 100 w 124"/>
              <a:gd name="T17" fmla="*/ 0 h 128"/>
              <a:gd name="T18" fmla="*/ 76 w 124"/>
              <a:gd name="T19" fmla="*/ 24 h 128"/>
              <a:gd name="T20" fmla="*/ 77 w 124"/>
              <a:gd name="T21" fmla="*/ 31 h 128"/>
              <a:gd name="T22" fmla="*/ 41 w 124"/>
              <a:gd name="T23" fmla="*/ 47 h 128"/>
              <a:gd name="T24" fmla="*/ 24 w 124"/>
              <a:gd name="T25" fmla="*/ 40 h 128"/>
              <a:gd name="T26" fmla="*/ 0 w 124"/>
              <a:gd name="T27" fmla="*/ 64 h 128"/>
              <a:gd name="T28" fmla="*/ 24 w 124"/>
              <a:gd name="T29" fmla="*/ 88 h 128"/>
              <a:gd name="T30" fmla="*/ 41 w 124"/>
              <a:gd name="T31" fmla="*/ 82 h 128"/>
              <a:gd name="T32" fmla="*/ 77 w 124"/>
              <a:gd name="T33" fmla="*/ 99 h 128"/>
              <a:gd name="T34" fmla="*/ 76 w 124"/>
              <a:gd name="T35" fmla="*/ 104 h 128"/>
              <a:gd name="T36" fmla="*/ 100 w 124"/>
              <a:gd name="T37" fmla="*/ 128 h 128"/>
              <a:gd name="T38" fmla="*/ 124 w 124"/>
              <a:gd name="T39" fmla="*/ 104 h 128"/>
              <a:gd name="T40" fmla="*/ 100 w 124"/>
              <a:gd name="T41" fmla="*/ 80 h 128"/>
              <a:gd name="T42" fmla="*/ 100 w 124"/>
              <a:gd name="T43" fmla="*/ 8 h 128"/>
              <a:gd name="T44" fmla="*/ 116 w 124"/>
              <a:gd name="T45" fmla="*/ 24 h 128"/>
              <a:gd name="T46" fmla="*/ 100 w 124"/>
              <a:gd name="T47" fmla="*/ 40 h 128"/>
              <a:gd name="T48" fmla="*/ 84 w 124"/>
              <a:gd name="T49" fmla="*/ 24 h 128"/>
              <a:gd name="T50" fmla="*/ 100 w 124"/>
              <a:gd name="T51" fmla="*/ 8 h 128"/>
              <a:gd name="T52" fmla="*/ 24 w 124"/>
              <a:gd name="T53" fmla="*/ 80 h 128"/>
              <a:gd name="T54" fmla="*/ 8 w 124"/>
              <a:gd name="T55" fmla="*/ 64 h 128"/>
              <a:gd name="T56" fmla="*/ 24 w 124"/>
              <a:gd name="T57" fmla="*/ 48 h 128"/>
              <a:gd name="T58" fmla="*/ 40 w 124"/>
              <a:gd name="T59" fmla="*/ 64 h 128"/>
              <a:gd name="T60" fmla="*/ 24 w 124"/>
              <a:gd name="T61" fmla="*/ 80 h 128"/>
              <a:gd name="T62" fmla="*/ 100 w 124"/>
              <a:gd name="T63" fmla="*/ 120 h 128"/>
              <a:gd name="T64" fmla="*/ 84 w 124"/>
              <a:gd name="T65" fmla="*/ 104 h 128"/>
              <a:gd name="T66" fmla="*/ 100 w 124"/>
              <a:gd name="T67" fmla="*/ 88 h 128"/>
              <a:gd name="T68" fmla="*/ 116 w 124"/>
              <a:gd name="T69" fmla="*/ 104 h 128"/>
              <a:gd name="T70" fmla="*/ 100 w 124"/>
              <a:gd name="T71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" h="128">
                <a:moveTo>
                  <a:pt x="100" y="80"/>
                </a:moveTo>
                <a:cubicBezTo>
                  <a:pt x="92" y="80"/>
                  <a:pt x="85" y="85"/>
                  <a:pt x="80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2"/>
                  <a:pt x="48" y="68"/>
                  <a:pt x="48" y="64"/>
                </a:cubicBezTo>
                <a:cubicBezTo>
                  <a:pt x="48" y="61"/>
                  <a:pt x="47" y="57"/>
                  <a:pt x="46" y="54"/>
                </a:cubicBezTo>
                <a:cubicBezTo>
                  <a:pt x="81" y="38"/>
                  <a:pt x="81" y="38"/>
                  <a:pt x="81" y="38"/>
                </a:cubicBezTo>
                <a:cubicBezTo>
                  <a:pt x="85" y="44"/>
                  <a:pt x="92" y="48"/>
                  <a:pt x="100" y="48"/>
                </a:cubicBezTo>
                <a:cubicBezTo>
                  <a:pt x="113" y="48"/>
                  <a:pt x="124" y="38"/>
                  <a:pt x="124" y="24"/>
                </a:cubicBezTo>
                <a:cubicBezTo>
                  <a:pt x="124" y="11"/>
                  <a:pt x="113" y="0"/>
                  <a:pt x="100" y="0"/>
                </a:cubicBezTo>
                <a:cubicBezTo>
                  <a:pt x="87" y="0"/>
                  <a:pt x="76" y="11"/>
                  <a:pt x="76" y="24"/>
                </a:cubicBezTo>
                <a:cubicBezTo>
                  <a:pt x="76" y="27"/>
                  <a:pt x="77" y="29"/>
                  <a:pt x="77" y="31"/>
                </a:cubicBezTo>
                <a:cubicBezTo>
                  <a:pt x="41" y="47"/>
                  <a:pt x="41" y="47"/>
                  <a:pt x="41" y="47"/>
                </a:cubicBezTo>
                <a:cubicBezTo>
                  <a:pt x="37" y="43"/>
                  <a:pt x="31" y="40"/>
                  <a:pt x="24" y="40"/>
                </a:cubicBezTo>
                <a:cubicBezTo>
                  <a:pt x="11" y="40"/>
                  <a:pt x="0" y="51"/>
                  <a:pt x="0" y="64"/>
                </a:cubicBezTo>
                <a:cubicBezTo>
                  <a:pt x="0" y="78"/>
                  <a:pt x="11" y="88"/>
                  <a:pt x="24" y="88"/>
                </a:cubicBezTo>
                <a:cubicBezTo>
                  <a:pt x="31" y="88"/>
                  <a:pt x="36" y="86"/>
                  <a:pt x="41" y="82"/>
                </a:cubicBezTo>
                <a:cubicBezTo>
                  <a:pt x="77" y="99"/>
                  <a:pt x="77" y="99"/>
                  <a:pt x="77" y="99"/>
                </a:cubicBezTo>
                <a:cubicBezTo>
                  <a:pt x="76" y="100"/>
                  <a:pt x="76" y="102"/>
                  <a:pt x="76" y="104"/>
                </a:cubicBezTo>
                <a:cubicBezTo>
                  <a:pt x="76" y="118"/>
                  <a:pt x="87" y="128"/>
                  <a:pt x="100" y="128"/>
                </a:cubicBezTo>
                <a:cubicBezTo>
                  <a:pt x="113" y="128"/>
                  <a:pt x="124" y="118"/>
                  <a:pt x="124" y="104"/>
                </a:cubicBezTo>
                <a:cubicBezTo>
                  <a:pt x="124" y="91"/>
                  <a:pt x="113" y="80"/>
                  <a:pt x="100" y="80"/>
                </a:cubicBezTo>
                <a:close/>
                <a:moveTo>
                  <a:pt x="100" y="8"/>
                </a:moveTo>
                <a:cubicBezTo>
                  <a:pt x="109" y="8"/>
                  <a:pt x="116" y="15"/>
                  <a:pt x="116" y="24"/>
                </a:cubicBezTo>
                <a:cubicBezTo>
                  <a:pt x="116" y="33"/>
                  <a:pt x="109" y="40"/>
                  <a:pt x="100" y="40"/>
                </a:cubicBezTo>
                <a:cubicBezTo>
                  <a:pt x="91" y="40"/>
                  <a:pt x="84" y="33"/>
                  <a:pt x="84" y="24"/>
                </a:cubicBezTo>
                <a:cubicBezTo>
                  <a:pt x="84" y="15"/>
                  <a:pt x="91" y="8"/>
                  <a:pt x="100" y="8"/>
                </a:cubicBezTo>
                <a:close/>
                <a:moveTo>
                  <a:pt x="24" y="80"/>
                </a:moveTo>
                <a:cubicBezTo>
                  <a:pt x="15" y="80"/>
                  <a:pt x="8" y="73"/>
                  <a:pt x="8" y="64"/>
                </a:cubicBezTo>
                <a:cubicBezTo>
                  <a:pt x="8" y="55"/>
                  <a:pt x="15" y="48"/>
                  <a:pt x="24" y="48"/>
                </a:cubicBezTo>
                <a:cubicBezTo>
                  <a:pt x="33" y="48"/>
                  <a:pt x="40" y="55"/>
                  <a:pt x="40" y="64"/>
                </a:cubicBezTo>
                <a:cubicBezTo>
                  <a:pt x="40" y="73"/>
                  <a:pt x="33" y="80"/>
                  <a:pt x="24" y="80"/>
                </a:cubicBezTo>
                <a:close/>
                <a:moveTo>
                  <a:pt x="100" y="120"/>
                </a:moveTo>
                <a:cubicBezTo>
                  <a:pt x="91" y="120"/>
                  <a:pt x="84" y="113"/>
                  <a:pt x="84" y="104"/>
                </a:cubicBezTo>
                <a:cubicBezTo>
                  <a:pt x="84" y="95"/>
                  <a:pt x="91" y="88"/>
                  <a:pt x="100" y="88"/>
                </a:cubicBezTo>
                <a:cubicBezTo>
                  <a:pt x="109" y="88"/>
                  <a:pt x="116" y="95"/>
                  <a:pt x="116" y="104"/>
                </a:cubicBezTo>
                <a:cubicBezTo>
                  <a:pt x="116" y="113"/>
                  <a:pt x="109" y="120"/>
                  <a:pt x="100" y="120"/>
                </a:cubicBezTo>
                <a:close/>
              </a:path>
            </a:pathLst>
          </a:custGeom>
          <a:solidFill>
            <a:srgbClr val="719E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  <a:latin typeface="DINOT-Bold"/>
            </a:endParaRPr>
          </a:p>
        </p:txBody>
      </p:sp>
      <p:grpSp>
        <p:nvGrpSpPr>
          <p:cNvPr id="26" name="Group 8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GrpSpPr/>
          <p:nvPr/>
        </p:nvGrpSpPr>
        <p:grpSpPr>
          <a:xfrm>
            <a:off x="5246667" y="2121788"/>
            <a:ext cx="1589915" cy="3138878"/>
            <a:chOff x="5220269" y="2082278"/>
            <a:chExt cx="2119886" cy="4185171"/>
          </a:xfrm>
          <a:solidFill>
            <a:schemeClr val="bg1">
              <a:lumMod val="95000"/>
            </a:schemeClr>
          </a:solidFill>
        </p:grpSpPr>
        <p:sp>
          <p:nvSpPr>
            <p:cNvPr id="27" name="Freeform 31"/>
            <p:cNvSpPr/>
            <p:nvPr/>
          </p:nvSpPr>
          <p:spPr bwMode="auto">
            <a:xfrm>
              <a:off x="5220269" y="2344751"/>
              <a:ext cx="1865995" cy="3922698"/>
            </a:xfrm>
            <a:custGeom>
              <a:avLst/>
              <a:gdLst>
                <a:gd name="connsiteX0" fmla="*/ 1490962 w 1865995"/>
                <a:gd name="connsiteY0" fmla="*/ 3466714 h 3922698"/>
                <a:gd name="connsiteX1" fmla="*/ 1577888 w 1865995"/>
                <a:gd name="connsiteY1" fmla="*/ 3498159 h 3922698"/>
                <a:gd name="connsiteX2" fmla="*/ 1524940 w 1865995"/>
                <a:gd name="connsiteY2" fmla="*/ 3482870 h 3922698"/>
                <a:gd name="connsiteX3" fmla="*/ 1058284 w 1865995"/>
                <a:gd name="connsiteY3" fmla="*/ 0 h 3922698"/>
                <a:gd name="connsiteX4" fmla="*/ 1237031 w 1865995"/>
                <a:gd name="connsiteY4" fmla="*/ 271557 h 3922698"/>
                <a:gd name="connsiteX5" fmla="*/ 1385192 w 1865995"/>
                <a:gd name="connsiteY5" fmla="*/ 20080 h 3922698"/>
                <a:gd name="connsiteX6" fmla="*/ 1283870 w 1865995"/>
                <a:gd name="connsiteY6" fmla="*/ 381518 h 3922698"/>
                <a:gd name="connsiteX7" fmla="*/ 1358428 w 1865995"/>
                <a:gd name="connsiteY7" fmla="*/ 853874 h 3922698"/>
                <a:gd name="connsiteX8" fmla="*/ 1321149 w 1865995"/>
                <a:gd name="connsiteY8" fmla="*/ 1089096 h 3922698"/>
                <a:gd name="connsiteX9" fmla="*/ 1489382 w 1865995"/>
                <a:gd name="connsiteY9" fmla="*/ 283987 h 3922698"/>
                <a:gd name="connsiteX10" fmla="*/ 1512322 w 1865995"/>
                <a:gd name="connsiteY10" fmla="*/ 646382 h 3922698"/>
                <a:gd name="connsiteX11" fmla="*/ 1865995 w 1865995"/>
                <a:gd name="connsiteY11" fmla="*/ 526858 h 3922698"/>
                <a:gd name="connsiteX12" fmla="*/ 1506588 w 1865995"/>
                <a:gd name="connsiteY12" fmla="*/ 726702 h 3922698"/>
                <a:gd name="connsiteX13" fmla="*/ 1422471 w 1865995"/>
                <a:gd name="connsiteY13" fmla="*/ 1081446 h 3922698"/>
                <a:gd name="connsiteX14" fmla="*/ 1597395 w 1865995"/>
                <a:gd name="connsiteY14" fmla="*/ 1056586 h 3922698"/>
                <a:gd name="connsiteX15" fmla="*/ 1800040 w 1865995"/>
                <a:gd name="connsiteY15" fmla="*/ 794590 h 3922698"/>
                <a:gd name="connsiteX16" fmla="*/ 1657615 w 1865995"/>
                <a:gd name="connsiteY16" fmla="*/ 1068059 h 3922698"/>
                <a:gd name="connsiteX17" fmla="*/ 1849744 w 1865995"/>
                <a:gd name="connsiteY17" fmla="*/ 1164634 h 3922698"/>
                <a:gd name="connsiteX18" fmla="*/ 1367987 w 1865995"/>
                <a:gd name="connsiteY18" fmla="*/ 1196188 h 3922698"/>
                <a:gd name="connsiteX19" fmla="*/ 1303943 w 1865995"/>
                <a:gd name="connsiteY19" fmla="*/ 1297544 h 3922698"/>
                <a:gd name="connsiteX20" fmla="*/ 1042034 w 1865995"/>
                <a:gd name="connsiteY20" fmla="*/ 2038589 h 3922698"/>
                <a:gd name="connsiteX21" fmla="*/ 1037770 w 1865995"/>
                <a:gd name="connsiteY21" fmla="*/ 2038605 h 3922698"/>
                <a:gd name="connsiteX22" fmla="*/ 1039804 w 1865995"/>
                <a:gd name="connsiteY22" fmla="*/ 2089780 h 3922698"/>
                <a:gd name="connsiteX23" fmla="*/ 971132 w 1865995"/>
                <a:gd name="connsiteY23" fmla="*/ 2390677 h 3922698"/>
                <a:gd name="connsiteX24" fmla="*/ 996609 w 1865995"/>
                <a:gd name="connsiteY24" fmla="*/ 2568965 h 3922698"/>
                <a:gd name="connsiteX25" fmla="*/ 1315280 w 1865995"/>
                <a:gd name="connsiteY25" fmla="*/ 2724126 h 3922698"/>
                <a:gd name="connsiteX26" fmla="*/ 1318252 w 1865995"/>
                <a:gd name="connsiteY26" fmla="*/ 2723331 h 3922698"/>
                <a:gd name="connsiteX27" fmla="*/ 1562203 w 1865995"/>
                <a:gd name="connsiteY27" fmla="*/ 2480770 h 3922698"/>
                <a:gd name="connsiteX28" fmla="*/ 1403682 w 1865995"/>
                <a:gd name="connsiteY28" fmla="*/ 2725187 h 3922698"/>
                <a:gd name="connsiteX29" fmla="*/ 1647322 w 1865995"/>
                <a:gd name="connsiteY29" fmla="*/ 2885606 h 3922698"/>
                <a:gd name="connsiteX30" fmla="*/ 1312050 w 1865995"/>
                <a:gd name="connsiteY30" fmla="*/ 2787357 h 3922698"/>
                <a:gd name="connsiteX31" fmla="*/ 1119400 w 1865995"/>
                <a:gd name="connsiteY31" fmla="*/ 2765724 h 3922698"/>
                <a:gd name="connsiteX32" fmla="*/ 1172878 w 1865995"/>
                <a:gd name="connsiteY32" fmla="*/ 2830588 h 3922698"/>
                <a:gd name="connsiteX33" fmla="*/ 1251357 w 1865995"/>
                <a:gd name="connsiteY33" fmla="*/ 2945178 h 3922698"/>
                <a:gd name="connsiteX34" fmla="*/ 1785202 w 1865995"/>
                <a:gd name="connsiteY34" fmla="*/ 3186222 h 3922698"/>
                <a:gd name="connsiteX35" fmla="*/ 1307794 w 1865995"/>
                <a:gd name="connsiteY35" fmla="*/ 3076563 h 3922698"/>
                <a:gd name="connsiteX36" fmla="*/ 1336492 w 1865995"/>
                <a:gd name="connsiteY36" fmla="*/ 3251019 h 3922698"/>
                <a:gd name="connsiteX37" fmla="*/ 1479578 w 1865995"/>
                <a:gd name="connsiteY37" fmla="*/ 3461302 h 3922698"/>
                <a:gd name="connsiteX38" fmla="*/ 1490962 w 1865995"/>
                <a:gd name="connsiteY38" fmla="*/ 3466714 h 3922698"/>
                <a:gd name="connsiteX39" fmla="*/ 1442691 w 1865995"/>
                <a:gd name="connsiteY39" fmla="*/ 3449253 h 3922698"/>
                <a:gd name="connsiteX40" fmla="*/ 1332763 w 1865995"/>
                <a:gd name="connsiteY40" fmla="*/ 3340119 h 3922698"/>
                <a:gd name="connsiteX41" fmla="*/ 1281721 w 1865995"/>
                <a:gd name="connsiteY41" fmla="*/ 3533961 h 3922698"/>
                <a:gd name="connsiteX42" fmla="*/ 1154040 w 1865995"/>
                <a:gd name="connsiteY42" fmla="*/ 2942547 h 3922698"/>
                <a:gd name="connsiteX43" fmla="*/ 1047736 w 1865995"/>
                <a:gd name="connsiteY43" fmla="*/ 3397685 h 3922698"/>
                <a:gd name="connsiteX44" fmla="*/ 983454 w 1865995"/>
                <a:gd name="connsiteY44" fmla="*/ 2757605 h 3922698"/>
                <a:gd name="connsiteX45" fmla="*/ 860903 w 1865995"/>
                <a:gd name="connsiteY45" fmla="*/ 2601368 h 3922698"/>
                <a:gd name="connsiteX46" fmla="*/ 795212 w 1865995"/>
                <a:gd name="connsiteY46" fmla="*/ 3033743 h 3922698"/>
                <a:gd name="connsiteX47" fmla="*/ 1249974 w 1865995"/>
                <a:gd name="connsiteY47" fmla="*/ 3851322 h 3922698"/>
                <a:gd name="connsiteX48" fmla="*/ 994457 w 1865995"/>
                <a:gd name="connsiteY48" fmla="*/ 3638651 h 3922698"/>
                <a:gd name="connsiteX49" fmla="*/ 906008 w 1865995"/>
                <a:gd name="connsiteY49" fmla="*/ 3922698 h 3922698"/>
                <a:gd name="connsiteX50" fmla="*/ 917459 w 1865995"/>
                <a:gd name="connsiteY50" fmla="*/ 3545442 h 3922698"/>
                <a:gd name="connsiteX51" fmla="*/ 717941 w 1865995"/>
                <a:gd name="connsiteY51" fmla="*/ 3109883 h 3922698"/>
                <a:gd name="connsiteX52" fmla="*/ 695693 w 1865995"/>
                <a:gd name="connsiteY52" fmla="*/ 2872325 h 3922698"/>
                <a:gd name="connsiteX53" fmla="*/ 729734 w 1865995"/>
                <a:gd name="connsiteY53" fmla="*/ 3696715 h 3922698"/>
                <a:gd name="connsiteX54" fmla="*/ 612165 w 1865995"/>
                <a:gd name="connsiteY54" fmla="*/ 3353039 h 3922698"/>
                <a:gd name="connsiteX55" fmla="*/ 276597 w 1865995"/>
                <a:gd name="connsiteY55" fmla="*/ 3566694 h 3922698"/>
                <a:gd name="connsiteX56" fmla="*/ 597321 w 1865995"/>
                <a:gd name="connsiteY56" fmla="*/ 3273864 h 3922698"/>
                <a:gd name="connsiteX57" fmla="*/ 592674 w 1865995"/>
                <a:gd name="connsiteY57" fmla="*/ 2907848 h 3922698"/>
                <a:gd name="connsiteX58" fmla="*/ 417839 w 1865995"/>
                <a:gd name="connsiteY58" fmla="*/ 2980433 h 3922698"/>
                <a:gd name="connsiteX59" fmla="*/ 275651 w 1865995"/>
                <a:gd name="connsiteY59" fmla="*/ 3289770 h 3922698"/>
                <a:gd name="connsiteX60" fmla="*/ 352464 w 1865995"/>
                <a:gd name="connsiteY60" fmla="*/ 2986072 h 3922698"/>
                <a:gd name="connsiteX61" fmla="*/ 128368 w 1865995"/>
                <a:gd name="connsiteY61" fmla="*/ 2946137 h 3922698"/>
                <a:gd name="connsiteX62" fmla="*/ 619439 w 1865995"/>
                <a:gd name="connsiteY62" fmla="*/ 2781888 h 3922698"/>
                <a:gd name="connsiteX63" fmla="*/ 659572 w 1865995"/>
                <a:gd name="connsiteY63" fmla="*/ 2666203 h 3922698"/>
                <a:gd name="connsiteX64" fmla="*/ 791995 w 1865995"/>
                <a:gd name="connsiteY64" fmla="*/ 2057188 h 3922698"/>
                <a:gd name="connsiteX65" fmla="*/ 788264 w 1865995"/>
                <a:gd name="connsiteY65" fmla="*/ 2039543 h 3922698"/>
                <a:gd name="connsiteX66" fmla="*/ 787773 w 1865995"/>
                <a:gd name="connsiteY66" fmla="*/ 2039545 h 3922698"/>
                <a:gd name="connsiteX67" fmla="*/ 787843 w 1865995"/>
                <a:gd name="connsiteY67" fmla="*/ 2037556 h 3922698"/>
                <a:gd name="connsiteX68" fmla="*/ 783241 w 1865995"/>
                <a:gd name="connsiteY68" fmla="*/ 2015796 h 3922698"/>
                <a:gd name="connsiteX69" fmla="*/ 788619 w 1865995"/>
                <a:gd name="connsiteY69" fmla="*/ 2015704 h 3922698"/>
                <a:gd name="connsiteX70" fmla="*/ 792835 w 1865995"/>
                <a:gd name="connsiteY70" fmla="*/ 1897059 h 3922698"/>
                <a:gd name="connsiteX71" fmla="*/ 796018 w 1865995"/>
                <a:gd name="connsiteY71" fmla="*/ 1880146 h 3922698"/>
                <a:gd name="connsiteX72" fmla="*/ 787846 w 1865995"/>
                <a:gd name="connsiteY72" fmla="*/ 1905521 h 3922698"/>
                <a:gd name="connsiteX73" fmla="*/ 786849 w 1865995"/>
                <a:gd name="connsiteY73" fmla="*/ 1907118 h 3922698"/>
                <a:gd name="connsiteX74" fmla="*/ 700898 w 1865995"/>
                <a:gd name="connsiteY74" fmla="*/ 1830901 h 3922698"/>
                <a:gd name="connsiteX75" fmla="*/ 695202 w 1865995"/>
                <a:gd name="connsiteY75" fmla="*/ 1828336 h 3922698"/>
                <a:gd name="connsiteX76" fmla="*/ 0 w 1865995"/>
                <a:gd name="connsiteY76" fmla="*/ 1896576 h 3922698"/>
                <a:gd name="connsiteX77" fmla="*/ 563214 w 1865995"/>
                <a:gd name="connsiteY77" fmla="*/ 1715708 h 3922698"/>
                <a:gd name="connsiteX78" fmla="*/ 386006 w 1865995"/>
                <a:gd name="connsiteY78" fmla="*/ 1150507 h 3922698"/>
                <a:gd name="connsiteX79" fmla="*/ 787179 w 1865995"/>
                <a:gd name="connsiteY79" fmla="*/ 1735595 h 3922698"/>
                <a:gd name="connsiteX80" fmla="*/ 822829 w 1865995"/>
                <a:gd name="connsiteY80" fmla="*/ 1760018 h 3922698"/>
                <a:gd name="connsiteX81" fmla="*/ 846722 w 1865995"/>
                <a:gd name="connsiteY81" fmla="*/ 1686270 h 3922698"/>
                <a:gd name="connsiteX82" fmla="*/ 956962 w 1865995"/>
                <a:gd name="connsiteY82" fmla="*/ 1483045 h 3922698"/>
                <a:gd name="connsiteX83" fmla="*/ 977035 w 1865995"/>
                <a:gd name="connsiteY83" fmla="*/ 1304237 h 3922698"/>
                <a:gd name="connsiteX84" fmla="*/ 727552 w 1865995"/>
                <a:gd name="connsiteY84" fmla="*/ 1071885 h 3922698"/>
                <a:gd name="connsiteX85" fmla="*/ 724685 w 1865995"/>
                <a:gd name="connsiteY85" fmla="*/ 1071885 h 3922698"/>
                <a:gd name="connsiteX86" fmla="*/ 446527 w 1865995"/>
                <a:gd name="connsiteY86" fmla="*/ 1243041 h 3922698"/>
                <a:gd name="connsiteX87" fmla="*/ 648216 w 1865995"/>
                <a:gd name="connsiteY87" fmla="*/ 1047981 h 3922698"/>
                <a:gd name="connsiteX88" fmla="*/ 467555 w 1865995"/>
                <a:gd name="connsiteY88" fmla="*/ 829970 h 3922698"/>
                <a:gd name="connsiteX89" fmla="*/ 745715 w 1865995"/>
                <a:gd name="connsiteY89" fmla="*/ 1011645 h 3922698"/>
                <a:gd name="connsiteX90" fmla="*/ 913948 w 1865995"/>
                <a:gd name="connsiteY90" fmla="*/ 1082402 h 3922698"/>
                <a:gd name="connsiteX91" fmla="*/ 881448 w 1865995"/>
                <a:gd name="connsiteY91" fmla="*/ 1005907 h 3922698"/>
                <a:gd name="connsiteX92" fmla="*/ 838433 w 1865995"/>
                <a:gd name="connsiteY92" fmla="*/ 874910 h 3922698"/>
                <a:gd name="connsiteX93" fmla="*/ 415939 w 1865995"/>
                <a:gd name="connsiteY93" fmla="*/ 503910 h 3922698"/>
                <a:gd name="connsiteX94" fmla="*/ 819317 w 1865995"/>
                <a:gd name="connsiteY94" fmla="*/ 733394 h 3922698"/>
                <a:gd name="connsiteX95" fmla="*/ 835567 w 1865995"/>
                <a:gd name="connsiteY95" fmla="*/ 557457 h 3922698"/>
                <a:gd name="connsiteX96" fmla="*/ 677848 w 1865995"/>
                <a:gd name="connsiteY96" fmla="*/ 256258 h 3922698"/>
                <a:gd name="connsiteX97" fmla="*/ 860419 w 1865995"/>
                <a:gd name="connsiteY97" fmla="*/ 472356 h 3922698"/>
                <a:gd name="connsiteX98" fmla="*/ 953139 w 1865995"/>
                <a:gd name="connsiteY98" fmla="*/ 298330 h 3922698"/>
                <a:gd name="connsiteX99" fmla="*/ 925418 w 1865995"/>
                <a:gd name="connsiteY99" fmla="*/ 902639 h 3922698"/>
                <a:gd name="connsiteX100" fmla="*/ 1130931 w 1865995"/>
                <a:gd name="connsiteY100" fmla="*/ 490523 h 3922698"/>
                <a:gd name="connsiteX101" fmla="*/ 1034388 w 1865995"/>
                <a:gd name="connsiteY101" fmla="*/ 1125432 h 3922698"/>
                <a:gd name="connsiteX102" fmla="*/ 1107034 w 1865995"/>
                <a:gd name="connsiteY102" fmla="*/ 1308062 h 3922698"/>
                <a:gd name="connsiteX103" fmla="*/ 1270488 w 1865995"/>
                <a:gd name="connsiteY103" fmla="*/ 907420 h 3922698"/>
                <a:gd name="connsiteX104" fmla="*/ 1058284 w 1865995"/>
                <a:gd name="connsiteY104" fmla="*/ 0 h 392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865995" h="3922698">
                  <a:moveTo>
                    <a:pt x="1490962" y="3466714"/>
                  </a:moveTo>
                  <a:lnTo>
                    <a:pt x="1577888" y="3498159"/>
                  </a:lnTo>
                  <a:cubicBezTo>
                    <a:pt x="1558914" y="3494210"/>
                    <a:pt x="1541295" y="3489063"/>
                    <a:pt x="1524940" y="3482870"/>
                  </a:cubicBezTo>
                  <a:close/>
                  <a:moveTo>
                    <a:pt x="1058284" y="0"/>
                  </a:moveTo>
                  <a:cubicBezTo>
                    <a:pt x="1121372" y="72670"/>
                    <a:pt x="1185415" y="167333"/>
                    <a:pt x="1237031" y="271557"/>
                  </a:cubicBezTo>
                  <a:cubicBezTo>
                    <a:pt x="1249459" y="160640"/>
                    <a:pt x="1309678" y="71714"/>
                    <a:pt x="1385192" y="20080"/>
                  </a:cubicBezTo>
                  <a:cubicBezTo>
                    <a:pt x="1256150" y="121436"/>
                    <a:pt x="1254238" y="265820"/>
                    <a:pt x="1283870" y="381518"/>
                  </a:cubicBezTo>
                  <a:cubicBezTo>
                    <a:pt x="1341222" y="528772"/>
                    <a:pt x="1374678" y="693235"/>
                    <a:pt x="1358428" y="853874"/>
                  </a:cubicBezTo>
                  <a:cubicBezTo>
                    <a:pt x="1354604" y="892121"/>
                    <a:pt x="1342178" y="1010688"/>
                    <a:pt x="1321149" y="1089096"/>
                  </a:cubicBezTo>
                  <a:cubicBezTo>
                    <a:pt x="1451147" y="905508"/>
                    <a:pt x="1534308" y="635864"/>
                    <a:pt x="1489382" y="283987"/>
                  </a:cubicBezTo>
                  <a:cubicBezTo>
                    <a:pt x="1511367" y="391080"/>
                    <a:pt x="1519014" y="514429"/>
                    <a:pt x="1512322" y="646382"/>
                  </a:cubicBezTo>
                  <a:cubicBezTo>
                    <a:pt x="1613645" y="533552"/>
                    <a:pt x="1751291" y="501999"/>
                    <a:pt x="1865995" y="526858"/>
                  </a:cubicBezTo>
                  <a:cubicBezTo>
                    <a:pt x="1677689" y="501041"/>
                    <a:pt x="1561072" y="611959"/>
                    <a:pt x="1506588" y="726702"/>
                  </a:cubicBezTo>
                  <a:cubicBezTo>
                    <a:pt x="1491294" y="848138"/>
                    <a:pt x="1467397" y="966704"/>
                    <a:pt x="1422471" y="1081446"/>
                  </a:cubicBezTo>
                  <a:cubicBezTo>
                    <a:pt x="1481735" y="1059455"/>
                    <a:pt x="1540999" y="1052761"/>
                    <a:pt x="1597395" y="1056586"/>
                  </a:cubicBezTo>
                  <a:cubicBezTo>
                    <a:pt x="1692983" y="1018339"/>
                    <a:pt x="1785702" y="941844"/>
                    <a:pt x="1800040" y="794590"/>
                  </a:cubicBezTo>
                  <a:cubicBezTo>
                    <a:pt x="1797172" y="892121"/>
                    <a:pt x="1749379" y="999214"/>
                    <a:pt x="1657615" y="1068059"/>
                  </a:cubicBezTo>
                  <a:cubicBezTo>
                    <a:pt x="1726438" y="1084316"/>
                    <a:pt x="1794305" y="1116826"/>
                    <a:pt x="1849744" y="1164634"/>
                  </a:cubicBezTo>
                  <a:cubicBezTo>
                    <a:pt x="1629895" y="1087183"/>
                    <a:pt x="1479823" y="1115870"/>
                    <a:pt x="1367987" y="1196188"/>
                  </a:cubicBezTo>
                  <a:cubicBezTo>
                    <a:pt x="1348869" y="1229655"/>
                    <a:pt x="1327840" y="1266946"/>
                    <a:pt x="1303943" y="1297544"/>
                  </a:cubicBezTo>
                  <a:cubicBezTo>
                    <a:pt x="1108946" y="1568145"/>
                    <a:pt x="999976" y="1779463"/>
                    <a:pt x="1042034" y="2038589"/>
                  </a:cubicBezTo>
                  <a:lnTo>
                    <a:pt x="1037770" y="2038605"/>
                  </a:lnTo>
                  <a:lnTo>
                    <a:pt x="1039804" y="2089780"/>
                  </a:lnTo>
                  <a:cubicBezTo>
                    <a:pt x="1034867" y="2187743"/>
                    <a:pt x="1012255" y="2288586"/>
                    <a:pt x="971132" y="2390677"/>
                  </a:cubicBezTo>
                  <a:cubicBezTo>
                    <a:pt x="969387" y="2459449"/>
                    <a:pt x="976807" y="2514875"/>
                    <a:pt x="996609" y="2568965"/>
                  </a:cubicBezTo>
                  <a:cubicBezTo>
                    <a:pt x="1073357" y="2669169"/>
                    <a:pt x="1159769" y="2738079"/>
                    <a:pt x="1315280" y="2724126"/>
                  </a:cubicBezTo>
                  <a:cubicBezTo>
                    <a:pt x="1318252" y="2723331"/>
                    <a:pt x="1318252" y="2723331"/>
                    <a:pt x="1318252" y="2723331"/>
                  </a:cubicBezTo>
                  <a:cubicBezTo>
                    <a:pt x="1422755" y="2693348"/>
                    <a:pt x="1530236" y="2626934"/>
                    <a:pt x="1562203" y="2480770"/>
                  </a:cubicBezTo>
                  <a:cubicBezTo>
                    <a:pt x="1549065" y="2570413"/>
                    <a:pt x="1496553" y="2663676"/>
                    <a:pt x="1403682" y="2725187"/>
                  </a:cubicBezTo>
                  <a:cubicBezTo>
                    <a:pt x="1509170" y="2734539"/>
                    <a:pt x="1611927" y="2785209"/>
                    <a:pt x="1647322" y="2885606"/>
                  </a:cubicBezTo>
                  <a:cubicBezTo>
                    <a:pt x="1571573" y="2729698"/>
                    <a:pt x="1416056" y="2775327"/>
                    <a:pt x="1312050" y="2787357"/>
                  </a:cubicBezTo>
                  <a:cubicBezTo>
                    <a:pt x="1227856" y="2798038"/>
                    <a:pt x="1175360" y="2792306"/>
                    <a:pt x="1119400" y="2765724"/>
                  </a:cubicBezTo>
                  <a:cubicBezTo>
                    <a:pt x="1135493" y="2786160"/>
                    <a:pt x="1152823" y="2807253"/>
                    <a:pt x="1172878" y="2830588"/>
                  </a:cubicBezTo>
                  <a:cubicBezTo>
                    <a:pt x="1202588" y="2866184"/>
                    <a:pt x="1228830" y="2904688"/>
                    <a:pt x="1251357" y="2945178"/>
                  </a:cubicBezTo>
                  <a:cubicBezTo>
                    <a:pt x="1367966" y="3091127"/>
                    <a:pt x="1551432" y="3244900"/>
                    <a:pt x="1785202" y="3186222"/>
                  </a:cubicBezTo>
                  <a:cubicBezTo>
                    <a:pt x="1649000" y="3232617"/>
                    <a:pt x="1460811" y="3180091"/>
                    <a:pt x="1307794" y="3076563"/>
                  </a:cubicBezTo>
                  <a:cubicBezTo>
                    <a:pt x="1324872" y="3132372"/>
                    <a:pt x="1334272" y="3191228"/>
                    <a:pt x="1336492" y="3251019"/>
                  </a:cubicBezTo>
                  <a:cubicBezTo>
                    <a:pt x="1354865" y="3331476"/>
                    <a:pt x="1396082" y="3412494"/>
                    <a:pt x="1479578" y="3461302"/>
                  </a:cubicBezTo>
                  <a:lnTo>
                    <a:pt x="1490962" y="3466714"/>
                  </a:lnTo>
                  <a:lnTo>
                    <a:pt x="1442691" y="3449253"/>
                  </a:lnTo>
                  <a:cubicBezTo>
                    <a:pt x="1400352" y="3422981"/>
                    <a:pt x="1362224" y="3386672"/>
                    <a:pt x="1332763" y="3340119"/>
                  </a:cubicBezTo>
                  <a:cubicBezTo>
                    <a:pt x="1325571" y="3404412"/>
                    <a:pt x="1308970" y="3469245"/>
                    <a:pt x="1281721" y="3533961"/>
                  </a:cubicBezTo>
                  <a:cubicBezTo>
                    <a:pt x="1368433" y="3263248"/>
                    <a:pt x="1271393" y="3083347"/>
                    <a:pt x="1154040" y="2942547"/>
                  </a:cubicBezTo>
                  <a:cubicBezTo>
                    <a:pt x="1192890" y="3115271"/>
                    <a:pt x="1141604" y="3280470"/>
                    <a:pt x="1047736" y="3397685"/>
                  </a:cubicBezTo>
                  <a:cubicBezTo>
                    <a:pt x="1183472" y="3167290"/>
                    <a:pt x="1099814" y="2914510"/>
                    <a:pt x="983454" y="2757605"/>
                  </a:cubicBezTo>
                  <a:cubicBezTo>
                    <a:pt x="924777" y="2697102"/>
                    <a:pt x="886896" y="2654787"/>
                    <a:pt x="860903" y="2601368"/>
                  </a:cubicBezTo>
                  <a:cubicBezTo>
                    <a:pt x="819526" y="2759953"/>
                    <a:pt x="792012" y="2930660"/>
                    <a:pt x="795212" y="3033743"/>
                  </a:cubicBezTo>
                  <a:cubicBezTo>
                    <a:pt x="802110" y="3265517"/>
                    <a:pt x="914231" y="3608673"/>
                    <a:pt x="1249974" y="3851322"/>
                  </a:cubicBezTo>
                  <a:cubicBezTo>
                    <a:pt x="1165789" y="3798646"/>
                    <a:pt x="1074922" y="3724992"/>
                    <a:pt x="994457" y="3638651"/>
                  </a:cubicBezTo>
                  <a:cubicBezTo>
                    <a:pt x="1010287" y="3749240"/>
                    <a:pt x="970898" y="3851856"/>
                    <a:pt x="906008" y="3922698"/>
                  </a:cubicBezTo>
                  <a:cubicBezTo>
                    <a:pt x="1013501" y="3788966"/>
                    <a:pt x="978112" y="3648970"/>
                    <a:pt x="917459" y="3545442"/>
                  </a:cubicBezTo>
                  <a:cubicBezTo>
                    <a:pt x="819915" y="3419132"/>
                    <a:pt x="742679" y="3269561"/>
                    <a:pt x="717941" y="3109883"/>
                  </a:cubicBezTo>
                  <a:cubicBezTo>
                    <a:pt x="712005" y="3071879"/>
                    <a:pt x="694194" y="2953901"/>
                    <a:pt x="695693" y="2872325"/>
                  </a:cubicBezTo>
                  <a:cubicBezTo>
                    <a:pt x="608494" y="3085755"/>
                    <a:pt x="592105" y="3369302"/>
                    <a:pt x="729734" y="3696715"/>
                  </a:cubicBezTo>
                  <a:cubicBezTo>
                    <a:pt x="679234" y="3599375"/>
                    <a:pt x="639384" y="3482354"/>
                    <a:pt x="612165" y="3353039"/>
                  </a:cubicBezTo>
                  <a:cubicBezTo>
                    <a:pt x="536370" y="3490158"/>
                    <a:pt x="401897" y="3558856"/>
                    <a:pt x="276597" y="3566694"/>
                  </a:cubicBezTo>
                  <a:cubicBezTo>
                    <a:pt x="478417" y="3539344"/>
                    <a:pt x="570558" y="3399824"/>
                    <a:pt x="597321" y="3273864"/>
                  </a:cubicBezTo>
                  <a:cubicBezTo>
                    <a:pt x="581739" y="3152319"/>
                    <a:pt x="575816" y="3031156"/>
                    <a:pt x="592674" y="2907848"/>
                  </a:cubicBezTo>
                  <a:cubicBezTo>
                    <a:pt x="536953" y="2945548"/>
                    <a:pt x="477271" y="2968469"/>
                    <a:pt x="417839" y="2980433"/>
                  </a:cubicBezTo>
                  <a:cubicBezTo>
                    <a:pt x="328683" y="3043920"/>
                    <a:pt x="252396" y="3143554"/>
                    <a:pt x="275651" y="3289770"/>
                  </a:cubicBezTo>
                  <a:cubicBezTo>
                    <a:pt x="253380" y="3194767"/>
                    <a:pt x="275190" y="3078052"/>
                    <a:pt x="352464" y="2986072"/>
                  </a:cubicBezTo>
                  <a:cubicBezTo>
                    <a:pt x="276936" y="2989480"/>
                    <a:pt x="198193" y="2976923"/>
                    <a:pt x="128368" y="2946137"/>
                  </a:cubicBezTo>
                  <a:cubicBezTo>
                    <a:pt x="376240" y="2959903"/>
                    <a:pt x="524333" y="2890524"/>
                    <a:pt x="619439" y="2781888"/>
                  </a:cubicBezTo>
                  <a:cubicBezTo>
                    <a:pt x="630588" y="2744253"/>
                    <a:pt x="642727" y="2702393"/>
                    <a:pt x="659572" y="2666203"/>
                  </a:cubicBezTo>
                  <a:cubicBezTo>
                    <a:pt x="758598" y="2429559"/>
                    <a:pt x="816111" y="2238562"/>
                    <a:pt x="791995" y="2057188"/>
                  </a:cubicBezTo>
                  <a:lnTo>
                    <a:pt x="788264" y="2039543"/>
                  </a:lnTo>
                  <a:lnTo>
                    <a:pt x="787773" y="2039545"/>
                  </a:lnTo>
                  <a:lnTo>
                    <a:pt x="787843" y="2037556"/>
                  </a:lnTo>
                  <a:lnTo>
                    <a:pt x="783241" y="2015796"/>
                  </a:lnTo>
                  <a:lnTo>
                    <a:pt x="788619" y="2015704"/>
                  </a:lnTo>
                  <a:lnTo>
                    <a:pt x="792835" y="1897059"/>
                  </a:lnTo>
                  <a:lnTo>
                    <a:pt x="796018" y="1880146"/>
                  </a:lnTo>
                  <a:lnTo>
                    <a:pt x="787846" y="1905521"/>
                  </a:lnTo>
                  <a:lnTo>
                    <a:pt x="786849" y="1907118"/>
                  </a:lnTo>
                  <a:lnTo>
                    <a:pt x="700898" y="1830901"/>
                  </a:lnTo>
                  <a:cubicBezTo>
                    <a:pt x="695202" y="1828336"/>
                    <a:pt x="695202" y="1828336"/>
                    <a:pt x="695202" y="1828336"/>
                  </a:cubicBezTo>
                  <a:cubicBezTo>
                    <a:pt x="492328" y="1741292"/>
                    <a:pt x="237984" y="1707728"/>
                    <a:pt x="0" y="1896576"/>
                  </a:cubicBezTo>
                  <a:cubicBezTo>
                    <a:pt x="135784" y="1772449"/>
                    <a:pt x="338148" y="1693191"/>
                    <a:pt x="563214" y="1715708"/>
                  </a:cubicBezTo>
                  <a:cubicBezTo>
                    <a:pt x="409304" y="1565531"/>
                    <a:pt x="312749" y="1353873"/>
                    <a:pt x="386006" y="1150507"/>
                  </a:cubicBezTo>
                  <a:cubicBezTo>
                    <a:pt x="304935" y="1493008"/>
                    <a:pt x="608142" y="1620955"/>
                    <a:pt x="787179" y="1735595"/>
                  </a:cubicBezTo>
                  <a:lnTo>
                    <a:pt x="822829" y="1760018"/>
                  </a:lnTo>
                  <a:lnTo>
                    <a:pt x="846722" y="1686270"/>
                  </a:lnTo>
                  <a:cubicBezTo>
                    <a:pt x="874025" y="1617015"/>
                    <a:pt x="910722" y="1549021"/>
                    <a:pt x="956962" y="1483045"/>
                  </a:cubicBezTo>
                  <a:cubicBezTo>
                    <a:pt x="975124" y="1417068"/>
                    <a:pt x="981815" y="1361610"/>
                    <a:pt x="977035" y="1304237"/>
                  </a:cubicBezTo>
                  <a:cubicBezTo>
                    <a:pt x="932109" y="1187583"/>
                    <a:pt x="870934" y="1098658"/>
                    <a:pt x="727552" y="1071885"/>
                  </a:cubicBezTo>
                  <a:cubicBezTo>
                    <a:pt x="724685" y="1071885"/>
                    <a:pt x="724685" y="1071885"/>
                    <a:pt x="724685" y="1071885"/>
                  </a:cubicBezTo>
                  <a:cubicBezTo>
                    <a:pt x="623363" y="1073797"/>
                    <a:pt x="510570" y="1110132"/>
                    <a:pt x="446527" y="1243041"/>
                  </a:cubicBezTo>
                  <a:cubicBezTo>
                    <a:pt x="479982" y="1159853"/>
                    <a:pt x="549760" y="1083359"/>
                    <a:pt x="648216" y="1047981"/>
                  </a:cubicBezTo>
                  <a:cubicBezTo>
                    <a:pt x="555496" y="1011645"/>
                    <a:pt x="475202" y="936106"/>
                    <a:pt x="467555" y="829970"/>
                  </a:cubicBezTo>
                  <a:cubicBezTo>
                    <a:pt x="498143" y="1000170"/>
                    <a:pt x="649172" y="996346"/>
                    <a:pt x="745715" y="1011645"/>
                  </a:cubicBezTo>
                  <a:cubicBezTo>
                    <a:pt x="824096" y="1023119"/>
                    <a:pt x="869977" y="1042243"/>
                    <a:pt x="913948" y="1082402"/>
                  </a:cubicBezTo>
                  <a:cubicBezTo>
                    <a:pt x="904389" y="1058499"/>
                    <a:pt x="893875" y="1033638"/>
                    <a:pt x="881448" y="1005907"/>
                  </a:cubicBezTo>
                  <a:cubicBezTo>
                    <a:pt x="863286" y="963835"/>
                    <a:pt x="848948" y="919852"/>
                    <a:pt x="838433" y="874910"/>
                  </a:cubicBezTo>
                  <a:cubicBezTo>
                    <a:pt x="768655" y="703753"/>
                    <a:pt x="640569" y="507736"/>
                    <a:pt x="415939" y="503910"/>
                  </a:cubicBezTo>
                  <a:cubicBezTo>
                    <a:pt x="549760" y="494348"/>
                    <a:pt x="706523" y="593791"/>
                    <a:pt x="819317" y="733394"/>
                  </a:cubicBezTo>
                  <a:cubicBezTo>
                    <a:pt x="817405" y="675067"/>
                    <a:pt x="823139" y="615784"/>
                    <a:pt x="835567" y="557457"/>
                  </a:cubicBezTo>
                  <a:cubicBezTo>
                    <a:pt x="839389" y="447495"/>
                    <a:pt x="806889" y="326060"/>
                    <a:pt x="677848" y="256258"/>
                  </a:cubicBezTo>
                  <a:cubicBezTo>
                    <a:pt x="758141" y="292593"/>
                    <a:pt x="829830" y="367175"/>
                    <a:pt x="860419" y="472356"/>
                  </a:cubicBezTo>
                  <a:cubicBezTo>
                    <a:pt x="882404" y="412116"/>
                    <a:pt x="912992" y="353790"/>
                    <a:pt x="953139" y="298330"/>
                  </a:cubicBezTo>
                  <a:cubicBezTo>
                    <a:pt x="809757" y="537376"/>
                    <a:pt x="853728" y="736264"/>
                    <a:pt x="925418" y="902639"/>
                  </a:cubicBezTo>
                  <a:cubicBezTo>
                    <a:pt x="932108" y="725745"/>
                    <a:pt x="1018138" y="579449"/>
                    <a:pt x="1130931" y="490523"/>
                  </a:cubicBezTo>
                  <a:cubicBezTo>
                    <a:pt x="953139" y="677936"/>
                    <a:pt x="967477" y="943755"/>
                    <a:pt x="1034388" y="1125432"/>
                  </a:cubicBezTo>
                  <a:cubicBezTo>
                    <a:pt x="1072622" y="1199057"/>
                    <a:pt x="1096519" y="1249736"/>
                    <a:pt x="1107034" y="1308062"/>
                  </a:cubicBezTo>
                  <a:cubicBezTo>
                    <a:pt x="1182548" y="1165590"/>
                    <a:pt x="1248503" y="1007820"/>
                    <a:pt x="1270488" y="907420"/>
                  </a:cubicBezTo>
                  <a:cubicBezTo>
                    <a:pt x="1320193" y="681760"/>
                    <a:pt x="1302031" y="321278"/>
                    <a:pt x="105828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en-AU" sz="1015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883825" y="2082278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6932103" y="264412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 rot="14428244" flipH="1">
              <a:off x="5244834" y="3348551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5639998" y="3084839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719E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pSpPr/>
          <p:nvPr/>
        </p:nvGrpSpPr>
        <p:grpSpPr>
          <a:xfrm rot="1354404" flipV="1">
            <a:off x="6197647" y="3968906"/>
            <a:ext cx="753986" cy="224756"/>
            <a:chOff x="7244862" y="2564012"/>
            <a:chExt cx="1005315" cy="299674"/>
          </a:xfrm>
        </p:grpSpPr>
        <p:cxnSp>
          <p:nvCxnSpPr>
            <p:cNvPr id="3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pSpPr/>
          <p:nvPr/>
        </p:nvGrpSpPr>
        <p:grpSpPr>
          <a:xfrm rot="20245596" flipH="1" flipV="1">
            <a:off x="4918561" y="3968906"/>
            <a:ext cx="753986" cy="224756"/>
            <a:chOff x="7244862" y="2564012"/>
            <a:chExt cx="1005315" cy="299674"/>
          </a:xfrm>
        </p:grpSpPr>
        <p:cxnSp>
          <p:nvCxnSpPr>
            <p:cNvPr id="6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pSpPr/>
          <p:nvPr/>
        </p:nvGrpSpPr>
        <p:grpSpPr>
          <a:xfrm>
            <a:off x="4209674" y="2063823"/>
            <a:ext cx="3333584" cy="3247430"/>
            <a:chOff x="4121518" y="1915221"/>
            <a:chExt cx="3939219" cy="3837413"/>
          </a:xfrm>
        </p:grpSpPr>
        <p:grpSp>
          <p:nvGrpSpPr>
            <p:cNvPr id="9" name="Group 52"/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3160707" y="1912160"/>
                <a:ext cx="1181098" cy="1243010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3886194" y="1916923"/>
                <a:ext cx="636587" cy="1238248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rgbClr val="719E4B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4621205" y="1916923"/>
                <a:ext cx="634999" cy="1238248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4797417" y="1912160"/>
                <a:ext cx="1189036" cy="1250949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rgbClr val="719E4B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4522777" y="3336146"/>
                <a:ext cx="493712" cy="105092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rgbClr val="719E4B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522788" y="1634350"/>
                <a:ext cx="98425" cy="198437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rgbClr val="719E4B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Shape 1094"/>
            <p:cNvSpPr/>
            <p:nvPr/>
          </p:nvSpPr>
          <p:spPr>
            <a:xfrm>
              <a:off x="4568684" y="3131690"/>
              <a:ext cx="376996" cy="26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rgbClr val="719E4B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12" name="Shape 1090"/>
            <p:cNvSpPr/>
            <p:nvPr/>
          </p:nvSpPr>
          <p:spPr>
            <a:xfrm>
              <a:off x="6331218" y="3128517"/>
              <a:ext cx="396184" cy="33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rgbClr val="719E4B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3" name="Shape 1687"/>
            <p:cNvSpPr/>
            <p:nvPr/>
          </p:nvSpPr>
          <p:spPr>
            <a:xfrm>
              <a:off x="7266129" y="3116104"/>
              <a:ext cx="361315" cy="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309076" y="4362958"/>
            <a:ext cx="123418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21" name="矩形 20"/>
          <p:cNvSpPr/>
          <p:nvPr/>
        </p:nvSpPr>
        <p:spPr>
          <a:xfrm>
            <a:off x="4422593" y="4362958"/>
            <a:ext cx="123418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177988" y="3391269"/>
            <a:ext cx="2004529" cy="938499"/>
            <a:chOff x="8325884" y="3150090"/>
            <a:chExt cx="2672705" cy="1251332"/>
          </a:xfrm>
        </p:grpSpPr>
        <p:sp>
          <p:nvSpPr>
            <p:cNvPr id="23" name="矩形 22"/>
            <p:cNvSpPr/>
            <p:nvPr/>
          </p:nvSpPr>
          <p:spPr>
            <a:xfrm>
              <a:off x="8325884" y="3502714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325884" y="3150090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77988" y="2282316"/>
            <a:ext cx="2004529" cy="938499"/>
            <a:chOff x="8325884" y="1671486"/>
            <a:chExt cx="2672705" cy="1251332"/>
          </a:xfrm>
        </p:grpSpPr>
        <p:sp>
          <p:nvSpPr>
            <p:cNvPr id="26" name="矩形 25"/>
            <p:cNvSpPr/>
            <p:nvPr/>
          </p:nvSpPr>
          <p:spPr>
            <a:xfrm>
              <a:off x="8325884" y="20241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325884" y="16714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73539" y="3406876"/>
            <a:ext cx="2004529" cy="938499"/>
            <a:chOff x="1763259" y="3150090"/>
            <a:chExt cx="2672705" cy="1251332"/>
          </a:xfrm>
        </p:grpSpPr>
        <p:sp>
          <p:nvSpPr>
            <p:cNvPr id="35" name="矩形 34"/>
            <p:cNvSpPr/>
            <p:nvPr/>
          </p:nvSpPr>
          <p:spPr>
            <a:xfrm>
              <a:off x="1763259" y="3502714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763259" y="3150090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73539" y="2297923"/>
            <a:ext cx="2004529" cy="938499"/>
            <a:chOff x="1763259" y="1671486"/>
            <a:chExt cx="2672705" cy="1251332"/>
          </a:xfrm>
        </p:grpSpPr>
        <p:sp>
          <p:nvSpPr>
            <p:cNvPr id="38" name="矩形 37"/>
            <p:cNvSpPr/>
            <p:nvPr/>
          </p:nvSpPr>
          <p:spPr>
            <a:xfrm>
              <a:off x="1763259" y="2024110"/>
              <a:ext cx="2672705" cy="89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用户可以在投影仪或者计算机上进行演示也可以将演示文稿打印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763259" y="1671486"/>
              <a:ext cx="182640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Calibri" panose="020F0502020204030204"/>
                  <a:ea typeface="微软雅黑" panose="020B0503020204020204" pitchFamily="34" charset="-122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1700" y="558800"/>
            <a:ext cx="5473700" cy="5473700"/>
            <a:chOff x="3187700" y="317500"/>
            <a:chExt cx="6197600" cy="6197600"/>
          </a:xfrm>
        </p:grpSpPr>
        <p:sp>
          <p:nvSpPr>
            <p:cNvPr id="3" name="椭圆 2"/>
            <p:cNvSpPr/>
            <p:nvPr/>
          </p:nvSpPr>
          <p:spPr>
            <a:xfrm>
              <a:off x="3187700" y="317500"/>
              <a:ext cx="6197600" cy="619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90900" y="508000"/>
              <a:ext cx="5803900" cy="5803900"/>
            </a:xfrm>
            <a:prstGeom prst="ellipse">
              <a:avLst/>
            </a:prstGeom>
            <a:solidFill>
              <a:srgbClr val="9BE3D8"/>
            </a:solidFill>
            <a:ln>
              <a:noFill/>
            </a:ln>
            <a:effectLst>
              <a:innerShdw blurRad="63500" dist="50800" dir="189000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83788" y="1119699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5991" y="311759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278928" y="3745542"/>
            <a:ext cx="189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Microsoft Office PowerPoint</Application>
  <PresentationFormat>宽屏</PresentationFormat>
  <Paragraphs>260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Batang</vt:lpstr>
      <vt:lpstr>Clear Sans</vt:lpstr>
      <vt:lpstr>Clear Sans Light</vt:lpstr>
      <vt:lpstr>DINOT-Bold</vt:lpstr>
      <vt:lpstr>Fira Sans SemiBold</vt:lpstr>
      <vt:lpstr>Fira Sans SemiBold Italic</vt:lpstr>
      <vt:lpstr>FontAwesome</vt:lpstr>
      <vt:lpstr>GeosansLight</vt:lpstr>
      <vt:lpstr>Gill Sans</vt:lpstr>
      <vt:lpstr>Helvetica Light</vt:lpstr>
      <vt:lpstr>Kontrapunkt Bob Bold</vt:lpstr>
      <vt:lpstr>Lato Light</vt:lpstr>
      <vt:lpstr>Open Sans</vt:lpstr>
      <vt:lpstr>Open Sans Extrabold</vt:lpstr>
      <vt:lpstr>等线</vt:lpstr>
      <vt:lpstr>等线 Light</vt:lpstr>
      <vt:lpstr>微软雅黑</vt:lpstr>
      <vt:lpstr>Arial</vt:lpstr>
      <vt:lpstr>Calibri</vt:lpstr>
      <vt:lpstr>Calibri Light</vt:lpstr>
      <vt:lpstr>Impact</vt:lpstr>
      <vt:lpstr>Roboto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2021-07-12T03:01:34Z</dcterms:created>
  <dcterms:modified xsi:type="dcterms:W3CDTF">2023-01-10T07:03:35Z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FD77893D1E3A4D5D9E5D88C8565D2D48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