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60" r:id="rId4"/>
    <p:sldId id="275" r:id="rId5"/>
    <p:sldId id="279" r:id="rId6"/>
    <p:sldId id="282" r:id="rId7"/>
    <p:sldId id="283" r:id="rId8"/>
    <p:sldId id="262" r:id="rId9"/>
    <p:sldId id="278" r:id="rId10"/>
    <p:sldId id="286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BCE5FA80-167E-465E-9218-DA5E14FDBA3D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40C3FB9D-52E3-49AC-8596-65421BFEDC64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FB9D-52E3-49AC-8596-65421BFEDC64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28909;&#36523;&#27468;&#26354;&#65306;Ifyouarehappyandyouknowit.sw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845;&#19978;Unit7\&#35838;&#20214;\Unit7%20&#31532;4&#35838;&#26102;&#25945;&#23398;&#35838;&#20214;\Unit7PartBLet&#8217;schant&#35838;&#25991;&#24405;&#38899;_128k.mp3" TargetMode="External"/><Relationship Id="rId1" Type="http://schemas.microsoft.com/office/2007/relationships/media" Target="file:///C:\Users\Administrator\Desktop\&#20845;&#19978;Unit7\&#35838;&#20214;\Unit7%20&#31532;4&#35838;&#26102;&#25945;&#23398;&#35838;&#20214;\Unit7PartBLet&#8217;schant&#35838;&#25991;&#24405;&#38899;_128k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6200" y="15240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Unit7 I Had a Good Time</a:t>
            </a:r>
          </a:p>
          <a:p>
            <a:pPr algn="ctr" eaLnBrk="1" hangingPunct="1"/>
            <a:r>
              <a:rPr lang="zh-CN" altLang="en-US" sz="44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4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24754" y="552261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4572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B Look and talk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0450"/>
            <a:ext cx="58674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5249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52490" y="2722562"/>
            <a:ext cx="8153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1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说唱</a:t>
            </a: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Let’s chant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部分的歌摇，且能通过说唱歌谣进一步复习巩固动词过去式及一般过去时态。</a:t>
            </a: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2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培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养学生热爱生活的良好品质。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90600" y="13716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Let’s play—Simon says 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143000" y="2743200"/>
            <a:ext cx="7391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take a walk	     	play the violin	</a:t>
            </a:r>
          </a:p>
          <a:p>
            <a:pPr eaLnBrk="1" hangingPunct="1"/>
            <a:r>
              <a:rPr lang="en-US" altLang="zh-CN" sz="3200" dirty="0"/>
              <a:t>do eye exercises	watch a show	</a:t>
            </a:r>
          </a:p>
          <a:p>
            <a:pPr eaLnBrk="1" hangingPunct="1"/>
            <a:r>
              <a:rPr lang="en-US" altLang="zh-CN" sz="3200" dirty="0"/>
              <a:t>go skating	    	drive a car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make a cake	 	 go on a picnic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85800" y="9144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If you are happy and you know it</a:t>
            </a:r>
            <a:endParaRPr lang="zh-CN" altLang="en-US" sz="32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5" name="Picture 4" descr="C:\Users\Administrator\Desktop\热身歌曲：If you are happy and you know i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50196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1484313" y="4343400"/>
            <a:ext cx="62118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Q1: What’s in the picture?</a:t>
            </a:r>
            <a:endParaRPr lang="zh-CN" altLang="en-US" sz="3200" dirty="0"/>
          </a:p>
          <a:p>
            <a:r>
              <a:rPr lang="en-US" altLang="zh-CN" sz="3200" dirty="0"/>
              <a:t>Q2: Was Bear 1 happy?</a:t>
            </a:r>
            <a:endParaRPr lang="zh-CN" altLang="en-US" sz="3200" dirty="0"/>
          </a:p>
          <a:p>
            <a:r>
              <a:rPr lang="en-US" altLang="zh-CN" sz="3200" dirty="0"/>
              <a:t>Q3: What did Bird 2 do?</a:t>
            </a:r>
            <a:endParaRPr lang="zh-CN" altLang="en-US" sz="3200" dirty="0"/>
          </a:p>
          <a:p>
            <a:r>
              <a:rPr lang="en-US" altLang="zh-CN" sz="3200" dirty="0"/>
              <a:t>Q4: Would you like to be happy? </a:t>
            </a:r>
            <a:endParaRPr lang="zh-CN" altLang="en-US" sz="3200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9238" y="0"/>
            <a:ext cx="2443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0"/>
            <a:ext cx="2338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0" y="2057400"/>
            <a:ext cx="25923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20574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905000" y="1524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Bear 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181600" y="1524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Bear 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981200" y="3810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Bird 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5181600" y="37338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Bird 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2209800" y="304800"/>
            <a:ext cx="260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Let’s chant</a:t>
            </a:r>
            <a:endParaRPr lang="zh-CN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990600"/>
            <a:ext cx="46069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it7PartB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8229600" cy="421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的用法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作数词用，表示数字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或者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一个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作形容词用，表示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同一的、一致的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；如：</a:t>
            </a:r>
          </a:p>
          <a:p>
            <a:pPr>
              <a:defRPr/>
            </a:pP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 world, one dream.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同一个世界，同一个梦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作代词用：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泛指某种意义上的一个人或物；如：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 must believe in something.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人一定要有信仰。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(2)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为了避免重复，用来代替上文提到过的某一个可数名词；如：</a:t>
            </a:r>
            <a:r>
              <a:rPr 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There are many flowers here. A yellow one, a pink one 	and a blue one.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这儿有许多花。一朵黄的、一朵粉的和一朵蓝的。</a:t>
            </a:r>
          </a:p>
        </p:txBody>
      </p:sp>
      <p:sp>
        <p:nvSpPr>
          <p:cNvPr id="11267" name="椭圆形标注 2"/>
          <p:cNvSpPr>
            <a:spLocks noChangeArrowheads="1"/>
          </p:cNvSpPr>
          <p:nvPr/>
        </p:nvSpPr>
        <p:spPr bwMode="auto">
          <a:xfrm>
            <a:off x="762000" y="762000"/>
            <a:ext cx="1524000" cy="533400"/>
          </a:xfrm>
          <a:prstGeom prst="wedgeEllipseCallout">
            <a:avLst>
              <a:gd name="adj1" fmla="val 18884"/>
              <a:gd name="adj2" fmla="val 878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3048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Choose, complete and act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52500"/>
            <a:ext cx="72485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43000" y="22098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219200" y="26670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1219200" y="3454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3810000" y="38862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a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2057400" y="4724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f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438400" y="5562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4572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C Answer and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write 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197</Words>
  <Application>Microsoft Office PowerPoint</Application>
  <PresentationFormat>全屏显示(4:3)</PresentationFormat>
  <Paragraphs>43</Paragraphs>
  <Slides>10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2022-01-21T06:42:56Z</dcterms:created>
  <dcterms:modified xsi:type="dcterms:W3CDTF">2023-01-17T01:05:41Z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136CF8A2FECB49E0B04D22F4010BF938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