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1" r:id="rId4"/>
    <p:sldId id="410" r:id="rId5"/>
    <p:sldId id="414" r:id="rId6"/>
    <p:sldId id="416" r:id="rId7"/>
    <p:sldId id="417" r:id="rId8"/>
    <p:sldId id="415" r:id="rId9"/>
    <p:sldId id="418" r:id="rId10"/>
    <p:sldId id="419" r:id="rId11"/>
    <p:sldId id="421" r:id="rId12"/>
    <p:sldId id="422" r:id="rId13"/>
    <p:sldId id="420" r:id="rId14"/>
    <p:sldId id="434" r:id="rId15"/>
    <p:sldId id="423" r:id="rId16"/>
    <p:sldId id="447" r:id="rId17"/>
    <p:sldId id="427" r:id="rId18"/>
    <p:sldId id="424" r:id="rId19"/>
    <p:sldId id="426" r:id="rId20"/>
    <p:sldId id="425" r:id="rId21"/>
    <p:sldId id="428" r:id="rId22"/>
    <p:sldId id="431" r:id="rId23"/>
    <p:sldId id="432" r:id="rId24"/>
    <p:sldId id="433" r:id="rId25"/>
    <p:sldId id="429" r:id="rId26"/>
    <p:sldId id="41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30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-2022" y="-942"/>
      </p:cViewPr>
      <p:guideLst>
        <p:guide orient="horz" pos="2196"/>
        <p:guide pos="392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72804" y="63314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image" Target="../media/image4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3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4.png"/><Relationship Id="rId5" Type="http://schemas.openxmlformats.org/officeDocument/2006/relationships/tags" Target="../tags/tag13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2" Type="http://schemas.openxmlformats.org/officeDocument/2006/relationships/tags" Target="../tags/tag158.xml"/><Relationship Id="rId16" Type="http://schemas.openxmlformats.org/officeDocument/2006/relationships/image" Target="../media/image1.sv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image" Target="../media/image5.png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2" Type="http://schemas.openxmlformats.org/officeDocument/2006/relationships/tags" Target="../tags/tag75.xml"/><Relationship Id="rId16" Type="http://schemas.openxmlformats.org/officeDocument/2006/relationships/image" Target="../media/image3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5" Type="http://schemas.openxmlformats.org/officeDocument/2006/relationships/tags" Target="../tags/tag7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4.png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340" y="624840"/>
            <a:ext cx="3475355" cy="38207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1395" y="4518759"/>
            <a:ext cx="10189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2021</a:t>
            </a:r>
            <a:r>
              <a:rPr lang="zh-CN" altLang="en-US" sz="80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新</a:t>
            </a:r>
            <a:r>
              <a:rPr lang="zh-CN" altLang="en-US" sz="8000" dirty="0" smtClean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年主题模</a:t>
            </a:r>
            <a:r>
              <a:rPr lang="zh-CN" altLang="en-US" sz="80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板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46675" y="1492885"/>
            <a:ext cx="1988185" cy="2186305"/>
            <a:chOff x="6077" y="2816"/>
            <a:chExt cx="3396" cy="3734"/>
          </a:xfrm>
        </p:grpSpPr>
        <p:sp>
          <p:nvSpPr>
            <p:cNvPr id="50" name="文本框 49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5" name="图片 4" descr="未标题-2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" name="文本框 1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146675" y="3780155"/>
            <a:ext cx="1988185" cy="2186305"/>
            <a:chOff x="6077" y="2816"/>
            <a:chExt cx="3396" cy="3734"/>
          </a:xfrm>
        </p:grpSpPr>
        <p:sp>
          <p:nvSpPr>
            <p:cNvPr id="9" name="文本框 8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13" name="图片 12" descr="未标题-2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14" name="椭圆 13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538605" y="183070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09230" y="183070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38605" y="411797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09230" y="411797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14825" y="3363595"/>
            <a:ext cx="3716655" cy="2336800"/>
            <a:chOff x="6838" y="4010"/>
            <a:chExt cx="5853" cy="3680"/>
          </a:xfrm>
        </p:grpSpPr>
        <p:sp>
          <p:nvSpPr>
            <p:cNvPr id="3" name="任意多边形 2"/>
            <p:cNvSpPr/>
            <p:nvPr>
              <p:custDataLst>
                <p:tags r:id="rId2"/>
              </p:custDataLst>
            </p:nvPr>
          </p:nvSpPr>
          <p:spPr bwMode="auto">
            <a:xfrm>
              <a:off x="10409" y="4228"/>
              <a:ext cx="2283" cy="2688"/>
            </a:xfrm>
            <a:custGeom>
              <a:avLst/>
              <a:gdLst>
                <a:gd name="T0" fmla="*/ 7 w 242"/>
                <a:gd name="T1" fmla="*/ 285 h 285"/>
                <a:gd name="T2" fmla="*/ 0 w 242"/>
                <a:gd name="T3" fmla="*/ 247 h 285"/>
                <a:gd name="T4" fmla="*/ 203 w 242"/>
                <a:gd name="T5" fmla="*/ 109 h 285"/>
                <a:gd name="T6" fmla="*/ 185 w 242"/>
                <a:gd name="T7" fmla="*/ 63 h 285"/>
                <a:gd name="T8" fmla="*/ 99 w 242"/>
                <a:gd name="T9" fmla="*/ 61 h 285"/>
                <a:gd name="T10" fmla="*/ 87 w 242"/>
                <a:gd name="T11" fmla="*/ 25 h 285"/>
                <a:gd name="T12" fmla="*/ 207 w 242"/>
                <a:gd name="T13" fmla="*/ 31 h 285"/>
                <a:gd name="T14" fmla="*/ 241 w 242"/>
                <a:gd name="T15" fmla="*/ 109 h 285"/>
                <a:gd name="T16" fmla="*/ 7 w 242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2" h="285">
                  <a:moveTo>
                    <a:pt x="7" y="285"/>
                  </a:moveTo>
                  <a:cubicBezTo>
                    <a:pt x="0" y="247"/>
                    <a:pt x="0" y="247"/>
                    <a:pt x="0" y="247"/>
                  </a:cubicBezTo>
                  <a:cubicBezTo>
                    <a:pt x="56" y="236"/>
                    <a:pt x="203" y="189"/>
                    <a:pt x="203" y="109"/>
                  </a:cubicBezTo>
                  <a:cubicBezTo>
                    <a:pt x="203" y="86"/>
                    <a:pt x="197" y="71"/>
                    <a:pt x="185" y="63"/>
                  </a:cubicBezTo>
                  <a:cubicBezTo>
                    <a:pt x="161" y="45"/>
                    <a:pt x="115" y="55"/>
                    <a:pt x="99" y="61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94" y="22"/>
                    <a:pt x="163" y="0"/>
                    <a:pt x="207" y="31"/>
                  </a:cubicBezTo>
                  <a:cubicBezTo>
                    <a:pt x="230" y="47"/>
                    <a:pt x="241" y="73"/>
                    <a:pt x="241" y="109"/>
                  </a:cubicBezTo>
                  <a:cubicBezTo>
                    <a:pt x="242" y="237"/>
                    <a:pt x="17" y="283"/>
                    <a:pt x="7" y="285"/>
                  </a:cubicBez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>
              <p:custDataLst>
                <p:tags r:id="rId3"/>
              </p:custDataLst>
            </p:nvPr>
          </p:nvSpPr>
          <p:spPr bwMode="auto">
            <a:xfrm>
              <a:off x="6838" y="4010"/>
              <a:ext cx="4759" cy="3680"/>
            </a:xfrm>
            <a:custGeom>
              <a:avLst/>
              <a:gdLst>
                <a:gd name="T0" fmla="*/ 474 w 505"/>
                <a:gd name="T1" fmla="*/ 0 h 390"/>
                <a:gd name="T2" fmla="*/ 32 w 505"/>
                <a:gd name="T3" fmla="*/ 0 h 390"/>
                <a:gd name="T4" fmla="*/ 4 w 505"/>
                <a:gd name="T5" fmla="*/ 24 h 390"/>
                <a:gd name="T6" fmla="*/ 174 w 505"/>
                <a:gd name="T7" fmla="*/ 356 h 390"/>
                <a:gd name="T8" fmla="*/ 174 w 505"/>
                <a:gd name="T9" fmla="*/ 374 h 390"/>
                <a:gd name="T10" fmla="*/ 190 w 505"/>
                <a:gd name="T11" fmla="*/ 390 h 390"/>
                <a:gd name="T12" fmla="*/ 251 w 505"/>
                <a:gd name="T13" fmla="*/ 390 h 390"/>
                <a:gd name="T14" fmla="*/ 255 w 505"/>
                <a:gd name="T15" fmla="*/ 390 h 390"/>
                <a:gd name="T16" fmla="*/ 316 w 505"/>
                <a:gd name="T17" fmla="*/ 390 h 390"/>
                <a:gd name="T18" fmla="*/ 332 w 505"/>
                <a:gd name="T19" fmla="*/ 374 h 390"/>
                <a:gd name="T20" fmla="*/ 332 w 505"/>
                <a:gd name="T21" fmla="*/ 356 h 390"/>
                <a:gd name="T22" fmla="*/ 502 w 505"/>
                <a:gd name="T23" fmla="*/ 24 h 390"/>
                <a:gd name="T24" fmla="*/ 474 w 505"/>
                <a:gd name="T25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390">
                  <a:moveTo>
                    <a:pt x="474" y="0"/>
                  </a:moveTo>
                  <a:cubicBezTo>
                    <a:pt x="447" y="0"/>
                    <a:pt x="59" y="0"/>
                    <a:pt x="32" y="0"/>
                  </a:cubicBezTo>
                  <a:cubicBezTo>
                    <a:pt x="0" y="0"/>
                    <a:pt x="4" y="16"/>
                    <a:pt x="4" y="24"/>
                  </a:cubicBezTo>
                  <a:cubicBezTo>
                    <a:pt x="13" y="287"/>
                    <a:pt x="174" y="356"/>
                    <a:pt x="174" y="356"/>
                  </a:cubicBezTo>
                  <a:cubicBezTo>
                    <a:pt x="174" y="374"/>
                    <a:pt x="174" y="374"/>
                    <a:pt x="174" y="374"/>
                  </a:cubicBezTo>
                  <a:cubicBezTo>
                    <a:pt x="174" y="374"/>
                    <a:pt x="174" y="390"/>
                    <a:pt x="190" y="390"/>
                  </a:cubicBezTo>
                  <a:cubicBezTo>
                    <a:pt x="202" y="390"/>
                    <a:pt x="237" y="390"/>
                    <a:pt x="251" y="390"/>
                  </a:cubicBezTo>
                  <a:cubicBezTo>
                    <a:pt x="253" y="390"/>
                    <a:pt x="254" y="390"/>
                    <a:pt x="255" y="390"/>
                  </a:cubicBezTo>
                  <a:cubicBezTo>
                    <a:pt x="269" y="390"/>
                    <a:pt x="304" y="390"/>
                    <a:pt x="316" y="390"/>
                  </a:cubicBezTo>
                  <a:cubicBezTo>
                    <a:pt x="332" y="390"/>
                    <a:pt x="332" y="374"/>
                    <a:pt x="332" y="374"/>
                  </a:cubicBezTo>
                  <a:cubicBezTo>
                    <a:pt x="332" y="356"/>
                    <a:pt x="332" y="356"/>
                    <a:pt x="332" y="356"/>
                  </a:cubicBezTo>
                  <a:cubicBezTo>
                    <a:pt x="332" y="356"/>
                    <a:pt x="493" y="287"/>
                    <a:pt x="502" y="24"/>
                  </a:cubicBezTo>
                  <a:cubicBezTo>
                    <a:pt x="502" y="16"/>
                    <a:pt x="505" y="0"/>
                    <a:pt x="474" y="0"/>
                  </a:cubicBez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4"/>
              </p:custDataLst>
            </p:nvPr>
          </p:nvSpPr>
          <p:spPr>
            <a:xfrm>
              <a:off x="7874" y="6607"/>
              <a:ext cx="2687" cy="619"/>
            </a:xfrm>
            <a:custGeom>
              <a:avLst/>
              <a:gdLst>
                <a:gd name="connsiteX0" fmla="*/ 0 w 1483454"/>
                <a:gd name="connsiteY0" fmla="*/ 0 h 342000"/>
                <a:gd name="connsiteX1" fmla="*/ 1483454 w 1483454"/>
                <a:gd name="connsiteY1" fmla="*/ 0 h 342000"/>
                <a:gd name="connsiteX2" fmla="*/ 1438250 w 1483454"/>
                <a:gd name="connsiteY2" fmla="*/ 58287 h 342000"/>
                <a:gd name="connsiteX3" fmla="*/ 1114669 w 1483454"/>
                <a:gd name="connsiteY3" fmla="*/ 342000 h 342000"/>
                <a:gd name="connsiteX4" fmla="*/ 1109013 w 1483454"/>
                <a:gd name="connsiteY4" fmla="*/ 342000 h 342000"/>
                <a:gd name="connsiteX5" fmla="*/ 1095581 w 1483454"/>
                <a:gd name="connsiteY5" fmla="*/ 342000 h 342000"/>
                <a:gd name="connsiteX6" fmla="*/ 1069422 w 1483454"/>
                <a:gd name="connsiteY6" fmla="*/ 342000 h 342000"/>
                <a:gd name="connsiteX7" fmla="*/ 1026297 w 1483454"/>
                <a:gd name="connsiteY7" fmla="*/ 342000 h 342000"/>
                <a:gd name="connsiteX8" fmla="*/ 961962 w 1483454"/>
                <a:gd name="connsiteY8" fmla="*/ 342000 h 342000"/>
                <a:gd name="connsiteX9" fmla="*/ 872175 w 1483454"/>
                <a:gd name="connsiteY9" fmla="*/ 342000 h 342000"/>
                <a:gd name="connsiteX10" fmla="*/ 752696 w 1483454"/>
                <a:gd name="connsiteY10" fmla="*/ 342000 h 342000"/>
                <a:gd name="connsiteX11" fmla="*/ 749954 w 1483454"/>
                <a:gd name="connsiteY11" fmla="*/ 342000 h 342000"/>
                <a:gd name="connsiteX12" fmla="*/ 730758 w 1483454"/>
                <a:gd name="connsiteY12" fmla="*/ 342000 h 342000"/>
                <a:gd name="connsiteX13" fmla="*/ 725102 w 1483454"/>
                <a:gd name="connsiteY13" fmla="*/ 342000 h 342000"/>
                <a:gd name="connsiteX14" fmla="*/ 711670 w 1483454"/>
                <a:gd name="connsiteY14" fmla="*/ 342000 h 342000"/>
                <a:gd name="connsiteX15" fmla="*/ 685512 w 1483454"/>
                <a:gd name="connsiteY15" fmla="*/ 342000 h 342000"/>
                <a:gd name="connsiteX16" fmla="*/ 642386 w 1483454"/>
                <a:gd name="connsiteY16" fmla="*/ 342000 h 342000"/>
                <a:gd name="connsiteX17" fmla="*/ 578051 w 1483454"/>
                <a:gd name="connsiteY17" fmla="*/ 342000 h 342000"/>
                <a:gd name="connsiteX18" fmla="*/ 488265 w 1483454"/>
                <a:gd name="connsiteY18" fmla="*/ 342000 h 342000"/>
                <a:gd name="connsiteX19" fmla="*/ 368786 w 1483454"/>
                <a:gd name="connsiteY19" fmla="*/ 342000 h 342000"/>
                <a:gd name="connsiteX20" fmla="*/ 45205 w 1483454"/>
                <a:gd name="connsiteY20" fmla="*/ 5828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3454" h="342000">
                  <a:moveTo>
                    <a:pt x="0" y="0"/>
                  </a:moveTo>
                  <a:lnTo>
                    <a:pt x="1483454" y="0"/>
                  </a:lnTo>
                  <a:lnTo>
                    <a:pt x="1438250" y="58287"/>
                  </a:lnTo>
                  <a:cubicBezTo>
                    <a:pt x="1265491" y="266761"/>
                    <a:pt x="1114669" y="342000"/>
                    <a:pt x="1114669" y="342000"/>
                  </a:cubicBezTo>
                  <a:lnTo>
                    <a:pt x="1109013" y="342000"/>
                  </a:lnTo>
                  <a:lnTo>
                    <a:pt x="1095581" y="342000"/>
                  </a:lnTo>
                  <a:lnTo>
                    <a:pt x="1069422" y="342000"/>
                  </a:lnTo>
                  <a:lnTo>
                    <a:pt x="1026297" y="342000"/>
                  </a:lnTo>
                  <a:lnTo>
                    <a:pt x="961962" y="342000"/>
                  </a:lnTo>
                  <a:lnTo>
                    <a:pt x="872175" y="342000"/>
                  </a:lnTo>
                  <a:lnTo>
                    <a:pt x="752696" y="342000"/>
                  </a:lnTo>
                  <a:lnTo>
                    <a:pt x="749954" y="342000"/>
                  </a:lnTo>
                  <a:lnTo>
                    <a:pt x="730758" y="342000"/>
                  </a:lnTo>
                  <a:lnTo>
                    <a:pt x="725102" y="342000"/>
                  </a:lnTo>
                  <a:lnTo>
                    <a:pt x="711670" y="342000"/>
                  </a:lnTo>
                  <a:lnTo>
                    <a:pt x="685512" y="342000"/>
                  </a:lnTo>
                  <a:lnTo>
                    <a:pt x="642386" y="342000"/>
                  </a:lnTo>
                  <a:lnTo>
                    <a:pt x="578051" y="342000"/>
                  </a:lnTo>
                  <a:lnTo>
                    <a:pt x="488265" y="342000"/>
                  </a:lnTo>
                  <a:lnTo>
                    <a:pt x="368786" y="342000"/>
                  </a:lnTo>
                  <a:cubicBezTo>
                    <a:pt x="368786" y="342000"/>
                    <a:pt x="217964" y="266761"/>
                    <a:pt x="45205" y="58287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5"/>
              </p:custDataLst>
            </p:nvPr>
          </p:nvSpPr>
          <p:spPr>
            <a:xfrm>
              <a:off x="7272" y="5369"/>
              <a:ext cx="3891" cy="619"/>
            </a:xfrm>
            <a:custGeom>
              <a:avLst/>
              <a:gdLst>
                <a:gd name="connsiteX0" fmla="*/ 0 w 2148164"/>
                <a:gd name="connsiteY0" fmla="*/ 0 h 342000"/>
                <a:gd name="connsiteX1" fmla="*/ 2148164 w 2148164"/>
                <a:gd name="connsiteY1" fmla="*/ 0 h 342000"/>
                <a:gd name="connsiteX2" fmla="*/ 2141961 w 2148164"/>
                <a:gd name="connsiteY2" fmla="*/ 23337 h 342000"/>
                <a:gd name="connsiteX3" fmla="*/ 2030087 w 2148164"/>
                <a:gd name="connsiteY3" fmla="*/ 321819 h 342000"/>
                <a:gd name="connsiteX4" fmla="*/ 2020057 w 2148164"/>
                <a:gd name="connsiteY4" fmla="*/ 342000 h 342000"/>
                <a:gd name="connsiteX5" fmla="*/ 128108 w 2148164"/>
                <a:gd name="connsiteY5" fmla="*/ 342000 h 342000"/>
                <a:gd name="connsiteX6" fmla="*/ 118077 w 2148164"/>
                <a:gd name="connsiteY6" fmla="*/ 321819 h 342000"/>
                <a:gd name="connsiteX7" fmla="*/ 6203 w 2148164"/>
                <a:gd name="connsiteY7" fmla="*/ 23337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48164" h="342000">
                  <a:moveTo>
                    <a:pt x="0" y="0"/>
                  </a:moveTo>
                  <a:lnTo>
                    <a:pt x="2148164" y="0"/>
                  </a:lnTo>
                  <a:lnTo>
                    <a:pt x="2141961" y="23337"/>
                  </a:lnTo>
                  <a:cubicBezTo>
                    <a:pt x="2108669" y="133575"/>
                    <a:pt x="2070706" y="232767"/>
                    <a:pt x="2030087" y="321819"/>
                  </a:cubicBezTo>
                  <a:lnTo>
                    <a:pt x="2020057" y="342000"/>
                  </a:lnTo>
                  <a:lnTo>
                    <a:pt x="128108" y="342000"/>
                  </a:lnTo>
                  <a:lnTo>
                    <a:pt x="118077" y="321819"/>
                  </a:lnTo>
                  <a:cubicBezTo>
                    <a:pt x="77458" y="232767"/>
                    <a:pt x="39495" y="133575"/>
                    <a:pt x="6203" y="23337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6"/>
              </p:custDataLst>
            </p:nvPr>
          </p:nvSpPr>
          <p:spPr>
            <a:xfrm>
              <a:off x="7131" y="4751"/>
              <a:ext cx="4172" cy="619"/>
            </a:xfrm>
            <a:custGeom>
              <a:avLst/>
              <a:gdLst>
                <a:gd name="connsiteX0" fmla="*/ 0 w 2303462"/>
                <a:gd name="connsiteY0" fmla="*/ 0 h 342000"/>
                <a:gd name="connsiteX1" fmla="*/ 2303462 w 2303462"/>
                <a:gd name="connsiteY1" fmla="*/ 0 h 342000"/>
                <a:gd name="connsiteX2" fmla="*/ 2265794 w 2303462"/>
                <a:gd name="connsiteY2" fmla="*/ 191002 h 342000"/>
                <a:gd name="connsiteX3" fmla="*/ 2225659 w 2303462"/>
                <a:gd name="connsiteY3" fmla="*/ 342000 h 342000"/>
                <a:gd name="connsiteX4" fmla="*/ 77804 w 2303462"/>
                <a:gd name="connsiteY4" fmla="*/ 342000 h 342000"/>
                <a:gd name="connsiteX5" fmla="*/ 37668 w 2303462"/>
                <a:gd name="connsiteY5" fmla="*/ 191002 h 342000"/>
                <a:gd name="connsiteX6" fmla="*/ 0 w 2303462"/>
                <a:gd name="connsiteY6" fmla="*/ 0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462" h="342000">
                  <a:moveTo>
                    <a:pt x="0" y="0"/>
                  </a:moveTo>
                  <a:lnTo>
                    <a:pt x="2303462" y="0"/>
                  </a:lnTo>
                  <a:cubicBezTo>
                    <a:pt x="2292493" y="66618"/>
                    <a:pt x="2279853" y="130248"/>
                    <a:pt x="2265794" y="191002"/>
                  </a:cubicBezTo>
                  <a:lnTo>
                    <a:pt x="2225659" y="342000"/>
                  </a:lnTo>
                  <a:lnTo>
                    <a:pt x="77804" y="342000"/>
                  </a:lnTo>
                  <a:lnTo>
                    <a:pt x="37668" y="191002"/>
                  </a:lnTo>
                  <a:cubicBezTo>
                    <a:pt x="23609" y="130248"/>
                    <a:pt x="10969" y="66618"/>
                    <a:pt x="0" y="0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7"/>
              </p:custDataLst>
            </p:nvPr>
          </p:nvSpPr>
          <p:spPr bwMode="auto">
            <a:xfrm>
              <a:off x="7504" y="5989"/>
              <a:ext cx="3427" cy="619"/>
            </a:xfrm>
            <a:custGeom>
              <a:avLst/>
              <a:gdLst>
                <a:gd name="connsiteX0" fmla="*/ 0 w 1891949"/>
                <a:gd name="connsiteY0" fmla="*/ 0 h 342000"/>
                <a:gd name="connsiteX1" fmla="*/ 1891949 w 1891949"/>
                <a:gd name="connsiteY1" fmla="*/ 0 h 342000"/>
                <a:gd name="connsiteX2" fmla="*/ 1839310 w 1891949"/>
                <a:gd name="connsiteY2" fmla="*/ 105906 h 342000"/>
                <a:gd name="connsiteX3" fmla="*/ 1708059 w 1891949"/>
                <a:gd name="connsiteY3" fmla="*/ 315170 h 342000"/>
                <a:gd name="connsiteX4" fmla="*/ 1687251 w 1891949"/>
                <a:gd name="connsiteY4" fmla="*/ 342000 h 342000"/>
                <a:gd name="connsiteX5" fmla="*/ 204698 w 1891949"/>
                <a:gd name="connsiteY5" fmla="*/ 342000 h 342000"/>
                <a:gd name="connsiteX6" fmla="*/ 183890 w 1891949"/>
                <a:gd name="connsiteY6" fmla="*/ 315170 h 342000"/>
                <a:gd name="connsiteX7" fmla="*/ 52638 w 1891949"/>
                <a:gd name="connsiteY7" fmla="*/ 105906 h 34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949" h="342000">
                  <a:moveTo>
                    <a:pt x="0" y="0"/>
                  </a:moveTo>
                  <a:lnTo>
                    <a:pt x="1891949" y="0"/>
                  </a:lnTo>
                  <a:lnTo>
                    <a:pt x="1839310" y="105906"/>
                  </a:lnTo>
                  <a:cubicBezTo>
                    <a:pt x="1796538" y="185045"/>
                    <a:pt x="1752116" y="254498"/>
                    <a:pt x="1708059" y="315170"/>
                  </a:cubicBezTo>
                  <a:lnTo>
                    <a:pt x="1687251" y="342000"/>
                  </a:lnTo>
                  <a:lnTo>
                    <a:pt x="204698" y="342000"/>
                  </a:lnTo>
                  <a:lnTo>
                    <a:pt x="183890" y="315170"/>
                  </a:lnTo>
                  <a:cubicBezTo>
                    <a:pt x="139832" y="254498"/>
                    <a:pt x="95411" y="185045"/>
                    <a:pt x="52638" y="105906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FFFFFF"/>
              </a:solidFill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8"/>
              </p:custDataLst>
            </p:nvPr>
          </p:nvSpPr>
          <p:spPr bwMode="auto">
            <a:xfrm>
              <a:off x="9184" y="6078"/>
              <a:ext cx="245" cy="440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9"/>
              </p:custDataLst>
            </p:nvPr>
          </p:nvSpPr>
          <p:spPr bwMode="auto">
            <a:xfrm>
              <a:off x="9090" y="4877"/>
              <a:ext cx="446" cy="367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10"/>
              </p:custDataLst>
            </p:nvPr>
          </p:nvSpPr>
          <p:spPr bwMode="auto">
            <a:xfrm>
              <a:off x="9068" y="6688"/>
              <a:ext cx="476" cy="45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1"/>
              </p:custDataLst>
            </p:nvPr>
          </p:nvSpPr>
          <p:spPr bwMode="auto">
            <a:xfrm>
              <a:off x="9113" y="5479"/>
              <a:ext cx="401" cy="401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pic>
        <p:nvPicPr>
          <p:cNvPr id="21" name="图片 20" descr="金云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0880" y="2514600"/>
            <a:ext cx="1772920" cy="848995"/>
          </a:xfrm>
          <a:prstGeom prst="rect">
            <a:avLst/>
          </a:prstGeom>
        </p:spPr>
      </p:pic>
      <p:pic>
        <p:nvPicPr>
          <p:cNvPr id="22" name="图片 21" descr="金云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8280" y="1579245"/>
            <a:ext cx="2529840" cy="121158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61365" y="1879283"/>
            <a:ext cx="3358515" cy="895350"/>
            <a:chOff x="3255" y="3500"/>
            <a:chExt cx="5289" cy="1410"/>
          </a:xfrm>
        </p:grpSpPr>
        <p:sp>
          <p:nvSpPr>
            <p:cNvPr id="24" name="文本框 23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1040" y="3312478"/>
            <a:ext cx="3358515" cy="895350"/>
            <a:chOff x="3255" y="3500"/>
            <a:chExt cx="5289" cy="1410"/>
          </a:xfrm>
        </p:grpSpPr>
        <p:sp>
          <p:nvSpPr>
            <p:cNvPr id="30" name="文本框 29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5480" y="4630103"/>
            <a:ext cx="3358515" cy="895350"/>
            <a:chOff x="3255" y="3500"/>
            <a:chExt cx="5289" cy="1410"/>
          </a:xfrm>
        </p:grpSpPr>
        <p:sp>
          <p:nvSpPr>
            <p:cNvPr id="33" name="文本框 32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00085" y="1895158"/>
            <a:ext cx="3358515" cy="895350"/>
            <a:chOff x="3255" y="3500"/>
            <a:chExt cx="5289" cy="1410"/>
          </a:xfrm>
        </p:grpSpPr>
        <p:sp>
          <p:nvSpPr>
            <p:cNvPr id="36" name="文本框 35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39760" y="3328353"/>
            <a:ext cx="3358515" cy="895350"/>
            <a:chOff x="3255" y="3500"/>
            <a:chExt cx="5289" cy="1410"/>
          </a:xfrm>
        </p:grpSpPr>
        <p:sp>
          <p:nvSpPr>
            <p:cNvPr id="39" name="文本框 38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04200" y="4645978"/>
            <a:ext cx="3358515" cy="895350"/>
            <a:chOff x="3255" y="3500"/>
            <a:chExt cx="5289" cy="1410"/>
          </a:xfrm>
        </p:grpSpPr>
        <p:sp>
          <p:nvSpPr>
            <p:cNvPr id="42" name="文本框 41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547870" y="1514475"/>
            <a:ext cx="1988185" cy="2186305"/>
            <a:chOff x="6077" y="2816"/>
            <a:chExt cx="3396" cy="3734"/>
          </a:xfrm>
        </p:grpSpPr>
        <p:sp>
          <p:nvSpPr>
            <p:cNvPr id="50" name="文本框 49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5" name="图片 4" descr="未标题-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" name="文本框 1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3568065" y="3801745"/>
            <a:ext cx="1988185" cy="2186305"/>
            <a:chOff x="6077" y="2816"/>
            <a:chExt cx="3396" cy="3734"/>
          </a:xfrm>
        </p:grpSpPr>
        <p:sp>
          <p:nvSpPr>
            <p:cNvPr id="9" name="文本框 8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13" name="图片 12" descr="未标题-2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14" name="椭圆 13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730875" y="3340100"/>
            <a:ext cx="1988185" cy="2186305"/>
            <a:chOff x="6077" y="2816"/>
            <a:chExt cx="3396" cy="3734"/>
          </a:xfrm>
        </p:grpSpPr>
        <p:sp>
          <p:nvSpPr>
            <p:cNvPr id="17" name="文本框 16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20" name="图片 19" descr="未标题-2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21" name="椭圆 20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005205" y="2291080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176770" y="1612900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78800" y="401637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pic>
        <p:nvPicPr>
          <p:cNvPr id="9" name="图片 8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0" y="1978025"/>
            <a:ext cx="1772920" cy="8489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41625" y="1879283"/>
            <a:ext cx="3358515" cy="895350"/>
            <a:chOff x="3255" y="3500"/>
            <a:chExt cx="5289" cy="1410"/>
          </a:xfrm>
        </p:grpSpPr>
        <p:sp>
          <p:nvSpPr>
            <p:cNvPr id="13" name="文本框 12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1978025"/>
            <a:ext cx="1772920" cy="8489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15630" y="1879283"/>
            <a:ext cx="3358515" cy="895350"/>
            <a:chOff x="3255" y="3500"/>
            <a:chExt cx="5289" cy="1410"/>
          </a:xfrm>
        </p:grpSpPr>
        <p:sp>
          <p:nvSpPr>
            <p:cNvPr id="5" name="文本框 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8" name="图片 7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" y="3411220"/>
            <a:ext cx="1772920" cy="84899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781300" y="3312478"/>
            <a:ext cx="3358515" cy="895350"/>
            <a:chOff x="3255" y="3500"/>
            <a:chExt cx="5289" cy="1410"/>
          </a:xfrm>
        </p:grpSpPr>
        <p:sp>
          <p:nvSpPr>
            <p:cNvPr id="11" name="文本框 10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15" name="图片 14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411220"/>
            <a:ext cx="1772920" cy="84899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155305" y="3312478"/>
            <a:ext cx="3358515" cy="895350"/>
            <a:chOff x="3255" y="3500"/>
            <a:chExt cx="5289" cy="1410"/>
          </a:xfrm>
        </p:grpSpPr>
        <p:sp>
          <p:nvSpPr>
            <p:cNvPr id="17" name="文本框 16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19" name="图片 18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35" y="4728845"/>
            <a:ext cx="1772920" cy="84899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745740" y="4630103"/>
            <a:ext cx="3358515" cy="895350"/>
            <a:chOff x="3255" y="3500"/>
            <a:chExt cx="5289" cy="1410"/>
          </a:xfrm>
        </p:grpSpPr>
        <p:sp>
          <p:nvSpPr>
            <p:cNvPr id="21" name="文本框 20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23" name="图片 22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40" y="4728845"/>
            <a:ext cx="1772920" cy="84899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119745" y="4630103"/>
            <a:ext cx="3358515" cy="895350"/>
            <a:chOff x="3255" y="3500"/>
            <a:chExt cx="5289" cy="1410"/>
          </a:xfrm>
        </p:grpSpPr>
        <p:sp>
          <p:nvSpPr>
            <p:cNvPr id="25" name="文本框 2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771140"/>
            <a:ext cx="2183130" cy="1045210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1623695"/>
            <a:ext cx="3475355" cy="3820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1235" y="1661160"/>
            <a:ext cx="76200" cy="3745865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6850" y="2430145"/>
            <a:ext cx="6216650" cy="2207895"/>
            <a:chOff x="8535" y="2544"/>
            <a:chExt cx="9790" cy="3477"/>
          </a:xfrm>
        </p:grpSpPr>
        <p:sp>
          <p:nvSpPr>
            <p:cNvPr id="9" name="文本框 8"/>
            <p:cNvSpPr txBox="1"/>
            <p:nvPr/>
          </p:nvSpPr>
          <p:spPr>
            <a:xfrm>
              <a:off x="11432" y="2544"/>
              <a:ext cx="5694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Part.3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35" y="4569"/>
              <a:ext cx="97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此处输入章节标题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91685" y="2319655"/>
            <a:ext cx="2809875" cy="3089910"/>
            <a:chOff x="6077" y="2816"/>
            <a:chExt cx="3396" cy="3734"/>
          </a:xfrm>
        </p:grpSpPr>
        <p:sp>
          <p:nvSpPr>
            <p:cNvPr id="50" name="文本框 49"/>
            <p:cNvSpPr txBox="1"/>
            <p:nvPr/>
          </p:nvSpPr>
          <p:spPr>
            <a:xfrm>
              <a:off x="6444" y="4222"/>
              <a:ext cx="2806" cy="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77" y="2816"/>
              <a:ext cx="3396" cy="3734"/>
              <a:chOff x="3744" y="3742"/>
              <a:chExt cx="3396" cy="3734"/>
            </a:xfrm>
          </p:grpSpPr>
          <p:pic>
            <p:nvPicPr>
              <p:cNvPr id="12" name="图片 11" descr="未标题-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3744" y="3742"/>
                <a:ext cx="3397" cy="3735"/>
              </a:xfrm>
              <a:prstGeom prst="rect">
                <a:avLst/>
              </a:prstGeom>
            </p:spPr>
          </p:pic>
          <p:sp>
            <p:nvSpPr>
              <p:cNvPr id="15" name="椭圆 14"/>
              <p:cNvSpPr/>
              <p:nvPr/>
            </p:nvSpPr>
            <p:spPr>
              <a:xfrm>
                <a:off x="3994" y="4141"/>
                <a:ext cx="2872" cy="2872"/>
              </a:xfrm>
              <a:prstGeom prst="ellipse">
                <a:avLst/>
              </a:prstGeom>
              <a:solidFill>
                <a:srgbClr val="C0030E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加号 16"/>
          <p:cNvSpPr/>
          <p:nvPr/>
        </p:nvSpPr>
        <p:spPr>
          <a:xfrm>
            <a:off x="4696460" y="2564130"/>
            <a:ext cx="2601595" cy="2601595"/>
          </a:xfrm>
          <a:prstGeom prst="mathPlus">
            <a:avLst>
              <a:gd name="adj1" fmla="val 1732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271270" y="2422843"/>
            <a:ext cx="3358515" cy="895350"/>
            <a:chOff x="3255" y="3500"/>
            <a:chExt cx="5289" cy="1410"/>
          </a:xfrm>
        </p:grpSpPr>
        <p:sp>
          <p:nvSpPr>
            <p:cNvPr id="19" name="文本框 18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814945" y="2422843"/>
            <a:ext cx="3358515" cy="895350"/>
            <a:chOff x="3255" y="3500"/>
            <a:chExt cx="5289" cy="1410"/>
          </a:xfrm>
        </p:grpSpPr>
        <p:sp>
          <p:nvSpPr>
            <p:cNvPr id="22" name="文本框 21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271270" y="4226878"/>
            <a:ext cx="3358515" cy="895350"/>
            <a:chOff x="3255" y="3500"/>
            <a:chExt cx="5289" cy="1410"/>
          </a:xfrm>
        </p:grpSpPr>
        <p:sp>
          <p:nvSpPr>
            <p:cNvPr id="25" name="文本框 2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14945" y="4226878"/>
            <a:ext cx="3358515" cy="895350"/>
            <a:chOff x="3255" y="3500"/>
            <a:chExt cx="5289" cy="1410"/>
          </a:xfrm>
        </p:grpSpPr>
        <p:sp>
          <p:nvSpPr>
            <p:cNvPr id="28" name="文本框 27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154295" y="3106420"/>
            <a:ext cx="79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33770" y="3106420"/>
            <a:ext cx="79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54295" y="4004945"/>
            <a:ext cx="79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33770" y="4004945"/>
            <a:ext cx="7950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981200" y="1813560"/>
            <a:ext cx="3357880" cy="3696335"/>
            <a:chOff x="3120" y="2788"/>
            <a:chExt cx="5288" cy="5821"/>
          </a:xfrm>
        </p:grpSpPr>
        <p:pic>
          <p:nvPicPr>
            <p:cNvPr id="6" name="图片 5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" y="2788"/>
              <a:ext cx="4547" cy="2177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3120" y="4965"/>
              <a:ext cx="5289" cy="3645"/>
              <a:chOff x="3255" y="3500"/>
              <a:chExt cx="5289" cy="3645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255" y="4021"/>
                <a:ext cx="5289" cy="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33870" y="1813560"/>
            <a:ext cx="3357880" cy="3696335"/>
            <a:chOff x="3120" y="2788"/>
            <a:chExt cx="5288" cy="5821"/>
          </a:xfrm>
        </p:grpSpPr>
        <p:pic>
          <p:nvPicPr>
            <p:cNvPr id="9" name="图片 8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" y="2788"/>
              <a:ext cx="4547" cy="2177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3120" y="4965"/>
              <a:ext cx="5289" cy="3645"/>
              <a:chOff x="3255" y="3500"/>
              <a:chExt cx="5289" cy="3645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255" y="4021"/>
                <a:ext cx="5289" cy="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830580" y="3649980"/>
            <a:ext cx="10419080" cy="10922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32063" y="3261995"/>
            <a:ext cx="7016115" cy="269240"/>
            <a:chOff x="2847" y="4409"/>
            <a:chExt cx="11049" cy="424"/>
          </a:xfr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grpSpPr>
        <p:sp>
          <p:nvSpPr>
            <p:cNvPr id="3" name="等腰三角形 2"/>
            <p:cNvSpPr/>
            <p:nvPr/>
          </p:nvSpPr>
          <p:spPr>
            <a:xfrm>
              <a:off x="2847" y="4409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6233" y="4409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>
              <a:off x="9642" y="4409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13094" y="4409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75715" y="3888740"/>
            <a:ext cx="9528810" cy="269240"/>
            <a:chOff x="2179" y="5396"/>
            <a:chExt cx="15006" cy="424"/>
          </a:xfr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grpSpPr>
        <p:sp>
          <p:nvSpPr>
            <p:cNvPr id="31" name="等腰三角形 30"/>
            <p:cNvSpPr/>
            <p:nvPr/>
          </p:nvSpPr>
          <p:spPr>
            <a:xfrm rot="10800000">
              <a:off x="2179" y="5396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0800000">
              <a:off x="9390" y="5396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0800000">
              <a:off x="16383" y="5396"/>
              <a:ext cx="802" cy="42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94055" y="4436428"/>
            <a:ext cx="3357880" cy="894715"/>
            <a:chOff x="1093" y="7004"/>
            <a:chExt cx="5288" cy="1409"/>
          </a:xfrm>
        </p:grpSpPr>
        <p:sp>
          <p:nvSpPr>
            <p:cNvPr id="36" name="文本框 35"/>
            <p:cNvSpPr txBox="1"/>
            <p:nvPr/>
          </p:nvSpPr>
          <p:spPr>
            <a:xfrm>
              <a:off x="1093" y="7004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93" y="7525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24350" y="4436428"/>
            <a:ext cx="3357880" cy="894715"/>
            <a:chOff x="6810" y="7004"/>
            <a:chExt cx="5288" cy="1409"/>
          </a:xfrm>
        </p:grpSpPr>
        <p:sp>
          <p:nvSpPr>
            <p:cNvPr id="38" name="文本框 37"/>
            <p:cNvSpPr txBox="1"/>
            <p:nvPr/>
          </p:nvSpPr>
          <p:spPr>
            <a:xfrm>
              <a:off x="6810" y="7004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810" y="7525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062595" y="4436428"/>
            <a:ext cx="3357880" cy="894715"/>
            <a:chOff x="12697" y="7004"/>
            <a:chExt cx="5288" cy="1409"/>
          </a:xfrm>
        </p:grpSpPr>
        <p:sp>
          <p:nvSpPr>
            <p:cNvPr id="40" name="文本框 39"/>
            <p:cNvSpPr txBox="1"/>
            <p:nvPr/>
          </p:nvSpPr>
          <p:spPr>
            <a:xfrm>
              <a:off x="12697" y="7004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697" y="7525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808480" y="1804670"/>
            <a:ext cx="1946910" cy="1131570"/>
            <a:chOff x="2771" y="2002"/>
            <a:chExt cx="3066" cy="1782"/>
          </a:xfrm>
        </p:grpSpPr>
        <p:sp>
          <p:nvSpPr>
            <p:cNvPr id="42" name="文本框 41"/>
            <p:cNvSpPr txBox="1"/>
            <p:nvPr/>
          </p:nvSpPr>
          <p:spPr>
            <a:xfrm>
              <a:off x="2771" y="2002"/>
              <a:ext cx="28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771" y="2523"/>
              <a:ext cx="3066" cy="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单击此处输入你的正文，尽量言简意赅的阐述观点。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963670" y="1804670"/>
            <a:ext cx="1946910" cy="1131570"/>
            <a:chOff x="2771" y="2002"/>
            <a:chExt cx="3066" cy="1782"/>
          </a:xfrm>
        </p:grpSpPr>
        <p:sp>
          <p:nvSpPr>
            <p:cNvPr id="52" name="文本框 51"/>
            <p:cNvSpPr txBox="1"/>
            <p:nvPr/>
          </p:nvSpPr>
          <p:spPr>
            <a:xfrm>
              <a:off x="2771" y="2002"/>
              <a:ext cx="28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771" y="2523"/>
              <a:ext cx="3066" cy="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单击此处输入你的正文，尽量言简意赅的阐述观点。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46165" y="1804670"/>
            <a:ext cx="1946910" cy="1131570"/>
            <a:chOff x="2771" y="2002"/>
            <a:chExt cx="3066" cy="1782"/>
          </a:xfrm>
        </p:grpSpPr>
        <p:sp>
          <p:nvSpPr>
            <p:cNvPr id="55" name="文本框 54"/>
            <p:cNvSpPr txBox="1"/>
            <p:nvPr/>
          </p:nvSpPr>
          <p:spPr>
            <a:xfrm>
              <a:off x="2771" y="2002"/>
              <a:ext cx="28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771" y="2523"/>
              <a:ext cx="3066" cy="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单击此处输入你的正文，尽量言简意赅的阐述观点。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55965" y="1804670"/>
            <a:ext cx="1946910" cy="1131570"/>
            <a:chOff x="2771" y="2002"/>
            <a:chExt cx="3066" cy="1782"/>
          </a:xfrm>
        </p:grpSpPr>
        <p:sp>
          <p:nvSpPr>
            <p:cNvPr id="58" name="文本框 57"/>
            <p:cNvSpPr txBox="1"/>
            <p:nvPr/>
          </p:nvSpPr>
          <p:spPr>
            <a:xfrm>
              <a:off x="2771" y="2002"/>
              <a:ext cx="288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771" y="2523"/>
              <a:ext cx="3066" cy="1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单击此处输入你的正文，尽量言简意赅的阐述观点。</a:t>
              </a:r>
            </a:p>
          </p:txBody>
        </p:sp>
      </p:grpSp>
      <p:cxnSp>
        <p:nvCxnSpPr>
          <p:cNvPr id="60" name="直接连接符 59"/>
          <p:cNvCxnSpPr/>
          <p:nvPr/>
        </p:nvCxnSpPr>
        <p:spPr>
          <a:xfrm>
            <a:off x="3751580" y="1720850"/>
            <a:ext cx="0" cy="12992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910580" y="1720850"/>
            <a:ext cx="0" cy="12992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167370" y="1720850"/>
            <a:ext cx="0" cy="12992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052570" y="4234180"/>
            <a:ext cx="0" cy="12992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872730" y="4234180"/>
            <a:ext cx="0" cy="129921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46675" y="1492885"/>
            <a:ext cx="1988185" cy="2186305"/>
            <a:chOff x="6077" y="2816"/>
            <a:chExt cx="3396" cy="3734"/>
          </a:xfrm>
        </p:grpSpPr>
        <p:sp>
          <p:nvSpPr>
            <p:cNvPr id="50" name="文本框 49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5" name="图片 4" descr="未标题-2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6" name="椭圆 5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" name="文本框 1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146675" y="3780155"/>
            <a:ext cx="1988185" cy="2186305"/>
            <a:chOff x="6077" y="2816"/>
            <a:chExt cx="3396" cy="3734"/>
          </a:xfrm>
        </p:grpSpPr>
        <p:sp>
          <p:nvSpPr>
            <p:cNvPr id="9" name="文本框 8"/>
            <p:cNvSpPr txBox="1"/>
            <p:nvPr/>
          </p:nvSpPr>
          <p:spPr>
            <a:xfrm>
              <a:off x="6444" y="4222"/>
              <a:ext cx="2806" cy="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077" y="2816"/>
              <a:ext cx="3396" cy="3734"/>
              <a:chOff x="6595" y="3433"/>
              <a:chExt cx="3396" cy="3734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6595" y="3433"/>
                <a:ext cx="3396" cy="3734"/>
                <a:chOff x="3744" y="3742"/>
                <a:chExt cx="3396" cy="3734"/>
              </a:xfrm>
            </p:grpSpPr>
            <p:pic>
              <p:nvPicPr>
                <p:cNvPr id="13" name="图片 12" descr="未标题-2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14" name="椭圆 13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" name="文本框 14"/>
              <p:cNvSpPr txBox="1"/>
              <p:nvPr/>
            </p:nvSpPr>
            <p:spPr>
              <a:xfrm>
                <a:off x="6962" y="4839"/>
                <a:ext cx="2806" cy="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1538605" y="183070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09230" y="183070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538605" y="411797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09230" y="4117975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02435" y="3309620"/>
            <a:ext cx="9352915" cy="1131570"/>
            <a:chOff x="2821" y="2668"/>
            <a:chExt cx="14729" cy="1782"/>
          </a:xfrm>
        </p:grpSpPr>
        <p:pic>
          <p:nvPicPr>
            <p:cNvPr id="9" name="图片 8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1" y="2694"/>
              <a:ext cx="3615" cy="1731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6862" y="2668"/>
              <a:ext cx="10688" cy="1782"/>
              <a:chOff x="3255" y="3500"/>
              <a:chExt cx="10688" cy="1782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3255" y="4021"/>
                <a:ext cx="10688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02435" y="1821180"/>
            <a:ext cx="9352915" cy="1131570"/>
            <a:chOff x="2821" y="2668"/>
            <a:chExt cx="14729" cy="1782"/>
          </a:xfrm>
        </p:grpSpPr>
        <p:pic>
          <p:nvPicPr>
            <p:cNvPr id="8" name="图片 7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1" y="2694"/>
              <a:ext cx="3615" cy="1731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6862" y="2668"/>
              <a:ext cx="10688" cy="1782"/>
              <a:chOff x="3255" y="3500"/>
              <a:chExt cx="10688" cy="178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55" y="4021"/>
                <a:ext cx="10688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702435" y="4764405"/>
            <a:ext cx="9352915" cy="1131570"/>
            <a:chOff x="2821" y="2668"/>
            <a:chExt cx="14729" cy="1782"/>
          </a:xfrm>
        </p:grpSpPr>
        <p:pic>
          <p:nvPicPr>
            <p:cNvPr id="31" name="图片 30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1" y="2694"/>
              <a:ext cx="3615" cy="1731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6862" y="2668"/>
              <a:ext cx="10688" cy="1782"/>
              <a:chOff x="3255" y="3500"/>
              <a:chExt cx="10688" cy="1782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55" y="4021"/>
                <a:ext cx="10688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707390" y="1711960"/>
            <a:ext cx="2411730" cy="3207385"/>
            <a:chOff x="1624" y="2628"/>
            <a:chExt cx="3798" cy="5051"/>
          </a:xfrm>
        </p:grpSpPr>
        <p:grpSp>
          <p:nvGrpSpPr>
            <p:cNvPr id="13" name="组合 12"/>
            <p:cNvGrpSpPr/>
            <p:nvPr/>
          </p:nvGrpSpPr>
          <p:grpSpPr>
            <a:xfrm>
              <a:off x="1825" y="2628"/>
              <a:ext cx="3396" cy="3734"/>
              <a:chOff x="3064" y="3078"/>
              <a:chExt cx="3396" cy="373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064" y="3078"/>
                <a:ext cx="3396" cy="3734"/>
                <a:chOff x="3744" y="3742"/>
                <a:chExt cx="3396" cy="3734"/>
              </a:xfrm>
            </p:grpSpPr>
            <p:pic>
              <p:nvPicPr>
                <p:cNvPr id="5" name="图片 4" descr="未标题-2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4" name="椭圆 3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180" y="3678"/>
                <a:ext cx="1139" cy="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>
                    <a:gradFill>
                      <a:gsLst>
                        <a:gs pos="100000">
                          <a:srgbClr val="EEC988"/>
                        </a:gs>
                        <a:gs pos="0">
                          <a:srgbClr val="CB954D"/>
                        </a:gs>
                      </a:gsLst>
                      <a:lin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624" y="6393"/>
              <a:ext cx="3798" cy="1286"/>
              <a:chOff x="1753" y="6363"/>
              <a:chExt cx="3798" cy="1286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753" y="6363"/>
                <a:ext cx="379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输入章节标题</a:t>
                </a: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1940" y="7164"/>
                <a:ext cx="3424" cy="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a subtitle here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425825" y="1711960"/>
            <a:ext cx="2411730" cy="3207385"/>
            <a:chOff x="5650" y="2645"/>
            <a:chExt cx="3798" cy="5051"/>
          </a:xfrm>
        </p:grpSpPr>
        <p:grpSp>
          <p:nvGrpSpPr>
            <p:cNvPr id="14" name="组合 13"/>
            <p:cNvGrpSpPr/>
            <p:nvPr/>
          </p:nvGrpSpPr>
          <p:grpSpPr>
            <a:xfrm>
              <a:off x="5851" y="2645"/>
              <a:ext cx="3396" cy="3734"/>
              <a:chOff x="7914" y="3078"/>
              <a:chExt cx="3396" cy="3734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7914" y="3078"/>
                <a:ext cx="3396" cy="3734"/>
                <a:chOff x="3744" y="3742"/>
                <a:chExt cx="3396" cy="3734"/>
              </a:xfrm>
            </p:grpSpPr>
            <p:pic>
              <p:nvPicPr>
                <p:cNvPr id="10" name="图片 9" descr="未标题-2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11" name="椭圆 10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9030" y="3678"/>
                <a:ext cx="1139" cy="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>
                    <a:gradFill>
                      <a:gsLst>
                        <a:gs pos="100000">
                          <a:srgbClr val="EEC988"/>
                        </a:gs>
                        <a:gs pos="0">
                          <a:srgbClr val="CB954D"/>
                        </a:gs>
                      </a:gsLst>
                      <a:lin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650" y="6410"/>
              <a:ext cx="3798" cy="1286"/>
              <a:chOff x="1753" y="6363"/>
              <a:chExt cx="3798" cy="1286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1753" y="6363"/>
                <a:ext cx="379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输入章节标题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940" y="7164"/>
                <a:ext cx="3424" cy="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a subtitle here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12840" y="1711960"/>
            <a:ext cx="2411730" cy="3207385"/>
            <a:chOff x="9648" y="2628"/>
            <a:chExt cx="3798" cy="5051"/>
          </a:xfrm>
        </p:grpSpPr>
        <p:grpSp>
          <p:nvGrpSpPr>
            <p:cNvPr id="15" name="组合 14"/>
            <p:cNvGrpSpPr/>
            <p:nvPr/>
          </p:nvGrpSpPr>
          <p:grpSpPr>
            <a:xfrm>
              <a:off x="9849" y="2628"/>
              <a:ext cx="3396" cy="3734"/>
              <a:chOff x="7914" y="3078"/>
              <a:chExt cx="3396" cy="373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914" y="3078"/>
                <a:ext cx="3396" cy="3734"/>
                <a:chOff x="3744" y="3742"/>
                <a:chExt cx="3396" cy="3734"/>
              </a:xfrm>
            </p:grpSpPr>
            <p:pic>
              <p:nvPicPr>
                <p:cNvPr id="17" name="图片 16" descr="未标题-2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18" name="椭圆 17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" name="文本框 18"/>
              <p:cNvSpPr txBox="1"/>
              <p:nvPr/>
            </p:nvSpPr>
            <p:spPr>
              <a:xfrm>
                <a:off x="9030" y="3678"/>
                <a:ext cx="1139" cy="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>
                    <a:gradFill>
                      <a:gsLst>
                        <a:gs pos="100000">
                          <a:srgbClr val="EEC988"/>
                        </a:gs>
                        <a:gs pos="0">
                          <a:srgbClr val="CB954D"/>
                        </a:gs>
                      </a:gsLst>
                      <a:lin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648" y="6393"/>
              <a:ext cx="3798" cy="1286"/>
              <a:chOff x="1753" y="6363"/>
              <a:chExt cx="3798" cy="1286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753" y="6363"/>
                <a:ext cx="379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输入章节标题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940" y="7164"/>
                <a:ext cx="3424" cy="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a subtitle here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9010015" y="1711960"/>
            <a:ext cx="2411730" cy="3207385"/>
            <a:chOff x="13662" y="2628"/>
            <a:chExt cx="3798" cy="5051"/>
          </a:xfrm>
        </p:grpSpPr>
        <p:grpSp>
          <p:nvGrpSpPr>
            <p:cNvPr id="20" name="组合 19"/>
            <p:cNvGrpSpPr/>
            <p:nvPr/>
          </p:nvGrpSpPr>
          <p:grpSpPr>
            <a:xfrm>
              <a:off x="13863" y="2628"/>
              <a:ext cx="3396" cy="3734"/>
              <a:chOff x="7914" y="3078"/>
              <a:chExt cx="3396" cy="373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7914" y="3078"/>
                <a:ext cx="3396" cy="3734"/>
                <a:chOff x="3744" y="3742"/>
                <a:chExt cx="3396" cy="3734"/>
              </a:xfrm>
            </p:grpSpPr>
            <p:pic>
              <p:nvPicPr>
                <p:cNvPr id="22" name="图片 21" descr="未标题-2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4" y="3742"/>
                  <a:ext cx="3397" cy="3735"/>
                </a:xfrm>
                <a:prstGeom prst="rect">
                  <a:avLst/>
                </a:prstGeom>
              </p:spPr>
            </p:pic>
            <p:sp>
              <p:nvSpPr>
                <p:cNvPr id="23" name="椭圆 22"/>
                <p:cNvSpPr/>
                <p:nvPr/>
              </p:nvSpPr>
              <p:spPr>
                <a:xfrm>
                  <a:off x="3994" y="4141"/>
                  <a:ext cx="2872" cy="2872"/>
                </a:xfrm>
                <a:prstGeom prst="ellipse">
                  <a:avLst/>
                </a:prstGeom>
                <a:solidFill>
                  <a:srgbClr val="C0030E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9030" y="3678"/>
                <a:ext cx="1139" cy="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>
                    <a:gradFill>
                      <a:gsLst>
                        <a:gs pos="100000">
                          <a:srgbClr val="EEC988"/>
                        </a:gs>
                        <a:gs pos="0">
                          <a:srgbClr val="CB954D"/>
                        </a:gs>
                      </a:gsLst>
                      <a:lin scaled="1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3662" y="6393"/>
              <a:ext cx="3798" cy="1286"/>
              <a:chOff x="1753" y="6363"/>
              <a:chExt cx="3798" cy="128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753" y="6363"/>
                <a:ext cx="379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zh-CN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输入章节标题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940" y="7164"/>
                <a:ext cx="3424" cy="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Enter a subtitle here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771140"/>
            <a:ext cx="2183130" cy="1045210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1623695"/>
            <a:ext cx="3475355" cy="3820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1235" y="1661160"/>
            <a:ext cx="76200" cy="3745865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6850" y="2430145"/>
            <a:ext cx="6216650" cy="2207895"/>
            <a:chOff x="8535" y="2544"/>
            <a:chExt cx="9790" cy="3477"/>
          </a:xfrm>
        </p:grpSpPr>
        <p:sp>
          <p:nvSpPr>
            <p:cNvPr id="9" name="文本框 8"/>
            <p:cNvSpPr txBox="1"/>
            <p:nvPr/>
          </p:nvSpPr>
          <p:spPr>
            <a:xfrm>
              <a:off x="11432" y="2544"/>
              <a:ext cx="5694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Part.4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35" y="4569"/>
              <a:ext cx="97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此处输入章节标题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7"/>
          <p:cNvGrpSpPr/>
          <p:nvPr>
            <p:custDataLst>
              <p:tags r:id="rId2"/>
            </p:custDataLst>
          </p:nvPr>
        </p:nvGrpSpPr>
        <p:grpSpPr bwMode="auto">
          <a:xfrm>
            <a:off x="5794033" y="1749217"/>
            <a:ext cx="4366346" cy="3521918"/>
            <a:chOff x="5633757" y="1314916"/>
            <a:chExt cx="4999037" cy="4032250"/>
          </a:xfr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grpSpPr>
        <p:sp>
          <p:nvSpPr>
            <p:cNvPr id="18" name="空心弧 17"/>
            <p:cNvSpPr/>
            <p:nvPr>
              <p:custDataLst>
                <p:tags r:id="rId8"/>
              </p:custDataLst>
            </p:nvPr>
          </p:nvSpPr>
          <p:spPr bwMode="auto">
            <a:xfrm rot="1871722" flipV="1">
              <a:off x="7856257" y="1314916"/>
              <a:ext cx="2776537" cy="2776538"/>
            </a:xfrm>
            <a:prstGeom prst="blockArc">
              <a:avLst>
                <a:gd name="adj1" fmla="val 14472983"/>
                <a:gd name="adj2" fmla="val 144410"/>
                <a:gd name="adj3" fmla="val 76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空心弧 18"/>
            <p:cNvSpPr/>
            <p:nvPr>
              <p:custDataLst>
                <p:tags r:id="rId9"/>
              </p:custDataLst>
            </p:nvPr>
          </p:nvSpPr>
          <p:spPr bwMode="auto">
            <a:xfrm rot="19728278">
              <a:off x="5633757" y="2572216"/>
              <a:ext cx="2774950" cy="2774950"/>
            </a:xfrm>
            <a:prstGeom prst="blockArc">
              <a:avLst>
                <a:gd name="adj1" fmla="val 14472983"/>
                <a:gd name="adj2" fmla="val 144410"/>
                <a:gd name="adj3" fmla="val 76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椭圆 19"/>
          <p:cNvSpPr/>
          <p:nvPr>
            <p:custDataLst>
              <p:tags r:id="rId3"/>
            </p:custDataLst>
          </p:nvPr>
        </p:nvSpPr>
        <p:spPr bwMode="auto">
          <a:xfrm>
            <a:off x="5469573" y="3260591"/>
            <a:ext cx="798671" cy="798671"/>
          </a:xfrm>
          <a:prstGeom prst="ellipse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 bwMode="auto">
          <a:xfrm>
            <a:off x="7596590" y="3078949"/>
            <a:ext cx="798671" cy="798671"/>
          </a:xfrm>
          <a:prstGeom prst="ellipse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>
            <p:custDataLst>
              <p:tags r:id="rId5"/>
            </p:custDataLst>
          </p:nvPr>
        </p:nvSpPr>
        <p:spPr bwMode="auto">
          <a:xfrm>
            <a:off x="9340910" y="2812725"/>
            <a:ext cx="1453138" cy="1451751"/>
          </a:xfrm>
          <a:prstGeom prst="ellipse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 descr="金云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6085" y="3032760"/>
            <a:ext cx="2111375" cy="101092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612765" y="3287395"/>
            <a:ext cx="2639695" cy="528320"/>
            <a:chOff x="8839" y="5177"/>
            <a:chExt cx="4157" cy="832"/>
          </a:xfrm>
        </p:grpSpPr>
        <p:sp>
          <p:nvSpPr>
            <p:cNvPr id="45066" name="KSO_Shape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2188" y="5177"/>
              <a:ext cx="808" cy="490"/>
            </a:xfrm>
            <a:custGeom>
              <a:avLst/>
              <a:gdLst>
                <a:gd name="T0" fmla="*/ 1 w 2263730"/>
                <a:gd name="T1" fmla="*/ 0 h 1265688"/>
                <a:gd name="T2" fmla="*/ 2 w 2263730"/>
                <a:gd name="T3" fmla="*/ 0 h 1265688"/>
                <a:gd name="T4" fmla="*/ 1 w 2263730"/>
                <a:gd name="T5" fmla="*/ 2 h 1265688"/>
                <a:gd name="T6" fmla="*/ 1 w 2263730"/>
                <a:gd name="T7" fmla="*/ 2 h 1265688"/>
                <a:gd name="T8" fmla="*/ 1 w 2263730"/>
                <a:gd name="T9" fmla="*/ 2 h 1265688"/>
                <a:gd name="T10" fmla="*/ 1 w 2263730"/>
                <a:gd name="T11" fmla="*/ 3 h 1265688"/>
                <a:gd name="T12" fmla="*/ 0 w 2263730"/>
                <a:gd name="T13" fmla="*/ 4 h 1265688"/>
                <a:gd name="T14" fmla="*/ 1 w 2263730"/>
                <a:gd name="T15" fmla="*/ 5 h 1265688"/>
                <a:gd name="T16" fmla="*/ 0 w 2263730"/>
                <a:gd name="T17" fmla="*/ 4 h 1265688"/>
                <a:gd name="T18" fmla="*/ 1 w 2263730"/>
                <a:gd name="T19" fmla="*/ 3 h 1265688"/>
                <a:gd name="T20" fmla="*/ 1 w 2263730"/>
                <a:gd name="T21" fmla="*/ 2 h 1265688"/>
                <a:gd name="T22" fmla="*/ 1 w 2263730"/>
                <a:gd name="T23" fmla="*/ 2 h 1265688"/>
                <a:gd name="T24" fmla="*/ 1 w 2263730"/>
                <a:gd name="T25" fmla="*/ 2 h 1265688"/>
                <a:gd name="T26" fmla="*/ 2 w 2263730"/>
                <a:gd name="T27" fmla="*/ 0 h 1265688"/>
                <a:gd name="T28" fmla="*/ 3 w 2263730"/>
                <a:gd name="T29" fmla="*/ 2 h 1265688"/>
                <a:gd name="T30" fmla="*/ 3 w 2263730"/>
                <a:gd name="T31" fmla="*/ 3 h 1265688"/>
                <a:gd name="T32" fmla="*/ 3 w 2263730"/>
                <a:gd name="T33" fmla="*/ 4 h 1265688"/>
                <a:gd name="T34" fmla="*/ 3 w 2263730"/>
                <a:gd name="T35" fmla="*/ 5 h 1265688"/>
                <a:gd name="T36" fmla="*/ 3 w 2263730"/>
                <a:gd name="T37" fmla="*/ 5 h 1265688"/>
                <a:gd name="T38" fmla="*/ 1 w 2263730"/>
                <a:gd name="T39" fmla="*/ 5 h 1265688"/>
                <a:gd name="T40" fmla="*/ 1 w 2263730"/>
                <a:gd name="T41" fmla="*/ 5 h 1265688"/>
                <a:gd name="T42" fmla="*/ 1 w 2263730"/>
                <a:gd name="T43" fmla="*/ 5 h 1265688"/>
                <a:gd name="T44" fmla="*/ 1 w 2263730"/>
                <a:gd name="T45" fmla="*/ 5 h 1265688"/>
                <a:gd name="T46" fmla="*/ 0 w 2263730"/>
                <a:gd name="T47" fmla="*/ 4 h 1265688"/>
                <a:gd name="T48" fmla="*/ 0 w 2263730"/>
                <a:gd name="T49" fmla="*/ 3 h 1265688"/>
                <a:gd name="T50" fmla="*/ 1 w 2263730"/>
                <a:gd name="T51" fmla="*/ 2 h 1265688"/>
                <a:gd name="T52" fmla="*/ 1 w 2263730"/>
                <a:gd name="T53" fmla="*/ 2 h 1265688"/>
                <a:gd name="T54" fmla="*/ 1 w 2263730"/>
                <a:gd name="T55" fmla="*/ 2 h 1265688"/>
                <a:gd name="T56" fmla="*/ 1 w 2263730"/>
                <a:gd name="T57" fmla="*/ 0 h 12656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KSO_Shape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8839" y="5519"/>
              <a:ext cx="808" cy="490"/>
            </a:xfrm>
            <a:custGeom>
              <a:avLst/>
              <a:gdLst>
                <a:gd name="T0" fmla="*/ 1 w 2263730"/>
                <a:gd name="T1" fmla="*/ 0 h 1265688"/>
                <a:gd name="T2" fmla="*/ 2 w 2263730"/>
                <a:gd name="T3" fmla="*/ 0 h 1265688"/>
                <a:gd name="T4" fmla="*/ 1 w 2263730"/>
                <a:gd name="T5" fmla="*/ 2 h 1265688"/>
                <a:gd name="T6" fmla="*/ 1 w 2263730"/>
                <a:gd name="T7" fmla="*/ 2 h 1265688"/>
                <a:gd name="T8" fmla="*/ 1 w 2263730"/>
                <a:gd name="T9" fmla="*/ 2 h 1265688"/>
                <a:gd name="T10" fmla="*/ 1 w 2263730"/>
                <a:gd name="T11" fmla="*/ 3 h 1265688"/>
                <a:gd name="T12" fmla="*/ 0 w 2263730"/>
                <a:gd name="T13" fmla="*/ 4 h 1265688"/>
                <a:gd name="T14" fmla="*/ 1 w 2263730"/>
                <a:gd name="T15" fmla="*/ 5 h 1265688"/>
                <a:gd name="T16" fmla="*/ 0 w 2263730"/>
                <a:gd name="T17" fmla="*/ 4 h 1265688"/>
                <a:gd name="T18" fmla="*/ 1 w 2263730"/>
                <a:gd name="T19" fmla="*/ 3 h 1265688"/>
                <a:gd name="T20" fmla="*/ 1 w 2263730"/>
                <a:gd name="T21" fmla="*/ 2 h 1265688"/>
                <a:gd name="T22" fmla="*/ 1 w 2263730"/>
                <a:gd name="T23" fmla="*/ 2 h 1265688"/>
                <a:gd name="T24" fmla="*/ 1 w 2263730"/>
                <a:gd name="T25" fmla="*/ 2 h 1265688"/>
                <a:gd name="T26" fmla="*/ 2 w 2263730"/>
                <a:gd name="T27" fmla="*/ 0 h 1265688"/>
                <a:gd name="T28" fmla="*/ 3 w 2263730"/>
                <a:gd name="T29" fmla="*/ 2 h 1265688"/>
                <a:gd name="T30" fmla="*/ 3 w 2263730"/>
                <a:gd name="T31" fmla="*/ 3 h 1265688"/>
                <a:gd name="T32" fmla="*/ 3 w 2263730"/>
                <a:gd name="T33" fmla="*/ 4 h 1265688"/>
                <a:gd name="T34" fmla="*/ 3 w 2263730"/>
                <a:gd name="T35" fmla="*/ 5 h 1265688"/>
                <a:gd name="T36" fmla="*/ 3 w 2263730"/>
                <a:gd name="T37" fmla="*/ 5 h 1265688"/>
                <a:gd name="T38" fmla="*/ 1 w 2263730"/>
                <a:gd name="T39" fmla="*/ 5 h 1265688"/>
                <a:gd name="T40" fmla="*/ 1 w 2263730"/>
                <a:gd name="T41" fmla="*/ 5 h 1265688"/>
                <a:gd name="T42" fmla="*/ 1 w 2263730"/>
                <a:gd name="T43" fmla="*/ 5 h 1265688"/>
                <a:gd name="T44" fmla="*/ 1 w 2263730"/>
                <a:gd name="T45" fmla="*/ 5 h 1265688"/>
                <a:gd name="T46" fmla="*/ 0 w 2263730"/>
                <a:gd name="T47" fmla="*/ 4 h 1265688"/>
                <a:gd name="T48" fmla="*/ 0 w 2263730"/>
                <a:gd name="T49" fmla="*/ 3 h 1265688"/>
                <a:gd name="T50" fmla="*/ 1 w 2263730"/>
                <a:gd name="T51" fmla="*/ 2 h 1265688"/>
                <a:gd name="T52" fmla="*/ 1 w 2263730"/>
                <a:gd name="T53" fmla="*/ 2 h 1265688"/>
                <a:gd name="T54" fmla="*/ 1 w 2263730"/>
                <a:gd name="T55" fmla="*/ 2 h 1265688"/>
                <a:gd name="T56" fmla="*/ 1 w 2263730"/>
                <a:gd name="T57" fmla="*/ 0 h 12656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63730" h="1265688">
                  <a:moveTo>
                    <a:pt x="905551" y="0"/>
                  </a:moveTo>
                  <a:cubicBezTo>
                    <a:pt x="964955" y="0"/>
                    <a:pt x="1021809" y="12275"/>
                    <a:pt x="1073606" y="36122"/>
                  </a:cubicBezTo>
                  <a:cubicBezTo>
                    <a:pt x="867772" y="107015"/>
                    <a:pt x="717264" y="277397"/>
                    <a:pt x="695253" y="481416"/>
                  </a:cubicBezTo>
                  <a:cubicBezTo>
                    <a:pt x="659529" y="464587"/>
                    <a:pt x="621677" y="456871"/>
                    <a:pt x="584749" y="459054"/>
                  </a:cubicBezTo>
                  <a:cubicBezTo>
                    <a:pt x="568316" y="460025"/>
                    <a:pt x="552067" y="462956"/>
                    <a:pt x="536229" y="467989"/>
                  </a:cubicBezTo>
                  <a:cubicBezTo>
                    <a:pt x="461080" y="491867"/>
                    <a:pt x="412084" y="557684"/>
                    <a:pt x="398547" y="640069"/>
                  </a:cubicBezTo>
                  <a:cubicBezTo>
                    <a:pt x="252469" y="690186"/>
                    <a:pt x="150529" y="805213"/>
                    <a:pt x="150529" y="939037"/>
                  </a:cubicBezTo>
                  <a:cubicBezTo>
                    <a:pt x="150529" y="1060859"/>
                    <a:pt x="235005" y="1167106"/>
                    <a:pt x="360867" y="1221858"/>
                  </a:cubicBezTo>
                  <a:cubicBezTo>
                    <a:pt x="258008" y="1163330"/>
                    <a:pt x="191624" y="1067577"/>
                    <a:pt x="191624" y="959585"/>
                  </a:cubicBezTo>
                  <a:cubicBezTo>
                    <a:pt x="191624" y="825761"/>
                    <a:pt x="293564" y="710734"/>
                    <a:pt x="439642" y="660617"/>
                  </a:cubicBezTo>
                  <a:cubicBezTo>
                    <a:pt x="453179" y="578232"/>
                    <a:pt x="502175" y="512415"/>
                    <a:pt x="577324" y="488537"/>
                  </a:cubicBezTo>
                  <a:cubicBezTo>
                    <a:pt x="593162" y="483504"/>
                    <a:pt x="609411" y="480573"/>
                    <a:pt x="625844" y="479602"/>
                  </a:cubicBezTo>
                  <a:cubicBezTo>
                    <a:pt x="662772" y="477419"/>
                    <a:pt x="700624" y="485135"/>
                    <a:pt x="736348" y="501964"/>
                  </a:cubicBezTo>
                  <a:cubicBezTo>
                    <a:pt x="765500" y="231754"/>
                    <a:pt x="1020053" y="20548"/>
                    <a:pt x="1329741" y="20548"/>
                  </a:cubicBezTo>
                  <a:cubicBezTo>
                    <a:pt x="1659087" y="20548"/>
                    <a:pt x="1926075" y="259418"/>
                    <a:pt x="1926075" y="554079"/>
                  </a:cubicBezTo>
                  <a:cubicBezTo>
                    <a:pt x="1926075" y="582788"/>
                    <a:pt x="1923540" y="610967"/>
                    <a:pt x="1917927" y="638343"/>
                  </a:cubicBezTo>
                  <a:cubicBezTo>
                    <a:pt x="2114194" y="662993"/>
                    <a:pt x="2263730" y="797503"/>
                    <a:pt x="2263730" y="959585"/>
                  </a:cubicBezTo>
                  <a:cubicBezTo>
                    <a:pt x="2263730" y="1100449"/>
                    <a:pt x="2150783" y="1220487"/>
                    <a:pt x="1992071" y="1265207"/>
                  </a:cubicBezTo>
                  <a:lnTo>
                    <a:pt x="1990321" y="1265688"/>
                  </a:lnTo>
                  <a:lnTo>
                    <a:pt x="465245" y="1265688"/>
                  </a:lnTo>
                  <a:lnTo>
                    <a:pt x="370547" y="1265688"/>
                  </a:lnTo>
                  <a:lnTo>
                    <a:pt x="351179" y="1263493"/>
                  </a:lnTo>
                  <a:cubicBezTo>
                    <a:pt x="343976" y="1265446"/>
                    <a:pt x="336631" y="1265688"/>
                    <a:pt x="329229" y="1265688"/>
                  </a:cubicBezTo>
                  <a:cubicBezTo>
                    <a:pt x="147401" y="1265688"/>
                    <a:pt x="0" y="1119441"/>
                    <a:pt x="0" y="939037"/>
                  </a:cubicBezTo>
                  <a:cubicBezTo>
                    <a:pt x="0" y="805213"/>
                    <a:pt x="81109" y="690186"/>
                    <a:pt x="197338" y="640069"/>
                  </a:cubicBezTo>
                  <a:cubicBezTo>
                    <a:pt x="208108" y="557684"/>
                    <a:pt x="247093" y="491867"/>
                    <a:pt x="306885" y="467989"/>
                  </a:cubicBezTo>
                  <a:cubicBezTo>
                    <a:pt x="319486" y="462956"/>
                    <a:pt x="332415" y="460025"/>
                    <a:pt x="345490" y="459054"/>
                  </a:cubicBezTo>
                  <a:cubicBezTo>
                    <a:pt x="374873" y="456871"/>
                    <a:pt x="404990" y="464587"/>
                    <a:pt x="433414" y="481416"/>
                  </a:cubicBezTo>
                  <a:cubicBezTo>
                    <a:pt x="456609" y="211206"/>
                    <a:pt x="659145" y="0"/>
                    <a:pt x="905551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28395" y="1682115"/>
            <a:ext cx="4239260" cy="1840865"/>
            <a:chOff x="1735" y="2649"/>
            <a:chExt cx="6676" cy="2899"/>
          </a:xfrm>
        </p:grpSpPr>
        <p:sp>
          <p:nvSpPr>
            <p:cNvPr id="28" name="文本框 27"/>
            <p:cNvSpPr txBox="1"/>
            <p:nvPr/>
          </p:nvSpPr>
          <p:spPr>
            <a:xfrm>
              <a:off x="1735" y="2649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35" y="3170"/>
              <a:ext cx="6677" cy="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28395" y="3933190"/>
            <a:ext cx="4239260" cy="1840865"/>
            <a:chOff x="1735" y="2649"/>
            <a:chExt cx="6676" cy="2899"/>
          </a:xfrm>
        </p:grpSpPr>
        <p:sp>
          <p:nvSpPr>
            <p:cNvPr id="32" name="文本框 31"/>
            <p:cNvSpPr txBox="1"/>
            <p:nvPr/>
          </p:nvSpPr>
          <p:spPr>
            <a:xfrm>
              <a:off x="1735" y="2649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35" y="3170"/>
              <a:ext cx="6677" cy="2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cxnSp>
        <p:nvCxnSpPr>
          <p:cNvPr id="34" name="肘形连接符 33"/>
          <p:cNvCxnSpPr>
            <a:endCxn id="22" idx="0"/>
          </p:cNvCxnSpPr>
          <p:nvPr/>
        </p:nvCxnSpPr>
        <p:spPr>
          <a:xfrm>
            <a:off x="2698115" y="1861820"/>
            <a:ext cx="7369175" cy="950595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endCxn id="22" idx="4"/>
          </p:cNvCxnSpPr>
          <p:nvPr/>
        </p:nvCxnSpPr>
        <p:spPr>
          <a:xfrm flipV="1">
            <a:off x="5205095" y="4264025"/>
            <a:ext cx="4862195" cy="758825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sp>
        <p:nvSpPr>
          <p:cNvPr id="36" name="KSO_Shape"/>
          <p:cNvSpPr/>
          <p:nvPr>
            <p:custDataLst>
              <p:tags r:id="rId2"/>
            </p:custDataLst>
          </p:nvPr>
        </p:nvSpPr>
        <p:spPr>
          <a:xfrm flipH="1" flipV="1">
            <a:off x="5391787" y="3894731"/>
            <a:ext cx="1289119" cy="591573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3175"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KSO_Shape"/>
          <p:cNvSpPr/>
          <p:nvPr>
            <p:custDataLst>
              <p:tags r:id="rId3"/>
            </p:custDataLst>
          </p:nvPr>
        </p:nvSpPr>
        <p:spPr>
          <a:xfrm flipV="1">
            <a:off x="4794284" y="2929447"/>
            <a:ext cx="1289119" cy="591573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3175"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KSO_Shape"/>
          <p:cNvSpPr/>
          <p:nvPr>
            <p:custDataLst>
              <p:tags r:id="rId4"/>
            </p:custDataLst>
          </p:nvPr>
        </p:nvSpPr>
        <p:spPr>
          <a:xfrm flipV="1">
            <a:off x="4794284" y="4860015"/>
            <a:ext cx="1289119" cy="591573"/>
          </a:xfrm>
          <a:prstGeom prst="bentArrow">
            <a:avLst>
              <a:gd name="adj1" fmla="val 14574"/>
              <a:gd name="adj2" fmla="val 17832"/>
              <a:gd name="adj3" fmla="val 22629"/>
              <a:gd name="adj4" fmla="val 43750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 w="3175">
            <a:noFill/>
          </a:ln>
          <a:effectLst>
            <a:outerShdw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rgbClr val="27BDBA">
              <a:shade val="50000"/>
            </a:srgbClr>
          </a:lnRef>
          <a:fillRef idx="1">
            <a:srgbClr val="27BDBA"/>
          </a:fillRef>
          <a:effectRef idx="0">
            <a:srgbClr val="27BDBA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>
            <p:custDataLst>
              <p:tags r:id="rId5"/>
            </p:custDataLst>
          </p:nvPr>
        </p:nvGrpSpPr>
        <p:grpSpPr>
          <a:xfrm>
            <a:off x="6083406" y="2845841"/>
            <a:ext cx="1088995" cy="1088995"/>
            <a:chOff x="4898548" y="2924191"/>
            <a:chExt cx="1076324" cy="1076324"/>
          </a:xfrm>
        </p:grpSpPr>
        <p:sp>
          <p:nvSpPr>
            <p:cNvPr id="21" name="椭圆 20"/>
            <p:cNvSpPr/>
            <p:nvPr>
              <p:custDataLst>
                <p:tags r:id="rId15"/>
              </p:custDataLst>
            </p:nvPr>
          </p:nvSpPr>
          <p:spPr>
            <a:xfrm>
              <a:off x="4898548" y="2924191"/>
              <a:ext cx="1076324" cy="1076324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4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>
              <a:off x="4993798" y="3019441"/>
              <a:ext cx="885824" cy="8858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6"/>
            </p:custDataLst>
          </p:nvPr>
        </p:nvGrpSpPr>
        <p:grpSpPr>
          <a:xfrm>
            <a:off x="6082810" y="4814647"/>
            <a:ext cx="1088995" cy="1088995"/>
            <a:chOff x="4898548" y="4852427"/>
            <a:chExt cx="1076324" cy="1076324"/>
          </a:xfrm>
          <a:solidFill>
            <a:srgbClr val="C00000"/>
          </a:solidFill>
        </p:grpSpPr>
        <p:sp>
          <p:nvSpPr>
            <p:cNvPr id="42" name="椭圆 41"/>
            <p:cNvSpPr/>
            <p:nvPr>
              <p:custDataLst>
                <p:tags r:id="rId13"/>
              </p:custDataLst>
            </p:nvPr>
          </p:nvSpPr>
          <p:spPr>
            <a:xfrm>
              <a:off x="4898548" y="4852427"/>
              <a:ext cx="1076324" cy="1076324"/>
            </a:xfrm>
            <a:prstGeom prst="ellipse">
              <a:avLst/>
            </a:prstGeom>
            <a:grpFill/>
            <a:ln w="3175">
              <a:solidFill>
                <a:schemeClr val="accent4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>
              <p:custDataLst>
                <p:tags r:id="rId14"/>
              </p:custDataLst>
            </p:nvPr>
          </p:nvSpPr>
          <p:spPr>
            <a:xfrm>
              <a:off x="4993798" y="4947677"/>
              <a:ext cx="885824" cy="8858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solidFill>
                <a:schemeClr val="accent4"/>
              </a:solidFill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7"/>
            </p:custDataLst>
          </p:nvPr>
        </p:nvGrpSpPr>
        <p:grpSpPr>
          <a:xfrm>
            <a:off x="4295078" y="1870968"/>
            <a:ext cx="1088995" cy="1088995"/>
            <a:chOff x="3131028" y="1960073"/>
            <a:chExt cx="1076324" cy="1076324"/>
          </a:xfr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</p:grpSpPr>
        <p:sp>
          <p:nvSpPr>
            <p:cNvPr id="18" name="椭圆 17"/>
            <p:cNvSpPr/>
            <p:nvPr>
              <p:custDataLst>
                <p:tags r:id="rId11"/>
              </p:custDataLst>
            </p:nvPr>
          </p:nvSpPr>
          <p:spPr>
            <a:xfrm>
              <a:off x="3131028" y="1960073"/>
              <a:ext cx="1076324" cy="1076324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4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12"/>
              </p:custDataLst>
            </p:nvPr>
          </p:nvSpPr>
          <p:spPr>
            <a:xfrm>
              <a:off x="3226278" y="2055323"/>
              <a:ext cx="885824" cy="885824"/>
            </a:xfrm>
            <a:prstGeom prst="ellipse">
              <a:avLst/>
            </a:prstGeom>
            <a:grpFill/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8"/>
            </p:custDataLst>
          </p:nvPr>
        </p:nvGrpSpPr>
        <p:grpSpPr>
          <a:xfrm>
            <a:off x="4302788" y="3821906"/>
            <a:ext cx="1088995" cy="1088995"/>
            <a:chOff x="3138648" y="3888309"/>
            <a:chExt cx="1076324" cy="1076324"/>
          </a:xfrm>
        </p:grpSpPr>
        <p:sp>
          <p:nvSpPr>
            <p:cNvPr id="38" name="椭圆 37"/>
            <p:cNvSpPr/>
            <p:nvPr>
              <p:custDataLst>
                <p:tags r:id="rId9"/>
              </p:custDataLst>
            </p:nvPr>
          </p:nvSpPr>
          <p:spPr>
            <a:xfrm flipH="1">
              <a:off x="3138648" y="3888309"/>
              <a:ext cx="1076324" cy="1076324"/>
            </a:xfrm>
            <a:prstGeom prst="ellipse">
              <a:avLst/>
            </a:prstGeom>
            <a:solidFill>
              <a:srgbClr val="C00000"/>
            </a:solidFill>
            <a:ln w="3175">
              <a:solidFill>
                <a:schemeClr val="accent4"/>
              </a:solidFill>
            </a:ln>
            <a:effectLst>
              <a:outerShdw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10"/>
              </p:custDataLst>
            </p:nvPr>
          </p:nvSpPr>
          <p:spPr>
            <a:xfrm>
              <a:off x="3233898" y="3983559"/>
              <a:ext cx="885824" cy="8858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ffectLst>
              <a:innerShdw dist="76200" dir="13500000">
                <a:prstClr val="black">
                  <a:alpha val="12000"/>
                </a:prstClr>
              </a:innerShdw>
            </a:effectLst>
          </p:spPr>
          <p:style>
            <a:lnRef idx="2">
              <a:srgbClr val="27BDBA">
                <a:shade val="50000"/>
              </a:srgbClr>
            </a:lnRef>
            <a:fillRef idx="1">
              <a:srgbClr val="27BDBA"/>
            </a:fillRef>
            <a:effectRef idx="0">
              <a:srgbClr val="27BDBA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91785" y="1234123"/>
            <a:ext cx="3358515" cy="895350"/>
            <a:chOff x="3255" y="3500"/>
            <a:chExt cx="5289" cy="1410"/>
          </a:xfrm>
        </p:grpSpPr>
        <p:sp>
          <p:nvSpPr>
            <p:cNvPr id="23" name="文本框 22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379335" y="2862898"/>
            <a:ext cx="3358515" cy="895350"/>
            <a:chOff x="3255" y="3500"/>
            <a:chExt cx="5289" cy="1410"/>
          </a:xfrm>
        </p:grpSpPr>
        <p:sp>
          <p:nvSpPr>
            <p:cNvPr id="25" name="文本框 2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25360" y="4911408"/>
            <a:ext cx="3358515" cy="895350"/>
            <a:chOff x="3255" y="3500"/>
            <a:chExt cx="5289" cy="1410"/>
          </a:xfrm>
        </p:grpSpPr>
        <p:sp>
          <p:nvSpPr>
            <p:cNvPr id="28" name="文本框 27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9945" y="3840163"/>
            <a:ext cx="3358515" cy="895350"/>
            <a:chOff x="3255" y="3500"/>
            <a:chExt cx="5289" cy="1410"/>
          </a:xfrm>
        </p:grpSpPr>
        <p:sp>
          <p:nvSpPr>
            <p:cNvPr id="32" name="文本框 31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79405" y="2118360"/>
            <a:ext cx="6415730" cy="4486275"/>
            <a:chOff x="713" y="3107"/>
            <a:chExt cx="10431" cy="7294"/>
          </a:xfrm>
        </p:grpSpPr>
        <p:sp>
          <p:nvSpPr>
            <p:cNvPr id="2" name="空心弧 1"/>
            <p:cNvSpPr/>
            <p:nvPr>
              <p:custDataLst>
                <p:tags r:id="rId8"/>
              </p:custDataLst>
            </p:nvPr>
          </p:nvSpPr>
          <p:spPr>
            <a:xfrm>
              <a:off x="713" y="3107"/>
              <a:ext cx="2663" cy="2663"/>
            </a:xfrm>
            <a:prstGeom prst="blockArc">
              <a:avLst>
                <a:gd name="adj1" fmla="val 16102233"/>
                <a:gd name="adj2" fmla="val 656203"/>
                <a:gd name="adj3" fmla="val 10160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" name="空心弧 2"/>
            <p:cNvSpPr/>
            <p:nvPr>
              <p:custDataLst>
                <p:tags r:id="rId9"/>
              </p:custDataLst>
            </p:nvPr>
          </p:nvSpPr>
          <p:spPr>
            <a:xfrm flipH="1" flipV="1">
              <a:off x="3078" y="3528"/>
              <a:ext cx="2663" cy="2663"/>
            </a:xfrm>
            <a:prstGeom prst="blockArc">
              <a:avLst>
                <a:gd name="adj1" fmla="val 11661999"/>
                <a:gd name="adj2" fmla="val 645517"/>
                <a:gd name="adj3" fmla="val 10154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空心弧 4"/>
            <p:cNvSpPr/>
            <p:nvPr>
              <p:custDataLst>
                <p:tags r:id="rId10"/>
              </p:custDataLst>
            </p:nvPr>
          </p:nvSpPr>
          <p:spPr>
            <a:xfrm rot="2700000">
              <a:off x="5399" y="4128"/>
              <a:ext cx="2663" cy="2663"/>
            </a:xfrm>
            <a:prstGeom prst="blockArc">
              <a:avLst>
                <a:gd name="adj1" fmla="val 8912435"/>
                <a:gd name="adj2" fmla="val 645517"/>
                <a:gd name="adj3" fmla="val 10154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空心弧 15"/>
            <p:cNvSpPr/>
            <p:nvPr>
              <p:custDataLst>
                <p:tags r:id="rId11"/>
              </p:custDataLst>
            </p:nvPr>
          </p:nvSpPr>
          <p:spPr>
            <a:xfrm rot="3120378" flipV="1">
              <a:off x="6707" y="6132"/>
              <a:ext cx="2663" cy="2663"/>
            </a:xfrm>
            <a:prstGeom prst="blockArc">
              <a:avLst>
                <a:gd name="adj1" fmla="val 10426104"/>
                <a:gd name="adj2" fmla="val 645517"/>
                <a:gd name="adj3" fmla="val 10154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空心弧 16"/>
            <p:cNvSpPr/>
            <p:nvPr>
              <p:custDataLst>
                <p:tags r:id="rId12"/>
              </p:custDataLst>
            </p:nvPr>
          </p:nvSpPr>
          <p:spPr>
            <a:xfrm rot="3023909" flipH="1">
              <a:off x="8482" y="7739"/>
              <a:ext cx="2663" cy="2663"/>
            </a:xfrm>
            <a:prstGeom prst="blockArc">
              <a:avLst>
                <a:gd name="adj1" fmla="val 13833344"/>
                <a:gd name="adj2" fmla="val 569579"/>
                <a:gd name="adj3" fmla="val 10136"/>
              </a:avLst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594860" y="4373245"/>
            <a:ext cx="848995" cy="848995"/>
            <a:chOff x="7820" y="6191"/>
            <a:chExt cx="1624" cy="1624"/>
          </a:xfrm>
        </p:grpSpPr>
        <p:sp>
          <p:nvSpPr>
            <p:cNvPr id="19" name="椭圆 18"/>
            <p:cNvSpPr/>
            <p:nvPr>
              <p:custDataLst>
                <p:tags r:id="rId6"/>
              </p:custDataLst>
            </p:nvPr>
          </p:nvSpPr>
          <p:spPr>
            <a:xfrm>
              <a:off x="7820" y="6191"/>
              <a:ext cx="1624" cy="16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053" y="6567"/>
              <a:ext cx="1157" cy="871"/>
            </a:xfrm>
            <a:custGeom>
              <a:avLst/>
              <a:gdLst>
                <a:gd name="T0" fmla="*/ 222 w 434"/>
                <a:gd name="T1" fmla="*/ 75 h 328"/>
                <a:gd name="T2" fmla="*/ 251 w 434"/>
                <a:gd name="T3" fmla="*/ 10 h 328"/>
                <a:gd name="T4" fmla="*/ 198 w 434"/>
                <a:gd name="T5" fmla="*/ 21 h 328"/>
                <a:gd name="T6" fmla="*/ 147 w 434"/>
                <a:gd name="T7" fmla="*/ 13 h 328"/>
                <a:gd name="T8" fmla="*/ 179 w 434"/>
                <a:gd name="T9" fmla="*/ 76 h 328"/>
                <a:gd name="T10" fmla="*/ 182 w 434"/>
                <a:gd name="T11" fmla="*/ 309 h 328"/>
                <a:gd name="T12" fmla="*/ 222 w 434"/>
                <a:gd name="T13" fmla="*/ 75 h 328"/>
                <a:gd name="T14" fmla="*/ 243 w 434"/>
                <a:gd name="T15" fmla="*/ 219 h 328"/>
                <a:gd name="T16" fmla="*/ 233 w 434"/>
                <a:gd name="T17" fmla="*/ 237 h 328"/>
                <a:gd name="T18" fmla="*/ 212 w 434"/>
                <a:gd name="T19" fmla="*/ 245 h 328"/>
                <a:gd name="T20" fmla="*/ 212 w 434"/>
                <a:gd name="T21" fmla="*/ 252 h 328"/>
                <a:gd name="T22" fmla="*/ 210 w 434"/>
                <a:gd name="T23" fmla="*/ 258 h 328"/>
                <a:gd name="T24" fmla="*/ 202 w 434"/>
                <a:gd name="T25" fmla="*/ 259 h 328"/>
                <a:gd name="T26" fmla="*/ 197 w 434"/>
                <a:gd name="T27" fmla="*/ 252 h 328"/>
                <a:gd name="T28" fmla="*/ 197 w 434"/>
                <a:gd name="T29" fmla="*/ 244 h 328"/>
                <a:gd name="T30" fmla="*/ 194 w 434"/>
                <a:gd name="T31" fmla="*/ 243 h 328"/>
                <a:gd name="T32" fmla="*/ 176 w 434"/>
                <a:gd name="T33" fmla="*/ 232 h 328"/>
                <a:gd name="T34" fmla="*/ 170 w 434"/>
                <a:gd name="T35" fmla="*/ 223 h 328"/>
                <a:gd name="T36" fmla="*/ 169 w 434"/>
                <a:gd name="T37" fmla="*/ 220 h 328"/>
                <a:gd name="T38" fmla="*/ 168 w 434"/>
                <a:gd name="T39" fmla="*/ 217 h 328"/>
                <a:gd name="T40" fmla="*/ 169 w 434"/>
                <a:gd name="T41" fmla="*/ 213 h 328"/>
                <a:gd name="T42" fmla="*/ 176 w 434"/>
                <a:gd name="T43" fmla="*/ 209 h 328"/>
                <a:gd name="T44" fmla="*/ 183 w 434"/>
                <a:gd name="T45" fmla="*/ 214 h 328"/>
                <a:gd name="T46" fmla="*/ 184 w 434"/>
                <a:gd name="T47" fmla="*/ 217 h 328"/>
                <a:gd name="T48" fmla="*/ 185 w 434"/>
                <a:gd name="T49" fmla="*/ 219 h 328"/>
                <a:gd name="T50" fmla="*/ 188 w 434"/>
                <a:gd name="T51" fmla="*/ 223 h 328"/>
                <a:gd name="T52" fmla="*/ 197 w 434"/>
                <a:gd name="T53" fmla="*/ 229 h 328"/>
                <a:gd name="T54" fmla="*/ 197 w 434"/>
                <a:gd name="T55" fmla="*/ 199 h 328"/>
                <a:gd name="T56" fmla="*/ 178 w 434"/>
                <a:gd name="T57" fmla="*/ 191 h 328"/>
                <a:gd name="T58" fmla="*/ 171 w 434"/>
                <a:gd name="T59" fmla="*/ 183 h 328"/>
                <a:gd name="T60" fmla="*/ 169 w 434"/>
                <a:gd name="T61" fmla="*/ 172 h 328"/>
                <a:gd name="T62" fmla="*/ 171 w 434"/>
                <a:gd name="T63" fmla="*/ 162 h 328"/>
                <a:gd name="T64" fmla="*/ 177 w 434"/>
                <a:gd name="T65" fmla="*/ 153 h 328"/>
                <a:gd name="T66" fmla="*/ 197 w 434"/>
                <a:gd name="T67" fmla="*/ 144 h 328"/>
                <a:gd name="T68" fmla="*/ 197 w 434"/>
                <a:gd name="T69" fmla="*/ 144 h 328"/>
                <a:gd name="T70" fmla="*/ 197 w 434"/>
                <a:gd name="T71" fmla="*/ 136 h 328"/>
                <a:gd name="T72" fmla="*/ 200 w 434"/>
                <a:gd name="T73" fmla="*/ 131 h 328"/>
                <a:gd name="T74" fmla="*/ 208 w 434"/>
                <a:gd name="T75" fmla="*/ 129 h 328"/>
                <a:gd name="T76" fmla="*/ 212 w 434"/>
                <a:gd name="T77" fmla="*/ 136 h 328"/>
                <a:gd name="T78" fmla="*/ 212 w 434"/>
                <a:gd name="T79" fmla="*/ 144 h 328"/>
                <a:gd name="T80" fmla="*/ 212 w 434"/>
                <a:gd name="T81" fmla="*/ 144 h 328"/>
                <a:gd name="T82" fmla="*/ 215 w 434"/>
                <a:gd name="T83" fmla="*/ 145 h 328"/>
                <a:gd name="T84" fmla="*/ 235 w 434"/>
                <a:gd name="T85" fmla="*/ 154 h 328"/>
                <a:gd name="T86" fmla="*/ 240 w 434"/>
                <a:gd name="T87" fmla="*/ 163 h 328"/>
                <a:gd name="T88" fmla="*/ 242 w 434"/>
                <a:gd name="T89" fmla="*/ 165 h 328"/>
                <a:gd name="T90" fmla="*/ 242 w 434"/>
                <a:gd name="T91" fmla="*/ 168 h 328"/>
                <a:gd name="T92" fmla="*/ 242 w 434"/>
                <a:gd name="T93" fmla="*/ 172 h 328"/>
                <a:gd name="T94" fmla="*/ 235 w 434"/>
                <a:gd name="T95" fmla="*/ 177 h 328"/>
                <a:gd name="T96" fmla="*/ 228 w 434"/>
                <a:gd name="T97" fmla="*/ 172 h 328"/>
                <a:gd name="T98" fmla="*/ 227 w 434"/>
                <a:gd name="T99" fmla="*/ 169 h 328"/>
                <a:gd name="T100" fmla="*/ 226 w 434"/>
                <a:gd name="T101" fmla="*/ 167 h 328"/>
                <a:gd name="T102" fmla="*/ 222 w 434"/>
                <a:gd name="T103" fmla="*/ 163 h 328"/>
                <a:gd name="T104" fmla="*/ 212 w 434"/>
                <a:gd name="T105" fmla="*/ 159 h 328"/>
                <a:gd name="T106" fmla="*/ 212 w 434"/>
                <a:gd name="T107" fmla="*/ 187 h 328"/>
                <a:gd name="T108" fmla="*/ 225 w 434"/>
                <a:gd name="T109" fmla="*/ 191 h 328"/>
                <a:gd name="T110" fmla="*/ 240 w 434"/>
                <a:gd name="T111" fmla="*/ 203 h 328"/>
                <a:gd name="T112" fmla="*/ 240 w 434"/>
                <a:gd name="T113" fmla="*/ 203 h 328"/>
                <a:gd name="T114" fmla="*/ 240 w 434"/>
                <a:gd name="T115" fmla="*/ 203 h 328"/>
                <a:gd name="T116" fmla="*/ 243 w 434"/>
                <a:gd name="T117" fmla="*/ 21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4" h="328">
                  <a:moveTo>
                    <a:pt x="222" y="75"/>
                  </a:moveTo>
                  <a:cubicBezTo>
                    <a:pt x="245" y="55"/>
                    <a:pt x="260" y="12"/>
                    <a:pt x="251" y="10"/>
                  </a:cubicBezTo>
                  <a:cubicBezTo>
                    <a:pt x="238" y="8"/>
                    <a:pt x="211" y="19"/>
                    <a:pt x="198" y="21"/>
                  </a:cubicBezTo>
                  <a:cubicBezTo>
                    <a:pt x="179" y="23"/>
                    <a:pt x="159" y="0"/>
                    <a:pt x="147" y="13"/>
                  </a:cubicBezTo>
                  <a:cubicBezTo>
                    <a:pt x="138" y="23"/>
                    <a:pt x="154" y="60"/>
                    <a:pt x="179" y="76"/>
                  </a:cubicBezTo>
                  <a:cubicBezTo>
                    <a:pt x="105" y="113"/>
                    <a:pt x="0" y="296"/>
                    <a:pt x="182" y="309"/>
                  </a:cubicBezTo>
                  <a:cubicBezTo>
                    <a:pt x="434" y="328"/>
                    <a:pt x="308" y="110"/>
                    <a:pt x="222" y="75"/>
                  </a:cubicBezTo>
                  <a:close/>
                  <a:moveTo>
                    <a:pt x="243" y="219"/>
                  </a:moveTo>
                  <a:cubicBezTo>
                    <a:pt x="243" y="226"/>
                    <a:pt x="239" y="233"/>
                    <a:pt x="233" y="237"/>
                  </a:cubicBezTo>
                  <a:cubicBezTo>
                    <a:pt x="227" y="242"/>
                    <a:pt x="220" y="244"/>
                    <a:pt x="212" y="245"/>
                  </a:cubicBezTo>
                  <a:cubicBezTo>
                    <a:pt x="212" y="252"/>
                    <a:pt x="212" y="252"/>
                    <a:pt x="212" y="252"/>
                  </a:cubicBezTo>
                  <a:cubicBezTo>
                    <a:pt x="212" y="255"/>
                    <a:pt x="211" y="257"/>
                    <a:pt x="210" y="258"/>
                  </a:cubicBezTo>
                  <a:cubicBezTo>
                    <a:pt x="208" y="260"/>
                    <a:pt x="204" y="260"/>
                    <a:pt x="202" y="259"/>
                  </a:cubicBezTo>
                  <a:cubicBezTo>
                    <a:pt x="199" y="258"/>
                    <a:pt x="197" y="255"/>
                    <a:pt x="197" y="252"/>
                  </a:cubicBezTo>
                  <a:cubicBezTo>
                    <a:pt x="197" y="244"/>
                    <a:pt x="197" y="244"/>
                    <a:pt x="197" y="244"/>
                  </a:cubicBezTo>
                  <a:cubicBezTo>
                    <a:pt x="196" y="244"/>
                    <a:pt x="195" y="243"/>
                    <a:pt x="194" y="243"/>
                  </a:cubicBezTo>
                  <a:cubicBezTo>
                    <a:pt x="187" y="241"/>
                    <a:pt x="180" y="237"/>
                    <a:pt x="176" y="232"/>
                  </a:cubicBezTo>
                  <a:cubicBezTo>
                    <a:pt x="173" y="229"/>
                    <a:pt x="171" y="226"/>
                    <a:pt x="170" y="223"/>
                  </a:cubicBezTo>
                  <a:cubicBezTo>
                    <a:pt x="170" y="222"/>
                    <a:pt x="169" y="221"/>
                    <a:pt x="169" y="220"/>
                  </a:cubicBezTo>
                  <a:cubicBezTo>
                    <a:pt x="169" y="219"/>
                    <a:pt x="169" y="218"/>
                    <a:pt x="168" y="217"/>
                  </a:cubicBezTo>
                  <a:cubicBezTo>
                    <a:pt x="168" y="216"/>
                    <a:pt x="169" y="214"/>
                    <a:pt x="169" y="213"/>
                  </a:cubicBezTo>
                  <a:cubicBezTo>
                    <a:pt x="171" y="211"/>
                    <a:pt x="174" y="209"/>
                    <a:pt x="176" y="209"/>
                  </a:cubicBezTo>
                  <a:cubicBezTo>
                    <a:pt x="179" y="210"/>
                    <a:pt x="182" y="212"/>
                    <a:pt x="183" y="214"/>
                  </a:cubicBezTo>
                  <a:cubicBezTo>
                    <a:pt x="183" y="215"/>
                    <a:pt x="183" y="216"/>
                    <a:pt x="184" y="217"/>
                  </a:cubicBezTo>
                  <a:cubicBezTo>
                    <a:pt x="184" y="218"/>
                    <a:pt x="184" y="219"/>
                    <a:pt x="185" y="219"/>
                  </a:cubicBezTo>
                  <a:cubicBezTo>
                    <a:pt x="186" y="221"/>
                    <a:pt x="187" y="222"/>
                    <a:pt x="188" y="223"/>
                  </a:cubicBezTo>
                  <a:cubicBezTo>
                    <a:pt x="191" y="226"/>
                    <a:pt x="194" y="228"/>
                    <a:pt x="197" y="22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191" y="198"/>
                    <a:pt x="184" y="195"/>
                    <a:pt x="178" y="191"/>
                  </a:cubicBezTo>
                  <a:cubicBezTo>
                    <a:pt x="175" y="189"/>
                    <a:pt x="173" y="186"/>
                    <a:pt x="171" y="183"/>
                  </a:cubicBezTo>
                  <a:cubicBezTo>
                    <a:pt x="170" y="180"/>
                    <a:pt x="169" y="176"/>
                    <a:pt x="169" y="172"/>
                  </a:cubicBezTo>
                  <a:cubicBezTo>
                    <a:pt x="169" y="169"/>
                    <a:pt x="170" y="165"/>
                    <a:pt x="171" y="162"/>
                  </a:cubicBezTo>
                  <a:cubicBezTo>
                    <a:pt x="173" y="158"/>
                    <a:pt x="175" y="156"/>
                    <a:pt x="177" y="153"/>
                  </a:cubicBezTo>
                  <a:cubicBezTo>
                    <a:pt x="183" y="148"/>
                    <a:pt x="190" y="145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4"/>
                    <a:pt x="198" y="132"/>
                    <a:pt x="200" y="131"/>
                  </a:cubicBezTo>
                  <a:cubicBezTo>
                    <a:pt x="202" y="129"/>
                    <a:pt x="205" y="128"/>
                    <a:pt x="208" y="129"/>
                  </a:cubicBezTo>
                  <a:cubicBezTo>
                    <a:pt x="211" y="131"/>
                    <a:pt x="212" y="133"/>
                    <a:pt x="212" y="13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3" y="145"/>
                    <a:pt x="214" y="145"/>
                    <a:pt x="215" y="145"/>
                  </a:cubicBezTo>
                  <a:cubicBezTo>
                    <a:pt x="222" y="146"/>
                    <a:pt x="229" y="149"/>
                    <a:pt x="235" y="154"/>
                  </a:cubicBezTo>
                  <a:cubicBezTo>
                    <a:pt x="237" y="157"/>
                    <a:pt x="239" y="160"/>
                    <a:pt x="240" y="163"/>
                  </a:cubicBezTo>
                  <a:cubicBezTo>
                    <a:pt x="241" y="164"/>
                    <a:pt x="241" y="165"/>
                    <a:pt x="242" y="165"/>
                  </a:cubicBezTo>
                  <a:cubicBezTo>
                    <a:pt x="242" y="166"/>
                    <a:pt x="242" y="167"/>
                    <a:pt x="242" y="168"/>
                  </a:cubicBezTo>
                  <a:cubicBezTo>
                    <a:pt x="242" y="170"/>
                    <a:pt x="242" y="171"/>
                    <a:pt x="242" y="172"/>
                  </a:cubicBezTo>
                  <a:cubicBezTo>
                    <a:pt x="240" y="175"/>
                    <a:pt x="238" y="177"/>
                    <a:pt x="235" y="177"/>
                  </a:cubicBezTo>
                  <a:cubicBezTo>
                    <a:pt x="232" y="176"/>
                    <a:pt x="229" y="175"/>
                    <a:pt x="228" y="172"/>
                  </a:cubicBezTo>
                  <a:cubicBezTo>
                    <a:pt x="228" y="171"/>
                    <a:pt x="228" y="170"/>
                    <a:pt x="227" y="169"/>
                  </a:cubicBezTo>
                  <a:cubicBezTo>
                    <a:pt x="227" y="169"/>
                    <a:pt x="226" y="168"/>
                    <a:pt x="226" y="167"/>
                  </a:cubicBezTo>
                  <a:cubicBezTo>
                    <a:pt x="225" y="166"/>
                    <a:pt x="224" y="164"/>
                    <a:pt x="222" y="163"/>
                  </a:cubicBezTo>
                  <a:cubicBezTo>
                    <a:pt x="219" y="161"/>
                    <a:pt x="216" y="160"/>
                    <a:pt x="212" y="159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7" y="188"/>
                    <a:pt x="221" y="190"/>
                    <a:pt x="225" y="191"/>
                  </a:cubicBezTo>
                  <a:cubicBezTo>
                    <a:pt x="231" y="194"/>
                    <a:pt x="237" y="197"/>
                    <a:pt x="240" y="203"/>
                  </a:cubicBezTo>
                  <a:cubicBezTo>
                    <a:pt x="240" y="202"/>
                    <a:pt x="239" y="201"/>
                    <a:pt x="240" y="203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43" y="208"/>
                    <a:pt x="244" y="214"/>
                    <a:pt x="243" y="21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12340" y="2685415"/>
            <a:ext cx="880745" cy="880745"/>
            <a:chOff x="7820" y="6191"/>
            <a:chExt cx="1624" cy="1624"/>
          </a:xfrm>
        </p:grpSpPr>
        <p:sp>
          <p:nvSpPr>
            <p:cNvPr id="25" name="椭圆 24"/>
            <p:cNvSpPr/>
            <p:nvPr>
              <p:custDataLst>
                <p:tags r:id="rId4"/>
              </p:custDataLst>
            </p:nvPr>
          </p:nvSpPr>
          <p:spPr>
            <a:xfrm>
              <a:off x="7820" y="6191"/>
              <a:ext cx="1624" cy="16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053" y="6567"/>
              <a:ext cx="1157" cy="871"/>
            </a:xfrm>
            <a:custGeom>
              <a:avLst/>
              <a:gdLst>
                <a:gd name="T0" fmla="*/ 222 w 434"/>
                <a:gd name="T1" fmla="*/ 75 h 328"/>
                <a:gd name="T2" fmla="*/ 251 w 434"/>
                <a:gd name="T3" fmla="*/ 10 h 328"/>
                <a:gd name="T4" fmla="*/ 198 w 434"/>
                <a:gd name="T5" fmla="*/ 21 h 328"/>
                <a:gd name="T6" fmla="*/ 147 w 434"/>
                <a:gd name="T7" fmla="*/ 13 h 328"/>
                <a:gd name="T8" fmla="*/ 179 w 434"/>
                <a:gd name="T9" fmla="*/ 76 h 328"/>
                <a:gd name="T10" fmla="*/ 182 w 434"/>
                <a:gd name="T11" fmla="*/ 309 h 328"/>
                <a:gd name="T12" fmla="*/ 222 w 434"/>
                <a:gd name="T13" fmla="*/ 75 h 328"/>
                <a:gd name="T14" fmla="*/ 243 w 434"/>
                <a:gd name="T15" fmla="*/ 219 h 328"/>
                <a:gd name="T16" fmla="*/ 233 w 434"/>
                <a:gd name="T17" fmla="*/ 237 h 328"/>
                <a:gd name="T18" fmla="*/ 212 w 434"/>
                <a:gd name="T19" fmla="*/ 245 h 328"/>
                <a:gd name="T20" fmla="*/ 212 w 434"/>
                <a:gd name="T21" fmla="*/ 252 h 328"/>
                <a:gd name="T22" fmla="*/ 210 w 434"/>
                <a:gd name="T23" fmla="*/ 258 h 328"/>
                <a:gd name="T24" fmla="*/ 202 w 434"/>
                <a:gd name="T25" fmla="*/ 259 h 328"/>
                <a:gd name="T26" fmla="*/ 197 w 434"/>
                <a:gd name="T27" fmla="*/ 252 h 328"/>
                <a:gd name="T28" fmla="*/ 197 w 434"/>
                <a:gd name="T29" fmla="*/ 244 h 328"/>
                <a:gd name="T30" fmla="*/ 194 w 434"/>
                <a:gd name="T31" fmla="*/ 243 h 328"/>
                <a:gd name="T32" fmla="*/ 176 w 434"/>
                <a:gd name="T33" fmla="*/ 232 h 328"/>
                <a:gd name="T34" fmla="*/ 170 w 434"/>
                <a:gd name="T35" fmla="*/ 223 h 328"/>
                <a:gd name="T36" fmla="*/ 169 w 434"/>
                <a:gd name="T37" fmla="*/ 220 h 328"/>
                <a:gd name="T38" fmla="*/ 168 w 434"/>
                <a:gd name="T39" fmla="*/ 217 h 328"/>
                <a:gd name="T40" fmla="*/ 169 w 434"/>
                <a:gd name="T41" fmla="*/ 213 h 328"/>
                <a:gd name="T42" fmla="*/ 176 w 434"/>
                <a:gd name="T43" fmla="*/ 209 h 328"/>
                <a:gd name="T44" fmla="*/ 183 w 434"/>
                <a:gd name="T45" fmla="*/ 214 h 328"/>
                <a:gd name="T46" fmla="*/ 184 w 434"/>
                <a:gd name="T47" fmla="*/ 217 h 328"/>
                <a:gd name="T48" fmla="*/ 185 w 434"/>
                <a:gd name="T49" fmla="*/ 219 h 328"/>
                <a:gd name="T50" fmla="*/ 188 w 434"/>
                <a:gd name="T51" fmla="*/ 223 h 328"/>
                <a:gd name="T52" fmla="*/ 197 w 434"/>
                <a:gd name="T53" fmla="*/ 229 h 328"/>
                <a:gd name="T54" fmla="*/ 197 w 434"/>
                <a:gd name="T55" fmla="*/ 199 h 328"/>
                <a:gd name="T56" fmla="*/ 178 w 434"/>
                <a:gd name="T57" fmla="*/ 191 h 328"/>
                <a:gd name="T58" fmla="*/ 171 w 434"/>
                <a:gd name="T59" fmla="*/ 183 h 328"/>
                <a:gd name="T60" fmla="*/ 169 w 434"/>
                <a:gd name="T61" fmla="*/ 172 h 328"/>
                <a:gd name="T62" fmla="*/ 171 w 434"/>
                <a:gd name="T63" fmla="*/ 162 h 328"/>
                <a:gd name="T64" fmla="*/ 177 w 434"/>
                <a:gd name="T65" fmla="*/ 153 h 328"/>
                <a:gd name="T66" fmla="*/ 197 w 434"/>
                <a:gd name="T67" fmla="*/ 144 h 328"/>
                <a:gd name="T68" fmla="*/ 197 w 434"/>
                <a:gd name="T69" fmla="*/ 144 h 328"/>
                <a:gd name="T70" fmla="*/ 197 w 434"/>
                <a:gd name="T71" fmla="*/ 136 h 328"/>
                <a:gd name="T72" fmla="*/ 200 w 434"/>
                <a:gd name="T73" fmla="*/ 131 h 328"/>
                <a:gd name="T74" fmla="*/ 208 w 434"/>
                <a:gd name="T75" fmla="*/ 129 h 328"/>
                <a:gd name="T76" fmla="*/ 212 w 434"/>
                <a:gd name="T77" fmla="*/ 136 h 328"/>
                <a:gd name="T78" fmla="*/ 212 w 434"/>
                <a:gd name="T79" fmla="*/ 144 h 328"/>
                <a:gd name="T80" fmla="*/ 212 w 434"/>
                <a:gd name="T81" fmla="*/ 144 h 328"/>
                <a:gd name="T82" fmla="*/ 215 w 434"/>
                <a:gd name="T83" fmla="*/ 145 h 328"/>
                <a:gd name="T84" fmla="*/ 235 w 434"/>
                <a:gd name="T85" fmla="*/ 154 h 328"/>
                <a:gd name="T86" fmla="*/ 240 w 434"/>
                <a:gd name="T87" fmla="*/ 163 h 328"/>
                <a:gd name="T88" fmla="*/ 242 w 434"/>
                <a:gd name="T89" fmla="*/ 165 h 328"/>
                <a:gd name="T90" fmla="*/ 242 w 434"/>
                <a:gd name="T91" fmla="*/ 168 h 328"/>
                <a:gd name="T92" fmla="*/ 242 w 434"/>
                <a:gd name="T93" fmla="*/ 172 h 328"/>
                <a:gd name="T94" fmla="*/ 235 w 434"/>
                <a:gd name="T95" fmla="*/ 177 h 328"/>
                <a:gd name="T96" fmla="*/ 228 w 434"/>
                <a:gd name="T97" fmla="*/ 172 h 328"/>
                <a:gd name="T98" fmla="*/ 227 w 434"/>
                <a:gd name="T99" fmla="*/ 169 h 328"/>
                <a:gd name="T100" fmla="*/ 226 w 434"/>
                <a:gd name="T101" fmla="*/ 167 h 328"/>
                <a:gd name="T102" fmla="*/ 222 w 434"/>
                <a:gd name="T103" fmla="*/ 163 h 328"/>
                <a:gd name="T104" fmla="*/ 212 w 434"/>
                <a:gd name="T105" fmla="*/ 159 h 328"/>
                <a:gd name="T106" fmla="*/ 212 w 434"/>
                <a:gd name="T107" fmla="*/ 187 h 328"/>
                <a:gd name="T108" fmla="*/ 225 w 434"/>
                <a:gd name="T109" fmla="*/ 191 h 328"/>
                <a:gd name="T110" fmla="*/ 240 w 434"/>
                <a:gd name="T111" fmla="*/ 203 h 328"/>
                <a:gd name="T112" fmla="*/ 240 w 434"/>
                <a:gd name="T113" fmla="*/ 203 h 328"/>
                <a:gd name="T114" fmla="*/ 240 w 434"/>
                <a:gd name="T115" fmla="*/ 203 h 328"/>
                <a:gd name="T116" fmla="*/ 243 w 434"/>
                <a:gd name="T117" fmla="*/ 219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4" h="328">
                  <a:moveTo>
                    <a:pt x="222" y="75"/>
                  </a:moveTo>
                  <a:cubicBezTo>
                    <a:pt x="245" y="55"/>
                    <a:pt x="260" y="12"/>
                    <a:pt x="251" y="10"/>
                  </a:cubicBezTo>
                  <a:cubicBezTo>
                    <a:pt x="238" y="8"/>
                    <a:pt x="211" y="19"/>
                    <a:pt x="198" y="21"/>
                  </a:cubicBezTo>
                  <a:cubicBezTo>
                    <a:pt x="179" y="23"/>
                    <a:pt x="159" y="0"/>
                    <a:pt x="147" y="13"/>
                  </a:cubicBezTo>
                  <a:cubicBezTo>
                    <a:pt x="138" y="23"/>
                    <a:pt x="154" y="60"/>
                    <a:pt x="179" y="76"/>
                  </a:cubicBezTo>
                  <a:cubicBezTo>
                    <a:pt x="105" y="113"/>
                    <a:pt x="0" y="296"/>
                    <a:pt x="182" y="309"/>
                  </a:cubicBezTo>
                  <a:cubicBezTo>
                    <a:pt x="434" y="328"/>
                    <a:pt x="308" y="110"/>
                    <a:pt x="222" y="75"/>
                  </a:cubicBezTo>
                  <a:close/>
                  <a:moveTo>
                    <a:pt x="243" y="219"/>
                  </a:moveTo>
                  <a:cubicBezTo>
                    <a:pt x="243" y="226"/>
                    <a:pt x="239" y="233"/>
                    <a:pt x="233" y="237"/>
                  </a:cubicBezTo>
                  <a:cubicBezTo>
                    <a:pt x="227" y="242"/>
                    <a:pt x="220" y="244"/>
                    <a:pt x="212" y="245"/>
                  </a:cubicBezTo>
                  <a:cubicBezTo>
                    <a:pt x="212" y="252"/>
                    <a:pt x="212" y="252"/>
                    <a:pt x="212" y="252"/>
                  </a:cubicBezTo>
                  <a:cubicBezTo>
                    <a:pt x="212" y="255"/>
                    <a:pt x="211" y="257"/>
                    <a:pt x="210" y="258"/>
                  </a:cubicBezTo>
                  <a:cubicBezTo>
                    <a:pt x="208" y="260"/>
                    <a:pt x="204" y="260"/>
                    <a:pt x="202" y="259"/>
                  </a:cubicBezTo>
                  <a:cubicBezTo>
                    <a:pt x="199" y="258"/>
                    <a:pt x="197" y="255"/>
                    <a:pt x="197" y="252"/>
                  </a:cubicBezTo>
                  <a:cubicBezTo>
                    <a:pt x="197" y="244"/>
                    <a:pt x="197" y="244"/>
                    <a:pt x="197" y="244"/>
                  </a:cubicBezTo>
                  <a:cubicBezTo>
                    <a:pt x="196" y="244"/>
                    <a:pt x="195" y="243"/>
                    <a:pt x="194" y="243"/>
                  </a:cubicBezTo>
                  <a:cubicBezTo>
                    <a:pt x="187" y="241"/>
                    <a:pt x="180" y="237"/>
                    <a:pt x="176" y="232"/>
                  </a:cubicBezTo>
                  <a:cubicBezTo>
                    <a:pt x="173" y="229"/>
                    <a:pt x="171" y="226"/>
                    <a:pt x="170" y="223"/>
                  </a:cubicBezTo>
                  <a:cubicBezTo>
                    <a:pt x="170" y="222"/>
                    <a:pt x="169" y="221"/>
                    <a:pt x="169" y="220"/>
                  </a:cubicBezTo>
                  <a:cubicBezTo>
                    <a:pt x="169" y="219"/>
                    <a:pt x="169" y="218"/>
                    <a:pt x="168" y="217"/>
                  </a:cubicBezTo>
                  <a:cubicBezTo>
                    <a:pt x="168" y="216"/>
                    <a:pt x="169" y="214"/>
                    <a:pt x="169" y="213"/>
                  </a:cubicBezTo>
                  <a:cubicBezTo>
                    <a:pt x="171" y="211"/>
                    <a:pt x="174" y="209"/>
                    <a:pt x="176" y="209"/>
                  </a:cubicBezTo>
                  <a:cubicBezTo>
                    <a:pt x="179" y="210"/>
                    <a:pt x="182" y="212"/>
                    <a:pt x="183" y="214"/>
                  </a:cubicBezTo>
                  <a:cubicBezTo>
                    <a:pt x="183" y="215"/>
                    <a:pt x="183" y="216"/>
                    <a:pt x="184" y="217"/>
                  </a:cubicBezTo>
                  <a:cubicBezTo>
                    <a:pt x="184" y="218"/>
                    <a:pt x="184" y="219"/>
                    <a:pt x="185" y="219"/>
                  </a:cubicBezTo>
                  <a:cubicBezTo>
                    <a:pt x="186" y="221"/>
                    <a:pt x="187" y="222"/>
                    <a:pt x="188" y="223"/>
                  </a:cubicBezTo>
                  <a:cubicBezTo>
                    <a:pt x="191" y="226"/>
                    <a:pt x="194" y="228"/>
                    <a:pt x="197" y="229"/>
                  </a:cubicBezTo>
                  <a:cubicBezTo>
                    <a:pt x="197" y="199"/>
                    <a:pt x="197" y="199"/>
                    <a:pt x="197" y="199"/>
                  </a:cubicBezTo>
                  <a:cubicBezTo>
                    <a:pt x="191" y="198"/>
                    <a:pt x="184" y="195"/>
                    <a:pt x="178" y="191"/>
                  </a:cubicBezTo>
                  <a:cubicBezTo>
                    <a:pt x="175" y="189"/>
                    <a:pt x="173" y="186"/>
                    <a:pt x="171" y="183"/>
                  </a:cubicBezTo>
                  <a:cubicBezTo>
                    <a:pt x="170" y="180"/>
                    <a:pt x="169" y="176"/>
                    <a:pt x="169" y="172"/>
                  </a:cubicBezTo>
                  <a:cubicBezTo>
                    <a:pt x="169" y="169"/>
                    <a:pt x="170" y="165"/>
                    <a:pt x="171" y="162"/>
                  </a:cubicBezTo>
                  <a:cubicBezTo>
                    <a:pt x="173" y="158"/>
                    <a:pt x="175" y="156"/>
                    <a:pt x="177" y="153"/>
                  </a:cubicBezTo>
                  <a:cubicBezTo>
                    <a:pt x="183" y="148"/>
                    <a:pt x="190" y="145"/>
                    <a:pt x="197" y="144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197" y="136"/>
                    <a:pt x="197" y="136"/>
                    <a:pt x="197" y="136"/>
                  </a:cubicBezTo>
                  <a:cubicBezTo>
                    <a:pt x="197" y="134"/>
                    <a:pt x="198" y="132"/>
                    <a:pt x="200" y="131"/>
                  </a:cubicBezTo>
                  <a:cubicBezTo>
                    <a:pt x="202" y="129"/>
                    <a:pt x="205" y="128"/>
                    <a:pt x="208" y="129"/>
                  </a:cubicBezTo>
                  <a:cubicBezTo>
                    <a:pt x="211" y="131"/>
                    <a:pt x="212" y="133"/>
                    <a:pt x="212" y="136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2" y="144"/>
                    <a:pt x="212" y="144"/>
                    <a:pt x="212" y="144"/>
                  </a:cubicBezTo>
                  <a:cubicBezTo>
                    <a:pt x="213" y="145"/>
                    <a:pt x="214" y="145"/>
                    <a:pt x="215" y="145"/>
                  </a:cubicBezTo>
                  <a:cubicBezTo>
                    <a:pt x="222" y="146"/>
                    <a:pt x="229" y="149"/>
                    <a:pt x="235" y="154"/>
                  </a:cubicBezTo>
                  <a:cubicBezTo>
                    <a:pt x="237" y="157"/>
                    <a:pt x="239" y="160"/>
                    <a:pt x="240" y="163"/>
                  </a:cubicBezTo>
                  <a:cubicBezTo>
                    <a:pt x="241" y="164"/>
                    <a:pt x="241" y="165"/>
                    <a:pt x="242" y="165"/>
                  </a:cubicBezTo>
                  <a:cubicBezTo>
                    <a:pt x="242" y="166"/>
                    <a:pt x="242" y="167"/>
                    <a:pt x="242" y="168"/>
                  </a:cubicBezTo>
                  <a:cubicBezTo>
                    <a:pt x="242" y="170"/>
                    <a:pt x="242" y="171"/>
                    <a:pt x="242" y="172"/>
                  </a:cubicBezTo>
                  <a:cubicBezTo>
                    <a:pt x="240" y="175"/>
                    <a:pt x="238" y="177"/>
                    <a:pt x="235" y="177"/>
                  </a:cubicBezTo>
                  <a:cubicBezTo>
                    <a:pt x="232" y="176"/>
                    <a:pt x="229" y="175"/>
                    <a:pt x="228" y="172"/>
                  </a:cubicBezTo>
                  <a:cubicBezTo>
                    <a:pt x="228" y="171"/>
                    <a:pt x="228" y="170"/>
                    <a:pt x="227" y="169"/>
                  </a:cubicBezTo>
                  <a:cubicBezTo>
                    <a:pt x="227" y="169"/>
                    <a:pt x="226" y="168"/>
                    <a:pt x="226" y="167"/>
                  </a:cubicBezTo>
                  <a:cubicBezTo>
                    <a:pt x="225" y="166"/>
                    <a:pt x="224" y="164"/>
                    <a:pt x="222" y="163"/>
                  </a:cubicBezTo>
                  <a:cubicBezTo>
                    <a:pt x="219" y="161"/>
                    <a:pt x="216" y="160"/>
                    <a:pt x="212" y="159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7" y="188"/>
                    <a:pt x="221" y="190"/>
                    <a:pt x="225" y="191"/>
                  </a:cubicBezTo>
                  <a:cubicBezTo>
                    <a:pt x="231" y="194"/>
                    <a:pt x="237" y="197"/>
                    <a:pt x="240" y="203"/>
                  </a:cubicBezTo>
                  <a:cubicBezTo>
                    <a:pt x="240" y="202"/>
                    <a:pt x="239" y="201"/>
                    <a:pt x="240" y="203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43" y="208"/>
                    <a:pt x="244" y="214"/>
                    <a:pt x="243" y="21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7" name="图片 26" descr="金云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4675" y="1560195"/>
            <a:ext cx="1772920" cy="84899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6253480" y="1461453"/>
            <a:ext cx="3358515" cy="895350"/>
            <a:chOff x="3255" y="3500"/>
            <a:chExt cx="5289" cy="1410"/>
          </a:xfrm>
        </p:grpSpPr>
        <p:sp>
          <p:nvSpPr>
            <p:cNvPr id="36" name="文本框 35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38" name="图片 37" descr="金云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1965" y="2940685"/>
            <a:ext cx="1772920" cy="84899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430770" y="2841943"/>
            <a:ext cx="3358515" cy="895350"/>
            <a:chOff x="3255" y="3500"/>
            <a:chExt cx="5289" cy="1410"/>
          </a:xfrm>
        </p:grpSpPr>
        <p:sp>
          <p:nvSpPr>
            <p:cNvPr id="40" name="文本框 39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42" name="图片 41" descr="金云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83350" y="4314825"/>
            <a:ext cx="1772920" cy="848995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8352155" y="4216083"/>
            <a:ext cx="3358515" cy="895350"/>
            <a:chOff x="3255" y="3500"/>
            <a:chExt cx="5289" cy="1410"/>
          </a:xfrm>
        </p:grpSpPr>
        <p:sp>
          <p:nvSpPr>
            <p:cNvPr id="44" name="文本框 43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05530" y="3146425"/>
            <a:ext cx="913765" cy="913765"/>
            <a:chOff x="5631" y="4270"/>
            <a:chExt cx="1624" cy="1624"/>
          </a:xfrm>
        </p:grpSpPr>
        <p:sp>
          <p:nvSpPr>
            <p:cNvPr id="46" name="椭圆 45"/>
            <p:cNvSpPr/>
            <p:nvPr>
              <p:custDataLst>
                <p:tags r:id="rId2"/>
              </p:custDataLst>
            </p:nvPr>
          </p:nvSpPr>
          <p:spPr>
            <a:xfrm>
              <a:off x="5631" y="4270"/>
              <a:ext cx="1624" cy="1624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pic>
          <p:nvPicPr>
            <p:cNvPr id="47" name="图形 3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057" y="4722"/>
              <a:ext cx="770" cy="719"/>
            </a:xfrm>
            <a:prstGeom prst="rect">
              <a:avLst/>
            </a:prstGeom>
          </p:spPr>
        </p:pic>
      </p:grpSp>
      <p:sp>
        <p:nvSpPr>
          <p:cNvPr id="49" name="文本框 48"/>
          <p:cNvSpPr txBox="1"/>
          <p:nvPr/>
        </p:nvSpPr>
        <p:spPr>
          <a:xfrm>
            <a:off x="2922270" y="4124325"/>
            <a:ext cx="111280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212340" y="2035175"/>
            <a:ext cx="111280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关键词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443855" y="5556250"/>
            <a:ext cx="111280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cs typeface="+mn-ea"/>
                <a:sym typeface="+mn-lt"/>
              </a:rPr>
              <a:t>关键词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pic>
        <p:nvPicPr>
          <p:cNvPr id="9" name="图片 8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20" y="1978025"/>
            <a:ext cx="1772920" cy="8489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41625" y="1879283"/>
            <a:ext cx="3358515" cy="895350"/>
            <a:chOff x="3255" y="3500"/>
            <a:chExt cx="5289" cy="1410"/>
          </a:xfrm>
        </p:grpSpPr>
        <p:sp>
          <p:nvSpPr>
            <p:cNvPr id="13" name="文本框 12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25" y="1978025"/>
            <a:ext cx="1772920" cy="8489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15630" y="1879283"/>
            <a:ext cx="3358515" cy="895350"/>
            <a:chOff x="3255" y="3500"/>
            <a:chExt cx="5289" cy="1410"/>
          </a:xfrm>
        </p:grpSpPr>
        <p:sp>
          <p:nvSpPr>
            <p:cNvPr id="5" name="文本框 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8" name="图片 7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" y="3411220"/>
            <a:ext cx="1772920" cy="84899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781300" y="3312478"/>
            <a:ext cx="3358515" cy="895350"/>
            <a:chOff x="3255" y="3500"/>
            <a:chExt cx="5289" cy="1410"/>
          </a:xfrm>
        </p:grpSpPr>
        <p:sp>
          <p:nvSpPr>
            <p:cNvPr id="11" name="文本框 10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15" name="图片 14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411220"/>
            <a:ext cx="1772920" cy="84899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8155305" y="3312478"/>
            <a:ext cx="3358515" cy="895350"/>
            <a:chOff x="3255" y="3500"/>
            <a:chExt cx="5289" cy="1410"/>
          </a:xfrm>
        </p:grpSpPr>
        <p:sp>
          <p:nvSpPr>
            <p:cNvPr id="17" name="文本框 16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19" name="图片 18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35" y="4728845"/>
            <a:ext cx="1772920" cy="84899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745740" y="4630103"/>
            <a:ext cx="3358515" cy="895350"/>
            <a:chOff x="3255" y="3500"/>
            <a:chExt cx="5289" cy="1410"/>
          </a:xfrm>
        </p:grpSpPr>
        <p:sp>
          <p:nvSpPr>
            <p:cNvPr id="21" name="文本框 20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23" name="图片 22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940" y="4728845"/>
            <a:ext cx="1772920" cy="84899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8119745" y="4630103"/>
            <a:ext cx="3358515" cy="895350"/>
            <a:chOff x="3255" y="3500"/>
            <a:chExt cx="5289" cy="1410"/>
          </a:xfrm>
        </p:grpSpPr>
        <p:sp>
          <p:nvSpPr>
            <p:cNvPr id="25" name="文本框 2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65" y="910590"/>
            <a:ext cx="3475355" cy="38207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98968" y="4690110"/>
            <a:ext cx="8394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新年快</a:t>
            </a:r>
            <a:r>
              <a:rPr lang="zh-CN" altLang="en-US" sz="8000" dirty="0" smtClean="0"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乐</a:t>
            </a:r>
            <a:endParaRPr lang="en-US" altLang="zh-CN" sz="8000" dirty="0"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771140"/>
            <a:ext cx="2183130" cy="1045210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1623695"/>
            <a:ext cx="3475355" cy="3820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1235" y="1661160"/>
            <a:ext cx="76200" cy="3745865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6850" y="2430145"/>
            <a:ext cx="6216650" cy="2207895"/>
            <a:chOff x="8535" y="2544"/>
            <a:chExt cx="9790" cy="3477"/>
          </a:xfrm>
        </p:grpSpPr>
        <p:sp>
          <p:nvSpPr>
            <p:cNvPr id="9" name="文本框 8"/>
            <p:cNvSpPr txBox="1"/>
            <p:nvPr/>
          </p:nvSpPr>
          <p:spPr>
            <a:xfrm>
              <a:off x="11432" y="2544"/>
              <a:ext cx="5694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Part.1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35" y="4569"/>
              <a:ext cx="97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此处输入章节标题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571750" y="3254375"/>
            <a:ext cx="6245225" cy="1098550"/>
            <a:chOff x="2401" y="3049"/>
            <a:chExt cx="9835" cy="1730"/>
          </a:xfrm>
        </p:grpSpPr>
        <p:pic>
          <p:nvPicPr>
            <p:cNvPr id="4" name="图片 3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" y="3049"/>
              <a:ext cx="3615" cy="1731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6210" y="3210"/>
              <a:ext cx="6026" cy="1410"/>
              <a:chOff x="3255" y="3500"/>
              <a:chExt cx="6026" cy="1410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255" y="4021"/>
                <a:ext cx="6026" cy="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662430" y="1944370"/>
            <a:ext cx="6245225" cy="1098550"/>
            <a:chOff x="2401" y="3049"/>
            <a:chExt cx="9835" cy="1730"/>
          </a:xfrm>
        </p:grpSpPr>
        <p:pic>
          <p:nvPicPr>
            <p:cNvPr id="9" name="图片 8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" y="3049"/>
              <a:ext cx="3615" cy="173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210" y="3210"/>
              <a:ext cx="6026" cy="1410"/>
              <a:chOff x="3255" y="3500"/>
              <a:chExt cx="6026" cy="1410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255" y="4021"/>
                <a:ext cx="6026" cy="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409440" y="4680585"/>
            <a:ext cx="6245225" cy="1098550"/>
            <a:chOff x="2401" y="3049"/>
            <a:chExt cx="9835" cy="1730"/>
          </a:xfrm>
        </p:grpSpPr>
        <p:pic>
          <p:nvPicPr>
            <p:cNvPr id="14" name="图片 13" descr="金云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1" y="3049"/>
              <a:ext cx="3615" cy="1731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6210" y="3210"/>
              <a:ext cx="6026" cy="1410"/>
              <a:chOff x="3255" y="3500"/>
              <a:chExt cx="6026" cy="1410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255" y="4021"/>
                <a:ext cx="6026" cy="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858895" y="1788160"/>
            <a:ext cx="2156460" cy="2371090"/>
            <a:chOff x="6595" y="3433"/>
            <a:chExt cx="3396" cy="3734"/>
          </a:xfrm>
        </p:grpSpPr>
        <p:grpSp>
          <p:nvGrpSpPr>
            <p:cNvPr id="7" name="组合 6"/>
            <p:cNvGrpSpPr/>
            <p:nvPr/>
          </p:nvGrpSpPr>
          <p:grpSpPr>
            <a:xfrm>
              <a:off x="6595" y="3433"/>
              <a:ext cx="3396" cy="3734"/>
              <a:chOff x="3744" y="3742"/>
              <a:chExt cx="3396" cy="3734"/>
            </a:xfrm>
          </p:grpSpPr>
          <p:pic>
            <p:nvPicPr>
              <p:cNvPr id="5" name="图片 4" descr="未标题-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3744" y="3742"/>
                <a:ext cx="3397" cy="3735"/>
              </a:xfrm>
              <a:prstGeom prst="rect">
                <a:avLst/>
              </a:prstGeom>
            </p:spPr>
          </p:pic>
          <p:sp>
            <p:nvSpPr>
              <p:cNvPr id="6" name="椭圆 5"/>
              <p:cNvSpPr/>
              <p:nvPr/>
            </p:nvSpPr>
            <p:spPr>
              <a:xfrm>
                <a:off x="3994" y="4141"/>
                <a:ext cx="2872" cy="2872"/>
              </a:xfrm>
              <a:prstGeom prst="ellipse">
                <a:avLst/>
              </a:prstGeom>
              <a:solidFill>
                <a:srgbClr val="C0030E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6962" y="4839"/>
              <a:ext cx="28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57240" y="3319780"/>
            <a:ext cx="2156460" cy="2371090"/>
            <a:chOff x="6595" y="3433"/>
            <a:chExt cx="3396" cy="3734"/>
          </a:xfrm>
        </p:grpSpPr>
        <p:grpSp>
          <p:nvGrpSpPr>
            <p:cNvPr id="14" name="组合 13"/>
            <p:cNvGrpSpPr/>
            <p:nvPr/>
          </p:nvGrpSpPr>
          <p:grpSpPr>
            <a:xfrm>
              <a:off x="6595" y="3433"/>
              <a:ext cx="3396" cy="3734"/>
              <a:chOff x="3744" y="3742"/>
              <a:chExt cx="3396" cy="3734"/>
            </a:xfrm>
          </p:grpSpPr>
          <p:pic>
            <p:nvPicPr>
              <p:cNvPr id="15" name="图片 14" descr="未标题-2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3744" y="3742"/>
                <a:ext cx="3397" cy="3735"/>
              </a:xfrm>
              <a:prstGeom prst="rect">
                <a:avLst/>
              </a:prstGeom>
            </p:spPr>
          </p:pic>
          <p:sp>
            <p:nvSpPr>
              <p:cNvPr id="16" name="椭圆 15"/>
              <p:cNvSpPr/>
              <p:nvPr/>
            </p:nvSpPr>
            <p:spPr>
              <a:xfrm>
                <a:off x="3994" y="4141"/>
                <a:ext cx="2872" cy="2872"/>
              </a:xfrm>
              <a:prstGeom prst="ellipse">
                <a:avLst/>
              </a:prstGeom>
              <a:solidFill>
                <a:srgbClr val="C0030E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6962" y="4839"/>
              <a:ext cx="28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zh-CN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输入标题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73735" y="1973580"/>
            <a:ext cx="2901315" cy="222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14160" y="1561465"/>
            <a:ext cx="446849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45995" y="4573270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218170" y="3886200"/>
            <a:ext cx="3293745" cy="151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chemeClr val="bg1"/>
                </a:solidFill>
                <a:cs typeface="+mn-ea"/>
                <a:sym typeface="+mn-lt"/>
              </a:rPr>
              <a:t>单击此处输入你的正文，单击此处输入你的正文，尽量言简意赅的阐述观点。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235075" y="1917700"/>
            <a:ext cx="9498965" cy="3435985"/>
            <a:chOff x="1917" y="3020"/>
            <a:chExt cx="14959" cy="5411"/>
          </a:xfrm>
        </p:grpSpPr>
        <p:cxnSp>
          <p:nvCxnSpPr>
            <p:cNvPr id="29699" name="直接连接符 7"/>
            <p:cNvCxnSpPr>
              <a:cxnSpLocks noChangeShapeType="1"/>
            </p:cNvCxnSpPr>
            <p:nvPr>
              <p:custDataLst>
                <p:tags r:id="rId2"/>
              </p:custDataLst>
            </p:nvPr>
          </p:nvCxnSpPr>
          <p:spPr bwMode="auto">
            <a:xfrm>
              <a:off x="10637" y="4136"/>
              <a:ext cx="1098" cy="0"/>
            </a:xfrm>
            <a:prstGeom prst="line">
              <a:avLst/>
            </a:prstGeom>
            <a:noFill/>
            <a:ln w="3175" cmpd="sng">
              <a:solidFill>
                <a:schemeClr val="accent4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0" name="椭圆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1885" y="3824"/>
              <a:ext cx="621" cy="620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8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3" name="任意多边形 23"/>
            <p:cNvSpPr/>
            <p:nvPr>
              <p:custDataLst>
                <p:tags r:id="rId4"/>
              </p:custDataLst>
            </p:nvPr>
          </p:nvSpPr>
          <p:spPr bwMode="auto">
            <a:xfrm>
              <a:off x="8199" y="3020"/>
              <a:ext cx="2339" cy="1172"/>
            </a:xfrm>
            <a:custGeom>
              <a:avLst/>
              <a:gdLst>
                <a:gd name="T0" fmla="*/ 1213505 w 1391850"/>
                <a:gd name="T1" fmla="*/ 0 h 696292"/>
                <a:gd name="T2" fmla="*/ 1391850 w 1391850"/>
                <a:gd name="T3" fmla="*/ 680523 h 696292"/>
                <a:gd name="T4" fmla="*/ 664395 w 1391850"/>
                <a:gd name="T5" fmla="*/ 679784 h 696292"/>
                <a:gd name="T6" fmla="*/ 810270 w 1391850"/>
                <a:gd name="T7" fmla="*/ 476062 h 696292"/>
                <a:gd name="T8" fmla="*/ 0 w 1391850"/>
                <a:gd name="T9" fmla="*/ 696292 h 696292"/>
                <a:gd name="T10" fmla="*/ 1084978 w 1391850"/>
                <a:gd name="T11" fmla="*/ 149640 h 696292"/>
                <a:gd name="T12" fmla="*/ 1213505 w 1391850"/>
                <a:gd name="T13" fmla="*/ 0 h 69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lnTo>
                    <a:pt x="1213505" y="0"/>
                  </a:ln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04" name="任意多边形 24"/>
            <p:cNvSpPr/>
            <p:nvPr>
              <p:custDataLst>
                <p:tags r:id="rId5"/>
              </p:custDataLst>
            </p:nvPr>
          </p:nvSpPr>
          <p:spPr bwMode="auto">
            <a:xfrm rot="5400000">
              <a:off x="10319" y="5071"/>
              <a:ext cx="2339" cy="1166"/>
            </a:xfrm>
            <a:custGeom>
              <a:avLst/>
              <a:gdLst>
                <a:gd name="T0" fmla="*/ 1213505 w 1391850"/>
                <a:gd name="T1" fmla="*/ 0 h 696292"/>
                <a:gd name="T2" fmla="*/ 1391850 w 1391850"/>
                <a:gd name="T3" fmla="*/ 680523 h 696292"/>
                <a:gd name="T4" fmla="*/ 664395 w 1391850"/>
                <a:gd name="T5" fmla="*/ 679784 h 696292"/>
                <a:gd name="T6" fmla="*/ 810270 w 1391850"/>
                <a:gd name="T7" fmla="*/ 476062 h 696292"/>
                <a:gd name="T8" fmla="*/ 0 w 1391850"/>
                <a:gd name="T9" fmla="*/ 696292 h 696292"/>
                <a:gd name="T10" fmla="*/ 1084978 w 1391850"/>
                <a:gd name="T11" fmla="*/ 149640 h 696292"/>
                <a:gd name="T12" fmla="*/ 1213505 w 1391850"/>
                <a:gd name="T13" fmla="*/ 0 h 69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lnTo>
                    <a:pt x="1213505" y="0"/>
                  </a:ln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706" name="直接连接符 18"/>
            <p:cNvCxnSpPr>
              <a:cxnSpLocks noChangeShapeType="1"/>
            </p:cNvCxnSpPr>
            <p:nvPr>
              <p:custDataLst>
                <p:tags r:id="rId6"/>
              </p:custDataLst>
            </p:nvPr>
          </p:nvCxnSpPr>
          <p:spPr bwMode="auto">
            <a:xfrm>
              <a:off x="10759" y="7245"/>
              <a:ext cx="1098" cy="0"/>
            </a:xfrm>
            <a:prstGeom prst="line">
              <a:avLst/>
            </a:prstGeom>
            <a:noFill/>
            <a:ln w="3175" cmpd="sng">
              <a:solidFill>
                <a:schemeClr val="accent4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07" name="椭圆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004" y="6937"/>
              <a:ext cx="620" cy="621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8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2" name="任意多边形 22"/>
            <p:cNvSpPr/>
            <p:nvPr>
              <p:custDataLst>
                <p:tags r:id="rId8"/>
              </p:custDataLst>
            </p:nvPr>
          </p:nvSpPr>
          <p:spPr bwMode="auto">
            <a:xfrm rot="16200000">
              <a:off x="6079" y="5143"/>
              <a:ext cx="2339" cy="1166"/>
            </a:xfrm>
            <a:custGeom>
              <a:avLst/>
              <a:gdLst>
                <a:gd name="T0" fmla="*/ 1213505 w 1391850"/>
                <a:gd name="T1" fmla="*/ 0 h 696292"/>
                <a:gd name="T2" fmla="*/ 1391850 w 1391850"/>
                <a:gd name="T3" fmla="*/ 680523 h 696292"/>
                <a:gd name="T4" fmla="*/ 664395 w 1391850"/>
                <a:gd name="T5" fmla="*/ 679784 h 696292"/>
                <a:gd name="T6" fmla="*/ 810270 w 1391850"/>
                <a:gd name="T7" fmla="*/ 476062 h 696292"/>
                <a:gd name="T8" fmla="*/ 0 w 1391850"/>
                <a:gd name="T9" fmla="*/ 696292 h 696292"/>
                <a:gd name="T10" fmla="*/ 1084978 w 1391850"/>
                <a:gd name="T11" fmla="*/ 149640 h 696292"/>
                <a:gd name="T12" fmla="*/ 1213505 w 1391850"/>
                <a:gd name="T13" fmla="*/ 0 h 69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lnTo>
                    <a:pt x="1213505" y="0"/>
                  </a:ln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709" name="直接连接符 25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6815" y="4173"/>
              <a:ext cx="1098" cy="0"/>
            </a:xfrm>
            <a:prstGeom prst="line">
              <a:avLst/>
            </a:prstGeom>
            <a:noFill/>
            <a:ln w="3175" cmpd="sng">
              <a:solidFill>
                <a:schemeClr val="accent4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0" name="椭圆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044" y="3865"/>
              <a:ext cx="620" cy="621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8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5" name="任意多边形 14"/>
            <p:cNvSpPr/>
            <p:nvPr>
              <p:custDataLst>
                <p:tags r:id="rId11"/>
              </p:custDataLst>
            </p:nvPr>
          </p:nvSpPr>
          <p:spPr bwMode="auto">
            <a:xfrm rot="10800000">
              <a:off x="8199" y="7263"/>
              <a:ext cx="2339" cy="1169"/>
            </a:xfrm>
            <a:custGeom>
              <a:avLst/>
              <a:gdLst>
                <a:gd name="T0" fmla="*/ 1213505 w 1391850"/>
                <a:gd name="T1" fmla="*/ 0 h 696292"/>
                <a:gd name="T2" fmla="*/ 1391850 w 1391850"/>
                <a:gd name="T3" fmla="*/ 680523 h 696292"/>
                <a:gd name="T4" fmla="*/ 664395 w 1391850"/>
                <a:gd name="T5" fmla="*/ 679784 h 696292"/>
                <a:gd name="T6" fmla="*/ 810270 w 1391850"/>
                <a:gd name="T7" fmla="*/ 476062 h 696292"/>
                <a:gd name="T8" fmla="*/ 0 w 1391850"/>
                <a:gd name="T9" fmla="*/ 696292 h 696292"/>
                <a:gd name="T10" fmla="*/ 1084978 w 1391850"/>
                <a:gd name="T11" fmla="*/ 149640 h 696292"/>
                <a:gd name="T12" fmla="*/ 1213505 w 1391850"/>
                <a:gd name="T13" fmla="*/ 0 h 696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lnTo>
                    <a:pt x="1213505" y="0"/>
                  </a:lnTo>
                  <a:close/>
                </a:path>
              </a:pathLst>
            </a:cu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9712" name="直接连接符 32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6995" y="7279"/>
              <a:ext cx="1098" cy="0"/>
            </a:xfrm>
            <a:prstGeom prst="line">
              <a:avLst/>
            </a:prstGeom>
            <a:noFill/>
            <a:ln w="3175" cmpd="sng">
              <a:solidFill>
                <a:schemeClr val="accent4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13" name="椭圆 3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225" y="6967"/>
              <a:ext cx="620" cy="620"/>
            </a:xfrm>
            <a:prstGeom prst="ellipse">
              <a:avLst/>
            </a:prstGeom>
            <a:gradFill>
              <a:gsLst>
                <a:gs pos="100000">
                  <a:srgbClr val="EEC988"/>
                </a:gs>
                <a:gs pos="0">
                  <a:srgbClr val="CB954D"/>
                </a:gs>
              </a:gsLst>
              <a:lin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ysClr val="window" lastClr="FFFFFF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80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8216" y="4444"/>
              <a:ext cx="2322" cy="2553"/>
              <a:chOff x="6595" y="3433"/>
              <a:chExt cx="3397" cy="3735"/>
            </a:xfrm>
          </p:grpSpPr>
          <p:pic>
            <p:nvPicPr>
              <p:cNvPr id="5" name="图片 4" descr="未标题-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6"/>
              <a:stretch>
                <a:fillRect/>
              </a:stretch>
            </p:blipFill>
            <p:spPr>
              <a:xfrm>
                <a:off x="6595" y="3433"/>
                <a:ext cx="3397" cy="3735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6920" y="4839"/>
                <a:ext cx="2724" cy="84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zh-CN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输入标题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917" y="3282"/>
              <a:ext cx="3802" cy="1782"/>
              <a:chOff x="3255" y="3500"/>
              <a:chExt cx="3802" cy="178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255" y="4021"/>
                <a:ext cx="3802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917" y="6500"/>
              <a:ext cx="3802" cy="1782"/>
              <a:chOff x="3255" y="3500"/>
              <a:chExt cx="3802" cy="1782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255" y="4021"/>
                <a:ext cx="3802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3074" y="3282"/>
              <a:ext cx="3802" cy="1782"/>
              <a:chOff x="3255" y="3500"/>
              <a:chExt cx="3802" cy="178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255" y="4021"/>
                <a:ext cx="3802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3074" y="6500"/>
              <a:ext cx="3802" cy="1782"/>
              <a:chOff x="3255" y="3500"/>
              <a:chExt cx="3802" cy="178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255" y="3500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255" y="4021"/>
                <a:ext cx="3802" cy="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pic>
        <p:nvPicPr>
          <p:cNvPr id="9" name="图片 8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40" y="1770380"/>
            <a:ext cx="2295525" cy="10991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52880" y="1694180"/>
            <a:ext cx="3358515" cy="895350"/>
            <a:chOff x="3255" y="3500"/>
            <a:chExt cx="5289" cy="1410"/>
          </a:xfrm>
        </p:grpSpPr>
        <p:sp>
          <p:nvSpPr>
            <p:cNvPr id="11" name="文本框 10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pic>
        <p:nvPicPr>
          <p:cNvPr id="5" name="图片 4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40" y="3312795"/>
            <a:ext cx="2295525" cy="1099185"/>
          </a:xfrm>
          <a:prstGeom prst="rect">
            <a:avLst/>
          </a:prstGeom>
        </p:spPr>
      </p:pic>
      <p:pic>
        <p:nvPicPr>
          <p:cNvPr id="6" name="图片 5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40" y="4792980"/>
            <a:ext cx="2295525" cy="10991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90155" y="1694180"/>
            <a:ext cx="3358515" cy="895350"/>
            <a:chOff x="3255" y="3500"/>
            <a:chExt cx="5289" cy="1410"/>
          </a:xfrm>
        </p:grpSpPr>
        <p:sp>
          <p:nvSpPr>
            <p:cNvPr id="13" name="文本框 12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52880" y="3279140"/>
            <a:ext cx="3358515" cy="895350"/>
            <a:chOff x="3255" y="3500"/>
            <a:chExt cx="5289" cy="1410"/>
          </a:xfrm>
        </p:grpSpPr>
        <p:sp>
          <p:nvSpPr>
            <p:cNvPr id="16" name="文本框 15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90155" y="3279140"/>
            <a:ext cx="3358515" cy="895350"/>
            <a:chOff x="3255" y="3500"/>
            <a:chExt cx="5289" cy="1410"/>
          </a:xfrm>
        </p:grpSpPr>
        <p:sp>
          <p:nvSpPr>
            <p:cNvPr id="19" name="文本框 18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52880" y="4851400"/>
            <a:ext cx="3358515" cy="895350"/>
            <a:chOff x="3255" y="3500"/>
            <a:chExt cx="5289" cy="1410"/>
          </a:xfrm>
        </p:grpSpPr>
        <p:sp>
          <p:nvSpPr>
            <p:cNvPr id="22" name="文本框 21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590155" y="4851400"/>
            <a:ext cx="3358515" cy="895350"/>
            <a:chOff x="3255" y="3500"/>
            <a:chExt cx="5289" cy="1410"/>
          </a:xfrm>
        </p:grpSpPr>
        <p:sp>
          <p:nvSpPr>
            <p:cNvPr id="25" name="文本框 24"/>
            <p:cNvSpPr txBox="1"/>
            <p:nvPr/>
          </p:nvSpPr>
          <p:spPr>
            <a:xfrm>
              <a:off x="3255" y="3500"/>
              <a:ext cx="351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此处输入标题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255" y="4021"/>
              <a:ext cx="5289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400">
                  <a:solidFill>
                    <a:schemeClr val="bg1"/>
                  </a:solidFill>
                  <a:cs typeface="+mn-ea"/>
                  <a:sym typeface="+mn-lt"/>
                </a:rPr>
                <a:t>单击此处输入你的正文，单击此处输入你的正文，尽量言简意赅的阐述观点。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771140"/>
            <a:ext cx="2183130" cy="1045210"/>
          </a:xfrm>
          <a:prstGeom prst="rect">
            <a:avLst/>
          </a:prstGeom>
        </p:spPr>
      </p:pic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1623695"/>
            <a:ext cx="3475355" cy="38207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01235" y="1661160"/>
            <a:ext cx="76200" cy="3745865"/>
          </a:xfrm>
          <a:prstGeom prst="rect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76850" y="2430145"/>
            <a:ext cx="6216650" cy="2207895"/>
            <a:chOff x="8535" y="2544"/>
            <a:chExt cx="9790" cy="3477"/>
          </a:xfrm>
        </p:grpSpPr>
        <p:sp>
          <p:nvSpPr>
            <p:cNvPr id="9" name="文本框 8"/>
            <p:cNvSpPr txBox="1"/>
            <p:nvPr/>
          </p:nvSpPr>
          <p:spPr>
            <a:xfrm>
              <a:off x="11432" y="2544"/>
              <a:ext cx="5694" cy="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Part.2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35" y="4569"/>
              <a:ext cx="97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b="1">
                  <a:gradFill>
                    <a:gsLst>
                      <a:gs pos="100000">
                        <a:srgbClr val="EEC988"/>
                      </a:gs>
                      <a:gs pos="0">
                        <a:srgbClr val="CB954D"/>
                      </a:gs>
                    </a:gsLst>
                    <a:lin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此处输入章节标题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53540" y="401955"/>
            <a:ext cx="4187825" cy="705485"/>
          </a:xfrm>
        </p:spPr>
        <p:txBody>
          <a:bodyPr/>
          <a:lstStyle/>
          <a:p>
            <a:r>
              <a:rPr altLang="zh-CN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此处输入标题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019810" y="1811020"/>
            <a:ext cx="2749550" cy="3820160"/>
            <a:chOff x="2800" y="3033"/>
            <a:chExt cx="4330" cy="6016"/>
          </a:xfrm>
        </p:grpSpPr>
        <p:pic>
          <p:nvPicPr>
            <p:cNvPr id="5" name="图片 4" descr="金云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21" y="3033"/>
              <a:ext cx="3688" cy="1766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2800" y="5033"/>
              <a:ext cx="4330" cy="4017"/>
              <a:chOff x="3120" y="5033"/>
              <a:chExt cx="4330" cy="401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3120" y="5033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120" y="5554"/>
                <a:ext cx="4330" cy="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sp>
        <p:nvSpPr>
          <p:cNvPr id="32" name="菱形 31"/>
          <p:cNvSpPr/>
          <p:nvPr>
            <p:custDataLst>
              <p:tags r:id="rId2"/>
            </p:custDataLst>
          </p:nvPr>
        </p:nvSpPr>
        <p:spPr>
          <a:xfrm rot="16200000">
            <a:off x="4670060" y="3166748"/>
            <a:ext cx="757380" cy="1380401"/>
          </a:xfrm>
          <a:prstGeom prst="diamond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3" name="平行四边形 32"/>
          <p:cNvSpPr/>
          <p:nvPr>
            <p:custDataLst>
              <p:tags r:id="rId3"/>
            </p:custDataLst>
          </p:nvPr>
        </p:nvSpPr>
        <p:spPr>
          <a:xfrm rot="16200000">
            <a:off x="4391211" y="3818759"/>
            <a:ext cx="624877" cy="690201"/>
          </a:xfrm>
          <a:prstGeom prst="parallelogram">
            <a:avLst>
              <a:gd name="adj" fmla="val 6062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4" name="平行四边形 33"/>
          <p:cNvSpPr/>
          <p:nvPr>
            <p:custDataLst>
              <p:tags r:id="rId4"/>
            </p:custDataLst>
          </p:nvPr>
        </p:nvSpPr>
        <p:spPr>
          <a:xfrm rot="16200000" flipV="1">
            <a:off x="5081412" y="3823204"/>
            <a:ext cx="624877" cy="690201"/>
          </a:xfrm>
          <a:prstGeom prst="parallelogram">
            <a:avLst>
              <a:gd name="adj" fmla="val 60623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6" name="菱形 25"/>
          <p:cNvSpPr/>
          <p:nvPr>
            <p:custDataLst>
              <p:tags r:id="rId5"/>
            </p:custDataLst>
          </p:nvPr>
        </p:nvSpPr>
        <p:spPr>
          <a:xfrm rot="16200000">
            <a:off x="5513382" y="2565231"/>
            <a:ext cx="757380" cy="1380401"/>
          </a:xfrm>
          <a:prstGeom prst="diamond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7" name="平行四边形 26"/>
          <p:cNvSpPr/>
          <p:nvPr>
            <p:custDataLst>
              <p:tags r:id="rId6"/>
            </p:custDataLst>
          </p:nvPr>
        </p:nvSpPr>
        <p:spPr>
          <a:xfrm rot="16200000">
            <a:off x="5234533" y="3221687"/>
            <a:ext cx="624877" cy="690201"/>
          </a:xfrm>
          <a:prstGeom prst="parallelogram">
            <a:avLst>
              <a:gd name="adj" fmla="val 6062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28" name="平行四边形 27"/>
          <p:cNvSpPr/>
          <p:nvPr>
            <p:custDataLst>
              <p:tags r:id="rId7"/>
            </p:custDataLst>
          </p:nvPr>
        </p:nvSpPr>
        <p:spPr>
          <a:xfrm rot="16200000" flipV="1">
            <a:off x="5924734" y="3221687"/>
            <a:ext cx="624877" cy="690201"/>
          </a:xfrm>
          <a:prstGeom prst="parallelogram">
            <a:avLst>
              <a:gd name="adj" fmla="val 60623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5" name="菱形 34"/>
          <p:cNvSpPr/>
          <p:nvPr>
            <p:custDataLst>
              <p:tags r:id="rId8"/>
            </p:custDataLst>
          </p:nvPr>
        </p:nvSpPr>
        <p:spPr>
          <a:xfrm rot="16200000">
            <a:off x="6419729" y="3161989"/>
            <a:ext cx="757380" cy="1380401"/>
          </a:xfrm>
          <a:prstGeom prst="diamond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6" name="平行四边形 35"/>
          <p:cNvSpPr/>
          <p:nvPr>
            <p:custDataLst>
              <p:tags r:id="rId9"/>
            </p:custDataLst>
          </p:nvPr>
        </p:nvSpPr>
        <p:spPr>
          <a:xfrm rot="16200000">
            <a:off x="6140880" y="3818445"/>
            <a:ext cx="624877" cy="690201"/>
          </a:xfrm>
          <a:prstGeom prst="parallelogram">
            <a:avLst>
              <a:gd name="adj" fmla="val 6062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7" name="平行四边形 36"/>
          <p:cNvSpPr/>
          <p:nvPr>
            <p:custDataLst>
              <p:tags r:id="rId10"/>
            </p:custDataLst>
          </p:nvPr>
        </p:nvSpPr>
        <p:spPr>
          <a:xfrm rot="16200000" flipV="1">
            <a:off x="6831081" y="3818445"/>
            <a:ext cx="624877" cy="690201"/>
          </a:xfrm>
          <a:prstGeom prst="parallelogram">
            <a:avLst>
              <a:gd name="adj" fmla="val 60623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8" name="菱形 37"/>
          <p:cNvSpPr/>
          <p:nvPr>
            <p:custDataLst>
              <p:tags r:id="rId11"/>
            </p:custDataLst>
          </p:nvPr>
        </p:nvSpPr>
        <p:spPr>
          <a:xfrm rot="16200000">
            <a:off x="5576405" y="3763495"/>
            <a:ext cx="757380" cy="1380401"/>
          </a:xfrm>
          <a:prstGeom prst="diamond">
            <a:avLst/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39" name="平行四边形 38"/>
          <p:cNvSpPr/>
          <p:nvPr>
            <p:custDataLst>
              <p:tags r:id="rId12"/>
            </p:custDataLst>
          </p:nvPr>
        </p:nvSpPr>
        <p:spPr>
          <a:xfrm rot="16200000">
            <a:off x="5297556" y="4419951"/>
            <a:ext cx="624877" cy="690201"/>
          </a:xfrm>
          <a:prstGeom prst="parallelogram">
            <a:avLst>
              <a:gd name="adj" fmla="val 6062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sp>
        <p:nvSpPr>
          <p:cNvPr id="40" name="平行四边形 39"/>
          <p:cNvSpPr/>
          <p:nvPr>
            <p:custDataLst>
              <p:tags r:id="rId13"/>
            </p:custDataLst>
          </p:nvPr>
        </p:nvSpPr>
        <p:spPr>
          <a:xfrm rot="16200000" flipV="1">
            <a:off x="5987757" y="4419951"/>
            <a:ext cx="624877" cy="690201"/>
          </a:xfrm>
          <a:prstGeom prst="parallelogram">
            <a:avLst>
              <a:gd name="adj" fmla="val 60623"/>
            </a:avLst>
          </a:pr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150225" y="1656715"/>
            <a:ext cx="2749550" cy="3820160"/>
            <a:chOff x="2800" y="3033"/>
            <a:chExt cx="4330" cy="6016"/>
          </a:xfrm>
        </p:grpSpPr>
        <p:pic>
          <p:nvPicPr>
            <p:cNvPr id="23" name="图片 22" descr="金云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21" y="3033"/>
              <a:ext cx="3688" cy="1766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2800" y="5033"/>
              <a:ext cx="4330" cy="4017"/>
              <a:chOff x="3120" y="5033"/>
              <a:chExt cx="4330" cy="4017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3120" y="5033"/>
                <a:ext cx="35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b="1">
                    <a:solidFill>
                      <a:schemeClr val="bg1"/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20" y="5554"/>
                <a:ext cx="4330" cy="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  <a:p>
                <a:pPr>
                  <a:lnSpc>
                    <a:spcPct val="110000"/>
                  </a:lnSpc>
                </a:pPr>
                <a:r>
                  <a:rPr lang="zh-CN" alt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单击此处输入你的正文，单击此处输入你的正文，尽量言简意赅的阐述观点。</a:t>
                </a:r>
              </a:p>
            </p:txBody>
          </p:sp>
        </p:grpSp>
      </p:grpSp>
      <p:cxnSp>
        <p:nvCxnSpPr>
          <p:cNvPr id="43" name="肘形连接符 42"/>
          <p:cNvCxnSpPr>
            <a:stCxn id="31" idx="0"/>
          </p:cNvCxnSpPr>
          <p:nvPr/>
        </p:nvCxnSpPr>
        <p:spPr>
          <a:xfrm rot="16200000">
            <a:off x="6637655" y="1234440"/>
            <a:ext cx="1101090" cy="2592070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连接符 44"/>
          <p:cNvCxnSpPr>
            <a:stCxn id="30" idx="0"/>
          </p:cNvCxnSpPr>
          <p:nvPr/>
        </p:nvCxnSpPr>
        <p:spPr>
          <a:xfrm rot="16200000" flipV="1">
            <a:off x="3076575" y="1744980"/>
            <a:ext cx="1546860" cy="2397125"/>
          </a:xfrm>
          <a:prstGeom prst="bentConnector2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流程图: 磁盘 47"/>
          <p:cNvSpPr/>
          <p:nvPr/>
        </p:nvSpPr>
        <p:spPr>
          <a:xfrm>
            <a:off x="6582410" y="3589655"/>
            <a:ext cx="408940" cy="40894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流程图: 磁盘 48"/>
          <p:cNvSpPr/>
          <p:nvPr/>
        </p:nvSpPr>
        <p:spPr>
          <a:xfrm>
            <a:off x="5687695" y="3002915"/>
            <a:ext cx="408940" cy="40894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流程图: 磁盘 55"/>
          <p:cNvSpPr/>
          <p:nvPr/>
        </p:nvSpPr>
        <p:spPr>
          <a:xfrm>
            <a:off x="4855845" y="3634105"/>
            <a:ext cx="408940" cy="40894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610225" y="4043045"/>
            <a:ext cx="971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C00000"/>
                </a:solidFill>
                <a:cs typeface="+mn-ea"/>
                <a:sym typeface="+mn-lt"/>
              </a:rPr>
              <a:t>？</a:t>
            </a:r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487_3*l_h_i*1_4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487_3*l_h_i*1_4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487_3*l_h_i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6045_1*l_i*1_1"/>
  <p:tag name="KSO_WM_TEMPLATE_CATEGORY" val="diagram"/>
  <p:tag name="KSO_WM_TEMPLATE_INDEX" val="20186045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6045_1*l_i*1_2"/>
  <p:tag name="KSO_WM_TEMPLATE_CATEGORY" val="diagram"/>
  <p:tag name="KSO_WM_TEMPLATE_INDEX" val="20186045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6045_1*l_h_i*1_4_1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6045_1*l_h_i*1_2_1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6045_1*l_h_i*1_1_2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6045_1*l_h_i*1_3_1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6045_1*l_h_i*1_3_2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6045_1*l_h_i*1_1_1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6045_1*l_h_i*1_4_2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6045_1*l_h_i*1_2_2"/>
  <p:tag name="KSO_WM_TEMPLATE_CATEGORY" val="diagram"/>
  <p:tag name="KSO_WM_TEMPLATE_INDEX" val="201860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p1_1"/>
  <p:tag name="KSO_WM_TAG_VERSION" val="1.0"/>
  <p:tag name="KSO_WM_BEAUTIFY_FLAG" val="#wm#"/>
  <p:tag name="KSO_WM_UNIT_TYPE" val="i"/>
  <p:tag name="KSO_WM_UNIT_ID" val="custom20180396_24*i*0"/>
  <p:tag name="KSO_WM_TEMPLATE_CATEGORY" val="custom"/>
  <p:tag name="KSO_WM_TEMPLATE_INDEX" val="20180396"/>
  <p:tag name="KSO_WM_UNIT_INDEX" val="0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h_i"/>
  <p:tag name="KSO_WM_UNIT_INDEX" val="1_3_1"/>
  <p:tag name="KSO_WM_UNIT_LAYERLEVEL" val="1_1_1"/>
  <p:tag name="KSO_WM_DIAGRAM_GROUP_CODE" val="p1-1"/>
  <p:tag name="KSO_WM_UNIT_ID" val="custom20180396_24*p_h_i*1_3_1"/>
  <p:tag name="KSO_WM_UNIT_FILL_FORE_SCHEMECOLOR_INDEX" val="8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h_i"/>
  <p:tag name="KSO_WM_UNIT_INDEX" val="1_2_1"/>
  <p:tag name="KSO_WM_UNIT_LAYERLEVEL" val="1_1_1"/>
  <p:tag name="KSO_WM_DIAGRAM_GROUP_CODE" val="p1-1"/>
  <p:tag name="KSO_WM_UNIT_ID" val="custom20180396_24*p_h_i*1_2_1"/>
  <p:tag name="KSO_WM_UNIT_FILL_FORE_SCHEMECOLOR_INDEX" val="9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h_i"/>
  <p:tag name="KSO_WM_UNIT_INDEX" val="1_1_1"/>
  <p:tag name="KSO_WM_UNIT_LAYERLEVEL" val="1_1_1"/>
  <p:tag name="KSO_WM_DIAGRAM_GROUP_CODE" val="p1-1"/>
  <p:tag name="KSO_WM_UNIT_ID" val="custom20180396_24*p_h_i*1_1_1"/>
  <p:tag name="KSO_WM_UNIT_FILL_FORE_SCHEMECOLOR_INDEX" val="7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h_i"/>
  <p:tag name="KSO_WM_UNIT_INDEX" val="1_2_2"/>
  <p:tag name="KSO_WM_UNIT_LAYERLEVEL" val="1_1_1"/>
  <p:tag name="KSO_WM_DIAGRAM_GROUP_CODE" val="p1-1"/>
  <p:tag name="KSO_WM_UNIT_ID" val="custom20180396_24*p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h_i"/>
  <p:tag name="KSO_WM_UNIT_INDEX" val="1_2_2"/>
  <p:tag name="KSO_WM_UNIT_LAYERLEVEL" val="1_1_1"/>
  <p:tag name="KSO_WM_DIAGRAM_GROUP_CODE" val="p1-1"/>
  <p:tag name="KSO_WM_UNIT_ID" val="custom20180396_24*p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i"/>
  <p:tag name="KSO_WM_UNIT_INDEX" val="1_1"/>
  <p:tag name="KSO_WM_UNIT_LAYERLEVEL" val="1_1"/>
  <p:tag name="KSO_WM_DIAGRAM_GROUP_CODE" val="p1-1"/>
  <p:tag name="KSO_WM_UNIT_ID" val="custom20180396_24*p_i*1_1"/>
  <p:tag name="KSO_WM_UNIT_FILL_FORE_SCHEMECOLOR_INDEX" val="9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0396"/>
  <p:tag name="KSO_WM_UNIT_TYPE" val="p_i"/>
  <p:tag name="KSO_WM_UNIT_INDEX" val="1_2"/>
  <p:tag name="KSO_WM_UNIT_LAYERLEVEL" val="1_1"/>
  <p:tag name="KSO_WM_DIAGRAM_GROUP_CODE" val="p1-1"/>
  <p:tag name="KSO_WM_UNIT_ID" val="custom20180396_24*p_i*1_2"/>
  <p:tag name="KSO_WM_UNIT_FILL_FORE_SCHEMECOLOR_INDEX" val="8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"/>
  <p:tag name="KSO_WM_UNIT_ID" val="diagram160330_4*m_i*1_1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2"/>
  <p:tag name="KSO_WM_UNIT_ID" val="diagram160330_4*m_i*1_2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3"/>
  <p:tag name="KSO_WM_UNIT_ID" val="diagram160330_4*m_i*1_3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30_4*i*4"/>
  <p:tag name="KSO_WM_TEMPLATE_CATEGORY" val="diagram"/>
  <p:tag name="KSO_WM_TEMPLATE_INDEX" val="160330"/>
  <p:tag name="KSO_WM_UNIT_INDEX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30_4*i*13"/>
  <p:tag name="KSO_WM_TEMPLATE_CATEGORY" val="diagram"/>
  <p:tag name="KSO_WM_TEMPLATE_INDEX" val="160330"/>
  <p:tag name="KSO_WM_UNIT_INDEX" val="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30_4*i*22"/>
  <p:tag name="KSO_WM_TEMPLATE_CATEGORY" val="diagram"/>
  <p:tag name="KSO_WM_TEMPLATE_INDEX" val="160330"/>
  <p:tag name="KSO_WM_UNIT_INDEX" val="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30_4*i*31"/>
  <p:tag name="KSO_WM_TEMPLATE_CATEGORY" val="diagram"/>
  <p:tag name="KSO_WM_TEMPLATE_INDEX" val="160330"/>
  <p:tag name="KSO_WM_UNIT_INDEX" val="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0"/>
  <p:tag name="KSO_WM_UNIT_ID" val="diagram160330_4*m_i*1_10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11"/>
  <p:tag name="KSO_WM_UNIT_ID" val="diagram160330_4*m_i*1_1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8"/>
  <p:tag name="KSO_WM_UNIT_ID" val="diagram160330_4*m_i*1_8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9"/>
  <p:tag name="KSO_WM_UNIT_ID" val="diagram160330_4*m_i*1_9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6"/>
  <p:tag name="KSO_WM_UNIT_ID" val="diagram160330_4*m_i*1_6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7"/>
  <p:tag name="KSO_WM_UNIT_ID" val="diagram160330_4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4"/>
  <p:tag name="KSO_WM_UNIT_ID" val="diagram160330_4*m_i*1_4"/>
  <p:tag name="KSO_WM_UNIT_CLEAR" val="1"/>
  <p:tag name="KSO_WM_UNIT_LAYERLEVEL" val="1_1"/>
  <p:tag name="KSO_WM_DIAGRAM_GROUP_CODE" val="m1-1"/>
  <p:tag name="KSO_WM_UNIT_TEXT_FILL_FORE_SCHEMECOLOR_INDEX" val="2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330"/>
  <p:tag name="KSO_WM_UNIT_TYPE" val="m_i"/>
  <p:tag name="KSO_WM_UNIT_INDEX" val="1_5"/>
  <p:tag name="KSO_WM_UNIT_ID" val="diagram160330_4*m_i*1_5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70323_3*l_i*1_2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48*1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20170323_3*l_x*1_3"/>
  <p:tag name="KSO_WM_TEMPLATE_CATEGORY" val="diagram"/>
  <p:tag name="KSO_WM_TEMPLATE_INDEX" val="20170323"/>
  <p:tag name="KSO_WM_UNIT_LAYERLEVEL" val="1_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70323_3*l_i*1_4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9*2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20170323_3*l_x*1_1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70323_3*l_i*1_4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9*2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20170323_3*l_x*1_1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70323_3*l_i*1_1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70323_3*l_i*1_3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70323_3*l_i*1_6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70323_3*l_i*1_7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70323_3*l_i*1_5"/>
  <p:tag name="KSO_WM_TEMPLATE_CATEGORY" val="diagram"/>
  <p:tag name="KSO_WM_TEMPLATE_INDEX" val="20170323"/>
  <p:tag name="KSO_WM_UNIT_LAYERLEVEL" val="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1_1"/>
  <p:tag name="KSO_WM_UNIT_ID" val="diagram20171623_3*q_h_i*1_1_1"/>
  <p:tag name="KSO_WM_UNIT_LAYERLEVEL" val="1_1_1"/>
  <p:tag name="KSO_WM_DIAGRAM_GROUP_CODE" val="q1-1"/>
  <p:tag name="KSO_WM_UNIT_LINE_FORE_SCHEMECOLOR_INDEX" val="14"/>
  <p:tag name="KSO_WM_UNIT_LINE_FILL_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1_2"/>
  <p:tag name="KSO_WM_UNIT_ID" val="diagram20171623_3*q_h_i*1_1_2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1_3"/>
  <p:tag name="KSO_WM_UNIT_ID" val="diagram20171623_3*q_h_i*1_1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2_1"/>
  <p:tag name="KSO_WM_UNIT_ID" val="diagram20171623_3*q_h_i*1_2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2_2"/>
  <p:tag name="KSO_WM_UNIT_ID" val="diagram20171623_3*q_h_i*1_2_2"/>
  <p:tag name="KSO_WM_UNIT_LAYERLEVEL" val="1_1_1"/>
  <p:tag name="KSO_WM_DIAGRAM_GROUP_CODE" val="q1-1"/>
  <p:tag name="KSO_WM_UNIT_LINE_FORE_SCHEMECOLOR_INDEX" val="14"/>
  <p:tag name="KSO_WM_UNIT_LINE_FILL_TYP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2_3"/>
  <p:tag name="KSO_WM_UNIT_ID" val="diagram20171623_3*q_h_i*1_2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4_1"/>
  <p:tag name="KSO_WM_UNIT_ID" val="diagram20171623_3*q_h_i*1_4_1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4_2"/>
  <p:tag name="KSO_WM_UNIT_ID" val="diagram20171623_3*q_h_i*1_4_2"/>
  <p:tag name="KSO_WM_UNIT_LAYERLEVEL" val="1_1_1"/>
  <p:tag name="KSO_WM_DIAGRAM_GROUP_CODE" val="q1-1"/>
  <p:tag name="KSO_WM_UNIT_LINE_FORE_SCHEMECOLOR_INDEX" val="14"/>
  <p:tag name="KSO_WM_UNIT_LINE_FILL_TYP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4_3"/>
  <p:tag name="KSO_WM_UNIT_ID" val="diagram20171623_3*q_h_i*1_4_3"/>
  <p:tag name="KSO_WM_UNIT_LAYERLEVEL" val="1_1_1"/>
  <p:tag name="KSO_WM_DIAGRAM_GROUP_CODE" val="q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3_1"/>
  <p:tag name="KSO_WM_UNIT_ID" val="diagram20171623_3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3_2"/>
  <p:tag name="KSO_WM_UNIT_ID" val="diagram20171623_3*q_h_i*1_3_2"/>
  <p:tag name="KSO_WM_UNIT_LAYERLEVEL" val="1_1_1"/>
  <p:tag name="KSO_WM_DIAGRAM_GROUP_CODE" val="q1-1"/>
  <p:tag name="KSO_WM_UNIT_LINE_FORE_SCHEMECOLOR_INDEX" val="14"/>
  <p:tag name="KSO_WM_UNIT_LINE_FILL_TYP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71623"/>
  <p:tag name="KSO_WM_UNIT_CLEAR" val="1"/>
  <p:tag name="KSO_WM_TAG_VERSION" val="1.0"/>
  <p:tag name="KSO_WM_BEAUTIFY_FLAG" val="#wm#"/>
  <p:tag name="KSO_WM_UNIT_TYPE" val="q_h_i"/>
  <p:tag name="KSO_WM_UNIT_INDEX" val="1_3_3"/>
  <p:tag name="KSO_WM_UNIT_ID" val="diagram20171623_3*q_h_i*1_3_3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17,&quot;width&quot;:5473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487_3*l_h_i*1_2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3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3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7487_3*l_h_i*1_1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487_3*l_h_i*1_1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487_3*l_h_i*1_1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487_3*l_h_i*1_3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487_3*l_h_i*1_3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487_3*l_h_i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 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bhsyiws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2737</Words>
  <Application>Microsoft Office PowerPoint</Application>
  <PresentationFormat>宽屏</PresentationFormat>
  <Paragraphs>255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方正正黑简体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此处输入标题</vt:lpstr>
      <vt:lpstr>此处输入标题</vt:lpstr>
      <vt:lpstr>此处输入标题</vt:lpstr>
      <vt:lpstr>此处输入标题</vt:lpstr>
      <vt:lpstr>PowerPoint 演示文稿</vt:lpstr>
      <vt:lpstr>此处输入标题</vt:lpstr>
      <vt:lpstr>此处输入标题</vt:lpstr>
      <vt:lpstr>此处输入标题</vt:lpstr>
      <vt:lpstr>此处输入标题</vt:lpstr>
      <vt:lpstr>此处输入标题</vt:lpstr>
      <vt:lpstr>PowerPoint 演示文稿</vt:lpstr>
      <vt:lpstr>此处输入标题</vt:lpstr>
      <vt:lpstr>此处输入标题</vt:lpstr>
      <vt:lpstr>此处输入标题</vt:lpstr>
      <vt:lpstr>此处输入标题</vt:lpstr>
      <vt:lpstr>此处输入标题</vt:lpstr>
      <vt:lpstr>PowerPoint 演示文稿</vt:lpstr>
      <vt:lpstr>此处输入标题</vt:lpstr>
      <vt:lpstr>此处输入标题</vt:lpstr>
      <vt:lpstr>此处输入标题</vt:lpstr>
      <vt:lpstr>此处输入标题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2022-03-09T02:52:42Z</dcterms:created>
  <dcterms:modified xsi:type="dcterms:W3CDTF">2023-01-10T07:03:37Z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333AFD4A05F5485D8CE77CB9C59B3E62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