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71" r:id="rId5"/>
    <p:sldId id="272" r:id="rId6"/>
    <p:sldId id="263" r:id="rId7"/>
    <p:sldId id="275" r:id="rId8"/>
    <p:sldId id="290" r:id="rId9"/>
    <p:sldId id="264" r:id="rId10"/>
    <p:sldId id="284" r:id="rId11"/>
    <p:sldId id="279" r:id="rId12"/>
    <p:sldId id="265" r:id="rId13"/>
    <p:sldId id="278" r:id="rId14"/>
    <p:sldId id="266" r:id="rId15"/>
    <p:sldId id="267" r:id="rId16"/>
    <p:sldId id="286" r:id="rId17"/>
    <p:sldId id="268" r:id="rId18"/>
    <p:sldId id="269" r:id="rId19"/>
    <p:sldId id="270" r:id="rId20"/>
    <p:sldId id="273" r:id="rId21"/>
    <p:sldId id="274" r:id="rId22"/>
    <p:sldId id="276" r:id="rId23"/>
    <p:sldId id="285" r:id="rId24"/>
    <p:sldId id="277" r:id="rId25"/>
    <p:sldId id="282" r:id="rId26"/>
    <p:sldId id="287" r:id="rId27"/>
    <p:sldId id="288" r:id="rId28"/>
    <p:sldId id="289" r:id="rId29"/>
    <p:sldId id="283" r:id="rId30"/>
    <p:sldId id="291" r:id="rId31"/>
  </p:sldIdLst>
  <p:sldSz cx="9144000" cy="5141913"/>
  <p:notesSz cx="6858000" cy="9144000"/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8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A3A3A3"/>
    <a:srgbClr val="D20000"/>
    <a:srgbClr val="8F0000"/>
    <a:srgbClr val="640000"/>
    <a:srgbClr val="2E0000"/>
    <a:srgbClr val="4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 showGuides="1">
      <p:cViewPr varScale="1">
        <p:scale>
          <a:sx n="115" d="100"/>
          <a:sy n="115" d="100"/>
        </p:scale>
        <p:origin x="684" y="96"/>
      </p:cViewPr>
      <p:guideLst>
        <p:guide orient="horz" pos="258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D0D155-6FFF-44D3-B00A-FBC2BAA1134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99BDE4-701F-4D16-9C33-9FA6D2A570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99BDE4-701F-4D16-9C33-9FA6D2A570C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99BDE4-701F-4D16-9C33-9FA6D2A570C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38E41-6C6D-4B56-860F-2B48E1273617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5655B-22E0-4F5D-A514-9BE064801694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38E41-6C6D-4B56-860F-2B48E1273617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5655B-22E0-4F5D-A514-9BE064801694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5655B-22E0-4F5D-A514-9BE064801694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99BDE4-701F-4D16-9C33-9FA6D2A570CE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5655B-22E0-4F5D-A514-9BE064801694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38E41-6C6D-4B56-860F-2B48E1273617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5655B-22E0-4F5D-A514-9BE064801694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99BDE4-701F-4D16-9C33-9FA6D2A570C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5655B-22E0-4F5D-A514-9BE064801694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5655B-22E0-4F5D-A514-9BE064801694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5655B-22E0-4F5D-A514-9BE064801694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99BDE4-701F-4D16-9C33-9FA6D2A570CE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5655B-22E0-4F5D-A514-9BE064801694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5655B-22E0-4F5D-A514-9BE064801694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5655B-22E0-4F5D-A514-9BE064801694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5655B-22E0-4F5D-A514-9BE064801694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5655B-22E0-4F5D-A514-9BE064801694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5655B-22E0-4F5D-A514-9BE064801694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99BDE4-701F-4D16-9C33-9FA6D2A570C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99BDE4-701F-4D16-9C33-9FA6D2A570CE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5655B-22E0-4F5D-A514-9BE064801694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5655B-22E0-4F5D-A514-9BE064801694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99BDE4-701F-4D16-9C33-9FA6D2A570C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5655B-22E0-4F5D-A514-9BE064801694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5655B-22E0-4F5D-A514-9BE064801694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99BDE4-701F-4D16-9C33-9FA6D2A570C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326"/>
            <a:ext cx="7772400" cy="110217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3751"/>
            <a:ext cx="6400800" cy="13140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1D870-8283-4DD2-9937-AECF23EF6CE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DCBA0-A312-46AB-8163-AF5776386E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599339"/>
            <a:ext cx="5486400" cy="4249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439"/>
            <a:ext cx="5486400" cy="30851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4262"/>
            <a:ext cx="5486400" cy="60346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1D870-8283-4DD2-9937-AECF23EF6CE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DCBA0-A312-46AB-8163-AF5776386E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1D870-8283-4DD2-9937-AECF23EF6CE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DCBA0-A312-46AB-8163-AF5776386E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15"/>
            <a:ext cx="2057400" cy="438729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15"/>
            <a:ext cx="6019800" cy="438729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1D870-8283-4DD2-9937-AECF23EF6CE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DCBA0-A312-46AB-8163-AF5776386E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1D870-8283-4DD2-9937-AECF23EF6CE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DCBA0-A312-46AB-8163-AF5776386E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4156"/>
            <a:ext cx="7772400" cy="1021241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363"/>
            <a:ext cx="7772400" cy="112479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1D870-8283-4DD2-9937-AECF23EF6CE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DCBA0-A312-46AB-8163-AF5776386E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199780"/>
            <a:ext cx="4038600" cy="3393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199780"/>
            <a:ext cx="4038600" cy="3393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1D870-8283-4DD2-9937-AECF23EF6CE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DCBA0-A312-46AB-8163-AF5776386E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80"/>
            <a:ext cx="4040188" cy="47967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0653"/>
            <a:ext cx="4040188" cy="29625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0980"/>
            <a:ext cx="4041775" cy="47967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0653"/>
            <a:ext cx="4041775" cy="29625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1D870-8283-4DD2-9937-AECF23EF6CE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DCBA0-A312-46AB-8163-AF5776386E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1D870-8283-4DD2-9937-AECF23EF6CE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DCBA0-A312-46AB-8163-AF5776386E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1D870-8283-4DD2-9937-AECF23EF6CE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DCBA0-A312-46AB-8163-AF5776386E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24"/>
            <a:ext cx="3008313" cy="87126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25"/>
            <a:ext cx="5111750" cy="43884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5993"/>
            <a:ext cx="3008313" cy="35172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1D870-8283-4DD2-9937-AECF23EF6CE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DCBA0-A312-46AB-8163-AF5776386E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15"/>
            <a:ext cx="8229600" cy="8569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99780"/>
            <a:ext cx="8229600" cy="3393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5792"/>
            <a:ext cx="2133600" cy="2737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1D870-8283-4DD2-9937-AECF23EF6CE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5792"/>
            <a:ext cx="2895600" cy="2737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5792"/>
            <a:ext cx="2133600" cy="2737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DCBA0-A312-46AB-8163-AF5776386E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889031" y="966599"/>
            <a:ext cx="2222812" cy="2923236"/>
            <a:chOff x="1078816" y="964066"/>
            <a:chExt cx="2222812" cy="2923236"/>
          </a:xfrm>
        </p:grpSpPr>
        <p:sp>
          <p:nvSpPr>
            <p:cNvPr id="21" name="Freeform 7"/>
            <p:cNvSpPr/>
            <p:nvPr/>
          </p:nvSpPr>
          <p:spPr bwMode="auto">
            <a:xfrm>
              <a:off x="1078816" y="2540257"/>
              <a:ext cx="696716" cy="1019561"/>
            </a:xfrm>
            <a:custGeom>
              <a:avLst/>
              <a:gdLst>
                <a:gd name="T0" fmla="*/ 94 w 375"/>
                <a:gd name="T1" fmla="*/ 0 h 549"/>
                <a:gd name="T2" fmla="*/ 11 w 375"/>
                <a:gd name="T3" fmla="*/ 12 h 549"/>
                <a:gd name="T4" fmla="*/ 0 w 375"/>
                <a:gd name="T5" fmla="*/ 127 h 549"/>
                <a:gd name="T6" fmla="*/ 174 w 375"/>
                <a:gd name="T7" fmla="*/ 549 h 549"/>
                <a:gd name="T8" fmla="*/ 375 w 375"/>
                <a:gd name="T9" fmla="*/ 280 h 549"/>
                <a:gd name="T10" fmla="*/ 94 w 375"/>
                <a:gd name="T11" fmla="*/ 0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5" h="549">
                  <a:moveTo>
                    <a:pt x="94" y="0"/>
                  </a:moveTo>
                  <a:cubicBezTo>
                    <a:pt x="65" y="0"/>
                    <a:pt x="37" y="4"/>
                    <a:pt x="11" y="12"/>
                  </a:cubicBezTo>
                  <a:cubicBezTo>
                    <a:pt x="3" y="49"/>
                    <a:pt x="0" y="87"/>
                    <a:pt x="0" y="127"/>
                  </a:cubicBezTo>
                  <a:cubicBezTo>
                    <a:pt x="0" y="291"/>
                    <a:pt x="66" y="441"/>
                    <a:pt x="174" y="549"/>
                  </a:cubicBezTo>
                  <a:cubicBezTo>
                    <a:pt x="290" y="514"/>
                    <a:pt x="375" y="407"/>
                    <a:pt x="375" y="280"/>
                  </a:cubicBezTo>
                  <a:cubicBezTo>
                    <a:pt x="375" y="125"/>
                    <a:pt x="249" y="0"/>
                    <a:pt x="94" y="0"/>
                  </a:cubicBezTo>
                  <a:close/>
                </a:path>
              </a:pathLst>
            </a:custGeom>
            <a:solidFill>
              <a:schemeClr val="accent3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8"/>
            <p:cNvSpPr/>
            <p:nvPr/>
          </p:nvSpPr>
          <p:spPr bwMode="auto">
            <a:xfrm>
              <a:off x="1088093" y="2231327"/>
              <a:ext cx="600234" cy="615077"/>
            </a:xfrm>
            <a:custGeom>
              <a:avLst/>
              <a:gdLst>
                <a:gd name="T0" fmla="*/ 158 w 323"/>
                <a:gd name="T1" fmla="*/ 0 h 331"/>
                <a:gd name="T2" fmla="*/ 51 w 323"/>
                <a:gd name="T3" fmla="*/ 38 h 331"/>
                <a:gd name="T4" fmla="*/ 0 w 323"/>
                <a:gd name="T5" fmla="*/ 216 h 331"/>
                <a:gd name="T6" fmla="*/ 158 w 323"/>
                <a:gd name="T7" fmla="*/ 331 h 331"/>
                <a:gd name="T8" fmla="*/ 323 w 323"/>
                <a:gd name="T9" fmla="*/ 166 h 331"/>
                <a:gd name="T10" fmla="*/ 158 w 323"/>
                <a:gd name="T11" fmla="*/ 0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331">
                  <a:moveTo>
                    <a:pt x="158" y="0"/>
                  </a:moveTo>
                  <a:cubicBezTo>
                    <a:pt x="117" y="0"/>
                    <a:pt x="80" y="14"/>
                    <a:pt x="51" y="38"/>
                  </a:cubicBezTo>
                  <a:cubicBezTo>
                    <a:pt x="25" y="94"/>
                    <a:pt x="8" y="153"/>
                    <a:pt x="0" y="216"/>
                  </a:cubicBezTo>
                  <a:cubicBezTo>
                    <a:pt x="21" y="283"/>
                    <a:pt x="84" y="331"/>
                    <a:pt x="158" y="331"/>
                  </a:cubicBezTo>
                  <a:cubicBezTo>
                    <a:pt x="249" y="331"/>
                    <a:pt x="323" y="257"/>
                    <a:pt x="323" y="166"/>
                  </a:cubicBezTo>
                  <a:cubicBezTo>
                    <a:pt x="323" y="74"/>
                    <a:pt x="249" y="0"/>
                    <a:pt x="158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Oval 9"/>
            <p:cNvSpPr>
              <a:spLocks noChangeArrowheads="1"/>
            </p:cNvSpPr>
            <p:nvPr/>
          </p:nvSpPr>
          <p:spPr bwMode="auto">
            <a:xfrm>
              <a:off x="1530616" y="2179723"/>
              <a:ext cx="506964" cy="507925"/>
            </a:xfrm>
            <a:prstGeom prst="ellipse">
              <a:avLst/>
            </a:prstGeom>
            <a:solidFill>
              <a:schemeClr val="accent5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Oval 10"/>
            <p:cNvSpPr>
              <a:spLocks noChangeArrowheads="1"/>
            </p:cNvSpPr>
            <p:nvPr/>
          </p:nvSpPr>
          <p:spPr bwMode="auto">
            <a:xfrm>
              <a:off x="2050137" y="1993832"/>
              <a:ext cx="576113" cy="574257"/>
            </a:xfrm>
            <a:prstGeom prst="ellipse">
              <a:avLst/>
            </a:prstGeom>
            <a:solidFill>
              <a:schemeClr val="accent6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Oval 11"/>
            <p:cNvSpPr>
              <a:spLocks noChangeArrowheads="1"/>
            </p:cNvSpPr>
            <p:nvPr/>
          </p:nvSpPr>
          <p:spPr bwMode="auto">
            <a:xfrm>
              <a:off x="1688327" y="1950229"/>
              <a:ext cx="413762" cy="41283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Oval 12"/>
            <p:cNvSpPr>
              <a:spLocks noChangeArrowheads="1"/>
            </p:cNvSpPr>
            <p:nvPr/>
          </p:nvSpPr>
          <p:spPr bwMode="auto">
            <a:xfrm>
              <a:off x="1955510" y="1555021"/>
              <a:ext cx="256050" cy="256050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Oval 13"/>
            <p:cNvSpPr>
              <a:spLocks noChangeArrowheads="1"/>
            </p:cNvSpPr>
            <p:nvPr/>
          </p:nvSpPr>
          <p:spPr bwMode="auto">
            <a:xfrm>
              <a:off x="2389682" y="1158887"/>
              <a:ext cx="86278" cy="87205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Oval 14"/>
            <p:cNvSpPr>
              <a:spLocks noChangeArrowheads="1"/>
            </p:cNvSpPr>
            <p:nvPr/>
          </p:nvSpPr>
          <p:spPr bwMode="auto">
            <a:xfrm>
              <a:off x="1532470" y="1755408"/>
              <a:ext cx="85350" cy="85350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Oval 15"/>
            <p:cNvSpPr>
              <a:spLocks noChangeArrowheads="1"/>
            </p:cNvSpPr>
            <p:nvPr/>
          </p:nvSpPr>
          <p:spPr bwMode="auto">
            <a:xfrm>
              <a:off x="2068691" y="1905698"/>
              <a:ext cx="87205" cy="88133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16"/>
            <p:cNvSpPr/>
            <p:nvPr/>
          </p:nvSpPr>
          <p:spPr bwMode="auto">
            <a:xfrm>
              <a:off x="1673483" y="1653359"/>
              <a:ext cx="376653" cy="377581"/>
            </a:xfrm>
            <a:custGeom>
              <a:avLst/>
              <a:gdLst>
                <a:gd name="T0" fmla="*/ 201 w 203"/>
                <a:gd name="T1" fmla="*/ 98 h 203"/>
                <a:gd name="T2" fmla="*/ 105 w 203"/>
                <a:gd name="T3" fmla="*/ 201 h 203"/>
                <a:gd name="T4" fmla="*/ 1 w 203"/>
                <a:gd name="T5" fmla="*/ 105 h 203"/>
                <a:gd name="T6" fmla="*/ 98 w 203"/>
                <a:gd name="T7" fmla="*/ 1 h 203"/>
                <a:gd name="T8" fmla="*/ 201 w 203"/>
                <a:gd name="T9" fmla="*/ 98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203">
                  <a:moveTo>
                    <a:pt x="201" y="98"/>
                  </a:moveTo>
                  <a:cubicBezTo>
                    <a:pt x="203" y="153"/>
                    <a:pt x="160" y="200"/>
                    <a:pt x="105" y="201"/>
                  </a:cubicBezTo>
                  <a:cubicBezTo>
                    <a:pt x="49" y="203"/>
                    <a:pt x="3" y="160"/>
                    <a:pt x="1" y="105"/>
                  </a:cubicBezTo>
                  <a:cubicBezTo>
                    <a:pt x="0" y="49"/>
                    <a:pt x="43" y="3"/>
                    <a:pt x="98" y="1"/>
                  </a:cubicBezTo>
                  <a:cubicBezTo>
                    <a:pt x="153" y="0"/>
                    <a:pt x="200" y="43"/>
                    <a:pt x="201" y="98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Oval 17"/>
            <p:cNvSpPr>
              <a:spLocks noChangeArrowheads="1"/>
            </p:cNvSpPr>
            <p:nvPr/>
          </p:nvSpPr>
          <p:spPr bwMode="auto">
            <a:xfrm>
              <a:off x="1504639" y="1901988"/>
              <a:ext cx="141013" cy="143796"/>
            </a:xfrm>
            <a:prstGeom prst="ellipse">
              <a:avLst/>
            </a:prstGeom>
            <a:solidFill>
              <a:srgbClr val="00A0E9">
                <a:alpha val="7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Oval 18"/>
            <p:cNvSpPr>
              <a:spLocks noChangeArrowheads="1"/>
            </p:cNvSpPr>
            <p:nvPr/>
          </p:nvSpPr>
          <p:spPr bwMode="auto">
            <a:xfrm>
              <a:off x="2167029" y="964066"/>
              <a:ext cx="142869" cy="142868"/>
            </a:xfrm>
            <a:prstGeom prst="ellipse">
              <a:avLst/>
            </a:prstGeom>
            <a:solidFill>
              <a:srgbClr val="00A0E9">
                <a:alpha val="7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Oval 19"/>
            <p:cNvSpPr>
              <a:spLocks noChangeArrowheads="1"/>
            </p:cNvSpPr>
            <p:nvPr/>
          </p:nvSpPr>
          <p:spPr bwMode="auto">
            <a:xfrm>
              <a:off x="2276500" y="1307321"/>
              <a:ext cx="312641" cy="312641"/>
            </a:xfrm>
            <a:prstGeom prst="ellipse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Oval 20"/>
            <p:cNvSpPr>
              <a:spLocks noChangeArrowheads="1"/>
            </p:cNvSpPr>
            <p:nvPr/>
          </p:nvSpPr>
          <p:spPr bwMode="auto">
            <a:xfrm>
              <a:off x="2276500" y="1816638"/>
              <a:ext cx="312641" cy="314496"/>
            </a:xfrm>
            <a:prstGeom prst="ellipse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Oval 21"/>
            <p:cNvSpPr>
              <a:spLocks noChangeArrowheads="1"/>
            </p:cNvSpPr>
            <p:nvPr/>
          </p:nvSpPr>
          <p:spPr bwMode="auto">
            <a:xfrm>
              <a:off x="2754274" y="1514202"/>
              <a:ext cx="141013" cy="141013"/>
            </a:xfrm>
            <a:prstGeom prst="ellipse">
              <a:avLst/>
            </a:prstGeom>
            <a:solidFill>
              <a:schemeClr val="accent6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22"/>
            <p:cNvSpPr/>
            <p:nvPr/>
          </p:nvSpPr>
          <p:spPr bwMode="auto">
            <a:xfrm>
              <a:off x="2947240" y="2064338"/>
              <a:ext cx="348822" cy="600233"/>
            </a:xfrm>
            <a:custGeom>
              <a:avLst/>
              <a:gdLst>
                <a:gd name="T0" fmla="*/ 0 w 188"/>
                <a:gd name="T1" fmla="*/ 132 h 323"/>
                <a:gd name="T2" fmla="*/ 188 w 188"/>
                <a:gd name="T3" fmla="*/ 323 h 323"/>
                <a:gd name="T4" fmla="*/ 53 w 188"/>
                <a:gd name="T5" fmla="*/ 0 h 323"/>
                <a:gd name="T6" fmla="*/ 0 w 188"/>
                <a:gd name="T7" fmla="*/ 132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" h="323">
                  <a:moveTo>
                    <a:pt x="0" y="132"/>
                  </a:moveTo>
                  <a:cubicBezTo>
                    <a:pt x="0" y="237"/>
                    <a:pt x="84" y="321"/>
                    <a:pt x="188" y="323"/>
                  </a:cubicBezTo>
                  <a:cubicBezTo>
                    <a:pt x="176" y="201"/>
                    <a:pt x="127" y="89"/>
                    <a:pt x="53" y="0"/>
                  </a:cubicBezTo>
                  <a:cubicBezTo>
                    <a:pt x="20" y="34"/>
                    <a:pt x="0" y="81"/>
                    <a:pt x="0" y="132"/>
                  </a:cubicBezTo>
                  <a:close/>
                </a:path>
              </a:pathLst>
            </a:custGeom>
            <a:solidFill>
              <a:srgbClr val="00A0E9">
                <a:alpha val="7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23"/>
            <p:cNvSpPr/>
            <p:nvPr/>
          </p:nvSpPr>
          <p:spPr bwMode="auto">
            <a:xfrm>
              <a:off x="2563165" y="2261014"/>
              <a:ext cx="738463" cy="894319"/>
            </a:xfrm>
            <a:custGeom>
              <a:avLst/>
              <a:gdLst>
                <a:gd name="T0" fmla="*/ 0 w 398"/>
                <a:gd name="T1" fmla="*/ 241 h 481"/>
                <a:gd name="T2" fmla="*/ 241 w 398"/>
                <a:gd name="T3" fmla="*/ 481 h 481"/>
                <a:gd name="T4" fmla="*/ 375 w 398"/>
                <a:gd name="T5" fmla="*/ 440 h 481"/>
                <a:gd name="T6" fmla="*/ 398 w 398"/>
                <a:gd name="T7" fmla="*/ 277 h 481"/>
                <a:gd name="T8" fmla="*/ 342 w 398"/>
                <a:gd name="T9" fmla="*/ 22 h 481"/>
                <a:gd name="T10" fmla="*/ 241 w 398"/>
                <a:gd name="T11" fmla="*/ 0 h 481"/>
                <a:gd name="T12" fmla="*/ 0 w 398"/>
                <a:gd name="T13" fmla="*/ 241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8" h="481">
                  <a:moveTo>
                    <a:pt x="0" y="241"/>
                  </a:moveTo>
                  <a:cubicBezTo>
                    <a:pt x="0" y="374"/>
                    <a:pt x="108" y="481"/>
                    <a:pt x="241" y="481"/>
                  </a:cubicBezTo>
                  <a:cubicBezTo>
                    <a:pt x="291" y="481"/>
                    <a:pt x="337" y="466"/>
                    <a:pt x="375" y="440"/>
                  </a:cubicBezTo>
                  <a:cubicBezTo>
                    <a:pt x="390" y="388"/>
                    <a:pt x="398" y="333"/>
                    <a:pt x="398" y="277"/>
                  </a:cubicBezTo>
                  <a:cubicBezTo>
                    <a:pt x="398" y="186"/>
                    <a:pt x="378" y="100"/>
                    <a:pt x="342" y="22"/>
                  </a:cubicBezTo>
                  <a:cubicBezTo>
                    <a:pt x="311" y="8"/>
                    <a:pt x="277" y="0"/>
                    <a:pt x="241" y="0"/>
                  </a:cubicBezTo>
                  <a:cubicBezTo>
                    <a:pt x="108" y="0"/>
                    <a:pt x="0" y="108"/>
                    <a:pt x="0" y="241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24"/>
            <p:cNvSpPr/>
            <p:nvPr/>
          </p:nvSpPr>
          <p:spPr bwMode="auto">
            <a:xfrm>
              <a:off x="2574297" y="2261014"/>
              <a:ext cx="415618" cy="355316"/>
            </a:xfrm>
            <a:custGeom>
              <a:avLst/>
              <a:gdLst>
                <a:gd name="T0" fmla="*/ 0 w 224"/>
                <a:gd name="T1" fmla="*/ 188 h 191"/>
                <a:gd name="T2" fmla="*/ 33 w 224"/>
                <a:gd name="T3" fmla="*/ 191 h 191"/>
                <a:gd name="T4" fmla="*/ 224 w 224"/>
                <a:gd name="T5" fmla="*/ 0 h 191"/>
                <a:gd name="T6" fmla="*/ 0 w 224"/>
                <a:gd name="T7" fmla="*/ 188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4" h="191">
                  <a:moveTo>
                    <a:pt x="0" y="188"/>
                  </a:moveTo>
                  <a:cubicBezTo>
                    <a:pt x="11" y="190"/>
                    <a:pt x="22" y="191"/>
                    <a:pt x="33" y="191"/>
                  </a:cubicBezTo>
                  <a:cubicBezTo>
                    <a:pt x="138" y="191"/>
                    <a:pt x="224" y="106"/>
                    <a:pt x="224" y="0"/>
                  </a:cubicBezTo>
                  <a:cubicBezTo>
                    <a:pt x="114" y="5"/>
                    <a:pt x="23" y="84"/>
                    <a:pt x="0" y="188"/>
                  </a:cubicBezTo>
                  <a:close/>
                </a:path>
              </a:pathLst>
            </a:custGeom>
            <a:solidFill>
              <a:srgbClr val="00A0E9">
                <a:alpha val="7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25"/>
            <p:cNvSpPr/>
            <p:nvPr/>
          </p:nvSpPr>
          <p:spPr bwMode="auto">
            <a:xfrm>
              <a:off x="2840364" y="3083913"/>
              <a:ext cx="420165" cy="581208"/>
            </a:xfrm>
            <a:custGeom>
              <a:avLst/>
              <a:gdLst>
                <a:gd name="T0" fmla="*/ 224 w 224"/>
                <a:gd name="T1" fmla="*/ 0 h 310"/>
                <a:gd name="T2" fmla="*/ 0 w 224"/>
                <a:gd name="T3" fmla="*/ 240 h 310"/>
                <a:gd name="T4" fmla="*/ 11 w 224"/>
                <a:gd name="T5" fmla="*/ 310 h 310"/>
                <a:gd name="T6" fmla="*/ 224 w 224"/>
                <a:gd name="T7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4" h="310">
                  <a:moveTo>
                    <a:pt x="224" y="0"/>
                  </a:moveTo>
                  <a:cubicBezTo>
                    <a:pt x="99" y="9"/>
                    <a:pt x="0" y="113"/>
                    <a:pt x="0" y="240"/>
                  </a:cubicBezTo>
                  <a:cubicBezTo>
                    <a:pt x="0" y="265"/>
                    <a:pt x="4" y="288"/>
                    <a:pt x="11" y="310"/>
                  </a:cubicBezTo>
                  <a:cubicBezTo>
                    <a:pt x="112" y="233"/>
                    <a:pt x="187" y="125"/>
                    <a:pt x="224" y="0"/>
                  </a:cubicBezTo>
                  <a:close/>
                </a:path>
              </a:pathLst>
            </a:custGeom>
            <a:solidFill>
              <a:srgbClr val="00A0E9">
                <a:alpha val="7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26"/>
            <p:cNvSpPr/>
            <p:nvPr/>
          </p:nvSpPr>
          <p:spPr bwMode="auto">
            <a:xfrm>
              <a:off x="1104792" y="3017103"/>
              <a:ext cx="615077" cy="753306"/>
            </a:xfrm>
            <a:custGeom>
              <a:avLst/>
              <a:gdLst>
                <a:gd name="T0" fmla="*/ 22 w 331"/>
                <a:gd name="T1" fmla="*/ 0 h 405"/>
                <a:gd name="T2" fmla="*/ 0 w 331"/>
                <a:gd name="T3" fmla="*/ 0 h 405"/>
                <a:gd name="T4" fmla="*/ 316 w 331"/>
                <a:gd name="T5" fmla="*/ 405 h 405"/>
                <a:gd name="T6" fmla="*/ 331 w 331"/>
                <a:gd name="T7" fmla="*/ 309 h 405"/>
                <a:gd name="T8" fmla="*/ 22 w 331"/>
                <a:gd name="T9" fmla="*/ 0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1" h="405">
                  <a:moveTo>
                    <a:pt x="22" y="0"/>
                  </a:moveTo>
                  <a:cubicBezTo>
                    <a:pt x="14" y="0"/>
                    <a:pt x="7" y="0"/>
                    <a:pt x="0" y="0"/>
                  </a:cubicBezTo>
                  <a:cubicBezTo>
                    <a:pt x="40" y="178"/>
                    <a:pt x="158" y="325"/>
                    <a:pt x="316" y="405"/>
                  </a:cubicBezTo>
                  <a:cubicBezTo>
                    <a:pt x="326" y="375"/>
                    <a:pt x="331" y="343"/>
                    <a:pt x="331" y="309"/>
                  </a:cubicBezTo>
                  <a:cubicBezTo>
                    <a:pt x="331" y="138"/>
                    <a:pt x="193" y="0"/>
                    <a:pt x="22" y="0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27"/>
            <p:cNvSpPr/>
            <p:nvPr/>
          </p:nvSpPr>
          <p:spPr bwMode="auto">
            <a:xfrm>
              <a:off x="1406301" y="2974428"/>
              <a:ext cx="1229226" cy="912874"/>
            </a:xfrm>
            <a:custGeom>
              <a:avLst/>
              <a:gdLst>
                <a:gd name="T0" fmla="*/ 331 w 662"/>
                <a:gd name="T1" fmla="*/ 0 h 491"/>
                <a:gd name="T2" fmla="*/ 0 w 662"/>
                <a:gd name="T3" fmla="*/ 317 h 491"/>
                <a:gd name="T4" fmla="*/ 422 w 662"/>
                <a:gd name="T5" fmla="*/ 491 h 491"/>
                <a:gd name="T6" fmla="*/ 639 w 662"/>
                <a:gd name="T7" fmla="*/ 451 h 491"/>
                <a:gd name="T8" fmla="*/ 662 w 662"/>
                <a:gd name="T9" fmla="*/ 331 h 491"/>
                <a:gd name="T10" fmla="*/ 331 w 662"/>
                <a:gd name="T11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2" h="491">
                  <a:moveTo>
                    <a:pt x="331" y="0"/>
                  </a:moveTo>
                  <a:cubicBezTo>
                    <a:pt x="153" y="0"/>
                    <a:pt x="7" y="141"/>
                    <a:pt x="0" y="317"/>
                  </a:cubicBezTo>
                  <a:cubicBezTo>
                    <a:pt x="108" y="425"/>
                    <a:pt x="258" y="491"/>
                    <a:pt x="422" y="491"/>
                  </a:cubicBezTo>
                  <a:cubicBezTo>
                    <a:pt x="499" y="491"/>
                    <a:pt x="572" y="477"/>
                    <a:pt x="639" y="451"/>
                  </a:cubicBezTo>
                  <a:cubicBezTo>
                    <a:pt x="654" y="414"/>
                    <a:pt x="662" y="373"/>
                    <a:pt x="662" y="331"/>
                  </a:cubicBezTo>
                  <a:cubicBezTo>
                    <a:pt x="662" y="148"/>
                    <a:pt x="514" y="0"/>
                    <a:pt x="331" y="0"/>
                  </a:cubicBezTo>
                  <a:close/>
                </a:path>
              </a:pathLst>
            </a:custGeom>
            <a:solidFill>
              <a:schemeClr val="accent6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28"/>
            <p:cNvSpPr/>
            <p:nvPr/>
          </p:nvSpPr>
          <p:spPr bwMode="auto">
            <a:xfrm>
              <a:off x="2335874" y="2933609"/>
              <a:ext cx="874838" cy="872054"/>
            </a:xfrm>
            <a:custGeom>
              <a:avLst/>
              <a:gdLst>
                <a:gd name="T0" fmla="*/ 471 w 471"/>
                <a:gd name="T1" fmla="*/ 153 h 469"/>
                <a:gd name="T2" fmla="*/ 244 w 471"/>
                <a:gd name="T3" fmla="*/ 0 h 469"/>
                <a:gd name="T4" fmla="*/ 0 w 471"/>
                <a:gd name="T5" fmla="*/ 244 h 469"/>
                <a:gd name="T6" fmla="*/ 149 w 471"/>
                <a:gd name="T7" fmla="*/ 469 h 469"/>
                <a:gd name="T8" fmla="*/ 471 w 471"/>
                <a:gd name="T9" fmla="*/ 153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1" h="469">
                  <a:moveTo>
                    <a:pt x="471" y="153"/>
                  </a:moveTo>
                  <a:cubicBezTo>
                    <a:pt x="435" y="63"/>
                    <a:pt x="347" y="0"/>
                    <a:pt x="244" y="0"/>
                  </a:cubicBezTo>
                  <a:cubicBezTo>
                    <a:pt x="109" y="0"/>
                    <a:pt x="0" y="109"/>
                    <a:pt x="0" y="244"/>
                  </a:cubicBezTo>
                  <a:cubicBezTo>
                    <a:pt x="0" y="345"/>
                    <a:pt x="61" y="432"/>
                    <a:pt x="149" y="469"/>
                  </a:cubicBezTo>
                  <a:cubicBezTo>
                    <a:pt x="293" y="410"/>
                    <a:pt x="409" y="296"/>
                    <a:pt x="471" y="153"/>
                  </a:cubicBezTo>
                  <a:close/>
                </a:path>
              </a:pathLst>
            </a:custGeom>
            <a:solidFill>
              <a:srgbClr val="00A0E9">
                <a:alpha val="7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Oval 30"/>
            <p:cNvSpPr>
              <a:spLocks noChangeArrowheads="1"/>
            </p:cNvSpPr>
            <p:nvPr/>
          </p:nvSpPr>
          <p:spPr bwMode="auto">
            <a:xfrm>
              <a:off x="2540899" y="1675625"/>
              <a:ext cx="493546" cy="496329"/>
            </a:xfrm>
            <a:prstGeom prst="ellipse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Oval 11"/>
            <p:cNvSpPr>
              <a:spLocks noChangeArrowheads="1"/>
            </p:cNvSpPr>
            <p:nvPr/>
          </p:nvSpPr>
          <p:spPr bwMode="auto">
            <a:xfrm>
              <a:off x="1833627" y="2696302"/>
              <a:ext cx="557332" cy="556080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Oval 11"/>
            <p:cNvSpPr>
              <a:spLocks noChangeArrowheads="1"/>
            </p:cNvSpPr>
            <p:nvPr/>
          </p:nvSpPr>
          <p:spPr bwMode="auto">
            <a:xfrm>
              <a:off x="2226489" y="2491874"/>
              <a:ext cx="249471" cy="248912"/>
            </a:xfrm>
            <a:prstGeom prst="ellipse">
              <a:avLst/>
            </a:prstGeom>
            <a:solidFill>
              <a:srgbClr val="00A0E9">
                <a:alpha val="7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6" name="TextBox 143"/>
          <p:cNvSpPr txBox="1"/>
          <p:nvPr/>
        </p:nvSpPr>
        <p:spPr>
          <a:xfrm>
            <a:off x="3491880" y="1914173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n w="6350">
                  <a:noFill/>
                </a:ln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新能源企业项目介绍</a:t>
            </a:r>
            <a:r>
              <a:rPr lang="en-US" altLang="zh-CN" sz="3200" dirty="0" err="1">
                <a:ln w="6350">
                  <a:noFill/>
                </a:ln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ppt</a:t>
            </a:r>
            <a:r>
              <a:rPr lang="zh-CN" altLang="en-US" sz="3200" dirty="0">
                <a:ln w="6350">
                  <a:noFill/>
                </a:ln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模板</a:t>
            </a:r>
            <a:endParaRPr lang="zh-CN" altLang="en-US" sz="3200" dirty="0">
              <a:ln w="635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3607723" y="3342507"/>
            <a:ext cx="219347" cy="219347"/>
            <a:chOff x="801291" y="3535885"/>
            <a:chExt cx="219347" cy="219347"/>
          </a:xfrm>
        </p:grpSpPr>
        <p:sp>
          <p:nvSpPr>
            <p:cNvPr id="48" name="Oval 10"/>
            <p:cNvSpPr>
              <a:spLocks noChangeArrowheads="1"/>
            </p:cNvSpPr>
            <p:nvPr/>
          </p:nvSpPr>
          <p:spPr bwMode="auto">
            <a:xfrm>
              <a:off x="801291" y="3535885"/>
              <a:ext cx="219347" cy="21934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rgbClr val="CBAB89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800">
                <a:solidFill>
                  <a:srgbClr val="FFFDE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9" name="组合 48"/>
            <p:cNvGrpSpPr/>
            <p:nvPr/>
          </p:nvGrpSpPr>
          <p:grpSpPr>
            <a:xfrm>
              <a:off x="860980" y="3583766"/>
              <a:ext cx="100336" cy="114060"/>
              <a:chOff x="860980" y="3583766"/>
              <a:chExt cx="100336" cy="114060"/>
            </a:xfrm>
          </p:grpSpPr>
          <p:sp>
            <p:nvSpPr>
              <p:cNvPr id="50" name="Freeform 12"/>
              <p:cNvSpPr>
                <a:spLocks noEditPoints="1"/>
              </p:cNvSpPr>
              <p:nvPr/>
            </p:nvSpPr>
            <p:spPr bwMode="auto">
              <a:xfrm>
                <a:off x="884050" y="3583766"/>
                <a:ext cx="53830" cy="53740"/>
              </a:xfrm>
              <a:custGeom>
                <a:avLst/>
                <a:gdLst>
                  <a:gd name="T0" fmla="*/ 31 w 62"/>
                  <a:gd name="T1" fmla="*/ 62 h 62"/>
                  <a:gd name="T2" fmla="*/ 0 w 62"/>
                  <a:gd name="T3" fmla="*/ 31 h 62"/>
                  <a:gd name="T4" fmla="*/ 31 w 62"/>
                  <a:gd name="T5" fmla="*/ 0 h 62"/>
                  <a:gd name="T6" fmla="*/ 62 w 62"/>
                  <a:gd name="T7" fmla="*/ 31 h 62"/>
                  <a:gd name="T8" fmla="*/ 31 w 62"/>
                  <a:gd name="T9" fmla="*/ 62 h 62"/>
                  <a:gd name="T10" fmla="*/ 31 w 62"/>
                  <a:gd name="T11" fmla="*/ 11 h 62"/>
                  <a:gd name="T12" fmla="*/ 11 w 62"/>
                  <a:gd name="T13" fmla="*/ 31 h 62"/>
                  <a:gd name="T14" fmla="*/ 31 w 62"/>
                  <a:gd name="T15" fmla="*/ 51 h 62"/>
                  <a:gd name="T16" fmla="*/ 51 w 62"/>
                  <a:gd name="T17" fmla="*/ 31 h 62"/>
                  <a:gd name="T18" fmla="*/ 31 w 62"/>
                  <a:gd name="T19" fmla="*/ 1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2" h="62">
                    <a:moveTo>
                      <a:pt x="31" y="62"/>
                    </a:moveTo>
                    <a:cubicBezTo>
                      <a:pt x="14" y="62"/>
                      <a:pt x="0" y="48"/>
                      <a:pt x="0" y="31"/>
                    </a:cubicBezTo>
                    <a:cubicBezTo>
                      <a:pt x="0" y="14"/>
                      <a:pt x="14" y="0"/>
                      <a:pt x="31" y="0"/>
                    </a:cubicBezTo>
                    <a:cubicBezTo>
                      <a:pt x="48" y="0"/>
                      <a:pt x="62" y="14"/>
                      <a:pt x="62" y="31"/>
                    </a:cubicBezTo>
                    <a:cubicBezTo>
                      <a:pt x="62" y="48"/>
                      <a:pt x="48" y="62"/>
                      <a:pt x="31" y="62"/>
                    </a:cubicBezTo>
                    <a:close/>
                    <a:moveTo>
                      <a:pt x="31" y="11"/>
                    </a:moveTo>
                    <a:cubicBezTo>
                      <a:pt x="20" y="11"/>
                      <a:pt x="11" y="20"/>
                      <a:pt x="11" y="31"/>
                    </a:cubicBezTo>
                    <a:cubicBezTo>
                      <a:pt x="11" y="42"/>
                      <a:pt x="20" y="51"/>
                      <a:pt x="31" y="51"/>
                    </a:cubicBezTo>
                    <a:cubicBezTo>
                      <a:pt x="42" y="51"/>
                      <a:pt x="51" y="42"/>
                      <a:pt x="51" y="31"/>
                    </a:cubicBezTo>
                    <a:cubicBezTo>
                      <a:pt x="51" y="20"/>
                      <a:pt x="42" y="11"/>
                      <a:pt x="31" y="1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dist"/>
                <a:endPara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" name="Freeform 13"/>
              <p:cNvSpPr/>
              <p:nvPr/>
            </p:nvSpPr>
            <p:spPr bwMode="auto">
              <a:xfrm>
                <a:off x="860980" y="3643355"/>
                <a:ext cx="100336" cy="54471"/>
              </a:xfrm>
              <a:custGeom>
                <a:avLst/>
                <a:gdLst>
                  <a:gd name="T0" fmla="*/ 111 w 116"/>
                  <a:gd name="T1" fmla="*/ 63 h 63"/>
                  <a:gd name="T2" fmla="*/ 105 w 116"/>
                  <a:gd name="T3" fmla="*/ 58 h 63"/>
                  <a:gd name="T4" fmla="*/ 58 w 116"/>
                  <a:gd name="T5" fmla="*/ 11 h 63"/>
                  <a:gd name="T6" fmla="*/ 11 w 116"/>
                  <a:gd name="T7" fmla="*/ 58 h 63"/>
                  <a:gd name="T8" fmla="*/ 6 w 116"/>
                  <a:gd name="T9" fmla="*/ 63 h 63"/>
                  <a:gd name="T10" fmla="*/ 0 w 116"/>
                  <a:gd name="T11" fmla="*/ 58 h 63"/>
                  <a:gd name="T12" fmla="*/ 58 w 116"/>
                  <a:gd name="T13" fmla="*/ 0 h 63"/>
                  <a:gd name="T14" fmla="*/ 116 w 116"/>
                  <a:gd name="T15" fmla="*/ 58 h 63"/>
                  <a:gd name="T16" fmla="*/ 111 w 116"/>
                  <a:gd name="T17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63">
                    <a:moveTo>
                      <a:pt x="111" y="63"/>
                    </a:moveTo>
                    <a:cubicBezTo>
                      <a:pt x="108" y="63"/>
                      <a:pt x="105" y="61"/>
                      <a:pt x="105" y="58"/>
                    </a:cubicBezTo>
                    <a:cubicBezTo>
                      <a:pt x="105" y="32"/>
                      <a:pt x="84" y="11"/>
                      <a:pt x="58" y="11"/>
                    </a:cubicBezTo>
                    <a:cubicBezTo>
                      <a:pt x="32" y="11"/>
                      <a:pt x="11" y="32"/>
                      <a:pt x="11" y="58"/>
                    </a:cubicBezTo>
                    <a:cubicBezTo>
                      <a:pt x="11" y="61"/>
                      <a:pt x="9" y="63"/>
                      <a:pt x="6" y="63"/>
                    </a:cubicBezTo>
                    <a:cubicBezTo>
                      <a:pt x="3" y="63"/>
                      <a:pt x="0" y="61"/>
                      <a:pt x="0" y="58"/>
                    </a:cubicBezTo>
                    <a:cubicBezTo>
                      <a:pt x="0" y="26"/>
                      <a:pt x="26" y="0"/>
                      <a:pt x="58" y="0"/>
                    </a:cubicBezTo>
                    <a:cubicBezTo>
                      <a:pt x="90" y="0"/>
                      <a:pt x="116" y="26"/>
                      <a:pt x="116" y="58"/>
                    </a:cubicBezTo>
                    <a:cubicBezTo>
                      <a:pt x="116" y="61"/>
                      <a:pt x="114" y="63"/>
                      <a:pt x="111" y="6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dist"/>
                <a:endPara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52" name="Group 14"/>
          <p:cNvGrpSpPr/>
          <p:nvPr/>
        </p:nvGrpSpPr>
        <p:grpSpPr bwMode="auto">
          <a:xfrm>
            <a:off x="5352535" y="3342507"/>
            <a:ext cx="219347" cy="219347"/>
            <a:chOff x="4248" y="3024"/>
            <a:chExt cx="600" cy="599"/>
          </a:xfrm>
        </p:grpSpPr>
        <p:sp>
          <p:nvSpPr>
            <p:cNvPr id="53" name="Oval 15"/>
            <p:cNvSpPr>
              <a:spLocks noChangeArrowheads="1"/>
            </p:cNvSpPr>
            <p:nvPr/>
          </p:nvSpPr>
          <p:spPr bwMode="auto">
            <a:xfrm>
              <a:off x="4248" y="3024"/>
              <a:ext cx="600" cy="59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rgbClr val="CBAB89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800">
                <a:solidFill>
                  <a:srgbClr val="FFFDE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54" name="Group 16"/>
            <p:cNvGrpSpPr/>
            <p:nvPr/>
          </p:nvGrpSpPr>
          <p:grpSpPr bwMode="auto">
            <a:xfrm>
              <a:off x="4441" y="3144"/>
              <a:ext cx="215" cy="345"/>
              <a:chOff x="4441" y="3144"/>
              <a:chExt cx="215" cy="345"/>
            </a:xfrm>
          </p:grpSpPr>
          <p:sp>
            <p:nvSpPr>
              <p:cNvPr id="55" name="Freeform 17"/>
              <p:cNvSpPr>
                <a:spLocks noEditPoints="1"/>
              </p:cNvSpPr>
              <p:nvPr/>
            </p:nvSpPr>
            <p:spPr bwMode="auto">
              <a:xfrm>
                <a:off x="4474" y="3144"/>
                <a:ext cx="149" cy="253"/>
              </a:xfrm>
              <a:custGeom>
                <a:avLst/>
                <a:gdLst>
                  <a:gd name="T0" fmla="*/ 31 w 63"/>
                  <a:gd name="T1" fmla="*/ 107 h 107"/>
                  <a:gd name="T2" fmla="*/ 63 w 63"/>
                  <a:gd name="T3" fmla="*/ 78 h 107"/>
                  <a:gd name="T4" fmla="*/ 63 w 63"/>
                  <a:gd name="T5" fmla="*/ 29 h 107"/>
                  <a:gd name="T6" fmla="*/ 31 w 63"/>
                  <a:gd name="T7" fmla="*/ 0 h 107"/>
                  <a:gd name="T8" fmla="*/ 0 w 63"/>
                  <a:gd name="T9" fmla="*/ 29 h 107"/>
                  <a:gd name="T10" fmla="*/ 0 w 63"/>
                  <a:gd name="T11" fmla="*/ 78 h 107"/>
                  <a:gd name="T12" fmla="*/ 31 w 63"/>
                  <a:gd name="T13" fmla="*/ 107 h 107"/>
                  <a:gd name="T14" fmla="*/ 10 w 63"/>
                  <a:gd name="T15" fmla="*/ 29 h 107"/>
                  <a:gd name="T16" fmla="*/ 31 w 63"/>
                  <a:gd name="T17" fmla="*/ 10 h 107"/>
                  <a:gd name="T18" fmla="*/ 53 w 63"/>
                  <a:gd name="T19" fmla="*/ 29 h 107"/>
                  <a:gd name="T20" fmla="*/ 53 w 63"/>
                  <a:gd name="T21" fmla="*/ 78 h 107"/>
                  <a:gd name="T22" fmla="*/ 31 w 63"/>
                  <a:gd name="T23" fmla="*/ 97 h 107"/>
                  <a:gd name="T24" fmla="*/ 10 w 63"/>
                  <a:gd name="T25" fmla="*/ 78 h 107"/>
                  <a:gd name="T26" fmla="*/ 10 w 63"/>
                  <a:gd name="T27" fmla="*/ 29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3" h="107">
                    <a:moveTo>
                      <a:pt x="31" y="107"/>
                    </a:moveTo>
                    <a:cubicBezTo>
                      <a:pt x="49" y="107"/>
                      <a:pt x="63" y="94"/>
                      <a:pt x="63" y="78"/>
                    </a:cubicBezTo>
                    <a:cubicBezTo>
                      <a:pt x="63" y="29"/>
                      <a:pt x="63" y="29"/>
                      <a:pt x="63" y="29"/>
                    </a:cubicBezTo>
                    <a:cubicBezTo>
                      <a:pt x="63" y="13"/>
                      <a:pt x="49" y="0"/>
                      <a:pt x="31" y="0"/>
                    </a:cubicBezTo>
                    <a:cubicBezTo>
                      <a:pt x="14" y="0"/>
                      <a:pt x="0" y="13"/>
                      <a:pt x="0" y="29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94"/>
                      <a:pt x="14" y="107"/>
                      <a:pt x="31" y="107"/>
                    </a:cubicBezTo>
                    <a:close/>
                    <a:moveTo>
                      <a:pt x="10" y="29"/>
                    </a:moveTo>
                    <a:cubicBezTo>
                      <a:pt x="10" y="18"/>
                      <a:pt x="19" y="10"/>
                      <a:pt x="31" y="10"/>
                    </a:cubicBezTo>
                    <a:cubicBezTo>
                      <a:pt x="43" y="10"/>
                      <a:pt x="53" y="18"/>
                      <a:pt x="53" y="29"/>
                    </a:cubicBezTo>
                    <a:cubicBezTo>
                      <a:pt x="53" y="78"/>
                      <a:pt x="53" y="78"/>
                      <a:pt x="53" y="78"/>
                    </a:cubicBezTo>
                    <a:cubicBezTo>
                      <a:pt x="53" y="88"/>
                      <a:pt x="43" y="97"/>
                      <a:pt x="31" y="97"/>
                    </a:cubicBezTo>
                    <a:cubicBezTo>
                      <a:pt x="19" y="97"/>
                      <a:pt x="10" y="88"/>
                      <a:pt x="10" y="78"/>
                    </a:cubicBezTo>
                    <a:lnTo>
                      <a:pt x="10" y="29"/>
                    </a:lnTo>
                    <a:close/>
                  </a:path>
                </a:pathLst>
              </a:custGeom>
              <a:solidFill>
                <a:schemeClr val="bg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dist"/>
                <a:endPara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6" name="Freeform 18"/>
              <p:cNvSpPr/>
              <p:nvPr/>
            </p:nvSpPr>
            <p:spPr bwMode="auto">
              <a:xfrm>
                <a:off x="4441" y="3267"/>
                <a:ext cx="215" cy="222"/>
              </a:xfrm>
              <a:custGeom>
                <a:avLst/>
                <a:gdLst>
                  <a:gd name="T0" fmla="*/ 86 w 91"/>
                  <a:gd name="T1" fmla="*/ 0 h 94"/>
                  <a:gd name="T2" fmla="*/ 81 w 91"/>
                  <a:gd name="T3" fmla="*/ 5 h 94"/>
                  <a:gd name="T4" fmla="*/ 81 w 91"/>
                  <a:gd name="T5" fmla="*/ 28 h 94"/>
                  <a:gd name="T6" fmla="*/ 45 w 91"/>
                  <a:gd name="T7" fmla="*/ 59 h 94"/>
                  <a:gd name="T8" fmla="*/ 10 w 91"/>
                  <a:gd name="T9" fmla="*/ 28 h 94"/>
                  <a:gd name="T10" fmla="*/ 10 w 91"/>
                  <a:gd name="T11" fmla="*/ 5 h 94"/>
                  <a:gd name="T12" fmla="*/ 5 w 91"/>
                  <a:gd name="T13" fmla="*/ 0 h 94"/>
                  <a:gd name="T14" fmla="*/ 0 w 91"/>
                  <a:gd name="T15" fmla="*/ 5 h 94"/>
                  <a:gd name="T16" fmla="*/ 0 w 91"/>
                  <a:gd name="T17" fmla="*/ 28 h 94"/>
                  <a:gd name="T18" fmla="*/ 40 w 91"/>
                  <a:gd name="T19" fmla="*/ 69 h 94"/>
                  <a:gd name="T20" fmla="*/ 40 w 91"/>
                  <a:gd name="T21" fmla="*/ 84 h 94"/>
                  <a:gd name="T22" fmla="*/ 20 w 91"/>
                  <a:gd name="T23" fmla="*/ 84 h 94"/>
                  <a:gd name="T24" fmla="*/ 15 w 91"/>
                  <a:gd name="T25" fmla="*/ 89 h 94"/>
                  <a:gd name="T26" fmla="*/ 20 w 91"/>
                  <a:gd name="T27" fmla="*/ 94 h 94"/>
                  <a:gd name="T28" fmla="*/ 70 w 91"/>
                  <a:gd name="T29" fmla="*/ 94 h 94"/>
                  <a:gd name="T30" fmla="*/ 75 w 91"/>
                  <a:gd name="T31" fmla="*/ 89 h 94"/>
                  <a:gd name="T32" fmla="*/ 70 w 91"/>
                  <a:gd name="T33" fmla="*/ 84 h 94"/>
                  <a:gd name="T34" fmla="*/ 50 w 91"/>
                  <a:gd name="T35" fmla="*/ 84 h 94"/>
                  <a:gd name="T36" fmla="*/ 50 w 91"/>
                  <a:gd name="T37" fmla="*/ 69 h 94"/>
                  <a:gd name="T38" fmla="*/ 91 w 91"/>
                  <a:gd name="T39" fmla="*/ 28 h 94"/>
                  <a:gd name="T40" fmla="*/ 91 w 91"/>
                  <a:gd name="T41" fmla="*/ 5 h 94"/>
                  <a:gd name="T42" fmla="*/ 86 w 91"/>
                  <a:gd name="T43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1" h="94">
                    <a:moveTo>
                      <a:pt x="86" y="0"/>
                    </a:moveTo>
                    <a:cubicBezTo>
                      <a:pt x="83" y="0"/>
                      <a:pt x="81" y="3"/>
                      <a:pt x="81" y="5"/>
                    </a:cubicBezTo>
                    <a:cubicBezTo>
                      <a:pt x="81" y="28"/>
                      <a:pt x="81" y="28"/>
                      <a:pt x="81" y="28"/>
                    </a:cubicBezTo>
                    <a:cubicBezTo>
                      <a:pt x="81" y="45"/>
                      <a:pt x="65" y="59"/>
                      <a:pt x="45" y="59"/>
                    </a:cubicBezTo>
                    <a:cubicBezTo>
                      <a:pt x="26" y="59"/>
                      <a:pt x="10" y="45"/>
                      <a:pt x="10" y="28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2"/>
                      <a:pt x="8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49"/>
                      <a:pt x="18" y="67"/>
                      <a:pt x="40" y="69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20" y="84"/>
                      <a:pt x="20" y="84"/>
                      <a:pt x="20" y="84"/>
                    </a:cubicBezTo>
                    <a:cubicBezTo>
                      <a:pt x="18" y="84"/>
                      <a:pt x="15" y="86"/>
                      <a:pt x="15" y="89"/>
                    </a:cubicBezTo>
                    <a:cubicBezTo>
                      <a:pt x="15" y="92"/>
                      <a:pt x="18" y="94"/>
                      <a:pt x="20" y="94"/>
                    </a:cubicBezTo>
                    <a:cubicBezTo>
                      <a:pt x="70" y="94"/>
                      <a:pt x="70" y="94"/>
                      <a:pt x="70" y="94"/>
                    </a:cubicBezTo>
                    <a:cubicBezTo>
                      <a:pt x="73" y="94"/>
                      <a:pt x="75" y="92"/>
                      <a:pt x="75" y="89"/>
                    </a:cubicBezTo>
                    <a:cubicBezTo>
                      <a:pt x="75" y="86"/>
                      <a:pt x="73" y="84"/>
                      <a:pt x="70" y="84"/>
                    </a:cubicBezTo>
                    <a:cubicBezTo>
                      <a:pt x="50" y="84"/>
                      <a:pt x="50" y="84"/>
                      <a:pt x="50" y="84"/>
                    </a:cubicBezTo>
                    <a:cubicBezTo>
                      <a:pt x="50" y="69"/>
                      <a:pt x="50" y="69"/>
                      <a:pt x="50" y="69"/>
                    </a:cubicBezTo>
                    <a:cubicBezTo>
                      <a:pt x="73" y="67"/>
                      <a:pt x="91" y="49"/>
                      <a:pt x="91" y="28"/>
                    </a:cubicBezTo>
                    <a:cubicBezTo>
                      <a:pt x="91" y="5"/>
                      <a:pt x="91" y="5"/>
                      <a:pt x="91" y="5"/>
                    </a:cubicBezTo>
                    <a:cubicBezTo>
                      <a:pt x="91" y="3"/>
                      <a:pt x="88" y="0"/>
                      <a:pt x="8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dist"/>
                <a:endPara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60" name="文本占位符 2"/>
          <p:cNvSpPr txBox="1"/>
          <p:nvPr/>
        </p:nvSpPr>
        <p:spPr>
          <a:xfrm>
            <a:off x="3491880" y="2592768"/>
            <a:ext cx="4971509" cy="37241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zh-CN" altLang="en-US" sz="1800" b="1" i="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700" b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  <a:sym typeface="+mn-lt"/>
              </a:rPr>
              <a:t>CSASAADAstudio</a:t>
            </a:r>
            <a:r>
              <a:rPr lang="en-US" sz="7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  <a:sym typeface="+mn-lt"/>
              </a:rPr>
              <a:t> sales template, a more beautiful template please magic </a:t>
            </a:r>
            <a:r>
              <a:rPr lang="en-US" sz="700" b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  <a:sym typeface="+mn-lt"/>
              </a:rPr>
              <a:t>rainMagic</a:t>
            </a:r>
            <a:r>
              <a:rPr lang="en-US" sz="7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  <a:sym typeface="+mn-lt"/>
              </a:rPr>
              <a:t> rain studio sales template, a </a:t>
            </a:r>
            <a:r>
              <a:rPr lang="en-US" sz="700" b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  <a:sym typeface="+mn-lt"/>
              </a:rPr>
              <a:t>moreMagic</a:t>
            </a:r>
            <a:r>
              <a:rPr lang="en-US" sz="7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  <a:sym typeface="+mn-lt"/>
              </a:rPr>
              <a:t> rain studio sales template, a more beautiful template please magic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组合 78"/>
          <p:cNvGrpSpPr/>
          <p:nvPr/>
        </p:nvGrpSpPr>
        <p:grpSpPr>
          <a:xfrm>
            <a:off x="4043803" y="1358287"/>
            <a:ext cx="1056394" cy="1389270"/>
            <a:chOff x="3995936" y="1676400"/>
            <a:chExt cx="1056394" cy="1389270"/>
          </a:xfrm>
        </p:grpSpPr>
        <p:grpSp>
          <p:nvGrpSpPr>
            <p:cNvPr id="80" name="组合 79"/>
            <p:cNvGrpSpPr/>
            <p:nvPr/>
          </p:nvGrpSpPr>
          <p:grpSpPr>
            <a:xfrm>
              <a:off x="3995936" y="1676400"/>
              <a:ext cx="1056394" cy="1389270"/>
              <a:chOff x="1078816" y="964066"/>
              <a:chExt cx="2222812" cy="2923236"/>
            </a:xfrm>
          </p:grpSpPr>
          <p:sp>
            <p:nvSpPr>
              <p:cNvPr id="82" name="Freeform 7"/>
              <p:cNvSpPr/>
              <p:nvPr/>
            </p:nvSpPr>
            <p:spPr bwMode="auto">
              <a:xfrm>
                <a:off x="1078816" y="2540257"/>
                <a:ext cx="696716" cy="1019561"/>
              </a:xfrm>
              <a:custGeom>
                <a:avLst/>
                <a:gdLst>
                  <a:gd name="T0" fmla="*/ 94 w 375"/>
                  <a:gd name="T1" fmla="*/ 0 h 549"/>
                  <a:gd name="T2" fmla="*/ 11 w 375"/>
                  <a:gd name="T3" fmla="*/ 12 h 549"/>
                  <a:gd name="T4" fmla="*/ 0 w 375"/>
                  <a:gd name="T5" fmla="*/ 127 h 549"/>
                  <a:gd name="T6" fmla="*/ 174 w 375"/>
                  <a:gd name="T7" fmla="*/ 549 h 549"/>
                  <a:gd name="T8" fmla="*/ 375 w 375"/>
                  <a:gd name="T9" fmla="*/ 280 h 549"/>
                  <a:gd name="T10" fmla="*/ 94 w 375"/>
                  <a:gd name="T11" fmla="*/ 0 h 5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5" h="549">
                    <a:moveTo>
                      <a:pt x="94" y="0"/>
                    </a:moveTo>
                    <a:cubicBezTo>
                      <a:pt x="65" y="0"/>
                      <a:pt x="37" y="4"/>
                      <a:pt x="11" y="12"/>
                    </a:cubicBezTo>
                    <a:cubicBezTo>
                      <a:pt x="3" y="49"/>
                      <a:pt x="0" y="87"/>
                      <a:pt x="0" y="127"/>
                    </a:cubicBezTo>
                    <a:cubicBezTo>
                      <a:pt x="0" y="291"/>
                      <a:pt x="66" y="441"/>
                      <a:pt x="174" y="549"/>
                    </a:cubicBezTo>
                    <a:cubicBezTo>
                      <a:pt x="290" y="514"/>
                      <a:pt x="375" y="407"/>
                      <a:pt x="375" y="280"/>
                    </a:cubicBezTo>
                    <a:cubicBezTo>
                      <a:pt x="375" y="125"/>
                      <a:pt x="249" y="0"/>
                      <a:pt x="94" y="0"/>
                    </a:cubicBezTo>
                    <a:close/>
                  </a:path>
                </a:pathLst>
              </a:custGeom>
              <a:solidFill>
                <a:schemeClr val="accent3">
                  <a:alpha val="7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" name="Freeform 8"/>
              <p:cNvSpPr/>
              <p:nvPr/>
            </p:nvSpPr>
            <p:spPr bwMode="auto">
              <a:xfrm>
                <a:off x="1088093" y="2231327"/>
                <a:ext cx="600234" cy="615077"/>
              </a:xfrm>
              <a:custGeom>
                <a:avLst/>
                <a:gdLst>
                  <a:gd name="T0" fmla="*/ 158 w 323"/>
                  <a:gd name="T1" fmla="*/ 0 h 331"/>
                  <a:gd name="T2" fmla="*/ 51 w 323"/>
                  <a:gd name="T3" fmla="*/ 38 h 331"/>
                  <a:gd name="T4" fmla="*/ 0 w 323"/>
                  <a:gd name="T5" fmla="*/ 216 h 331"/>
                  <a:gd name="T6" fmla="*/ 158 w 323"/>
                  <a:gd name="T7" fmla="*/ 331 h 331"/>
                  <a:gd name="T8" fmla="*/ 323 w 323"/>
                  <a:gd name="T9" fmla="*/ 166 h 331"/>
                  <a:gd name="T10" fmla="*/ 158 w 323"/>
                  <a:gd name="T11" fmla="*/ 0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3" h="331">
                    <a:moveTo>
                      <a:pt x="158" y="0"/>
                    </a:moveTo>
                    <a:cubicBezTo>
                      <a:pt x="117" y="0"/>
                      <a:pt x="80" y="14"/>
                      <a:pt x="51" y="38"/>
                    </a:cubicBezTo>
                    <a:cubicBezTo>
                      <a:pt x="25" y="94"/>
                      <a:pt x="8" y="153"/>
                      <a:pt x="0" y="216"/>
                    </a:cubicBezTo>
                    <a:cubicBezTo>
                      <a:pt x="21" y="283"/>
                      <a:pt x="84" y="331"/>
                      <a:pt x="158" y="331"/>
                    </a:cubicBezTo>
                    <a:cubicBezTo>
                      <a:pt x="249" y="331"/>
                      <a:pt x="323" y="257"/>
                      <a:pt x="323" y="166"/>
                    </a:cubicBezTo>
                    <a:cubicBezTo>
                      <a:pt x="323" y="74"/>
                      <a:pt x="249" y="0"/>
                      <a:pt x="158" y="0"/>
                    </a:cubicBez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" name="Oval 9"/>
              <p:cNvSpPr>
                <a:spLocks noChangeArrowheads="1"/>
              </p:cNvSpPr>
              <p:nvPr/>
            </p:nvSpPr>
            <p:spPr bwMode="auto">
              <a:xfrm>
                <a:off x="1530616" y="2179723"/>
                <a:ext cx="506964" cy="507925"/>
              </a:xfrm>
              <a:prstGeom prst="ellipse">
                <a:avLst/>
              </a:prstGeom>
              <a:solidFill>
                <a:schemeClr val="accent5">
                  <a:alpha val="7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" name="Oval 10"/>
              <p:cNvSpPr>
                <a:spLocks noChangeArrowheads="1"/>
              </p:cNvSpPr>
              <p:nvPr/>
            </p:nvSpPr>
            <p:spPr bwMode="auto">
              <a:xfrm>
                <a:off x="2050137" y="1993832"/>
                <a:ext cx="576113" cy="574257"/>
              </a:xfrm>
              <a:prstGeom prst="ellipse">
                <a:avLst/>
              </a:prstGeom>
              <a:solidFill>
                <a:schemeClr val="accent6">
                  <a:alpha val="7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" name="Oval 11"/>
              <p:cNvSpPr>
                <a:spLocks noChangeArrowheads="1"/>
              </p:cNvSpPr>
              <p:nvPr/>
            </p:nvSpPr>
            <p:spPr bwMode="auto">
              <a:xfrm>
                <a:off x="1688327" y="1950229"/>
                <a:ext cx="413762" cy="412834"/>
              </a:xfrm>
              <a:prstGeom prst="ellipse">
                <a:avLst/>
              </a:prstGeom>
              <a:solidFill>
                <a:schemeClr val="accent4">
                  <a:alpha val="7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" name="Oval 12"/>
              <p:cNvSpPr>
                <a:spLocks noChangeArrowheads="1"/>
              </p:cNvSpPr>
              <p:nvPr/>
            </p:nvSpPr>
            <p:spPr bwMode="auto">
              <a:xfrm>
                <a:off x="1955510" y="1555021"/>
                <a:ext cx="256050" cy="256050"/>
              </a:xfrm>
              <a:prstGeom prst="ellipse">
                <a:avLst/>
              </a:prstGeom>
              <a:solidFill>
                <a:schemeClr val="accent4">
                  <a:alpha val="7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" name="Oval 13"/>
              <p:cNvSpPr>
                <a:spLocks noChangeArrowheads="1"/>
              </p:cNvSpPr>
              <p:nvPr/>
            </p:nvSpPr>
            <p:spPr bwMode="auto">
              <a:xfrm>
                <a:off x="2389682" y="1158887"/>
                <a:ext cx="86278" cy="87205"/>
              </a:xfrm>
              <a:prstGeom prst="ellipse">
                <a:avLst/>
              </a:prstGeom>
              <a:solidFill>
                <a:schemeClr val="accent4">
                  <a:alpha val="7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" name="Oval 14"/>
              <p:cNvSpPr>
                <a:spLocks noChangeArrowheads="1"/>
              </p:cNvSpPr>
              <p:nvPr/>
            </p:nvSpPr>
            <p:spPr bwMode="auto">
              <a:xfrm>
                <a:off x="1532470" y="1755408"/>
                <a:ext cx="85350" cy="85350"/>
              </a:xfrm>
              <a:prstGeom prst="ellipse">
                <a:avLst/>
              </a:pr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" name="Oval 15"/>
              <p:cNvSpPr>
                <a:spLocks noChangeArrowheads="1"/>
              </p:cNvSpPr>
              <p:nvPr/>
            </p:nvSpPr>
            <p:spPr bwMode="auto">
              <a:xfrm>
                <a:off x="2068691" y="1905698"/>
                <a:ext cx="87205" cy="88133"/>
              </a:xfrm>
              <a:prstGeom prst="ellipse">
                <a:avLst/>
              </a:pr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" name="Freeform 16"/>
              <p:cNvSpPr/>
              <p:nvPr/>
            </p:nvSpPr>
            <p:spPr bwMode="auto">
              <a:xfrm>
                <a:off x="1673483" y="1653359"/>
                <a:ext cx="376653" cy="377581"/>
              </a:xfrm>
              <a:custGeom>
                <a:avLst/>
                <a:gdLst>
                  <a:gd name="T0" fmla="*/ 201 w 203"/>
                  <a:gd name="T1" fmla="*/ 98 h 203"/>
                  <a:gd name="T2" fmla="*/ 105 w 203"/>
                  <a:gd name="T3" fmla="*/ 201 h 203"/>
                  <a:gd name="T4" fmla="*/ 1 w 203"/>
                  <a:gd name="T5" fmla="*/ 105 h 203"/>
                  <a:gd name="T6" fmla="*/ 98 w 203"/>
                  <a:gd name="T7" fmla="*/ 1 h 203"/>
                  <a:gd name="T8" fmla="*/ 201 w 203"/>
                  <a:gd name="T9" fmla="*/ 98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3" h="203">
                    <a:moveTo>
                      <a:pt x="201" y="98"/>
                    </a:moveTo>
                    <a:cubicBezTo>
                      <a:pt x="203" y="153"/>
                      <a:pt x="160" y="200"/>
                      <a:pt x="105" y="201"/>
                    </a:cubicBezTo>
                    <a:cubicBezTo>
                      <a:pt x="49" y="203"/>
                      <a:pt x="3" y="160"/>
                      <a:pt x="1" y="105"/>
                    </a:cubicBezTo>
                    <a:cubicBezTo>
                      <a:pt x="0" y="49"/>
                      <a:pt x="43" y="3"/>
                      <a:pt x="98" y="1"/>
                    </a:cubicBezTo>
                    <a:cubicBezTo>
                      <a:pt x="153" y="0"/>
                      <a:pt x="200" y="43"/>
                      <a:pt x="201" y="98"/>
                    </a:cubicBez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" name="Oval 17"/>
              <p:cNvSpPr>
                <a:spLocks noChangeArrowheads="1"/>
              </p:cNvSpPr>
              <p:nvPr/>
            </p:nvSpPr>
            <p:spPr bwMode="auto">
              <a:xfrm>
                <a:off x="1504639" y="1901988"/>
                <a:ext cx="141013" cy="143796"/>
              </a:xfrm>
              <a:prstGeom prst="ellipse">
                <a:avLst/>
              </a:prstGeom>
              <a:solidFill>
                <a:srgbClr val="00A0E9">
                  <a:alpha val="7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" name="Oval 18"/>
              <p:cNvSpPr>
                <a:spLocks noChangeArrowheads="1"/>
              </p:cNvSpPr>
              <p:nvPr/>
            </p:nvSpPr>
            <p:spPr bwMode="auto">
              <a:xfrm>
                <a:off x="2167029" y="964066"/>
                <a:ext cx="142869" cy="142868"/>
              </a:xfrm>
              <a:prstGeom prst="ellipse">
                <a:avLst/>
              </a:prstGeom>
              <a:solidFill>
                <a:srgbClr val="00A0E9">
                  <a:alpha val="7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" name="Oval 19"/>
              <p:cNvSpPr>
                <a:spLocks noChangeArrowheads="1"/>
              </p:cNvSpPr>
              <p:nvPr/>
            </p:nvSpPr>
            <p:spPr bwMode="auto">
              <a:xfrm>
                <a:off x="2276500" y="1307321"/>
                <a:ext cx="312641" cy="312641"/>
              </a:xfrm>
              <a:prstGeom prst="ellipse">
                <a:avLst/>
              </a:prstGeom>
              <a:solidFill>
                <a:schemeClr val="accent3">
                  <a:alpha val="7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" name="Oval 20"/>
              <p:cNvSpPr>
                <a:spLocks noChangeArrowheads="1"/>
              </p:cNvSpPr>
              <p:nvPr/>
            </p:nvSpPr>
            <p:spPr bwMode="auto">
              <a:xfrm>
                <a:off x="2276500" y="1816638"/>
                <a:ext cx="312641" cy="314496"/>
              </a:xfrm>
              <a:prstGeom prst="ellipse">
                <a:avLst/>
              </a:prstGeom>
              <a:solidFill>
                <a:schemeClr val="accent3">
                  <a:alpha val="7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Oval 21"/>
              <p:cNvSpPr>
                <a:spLocks noChangeArrowheads="1"/>
              </p:cNvSpPr>
              <p:nvPr/>
            </p:nvSpPr>
            <p:spPr bwMode="auto">
              <a:xfrm>
                <a:off x="2754274" y="1514202"/>
                <a:ext cx="141013" cy="141013"/>
              </a:xfrm>
              <a:prstGeom prst="ellipse">
                <a:avLst/>
              </a:prstGeom>
              <a:solidFill>
                <a:schemeClr val="accent6">
                  <a:alpha val="7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" name="Freeform 22"/>
              <p:cNvSpPr/>
              <p:nvPr/>
            </p:nvSpPr>
            <p:spPr bwMode="auto">
              <a:xfrm>
                <a:off x="2947240" y="2064338"/>
                <a:ext cx="348822" cy="600233"/>
              </a:xfrm>
              <a:custGeom>
                <a:avLst/>
                <a:gdLst>
                  <a:gd name="T0" fmla="*/ 0 w 188"/>
                  <a:gd name="T1" fmla="*/ 132 h 323"/>
                  <a:gd name="T2" fmla="*/ 188 w 188"/>
                  <a:gd name="T3" fmla="*/ 323 h 323"/>
                  <a:gd name="T4" fmla="*/ 53 w 188"/>
                  <a:gd name="T5" fmla="*/ 0 h 323"/>
                  <a:gd name="T6" fmla="*/ 0 w 188"/>
                  <a:gd name="T7" fmla="*/ 132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8" h="323">
                    <a:moveTo>
                      <a:pt x="0" y="132"/>
                    </a:moveTo>
                    <a:cubicBezTo>
                      <a:pt x="0" y="237"/>
                      <a:pt x="84" y="321"/>
                      <a:pt x="188" y="323"/>
                    </a:cubicBezTo>
                    <a:cubicBezTo>
                      <a:pt x="176" y="201"/>
                      <a:pt x="127" y="89"/>
                      <a:pt x="53" y="0"/>
                    </a:cubicBezTo>
                    <a:cubicBezTo>
                      <a:pt x="20" y="34"/>
                      <a:pt x="0" y="81"/>
                      <a:pt x="0" y="132"/>
                    </a:cubicBezTo>
                    <a:close/>
                  </a:path>
                </a:pathLst>
              </a:custGeom>
              <a:solidFill>
                <a:srgbClr val="00A0E9">
                  <a:alpha val="7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" name="Freeform 23"/>
              <p:cNvSpPr/>
              <p:nvPr/>
            </p:nvSpPr>
            <p:spPr bwMode="auto">
              <a:xfrm>
                <a:off x="2563165" y="2261014"/>
                <a:ext cx="738463" cy="894319"/>
              </a:xfrm>
              <a:custGeom>
                <a:avLst/>
                <a:gdLst>
                  <a:gd name="T0" fmla="*/ 0 w 398"/>
                  <a:gd name="T1" fmla="*/ 241 h 481"/>
                  <a:gd name="T2" fmla="*/ 241 w 398"/>
                  <a:gd name="T3" fmla="*/ 481 h 481"/>
                  <a:gd name="T4" fmla="*/ 375 w 398"/>
                  <a:gd name="T5" fmla="*/ 440 h 481"/>
                  <a:gd name="T6" fmla="*/ 398 w 398"/>
                  <a:gd name="T7" fmla="*/ 277 h 481"/>
                  <a:gd name="T8" fmla="*/ 342 w 398"/>
                  <a:gd name="T9" fmla="*/ 22 h 481"/>
                  <a:gd name="T10" fmla="*/ 241 w 398"/>
                  <a:gd name="T11" fmla="*/ 0 h 481"/>
                  <a:gd name="T12" fmla="*/ 0 w 398"/>
                  <a:gd name="T13" fmla="*/ 241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8" h="481">
                    <a:moveTo>
                      <a:pt x="0" y="241"/>
                    </a:moveTo>
                    <a:cubicBezTo>
                      <a:pt x="0" y="374"/>
                      <a:pt x="108" y="481"/>
                      <a:pt x="241" y="481"/>
                    </a:cubicBezTo>
                    <a:cubicBezTo>
                      <a:pt x="291" y="481"/>
                      <a:pt x="337" y="466"/>
                      <a:pt x="375" y="440"/>
                    </a:cubicBezTo>
                    <a:cubicBezTo>
                      <a:pt x="390" y="388"/>
                      <a:pt x="398" y="333"/>
                      <a:pt x="398" y="277"/>
                    </a:cubicBezTo>
                    <a:cubicBezTo>
                      <a:pt x="398" y="186"/>
                      <a:pt x="378" y="100"/>
                      <a:pt x="342" y="22"/>
                    </a:cubicBezTo>
                    <a:cubicBezTo>
                      <a:pt x="311" y="8"/>
                      <a:pt x="277" y="0"/>
                      <a:pt x="241" y="0"/>
                    </a:cubicBezTo>
                    <a:cubicBezTo>
                      <a:pt x="108" y="0"/>
                      <a:pt x="0" y="108"/>
                      <a:pt x="0" y="241"/>
                    </a:cubicBez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" name="Freeform 24"/>
              <p:cNvSpPr/>
              <p:nvPr/>
            </p:nvSpPr>
            <p:spPr bwMode="auto">
              <a:xfrm>
                <a:off x="2574297" y="2261014"/>
                <a:ext cx="415618" cy="355316"/>
              </a:xfrm>
              <a:custGeom>
                <a:avLst/>
                <a:gdLst>
                  <a:gd name="T0" fmla="*/ 0 w 224"/>
                  <a:gd name="T1" fmla="*/ 188 h 191"/>
                  <a:gd name="T2" fmla="*/ 33 w 224"/>
                  <a:gd name="T3" fmla="*/ 191 h 191"/>
                  <a:gd name="T4" fmla="*/ 224 w 224"/>
                  <a:gd name="T5" fmla="*/ 0 h 191"/>
                  <a:gd name="T6" fmla="*/ 0 w 224"/>
                  <a:gd name="T7" fmla="*/ 188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4" h="191">
                    <a:moveTo>
                      <a:pt x="0" y="188"/>
                    </a:moveTo>
                    <a:cubicBezTo>
                      <a:pt x="11" y="190"/>
                      <a:pt x="22" y="191"/>
                      <a:pt x="33" y="191"/>
                    </a:cubicBezTo>
                    <a:cubicBezTo>
                      <a:pt x="138" y="191"/>
                      <a:pt x="224" y="106"/>
                      <a:pt x="224" y="0"/>
                    </a:cubicBezTo>
                    <a:cubicBezTo>
                      <a:pt x="114" y="5"/>
                      <a:pt x="23" y="84"/>
                      <a:pt x="0" y="188"/>
                    </a:cubicBezTo>
                    <a:close/>
                  </a:path>
                </a:pathLst>
              </a:custGeom>
              <a:solidFill>
                <a:srgbClr val="00A0E9">
                  <a:alpha val="7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" name="Freeform 25"/>
              <p:cNvSpPr/>
              <p:nvPr/>
            </p:nvSpPr>
            <p:spPr bwMode="auto">
              <a:xfrm>
                <a:off x="2840364" y="3083913"/>
                <a:ext cx="420165" cy="581208"/>
              </a:xfrm>
              <a:custGeom>
                <a:avLst/>
                <a:gdLst>
                  <a:gd name="T0" fmla="*/ 224 w 224"/>
                  <a:gd name="T1" fmla="*/ 0 h 310"/>
                  <a:gd name="T2" fmla="*/ 0 w 224"/>
                  <a:gd name="T3" fmla="*/ 240 h 310"/>
                  <a:gd name="T4" fmla="*/ 11 w 224"/>
                  <a:gd name="T5" fmla="*/ 310 h 310"/>
                  <a:gd name="T6" fmla="*/ 224 w 224"/>
                  <a:gd name="T7" fmla="*/ 0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4" h="310">
                    <a:moveTo>
                      <a:pt x="224" y="0"/>
                    </a:moveTo>
                    <a:cubicBezTo>
                      <a:pt x="99" y="9"/>
                      <a:pt x="0" y="113"/>
                      <a:pt x="0" y="240"/>
                    </a:cubicBezTo>
                    <a:cubicBezTo>
                      <a:pt x="0" y="265"/>
                      <a:pt x="4" y="288"/>
                      <a:pt x="11" y="310"/>
                    </a:cubicBezTo>
                    <a:cubicBezTo>
                      <a:pt x="112" y="233"/>
                      <a:pt x="187" y="125"/>
                      <a:pt x="224" y="0"/>
                    </a:cubicBezTo>
                    <a:close/>
                  </a:path>
                </a:pathLst>
              </a:custGeom>
              <a:solidFill>
                <a:srgbClr val="00A0E9">
                  <a:alpha val="7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" name="Freeform 26"/>
              <p:cNvSpPr/>
              <p:nvPr/>
            </p:nvSpPr>
            <p:spPr bwMode="auto">
              <a:xfrm>
                <a:off x="1104792" y="3017103"/>
                <a:ext cx="615077" cy="753306"/>
              </a:xfrm>
              <a:custGeom>
                <a:avLst/>
                <a:gdLst>
                  <a:gd name="T0" fmla="*/ 22 w 331"/>
                  <a:gd name="T1" fmla="*/ 0 h 405"/>
                  <a:gd name="T2" fmla="*/ 0 w 331"/>
                  <a:gd name="T3" fmla="*/ 0 h 405"/>
                  <a:gd name="T4" fmla="*/ 316 w 331"/>
                  <a:gd name="T5" fmla="*/ 405 h 405"/>
                  <a:gd name="T6" fmla="*/ 331 w 331"/>
                  <a:gd name="T7" fmla="*/ 309 h 405"/>
                  <a:gd name="T8" fmla="*/ 22 w 331"/>
                  <a:gd name="T9" fmla="*/ 0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1" h="405">
                    <a:moveTo>
                      <a:pt x="22" y="0"/>
                    </a:moveTo>
                    <a:cubicBezTo>
                      <a:pt x="14" y="0"/>
                      <a:pt x="7" y="0"/>
                      <a:pt x="0" y="0"/>
                    </a:cubicBezTo>
                    <a:cubicBezTo>
                      <a:pt x="40" y="178"/>
                      <a:pt x="158" y="325"/>
                      <a:pt x="316" y="405"/>
                    </a:cubicBezTo>
                    <a:cubicBezTo>
                      <a:pt x="326" y="375"/>
                      <a:pt x="331" y="343"/>
                      <a:pt x="331" y="309"/>
                    </a:cubicBezTo>
                    <a:cubicBezTo>
                      <a:pt x="331" y="138"/>
                      <a:pt x="193" y="0"/>
                      <a:pt x="22" y="0"/>
                    </a:cubicBezTo>
                    <a:close/>
                  </a:path>
                </a:pathLst>
              </a:custGeom>
              <a:solidFill>
                <a:schemeClr val="accent4">
                  <a:alpha val="7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" name="Freeform 27"/>
              <p:cNvSpPr/>
              <p:nvPr/>
            </p:nvSpPr>
            <p:spPr bwMode="auto">
              <a:xfrm>
                <a:off x="1406301" y="2974428"/>
                <a:ext cx="1229226" cy="912874"/>
              </a:xfrm>
              <a:custGeom>
                <a:avLst/>
                <a:gdLst>
                  <a:gd name="T0" fmla="*/ 331 w 662"/>
                  <a:gd name="T1" fmla="*/ 0 h 491"/>
                  <a:gd name="T2" fmla="*/ 0 w 662"/>
                  <a:gd name="T3" fmla="*/ 317 h 491"/>
                  <a:gd name="T4" fmla="*/ 422 w 662"/>
                  <a:gd name="T5" fmla="*/ 491 h 491"/>
                  <a:gd name="T6" fmla="*/ 639 w 662"/>
                  <a:gd name="T7" fmla="*/ 451 h 491"/>
                  <a:gd name="T8" fmla="*/ 662 w 662"/>
                  <a:gd name="T9" fmla="*/ 331 h 491"/>
                  <a:gd name="T10" fmla="*/ 331 w 662"/>
                  <a:gd name="T11" fmla="*/ 0 h 4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2" h="491">
                    <a:moveTo>
                      <a:pt x="331" y="0"/>
                    </a:moveTo>
                    <a:cubicBezTo>
                      <a:pt x="153" y="0"/>
                      <a:pt x="7" y="141"/>
                      <a:pt x="0" y="317"/>
                    </a:cubicBezTo>
                    <a:cubicBezTo>
                      <a:pt x="108" y="425"/>
                      <a:pt x="258" y="491"/>
                      <a:pt x="422" y="491"/>
                    </a:cubicBezTo>
                    <a:cubicBezTo>
                      <a:pt x="499" y="491"/>
                      <a:pt x="572" y="477"/>
                      <a:pt x="639" y="451"/>
                    </a:cubicBezTo>
                    <a:cubicBezTo>
                      <a:pt x="654" y="414"/>
                      <a:pt x="662" y="373"/>
                      <a:pt x="662" y="331"/>
                    </a:cubicBezTo>
                    <a:cubicBezTo>
                      <a:pt x="662" y="148"/>
                      <a:pt x="514" y="0"/>
                      <a:pt x="331" y="0"/>
                    </a:cubicBezTo>
                    <a:close/>
                  </a:path>
                </a:pathLst>
              </a:custGeom>
              <a:solidFill>
                <a:schemeClr val="accent6">
                  <a:alpha val="7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" name="Freeform 28"/>
              <p:cNvSpPr/>
              <p:nvPr/>
            </p:nvSpPr>
            <p:spPr bwMode="auto">
              <a:xfrm>
                <a:off x="2335874" y="2933609"/>
                <a:ext cx="874838" cy="872054"/>
              </a:xfrm>
              <a:custGeom>
                <a:avLst/>
                <a:gdLst>
                  <a:gd name="T0" fmla="*/ 471 w 471"/>
                  <a:gd name="T1" fmla="*/ 153 h 469"/>
                  <a:gd name="T2" fmla="*/ 244 w 471"/>
                  <a:gd name="T3" fmla="*/ 0 h 469"/>
                  <a:gd name="T4" fmla="*/ 0 w 471"/>
                  <a:gd name="T5" fmla="*/ 244 h 469"/>
                  <a:gd name="T6" fmla="*/ 149 w 471"/>
                  <a:gd name="T7" fmla="*/ 469 h 469"/>
                  <a:gd name="T8" fmla="*/ 471 w 471"/>
                  <a:gd name="T9" fmla="*/ 153 h 4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1" h="469">
                    <a:moveTo>
                      <a:pt x="471" y="153"/>
                    </a:moveTo>
                    <a:cubicBezTo>
                      <a:pt x="435" y="63"/>
                      <a:pt x="347" y="0"/>
                      <a:pt x="244" y="0"/>
                    </a:cubicBezTo>
                    <a:cubicBezTo>
                      <a:pt x="109" y="0"/>
                      <a:pt x="0" y="109"/>
                      <a:pt x="0" y="244"/>
                    </a:cubicBezTo>
                    <a:cubicBezTo>
                      <a:pt x="0" y="345"/>
                      <a:pt x="61" y="432"/>
                      <a:pt x="149" y="469"/>
                    </a:cubicBezTo>
                    <a:cubicBezTo>
                      <a:pt x="293" y="410"/>
                      <a:pt x="409" y="296"/>
                      <a:pt x="471" y="153"/>
                    </a:cubicBezTo>
                    <a:close/>
                  </a:path>
                </a:pathLst>
              </a:custGeom>
              <a:solidFill>
                <a:srgbClr val="00A0E9">
                  <a:alpha val="7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" name="Oval 30"/>
              <p:cNvSpPr>
                <a:spLocks noChangeArrowheads="1"/>
              </p:cNvSpPr>
              <p:nvPr/>
            </p:nvSpPr>
            <p:spPr bwMode="auto">
              <a:xfrm>
                <a:off x="2540899" y="1675625"/>
                <a:ext cx="493546" cy="496329"/>
              </a:xfrm>
              <a:prstGeom prst="ellipse">
                <a:avLst/>
              </a:prstGeom>
              <a:solidFill>
                <a:schemeClr val="accent2">
                  <a:alpha val="7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" name="Oval 11"/>
              <p:cNvSpPr>
                <a:spLocks noChangeArrowheads="1"/>
              </p:cNvSpPr>
              <p:nvPr/>
            </p:nvSpPr>
            <p:spPr bwMode="auto">
              <a:xfrm>
                <a:off x="1833627" y="2696302"/>
                <a:ext cx="557332" cy="556080"/>
              </a:xfrm>
              <a:prstGeom prst="ellipse">
                <a:avLst/>
              </a:prstGeom>
              <a:solidFill>
                <a:schemeClr val="accent4">
                  <a:alpha val="7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" name="Oval 11"/>
              <p:cNvSpPr>
                <a:spLocks noChangeArrowheads="1"/>
              </p:cNvSpPr>
              <p:nvPr/>
            </p:nvSpPr>
            <p:spPr bwMode="auto">
              <a:xfrm>
                <a:off x="2226489" y="2491874"/>
                <a:ext cx="249471" cy="248912"/>
              </a:xfrm>
              <a:prstGeom prst="ellipse">
                <a:avLst/>
              </a:prstGeom>
              <a:solidFill>
                <a:srgbClr val="00A0E9">
                  <a:alpha val="7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81" name="椭圆 80"/>
            <p:cNvSpPr/>
            <p:nvPr/>
          </p:nvSpPr>
          <p:spPr>
            <a:xfrm>
              <a:off x="4251572" y="2232063"/>
              <a:ext cx="553478" cy="553476"/>
            </a:xfrm>
            <a:prstGeom prst="ellipse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>
                  <a:solidFill>
                    <a:schemeClr val="accent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02</a:t>
              </a:r>
              <a:endParaRPr lang="zh-CN" altLang="en-US" sz="1400" dirty="0">
                <a:solidFill>
                  <a:schemeClr val="accent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sp>
        <p:nvSpPr>
          <p:cNvPr id="107" name="TextBox 49"/>
          <p:cNvSpPr txBox="1"/>
          <p:nvPr/>
        </p:nvSpPr>
        <p:spPr>
          <a:xfrm>
            <a:off x="3347864" y="2925357"/>
            <a:ext cx="2377082" cy="766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点击添加章节标</a:t>
            </a:r>
            <a:r>
              <a:rPr lang="zh-CN" altLang="en-US" sz="2000" b="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题</a:t>
            </a:r>
            <a:r>
              <a:rPr lang="zh-CN" altLang="en-US" sz="105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（</a:t>
            </a:r>
            <a:r>
              <a:rPr lang="en-US" altLang="zh-CN" sz="105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Lorem ipsum dolor sit amet</a:t>
            </a:r>
            <a:r>
              <a:rPr lang="zh-CN" altLang="en-US" sz="105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）</a:t>
            </a:r>
            <a:endParaRPr lang="zh-CN" altLang="en-US" sz="1400" spc="100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608013" y="2701519"/>
            <a:ext cx="1093788" cy="852488"/>
          </a:xfrm>
          <a:custGeom>
            <a:avLst/>
            <a:gdLst>
              <a:gd name="T0" fmla="*/ 0 w 344"/>
              <a:gd name="T1" fmla="*/ 266 h 266"/>
              <a:gd name="T2" fmla="*/ 172 w 344"/>
              <a:gd name="T3" fmla="*/ 0 h 266"/>
              <a:gd name="T4" fmla="*/ 344 w 344"/>
              <a:gd name="T5" fmla="*/ 266 h 266"/>
              <a:gd name="T6" fmla="*/ 0 w 344"/>
              <a:gd name="T7" fmla="*/ 266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44" h="266">
                <a:moveTo>
                  <a:pt x="0" y="266"/>
                </a:moveTo>
                <a:cubicBezTo>
                  <a:pt x="54" y="266"/>
                  <a:pt x="33" y="0"/>
                  <a:pt x="172" y="0"/>
                </a:cubicBezTo>
                <a:cubicBezTo>
                  <a:pt x="310" y="0"/>
                  <a:pt x="286" y="266"/>
                  <a:pt x="344" y="266"/>
                </a:cubicBezTo>
                <a:lnTo>
                  <a:pt x="0" y="2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ea typeface="华文细黑" panose="02010600040101010101" pitchFamily="2" charset="-122"/>
            </a:endParaRPr>
          </a:p>
        </p:txBody>
      </p:sp>
      <p:sp>
        <p:nvSpPr>
          <p:cNvPr id="9" name="Freeform 7"/>
          <p:cNvSpPr/>
          <p:nvPr/>
        </p:nvSpPr>
        <p:spPr bwMode="auto">
          <a:xfrm>
            <a:off x="1339851" y="2830106"/>
            <a:ext cx="1092200" cy="723900"/>
          </a:xfrm>
          <a:custGeom>
            <a:avLst/>
            <a:gdLst>
              <a:gd name="T0" fmla="*/ 0 w 344"/>
              <a:gd name="T1" fmla="*/ 226 h 226"/>
              <a:gd name="T2" fmla="*/ 172 w 344"/>
              <a:gd name="T3" fmla="*/ 0 h 226"/>
              <a:gd name="T4" fmla="*/ 344 w 344"/>
              <a:gd name="T5" fmla="*/ 226 h 226"/>
              <a:gd name="T6" fmla="*/ 0 w 344"/>
              <a:gd name="T7" fmla="*/ 226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44" h="226">
                <a:moveTo>
                  <a:pt x="0" y="226"/>
                </a:moveTo>
                <a:cubicBezTo>
                  <a:pt x="54" y="226"/>
                  <a:pt x="33" y="0"/>
                  <a:pt x="172" y="0"/>
                </a:cubicBezTo>
                <a:cubicBezTo>
                  <a:pt x="310" y="0"/>
                  <a:pt x="286" y="226"/>
                  <a:pt x="344" y="226"/>
                </a:cubicBezTo>
                <a:lnTo>
                  <a:pt x="0" y="226"/>
                </a:lnTo>
                <a:close/>
              </a:path>
            </a:pathLst>
          </a:custGeom>
          <a:solidFill>
            <a:schemeClr val="tx1">
              <a:lumMod val="75000"/>
              <a:lumOff val="25000"/>
              <a:alpha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ea typeface="华文细黑" panose="02010600040101010101" pitchFamily="2" charset="-122"/>
            </a:endParaRPr>
          </a:p>
        </p:txBody>
      </p:sp>
      <p:sp>
        <p:nvSpPr>
          <p:cNvPr id="10" name="Freeform 8"/>
          <p:cNvSpPr/>
          <p:nvPr/>
        </p:nvSpPr>
        <p:spPr bwMode="auto">
          <a:xfrm>
            <a:off x="2070101" y="2395131"/>
            <a:ext cx="1093788" cy="1158875"/>
          </a:xfrm>
          <a:custGeom>
            <a:avLst/>
            <a:gdLst>
              <a:gd name="T0" fmla="*/ 0 w 344"/>
              <a:gd name="T1" fmla="*/ 362 h 362"/>
              <a:gd name="T2" fmla="*/ 172 w 344"/>
              <a:gd name="T3" fmla="*/ 0 h 362"/>
              <a:gd name="T4" fmla="*/ 344 w 344"/>
              <a:gd name="T5" fmla="*/ 362 h 362"/>
              <a:gd name="T6" fmla="*/ 0 w 344"/>
              <a:gd name="T7" fmla="*/ 362 h 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44" h="362">
                <a:moveTo>
                  <a:pt x="0" y="362"/>
                </a:moveTo>
                <a:cubicBezTo>
                  <a:pt x="54" y="362"/>
                  <a:pt x="33" y="0"/>
                  <a:pt x="172" y="0"/>
                </a:cubicBezTo>
                <a:cubicBezTo>
                  <a:pt x="310" y="0"/>
                  <a:pt x="286" y="362"/>
                  <a:pt x="344" y="362"/>
                </a:cubicBezTo>
                <a:lnTo>
                  <a:pt x="0" y="3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ea typeface="华文细黑" panose="02010600040101010101" pitchFamily="2" charset="-122"/>
            </a:endParaRPr>
          </a:p>
        </p:txBody>
      </p:sp>
      <p:sp>
        <p:nvSpPr>
          <p:cNvPr id="11" name="Freeform 9"/>
          <p:cNvSpPr/>
          <p:nvPr/>
        </p:nvSpPr>
        <p:spPr bwMode="auto">
          <a:xfrm>
            <a:off x="2801938" y="2587219"/>
            <a:ext cx="1092200" cy="966788"/>
          </a:xfrm>
          <a:custGeom>
            <a:avLst/>
            <a:gdLst>
              <a:gd name="T0" fmla="*/ 0 w 344"/>
              <a:gd name="T1" fmla="*/ 302 h 302"/>
              <a:gd name="T2" fmla="*/ 172 w 344"/>
              <a:gd name="T3" fmla="*/ 0 h 302"/>
              <a:gd name="T4" fmla="*/ 344 w 344"/>
              <a:gd name="T5" fmla="*/ 302 h 302"/>
              <a:gd name="T6" fmla="*/ 0 w 344"/>
              <a:gd name="T7" fmla="*/ 302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44" h="302">
                <a:moveTo>
                  <a:pt x="0" y="302"/>
                </a:moveTo>
                <a:cubicBezTo>
                  <a:pt x="54" y="302"/>
                  <a:pt x="33" y="0"/>
                  <a:pt x="172" y="0"/>
                </a:cubicBezTo>
                <a:cubicBezTo>
                  <a:pt x="310" y="0"/>
                  <a:pt x="286" y="302"/>
                  <a:pt x="344" y="302"/>
                </a:cubicBezTo>
                <a:lnTo>
                  <a:pt x="0" y="302"/>
                </a:lnTo>
                <a:close/>
              </a:path>
            </a:pathLst>
          </a:custGeom>
          <a:solidFill>
            <a:schemeClr val="tx1">
              <a:lumMod val="75000"/>
              <a:lumOff val="25000"/>
              <a:alpha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ea typeface="华文细黑" panose="02010600040101010101" pitchFamily="2" charset="-122"/>
            </a:endParaRPr>
          </a:p>
        </p:txBody>
      </p:sp>
      <p:sp>
        <p:nvSpPr>
          <p:cNvPr id="12" name="Freeform 10"/>
          <p:cNvSpPr/>
          <p:nvPr/>
        </p:nvSpPr>
        <p:spPr bwMode="auto">
          <a:xfrm>
            <a:off x="3532188" y="2196694"/>
            <a:ext cx="1093788" cy="1357313"/>
          </a:xfrm>
          <a:custGeom>
            <a:avLst/>
            <a:gdLst>
              <a:gd name="T0" fmla="*/ 0 w 344"/>
              <a:gd name="T1" fmla="*/ 424 h 424"/>
              <a:gd name="T2" fmla="*/ 172 w 344"/>
              <a:gd name="T3" fmla="*/ 0 h 424"/>
              <a:gd name="T4" fmla="*/ 344 w 344"/>
              <a:gd name="T5" fmla="*/ 424 h 424"/>
              <a:gd name="T6" fmla="*/ 0 w 344"/>
              <a:gd name="T7" fmla="*/ 424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44" h="424">
                <a:moveTo>
                  <a:pt x="0" y="424"/>
                </a:moveTo>
                <a:cubicBezTo>
                  <a:pt x="54" y="424"/>
                  <a:pt x="33" y="0"/>
                  <a:pt x="172" y="0"/>
                </a:cubicBezTo>
                <a:cubicBezTo>
                  <a:pt x="310" y="0"/>
                  <a:pt x="286" y="424"/>
                  <a:pt x="344" y="424"/>
                </a:cubicBezTo>
                <a:lnTo>
                  <a:pt x="0" y="42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ea typeface="华文细黑" panose="02010600040101010101" pitchFamily="2" charset="-122"/>
            </a:endParaRPr>
          </a:p>
        </p:txBody>
      </p:sp>
      <p:sp>
        <p:nvSpPr>
          <p:cNvPr id="13" name="Freeform 11"/>
          <p:cNvSpPr/>
          <p:nvPr/>
        </p:nvSpPr>
        <p:spPr bwMode="auto">
          <a:xfrm>
            <a:off x="4264026" y="2830106"/>
            <a:ext cx="1093788" cy="723900"/>
          </a:xfrm>
          <a:custGeom>
            <a:avLst/>
            <a:gdLst>
              <a:gd name="T0" fmla="*/ 0 w 344"/>
              <a:gd name="T1" fmla="*/ 226 h 226"/>
              <a:gd name="T2" fmla="*/ 172 w 344"/>
              <a:gd name="T3" fmla="*/ 0 h 226"/>
              <a:gd name="T4" fmla="*/ 344 w 344"/>
              <a:gd name="T5" fmla="*/ 226 h 226"/>
              <a:gd name="T6" fmla="*/ 0 w 344"/>
              <a:gd name="T7" fmla="*/ 226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44" h="226">
                <a:moveTo>
                  <a:pt x="0" y="226"/>
                </a:moveTo>
                <a:cubicBezTo>
                  <a:pt x="54" y="226"/>
                  <a:pt x="33" y="0"/>
                  <a:pt x="172" y="0"/>
                </a:cubicBezTo>
                <a:cubicBezTo>
                  <a:pt x="310" y="0"/>
                  <a:pt x="286" y="226"/>
                  <a:pt x="344" y="226"/>
                </a:cubicBezTo>
                <a:lnTo>
                  <a:pt x="0" y="226"/>
                </a:lnTo>
                <a:close/>
              </a:path>
            </a:pathLst>
          </a:custGeom>
          <a:solidFill>
            <a:schemeClr val="tx1">
              <a:lumMod val="75000"/>
              <a:lumOff val="25000"/>
              <a:alpha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ea typeface="华文细黑" panose="02010600040101010101" pitchFamily="2" charset="-122"/>
            </a:endParaRPr>
          </a:p>
        </p:txBody>
      </p:sp>
      <p:sp>
        <p:nvSpPr>
          <p:cNvPr id="14" name="Freeform 12"/>
          <p:cNvSpPr/>
          <p:nvPr/>
        </p:nvSpPr>
        <p:spPr bwMode="auto">
          <a:xfrm>
            <a:off x="4994276" y="1825219"/>
            <a:ext cx="1093788" cy="1728788"/>
          </a:xfrm>
          <a:custGeom>
            <a:avLst/>
            <a:gdLst>
              <a:gd name="T0" fmla="*/ 0 w 344"/>
              <a:gd name="T1" fmla="*/ 540 h 540"/>
              <a:gd name="T2" fmla="*/ 172 w 344"/>
              <a:gd name="T3" fmla="*/ 0 h 540"/>
              <a:gd name="T4" fmla="*/ 344 w 344"/>
              <a:gd name="T5" fmla="*/ 540 h 540"/>
              <a:gd name="T6" fmla="*/ 0 w 344"/>
              <a:gd name="T7" fmla="*/ 540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44" h="540">
                <a:moveTo>
                  <a:pt x="0" y="540"/>
                </a:moveTo>
                <a:cubicBezTo>
                  <a:pt x="54" y="540"/>
                  <a:pt x="33" y="0"/>
                  <a:pt x="172" y="0"/>
                </a:cubicBezTo>
                <a:cubicBezTo>
                  <a:pt x="310" y="0"/>
                  <a:pt x="286" y="540"/>
                  <a:pt x="344" y="540"/>
                </a:cubicBezTo>
                <a:lnTo>
                  <a:pt x="0" y="54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ea typeface="华文细黑" panose="02010600040101010101" pitchFamily="2" charset="-122"/>
            </a:endParaRPr>
          </a:p>
        </p:txBody>
      </p:sp>
      <p:sp>
        <p:nvSpPr>
          <p:cNvPr id="15" name="Freeform 13"/>
          <p:cNvSpPr/>
          <p:nvPr/>
        </p:nvSpPr>
        <p:spPr bwMode="auto">
          <a:xfrm>
            <a:off x="5726113" y="2587219"/>
            <a:ext cx="1093788" cy="966788"/>
          </a:xfrm>
          <a:custGeom>
            <a:avLst/>
            <a:gdLst>
              <a:gd name="T0" fmla="*/ 0 w 344"/>
              <a:gd name="T1" fmla="*/ 302 h 302"/>
              <a:gd name="T2" fmla="*/ 172 w 344"/>
              <a:gd name="T3" fmla="*/ 0 h 302"/>
              <a:gd name="T4" fmla="*/ 344 w 344"/>
              <a:gd name="T5" fmla="*/ 302 h 302"/>
              <a:gd name="T6" fmla="*/ 0 w 344"/>
              <a:gd name="T7" fmla="*/ 302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44" h="302">
                <a:moveTo>
                  <a:pt x="0" y="302"/>
                </a:moveTo>
                <a:cubicBezTo>
                  <a:pt x="54" y="302"/>
                  <a:pt x="33" y="0"/>
                  <a:pt x="172" y="0"/>
                </a:cubicBezTo>
                <a:cubicBezTo>
                  <a:pt x="310" y="0"/>
                  <a:pt x="286" y="302"/>
                  <a:pt x="344" y="302"/>
                </a:cubicBezTo>
                <a:lnTo>
                  <a:pt x="0" y="302"/>
                </a:lnTo>
                <a:close/>
              </a:path>
            </a:pathLst>
          </a:custGeom>
          <a:solidFill>
            <a:schemeClr val="tx1">
              <a:lumMod val="75000"/>
              <a:lumOff val="25000"/>
              <a:alpha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ea typeface="华文细黑" panose="02010600040101010101" pitchFamily="2" charset="-122"/>
            </a:endParaRPr>
          </a:p>
        </p:txBody>
      </p:sp>
      <p:sp>
        <p:nvSpPr>
          <p:cNvPr id="16" name="Freeform 14"/>
          <p:cNvSpPr/>
          <p:nvPr/>
        </p:nvSpPr>
        <p:spPr bwMode="auto">
          <a:xfrm>
            <a:off x="6456363" y="2830106"/>
            <a:ext cx="1093788" cy="723900"/>
          </a:xfrm>
          <a:custGeom>
            <a:avLst/>
            <a:gdLst>
              <a:gd name="T0" fmla="*/ 0 w 344"/>
              <a:gd name="T1" fmla="*/ 226 h 226"/>
              <a:gd name="T2" fmla="*/ 172 w 344"/>
              <a:gd name="T3" fmla="*/ 0 h 226"/>
              <a:gd name="T4" fmla="*/ 344 w 344"/>
              <a:gd name="T5" fmla="*/ 226 h 226"/>
              <a:gd name="T6" fmla="*/ 0 w 344"/>
              <a:gd name="T7" fmla="*/ 226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44" h="226">
                <a:moveTo>
                  <a:pt x="0" y="226"/>
                </a:moveTo>
                <a:cubicBezTo>
                  <a:pt x="54" y="226"/>
                  <a:pt x="33" y="0"/>
                  <a:pt x="172" y="0"/>
                </a:cubicBezTo>
                <a:cubicBezTo>
                  <a:pt x="310" y="0"/>
                  <a:pt x="286" y="226"/>
                  <a:pt x="344" y="226"/>
                </a:cubicBezTo>
                <a:lnTo>
                  <a:pt x="0" y="22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ea typeface="华文细黑" panose="02010600040101010101" pitchFamily="2" charset="-122"/>
            </a:endParaRPr>
          </a:p>
        </p:txBody>
      </p:sp>
      <p:sp>
        <p:nvSpPr>
          <p:cNvPr id="17" name="Freeform 15"/>
          <p:cNvSpPr/>
          <p:nvPr/>
        </p:nvSpPr>
        <p:spPr bwMode="auto">
          <a:xfrm>
            <a:off x="7188201" y="2363381"/>
            <a:ext cx="1093788" cy="1190625"/>
          </a:xfrm>
          <a:custGeom>
            <a:avLst/>
            <a:gdLst>
              <a:gd name="T0" fmla="*/ 0 w 344"/>
              <a:gd name="T1" fmla="*/ 372 h 372"/>
              <a:gd name="T2" fmla="*/ 172 w 344"/>
              <a:gd name="T3" fmla="*/ 0 h 372"/>
              <a:gd name="T4" fmla="*/ 344 w 344"/>
              <a:gd name="T5" fmla="*/ 372 h 372"/>
              <a:gd name="T6" fmla="*/ 0 w 344"/>
              <a:gd name="T7" fmla="*/ 372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44" h="372">
                <a:moveTo>
                  <a:pt x="0" y="372"/>
                </a:moveTo>
                <a:cubicBezTo>
                  <a:pt x="54" y="372"/>
                  <a:pt x="33" y="0"/>
                  <a:pt x="172" y="0"/>
                </a:cubicBezTo>
                <a:cubicBezTo>
                  <a:pt x="310" y="0"/>
                  <a:pt x="286" y="372"/>
                  <a:pt x="344" y="372"/>
                </a:cubicBezTo>
                <a:lnTo>
                  <a:pt x="0" y="372"/>
                </a:lnTo>
                <a:close/>
              </a:path>
            </a:pathLst>
          </a:custGeom>
          <a:solidFill>
            <a:schemeClr val="tx1">
              <a:lumMod val="75000"/>
              <a:lumOff val="25000"/>
              <a:alpha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ea typeface="华文细黑" panose="02010600040101010101" pitchFamily="2" charset="-122"/>
            </a:endParaRPr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442913" y="3554006"/>
            <a:ext cx="8118475" cy="0"/>
          </a:xfrm>
          <a:prstGeom prst="line">
            <a:avLst/>
          </a:prstGeom>
          <a:noFill/>
          <a:ln w="9525" cap="flat">
            <a:solidFill>
              <a:schemeClr val="tx1">
                <a:lumMod val="75000"/>
                <a:lumOff val="25000"/>
              </a:schemeClr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 flipV="1">
            <a:off x="1154113" y="2149069"/>
            <a:ext cx="0" cy="504825"/>
          </a:xfrm>
          <a:prstGeom prst="line">
            <a:avLst/>
          </a:prstGeom>
          <a:noFill/>
          <a:ln w="6350" cap="flat">
            <a:solidFill>
              <a:schemeClr val="tx1">
                <a:lumMod val="75000"/>
                <a:lumOff val="25000"/>
              </a:schemeClr>
            </a:solidFill>
            <a:prstDash val="dash"/>
            <a:miter lim="800000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 flipV="1">
            <a:off x="1885951" y="2272894"/>
            <a:ext cx="0" cy="503238"/>
          </a:xfrm>
          <a:prstGeom prst="line">
            <a:avLst/>
          </a:prstGeom>
          <a:noFill/>
          <a:ln w="6350" cap="flat">
            <a:solidFill>
              <a:schemeClr val="tx1">
                <a:lumMod val="75000"/>
                <a:lumOff val="25000"/>
              </a:schemeClr>
            </a:solidFill>
            <a:prstDash val="dash"/>
            <a:miter lim="800000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Line 19"/>
          <p:cNvSpPr>
            <a:spLocks noChangeShapeType="1"/>
          </p:cNvSpPr>
          <p:nvPr/>
        </p:nvSpPr>
        <p:spPr bwMode="auto">
          <a:xfrm flipV="1">
            <a:off x="4810126" y="2272894"/>
            <a:ext cx="0" cy="503238"/>
          </a:xfrm>
          <a:prstGeom prst="line">
            <a:avLst/>
          </a:prstGeom>
          <a:noFill/>
          <a:ln w="6350" cap="flat">
            <a:solidFill>
              <a:schemeClr val="tx1">
                <a:lumMod val="75000"/>
                <a:lumOff val="25000"/>
              </a:schemeClr>
            </a:solidFill>
            <a:prstDash val="dash"/>
            <a:miter lim="800000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Line 20"/>
          <p:cNvSpPr>
            <a:spLocks noChangeShapeType="1"/>
          </p:cNvSpPr>
          <p:nvPr/>
        </p:nvSpPr>
        <p:spPr bwMode="auto">
          <a:xfrm flipV="1">
            <a:off x="6272213" y="2020481"/>
            <a:ext cx="0" cy="506413"/>
          </a:xfrm>
          <a:prstGeom prst="line">
            <a:avLst/>
          </a:prstGeom>
          <a:noFill/>
          <a:ln w="6350" cap="flat">
            <a:solidFill>
              <a:schemeClr val="tx1">
                <a:lumMod val="75000"/>
                <a:lumOff val="25000"/>
              </a:schemeClr>
            </a:solidFill>
            <a:prstDash val="dash"/>
            <a:miter lim="800000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Line 21"/>
          <p:cNvSpPr>
            <a:spLocks noChangeShapeType="1"/>
          </p:cNvSpPr>
          <p:nvPr/>
        </p:nvSpPr>
        <p:spPr bwMode="auto">
          <a:xfrm flipV="1">
            <a:off x="7004051" y="2272894"/>
            <a:ext cx="0" cy="503238"/>
          </a:xfrm>
          <a:prstGeom prst="line">
            <a:avLst/>
          </a:prstGeom>
          <a:noFill/>
          <a:ln w="6350" cap="flat">
            <a:solidFill>
              <a:schemeClr val="tx1">
                <a:lumMod val="75000"/>
                <a:lumOff val="25000"/>
              </a:schemeClr>
            </a:solidFill>
            <a:prstDash val="dash"/>
            <a:miter lim="800000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Line 22"/>
          <p:cNvSpPr>
            <a:spLocks noChangeShapeType="1"/>
          </p:cNvSpPr>
          <p:nvPr/>
        </p:nvSpPr>
        <p:spPr bwMode="auto">
          <a:xfrm flipV="1">
            <a:off x="2616201" y="1831569"/>
            <a:ext cx="0" cy="503238"/>
          </a:xfrm>
          <a:prstGeom prst="line">
            <a:avLst/>
          </a:prstGeom>
          <a:noFill/>
          <a:ln w="6350" cap="flat">
            <a:solidFill>
              <a:schemeClr val="tx1">
                <a:lumMod val="75000"/>
                <a:lumOff val="25000"/>
              </a:schemeClr>
            </a:solidFill>
            <a:prstDash val="dash"/>
            <a:miter lim="800000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Line 23"/>
          <p:cNvSpPr>
            <a:spLocks noChangeShapeType="1"/>
          </p:cNvSpPr>
          <p:nvPr/>
        </p:nvSpPr>
        <p:spPr bwMode="auto">
          <a:xfrm flipV="1">
            <a:off x="4079876" y="1623606"/>
            <a:ext cx="0" cy="506413"/>
          </a:xfrm>
          <a:prstGeom prst="line">
            <a:avLst/>
          </a:prstGeom>
          <a:noFill/>
          <a:ln w="6350" cap="flat">
            <a:solidFill>
              <a:schemeClr val="tx1">
                <a:lumMod val="75000"/>
                <a:lumOff val="25000"/>
              </a:schemeClr>
            </a:solidFill>
            <a:prstDash val="dash"/>
            <a:miter lim="800000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Line 24"/>
          <p:cNvSpPr>
            <a:spLocks noChangeShapeType="1"/>
          </p:cNvSpPr>
          <p:nvPr/>
        </p:nvSpPr>
        <p:spPr bwMode="auto">
          <a:xfrm flipV="1">
            <a:off x="5541963" y="1268006"/>
            <a:ext cx="0" cy="506413"/>
          </a:xfrm>
          <a:prstGeom prst="line">
            <a:avLst/>
          </a:prstGeom>
          <a:noFill/>
          <a:ln w="6350" cap="flat">
            <a:solidFill>
              <a:schemeClr val="tx1">
                <a:lumMod val="75000"/>
                <a:lumOff val="25000"/>
              </a:schemeClr>
            </a:solidFill>
            <a:prstDash val="dash"/>
            <a:miter lim="800000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Line 25"/>
          <p:cNvSpPr>
            <a:spLocks noChangeShapeType="1"/>
          </p:cNvSpPr>
          <p:nvPr/>
        </p:nvSpPr>
        <p:spPr bwMode="auto">
          <a:xfrm flipV="1">
            <a:off x="7734301" y="1771244"/>
            <a:ext cx="0" cy="501650"/>
          </a:xfrm>
          <a:prstGeom prst="line">
            <a:avLst/>
          </a:prstGeom>
          <a:noFill/>
          <a:ln w="6350" cap="flat">
            <a:solidFill>
              <a:schemeClr val="tx1">
                <a:lumMod val="75000"/>
                <a:lumOff val="25000"/>
              </a:schemeClr>
            </a:solidFill>
            <a:prstDash val="dash"/>
            <a:miter lim="800000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Line 26"/>
          <p:cNvSpPr>
            <a:spLocks noChangeShapeType="1"/>
          </p:cNvSpPr>
          <p:nvPr/>
        </p:nvSpPr>
        <p:spPr bwMode="auto">
          <a:xfrm flipV="1">
            <a:off x="3348038" y="2020481"/>
            <a:ext cx="0" cy="506413"/>
          </a:xfrm>
          <a:prstGeom prst="line">
            <a:avLst/>
          </a:prstGeom>
          <a:noFill/>
          <a:ln w="6350" cap="flat">
            <a:solidFill>
              <a:schemeClr val="tx1">
                <a:lumMod val="75000"/>
                <a:lumOff val="25000"/>
              </a:schemeClr>
            </a:solidFill>
            <a:prstDash val="dash"/>
            <a:miter lim="800000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Rectangle 27"/>
          <p:cNvSpPr>
            <a:spLocks noChangeArrowheads="1"/>
          </p:cNvSpPr>
          <p:nvPr/>
        </p:nvSpPr>
        <p:spPr bwMode="auto">
          <a:xfrm>
            <a:off x="904577" y="3689116"/>
            <a:ext cx="49907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ea typeface="华文细黑" panose="02010600040101010101" pitchFamily="2" charset="-122"/>
              </a:rPr>
              <a:t>Text 01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ea typeface="华文细黑" panose="02010600040101010101" pitchFamily="2" charset="-122"/>
            </a:endParaRPr>
          </a:p>
        </p:txBody>
      </p:sp>
      <p:sp>
        <p:nvSpPr>
          <p:cNvPr id="31" name="Rectangle 27"/>
          <p:cNvSpPr>
            <a:spLocks noChangeArrowheads="1"/>
          </p:cNvSpPr>
          <p:nvPr/>
        </p:nvSpPr>
        <p:spPr bwMode="auto">
          <a:xfrm>
            <a:off x="1636415" y="1951166"/>
            <a:ext cx="499072" cy="22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ea typeface="华文细黑" panose="02010600040101010101" pitchFamily="2" charset="-122"/>
              </a:rPr>
              <a:t>40%</a:t>
            </a:r>
            <a:endParaRPr lang="zh-CN" altLang="en-US" sz="1050" dirty="0">
              <a:solidFill>
                <a:schemeClr val="tx1">
                  <a:lumMod val="75000"/>
                  <a:lumOff val="25000"/>
                </a:schemeClr>
              </a:solidFill>
              <a:ea typeface="华文细黑" panose="02010600040101010101" pitchFamily="2" charset="-122"/>
            </a:endParaRPr>
          </a:p>
        </p:txBody>
      </p:sp>
      <p:sp>
        <p:nvSpPr>
          <p:cNvPr id="33" name="Rectangle 24"/>
          <p:cNvSpPr>
            <a:spLocks noChangeArrowheads="1"/>
          </p:cNvSpPr>
          <p:nvPr/>
        </p:nvSpPr>
        <p:spPr bwMode="auto">
          <a:xfrm>
            <a:off x="442912" y="4418299"/>
            <a:ext cx="8118475" cy="29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ea typeface="华文细黑" panose="02010600040101010101" pitchFamily="2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ea typeface="华文细黑" panose="02010600040101010101" pitchFamily="2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ea typeface="华文细黑" panose="02010600040101010101" pitchFamily="2" charset="-122"/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ea typeface="华文细黑" panose="02010600040101010101" pitchFamily="2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ea typeface="华文细黑" panose="02010600040101010101" pitchFamily="2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ea typeface="华文细黑" panose="02010600040101010101" pitchFamily="2" charset="-122"/>
            </a:endParaRPr>
          </a:p>
        </p:txBody>
      </p:sp>
      <p:sp>
        <p:nvSpPr>
          <p:cNvPr id="34" name="Rectangle 42"/>
          <p:cNvSpPr>
            <a:spLocks noChangeArrowheads="1"/>
          </p:cNvSpPr>
          <p:nvPr/>
        </p:nvSpPr>
        <p:spPr bwMode="auto">
          <a:xfrm>
            <a:off x="442912" y="4130266"/>
            <a:ext cx="326499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/>
            <a:r>
              <a:rPr lang="zh-CN" altLang="en-US" sz="1200" dirty="0">
                <a:solidFill>
                  <a:schemeClr val="accent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此处添加标题文本</a:t>
            </a:r>
            <a:endParaRPr lang="en-US" altLang="zh-CN" sz="1200" dirty="0">
              <a:solidFill>
                <a:schemeClr val="accent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5" name="Rectangle 27"/>
          <p:cNvSpPr>
            <a:spLocks noChangeArrowheads="1"/>
          </p:cNvSpPr>
          <p:nvPr/>
        </p:nvSpPr>
        <p:spPr bwMode="auto">
          <a:xfrm>
            <a:off x="904577" y="1784116"/>
            <a:ext cx="499072" cy="20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b="1" dirty="0">
                <a:solidFill>
                  <a:schemeClr val="accent1"/>
                </a:solidFill>
                <a:ea typeface="华文细黑" panose="02010600040101010101" pitchFamily="2" charset="-122"/>
              </a:rPr>
              <a:t>50%</a:t>
            </a:r>
            <a:endParaRPr lang="zh-CN" altLang="en-US" sz="1050" dirty="0">
              <a:solidFill>
                <a:schemeClr val="accent1"/>
              </a:solidFill>
              <a:ea typeface="华文细黑" panose="02010600040101010101" pitchFamily="2" charset="-122"/>
            </a:endParaRPr>
          </a:p>
        </p:txBody>
      </p:sp>
      <p:sp>
        <p:nvSpPr>
          <p:cNvPr id="36" name="Rectangle 27"/>
          <p:cNvSpPr>
            <a:spLocks noChangeArrowheads="1"/>
          </p:cNvSpPr>
          <p:nvPr/>
        </p:nvSpPr>
        <p:spPr bwMode="auto">
          <a:xfrm>
            <a:off x="2367459" y="1536136"/>
            <a:ext cx="499072" cy="20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b="1" dirty="0">
                <a:solidFill>
                  <a:schemeClr val="accent1"/>
                </a:solidFill>
                <a:ea typeface="华文细黑" panose="02010600040101010101" pitchFamily="2" charset="-122"/>
              </a:rPr>
              <a:t>60%</a:t>
            </a:r>
            <a:endParaRPr lang="zh-CN" altLang="en-US" sz="1200" b="1" dirty="0">
              <a:solidFill>
                <a:schemeClr val="accent1"/>
              </a:solidFill>
              <a:ea typeface="华文细黑" panose="02010600040101010101" pitchFamily="2" charset="-122"/>
            </a:endParaRPr>
          </a:p>
        </p:txBody>
      </p:sp>
      <p:sp>
        <p:nvSpPr>
          <p:cNvPr id="37" name="Rectangle 27"/>
          <p:cNvSpPr>
            <a:spLocks noChangeArrowheads="1"/>
          </p:cNvSpPr>
          <p:nvPr/>
        </p:nvSpPr>
        <p:spPr bwMode="auto">
          <a:xfrm>
            <a:off x="3098502" y="1634670"/>
            <a:ext cx="499072" cy="22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ea typeface="华文细黑" panose="02010600040101010101" pitchFamily="2" charset="-122"/>
              </a:rPr>
              <a:t>55%</a:t>
            </a:r>
            <a:endParaRPr lang="zh-CN" altLang="en-US" sz="1200" b="1" dirty="0">
              <a:solidFill>
                <a:schemeClr val="tx1">
                  <a:lumMod val="75000"/>
                  <a:lumOff val="25000"/>
                </a:schemeClr>
              </a:solidFill>
              <a:ea typeface="华文细黑" panose="02010600040101010101" pitchFamily="2" charset="-122"/>
            </a:endParaRPr>
          </a:p>
        </p:txBody>
      </p:sp>
      <p:sp>
        <p:nvSpPr>
          <p:cNvPr id="38" name="Rectangle 27"/>
          <p:cNvSpPr>
            <a:spLocks noChangeArrowheads="1"/>
          </p:cNvSpPr>
          <p:nvPr/>
        </p:nvSpPr>
        <p:spPr bwMode="auto">
          <a:xfrm>
            <a:off x="3829546" y="1256736"/>
            <a:ext cx="499072" cy="20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b="1" dirty="0">
                <a:solidFill>
                  <a:schemeClr val="accent1"/>
                </a:solidFill>
                <a:ea typeface="华文细黑" panose="02010600040101010101" pitchFamily="2" charset="-122"/>
              </a:rPr>
              <a:t>70%</a:t>
            </a:r>
            <a:endParaRPr lang="zh-CN" altLang="en-US" sz="1200" b="1" dirty="0">
              <a:solidFill>
                <a:schemeClr val="accent1"/>
              </a:solidFill>
              <a:ea typeface="华文细黑" panose="02010600040101010101" pitchFamily="2" charset="-122"/>
            </a:endParaRPr>
          </a:p>
        </p:txBody>
      </p:sp>
      <p:sp>
        <p:nvSpPr>
          <p:cNvPr id="39" name="Rectangle 27"/>
          <p:cNvSpPr>
            <a:spLocks noChangeArrowheads="1"/>
          </p:cNvSpPr>
          <p:nvPr/>
        </p:nvSpPr>
        <p:spPr bwMode="auto">
          <a:xfrm>
            <a:off x="4561384" y="1887541"/>
            <a:ext cx="499072" cy="22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ea typeface="华文细黑" panose="02010600040101010101" pitchFamily="2" charset="-122"/>
              </a:rPr>
              <a:t>40%</a:t>
            </a:r>
            <a:endParaRPr lang="zh-CN" altLang="en-US" sz="1200" b="1" dirty="0">
              <a:solidFill>
                <a:schemeClr val="tx1">
                  <a:lumMod val="75000"/>
                  <a:lumOff val="25000"/>
                </a:schemeClr>
              </a:solidFill>
              <a:ea typeface="华文细黑" panose="02010600040101010101" pitchFamily="2" charset="-122"/>
            </a:endParaRPr>
          </a:p>
        </p:txBody>
      </p:sp>
      <p:sp>
        <p:nvSpPr>
          <p:cNvPr id="40" name="Rectangle 27"/>
          <p:cNvSpPr>
            <a:spLocks noChangeArrowheads="1"/>
          </p:cNvSpPr>
          <p:nvPr/>
        </p:nvSpPr>
        <p:spPr bwMode="auto">
          <a:xfrm>
            <a:off x="5291634" y="950899"/>
            <a:ext cx="499072" cy="20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b="1" dirty="0">
                <a:solidFill>
                  <a:schemeClr val="accent1"/>
                </a:solidFill>
                <a:ea typeface="华文细黑" panose="02010600040101010101" pitchFamily="2" charset="-122"/>
              </a:rPr>
              <a:t>90%</a:t>
            </a:r>
            <a:endParaRPr lang="zh-CN" altLang="en-US" sz="1200" b="1" dirty="0">
              <a:solidFill>
                <a:schemeClr val="accent1"/>
              </a:solidFill>
              <a:ea typeface="华文细黑" panose="02010600040101010101" pitchFamily="2" charset="-122"/>
            </a:endParaRPr>
          </a:p>
        </p:txBody>
      </p:sp>
      <p:sp>
        <p:nvSpPr>
          <p:cNvPr id="41" name="Rectangle 27"/>
          <p:cNvSpPr>
            <a:spLocks noChangeArrowheads="1"/>
          </p:cNvSpPr>
          <p:nvPr/>
        </p:nvSpPr>
        <p:spPr bwMode="auto">
          <a:xfrm>
            <a:off x="6022677" y="1680152"/>
            <a:ext cx="499072" cy="22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ea typeface="华文细黑" panose="02010600040101010101" pitchFamily="2" charset="-122"/>
              </a:rPr>
              <a:t>55%</a:t>
            </a:r>
            <a:endParaRPr lang="zh-CN" altLang="en-US" sz="1200" b="1" dirty="0">
              <a:solidFill>
                <a:schemeClr val="tx1">
                  <a:lumMod val="75000"/>
                  <a:lumOff val="25000"/>
                </a:schemeClr>
              </a:solidFill>
              <a:ea typeface="华文细黑" panose="02010600040101010101" pitchFamily="2" charset="-122"/>
            </a:endParaRPr>
          </a:p>
        </p:txBody>
      </p:sp>
      <p:sp>
        <p:nvSpPr>
          <p:cNvPr id="42" name="Rectangle 27"/>
          <p:cNvSpPr>
            <a:spLocks noChangeArrowheads="1"/>
          </p:cNvSpPr>
          <p:nvPr/>
        </p:nvSpPr>
        <p:spPr bwMode="auto">
          <a:xfrm>
            <a:off x="6753721" y="1887541"/>
            <a:ext cx="499072" cy="20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b="1" dirty="0">
                <a:solidFill>
                  <a:schemeClr val="accent1"/>
                </a:solidFill>
                <a:ea typeface="华文细黑" panose="02010600040101010101" pitchFamily="2" charset="-122"/>
              </a:rPr>
              <a:t>40%</a:t>
            </a:r>
            <a:endParaRPr lang="zh-CN" altLang="en-US" sz="1200" b="1" dirty="0">
              <a:solidFill>
                <a:schemeClr val="accent1"/>
              </a:solidFill>
              <a:ea typeface="华文细黑" panose="02010600040101010101" pitchFamily="2" charset="-122"/>
            </a:endParaRPr>
          </a:p>
        </p:txBody>
      </p:sp>
      <p:sp>
        <p:nvSpPr>
          <p:cNvPr id="43" name="Rectangle 27"/>
          <p:cNvSpPr>
            <a:spLocks noChangeArrowheads="1"/>
          </p:cNvSpPr>
          <p:nvPr/>
        </p:nvSpPr>
        <p:spPr bwMode="auto">
          <a:xfrm>
            <a:off x="7484765" y="1473301"/>
            <a:ext cx="499072" cy="22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ea typeface="华文细黑" panose="02010600040101010101" pitchFamily="2" charset="-122"/>
              </a:rPr>
              <a:t>63%</a:t>
            </a:r>
            <a:endParaRPr lang="zh-CN" altLang="en-US" sz="1200" b="1" dirty="0">
              <a:solidFill>
                <a:schemeClr val="tx1">
                  <a:lumMod val="75000"/>
                  <a:lumOff val="25000"/>
                </a:schemeClr>
              </a:solidFill>
              <a:ea typeface="华文细黑" panose="02010600040101010101" pitchFamily="2" charset="-122"/>
            </a:endParaRPr>
          </a:p>
        </p:txBody>
      </p:sp>
      <p:sp>
        <p:nvSpPr>
          <p:cNvPr id="44" name="Rectangle 27"/>
          <p:cNvSpPr>
            <a:spLocks noChangeArrowheads="1"/>
          </p:cNvSpPr>
          <p:nvPr/>
        </p:nvSpPr>
        <p:spPr bwMode="auto">
          <a:xfrm>
            <a:off x="1636097" y="3689116"/>
            <a:ext cx="49907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ea typeface="华文细黑" panose="02010600040101010101" pitchFamily="2" charset="-122"/>
              </a:rPr>
              <a:t>Text 02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ea typeface="华文细黑" panose="02010600040101010101" pitchFamily="2" charset="-122"/>
            </a:endParaRPr>
          </a:p>
        </p:txBody>
      </p:sp>
      <p:sp>
        <p:nvSpPr>
          <p:cNvPr id="45" name="Rectangle 27"/>
          <p:cNvSpPr>
            <a:spLocks noChangeArrowheads="1"/>
          </p:cNvSpPr>
          <p:nvPr/>
        </p:nvSpPr>
        <p:spPr bwMode="auto">
          <a:xfrm>
            <a:off x="2367617" y="3689116"/>
            <a:ext cx="49907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ea typeface="华文细黑" panose="02010600040101010101" pitchFamily="2" charset="-122"/>
              </a:rPr>
              <a:t>Text 03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ea typeface="华文细黑" panose="02010600040101010101" pitchFamily="2" charset="-122"/>
            </a:endParaRPr>
          </a:p>
        </p:txBody>
      </p:sp>
      <p:sp>
        <p:nvSpPr>
          <p:cNvPr id="46" name="Rectangle 27"/>
          <p:cNvSpPr>
            <a:spLocks noChangeArrowheads="1"/>
          </p:cNvSpPr>
          <p:nvPr/>
        </p:nvSpPr>
        <p:spPr bwMode="auto">
          <a:xfrm>
            <a:off x="3099137" y="3689116"/>
            <a:ext cx="49907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ea typeface="华文细黑" panose="02010600040101010101" pitchFamily="2" charset="-122"/>
              </a:rPr>
              <a:t>Text 04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ea typeface="华文细黑" panose="02010600040101010101" pitchFamily="2" charset="-122"/>
            </a:endParaRPr>
          </a:p>
        </p:txBody>
      </p:sp>
      <p:sp>
        <p:nvSpPr>
          <p:cNvPr id="47" name="Rectangle 27"/>
          <p:cNvSpPr>
            <a:spLocks noChangeArrowheads="1"/>
          </p:cNvSpPr>
          <p:nvPr/>
        </p:nvSpPr>
        <p:spPr bwMode="auto">
          <a:xfrm>
            <a:off x="3830657" y="3689116"/>
            <a:ext cx="49907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ea typeface="华文细黑" panose="02010600040101010101" pitchFamily="2" charset="-122"/>
              </a:rPr>
              <a:t>Text 05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ea typeface="华文细黑" panose="02010600040101010101" pitchFamily="2" charset="-122"/>
            </a:endParaRPr>
          </a:p>
        </p:txBody>
      </p:sp>
      <p:sp>
        <p:nvSpPr>
          <p:cNvPr id="48" name="Rectangle 27"/>
          <p:cNvSpPr>
            <a:spLocks noChangeArrowheads="1"/>
          </p:cNvSpPr>
          <p:nvPr/>
        </p:nvSpPr>
        <p:spPr bwMode="auto">
          <a:xfrm>
            <a:off x="4562177" y="3689116"/>
            <a:ext cx="49907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ea typeface="华文细黑" panose="02010600040101010101" pitchFamily="2" charset="-122"/>
              </a:rPr>
              <a:t>Text 06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ea typeface="华文细黑" panose="02010600040101010101" pitchFamily="2" charset="-122"/>
            </a:endParaRPr>
          </a:p>
        </p:txBody>
      </p:sp>
      <p:sp>
        <p:nvSpPr>
          <p:cNvPr id="54" name="Rectangle 27"/>
          <p:cNvSpPr>
            <a:spLocks noChangeArrowheads="1"/>
          </p:cNvSpPr>
          <p:nvPr/>
        </p:nvSpPr>
        <p:spPr bwMode="auto">
          <a:xfrm>
            <a:off x="5296652" y="3689116"/>
            <a:ext cx="49907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ea typeface="华文细黑" panose="02010600040101010101" pitchFamily="2" charset="-122"/>
              </a:rPr>
              <a:t>Text 07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ea typeface="华文细黑" panose="02010600040101010101" pitchFamily="2" charset="-122"/>
            </a:endParaRPr>
          </a:p>
        </p:txBody>
      </p:sp>
      <p:sp>
        <p:nvSpPr>
          <p:cNvPr id="55" name="Rectangle 27"/>
          <p:cNvSpPr>
            <a:spLocks noChangeArrowheads="1"/>
          </p:cNvSpPr>
          <p:nvPr/>
        </p:nvSpPr>
        <p:spPr bwMode="auto">
          <a:xfrm>
            <a:off x="6028172" y="3689116"/>
            <a:ext cx="49907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ea typeface="华文细黑" panose="02010600040101010101" pitchFamily="2" charset="-122"/>
              </a:rPr>
              <a:t>Text 08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ea typeface="华文细黑" panose="02010600040101010101" pitchFamily="2" charset="-122"/>
            </a:endParaRPr>
          </a:p>
        </p:txBody>
      </p:sp>
      <p:sp>
        <p:nvSpPr>
          <p:cNvPr id="56" name="Rectangle 27"/>
          <p:cNvSpPr>
            <a:spLocks noChangeArrowheads="1"/>
          </p:cNvSpPr>
          <p:nvPr/>
        </p:nvSpPr>
        <p:spPr bwMode="auto">
          <a:xfrm>
            <a:off x="6759692" y="3689116"/>
            <a:ext cx="49907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ea typeface="华文细黑" panose="02010600040101010101" pitchFamily="2" charset="-122"/>
              </a:rPr>
              <a:t>Text 09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ea typeface="华文细黑" panose="02010600040101010101" pitchFamily="2" charset="-122"/>
            </a:endParaRPr>
          </a:p>
        </p:txBody>
      </p:sp>
      <p:sp>
        <p:nvSpPr>
          <p:cNvPr id="57" name="Rectangle 27"/>
          <p:cNvSpPr>
            <a:spLocks noChangeArrowheads="1"/>
          </p:cNvSpPr>
          <p:nvPr/>
        </p:nvSpPr>
        <p:spPr bwMode="auto">
          <a:xfrm>
            <a:off x="7491212" y="3689116"/>
            <a:ext cx="49907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ea typeface="华文细黑" panose="02010600040101010101" pitchFamily="2" charset="-122"/>
              </a:rPr>
              <a:t>Text 10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ea typeface="华文细黑" panose="02010600040101010101" pitchFamily="2" charset="-122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1" y="246509"/>
            <a:ext cx="179511" cy="2880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ea typeface="华文细黑" panose="02010600040101010101" pitchFamily="2" charset="-122"/>
            </a:endParaRPr>
          </a:p>
        </p:txBody>
      </p:sp>
      <p:sp>
        <p:nvSpPr>
          <p:cNvPr id="52" name="Rectangle 39"/>
          <p:cNvSpPr>
            <a:spLocks noChangeArrowheads="1"/>
          </p:cNvSpPr>
          <p:nvPr/>
        </p:nvSpPr>
        <p:spPr bwMode="auto">
          <a:xfrm>
            <a:off x="323528" y="266700"/>
            <a:ext cx="27780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此处添加标题文本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" dur="3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4" dur="150" fill="hold"/>
                                            <p:tgtEl>
                                              <p:spTgt spid="3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" presetID="22" presetClass="entr" presetSubtype="4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2" presetClass="entr" presetSubtype="4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0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53" presetClass="entr" presetSubtype="16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3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3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6" presetClass="emph" presetSubtype="0" autoRev="1" fill="hold" grpId="1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animScale>
                                          <p:cBhvr>
                                            <p:cTn id="27" dur="150" fill="hold"/>
                                            <p:tgtEl>
                                              <p:spTgt spid="3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8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3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3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34" dur="150" fill="hold"/>
                                            <p:tgtEl>
                                              <p:spTgt spid="4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4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3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6" presetClass="emph" presetSubtype="0" autoRev="1" fill="hold" grpId="1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animScale>
                                          <p:cBhvr>
                                            <p:cTn id="47" dur="150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3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54" dur="150" fill="hold"/>
                                            <p:tgtEl>
                                              <p:spTgt spid="4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5" presetID="22" presetClass="entr" presetSubtype="4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22" presetClass="entr" presetSubtype="4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0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3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3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3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6" presetClass="emph" presetSubtype="0" autoRev="1" fill="hold" grpId="1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Scale>
                                          <p:cBhvr>
                                            <p:cTn id="67" dur="150" fill="hold"/>
                                            <p:tgtEl>
                                              <p:spTgt spid="3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3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3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3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74" dur="150" fill="hold"/>
                                            <p:tgtEl>
                                              <p:spTgt spid="4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5" presetID="22" presetClass="entr" presetSubtype="4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22" presetClass="entr" presetSubtype="4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3" dur="3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3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5" dur="3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6" presetClass="emph" presetSubtype="0" autoRev="1" fill="hold" grpId="1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animScale>
                                          <p:cBhvr>
                                            <p:cTn id="87" dur="150" fill="hold"/>
                                            <p:tgtEl>
                                              <p:spTgt spid="3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8" presetID="53" presetClass="entr" presetSubtype="16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3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3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3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6" presetClass="emph" presetSubtype="0" autoRev="1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94" dur="150" fill="hold"/>
                                            <p:tgtEl>
                                              <p:spTgt spid="4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5" presetID="22" presetClass="entr" presetSubtype="4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22" presetClass="entr" presetSubtype="4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0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53" presetClass="entr" presetSubtype="16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3" dur="3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3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5" dur="3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6" presetID="6" presetClass="emph" presetSubtype="0" autoRev="1" fill="hold" grpId="1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animScale>
                                          <p:cBhvr>
                                            <p:cTn id="107" dur="150" fill="hold"/>
                                            <p:tgtEl>
                                              <p:spTgt spid="3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8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0" dur="3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3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2" dur="3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3" presetID="6" presetClass="emph" presetSubtype="0" autoRev="1" fill="hold" grpId="1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animScale>
                                          <p:cBhvr>
                                            <p:cTn id="114" dur="150" fill="hold"/>
                                            <p:tgtEl>
                                              <p:spTgt spid="4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5" presetID="22" presetClass="entr" presetSubtype="4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8" presetID="22" presetClass="entr" presetSubtype="4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1" presetID="53" presetClass="entr" presetSubtype="16" fill="hold" grpId="0" nodeType="withEffect">
                                      <p:stCondLst>
                                        <p:cond delay="230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3" dur="3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3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5" dur="3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6" presetID="6" presetClass="emph" presetSubtype="0" autoRev="1" fill="hold" grpId="1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animScale>
                                          <p:cBhvr>
                                            <p:cTn id="127" dur="150" fill="hold"/>
                                            <p:tgtEl>
                                              <p:spTgt spid="3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8" presetID="53" presetClass="entr" presetSubtype="16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0" dur="3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1" dur="3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2" dur="3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3" presetID="6" presetClass="emph" presetSubtype="0" autoRev="1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Scale>
                                          <p:cBhvr>
                                            <p:cTn id="134" dur="150" fill="hold"/>
                                            <p:tgtEl>
                                              <p:spTgt spid="5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5" presetID="22" presetClass="entr" presetSubtype="4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8" presetID="22" presetClass="entr" presetSubtype="4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40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1" presetID="53" presetClass="entr" presetSubtype="16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3" dur="3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4" dur="3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5" dur="3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6" presetID="6" presetClass="emph" presetSubtype="0" autoRev="1" fill="hold" grpId="1" nodeType="withEffect">
                                      <p:stCondLst>
                                        <p:cond delay="2800"/>
                                      </p:stCondLst>
                                      <p:childTnLst>
                                        <p:animScale>
                                          <p:cBhvr>
                                            <p:cTn id="147" dur="150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8" presetID="53" presetClass="entr" presetSubtype="16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0" dur="3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1" dur="3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2" dur="3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3" presetID="6" presetClass="emph" presetSubtype="0" autoRev="1" fill="hold" grpId="1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animScale>
                                          <p:cBhvr>
                                            <p:cTn id="154" dur="150" fill="hold"/>
                                            <p:tgtEl>
                                              <p:spTgt spid="5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5" presetID="22" presetClass="entr" presetSubtype="4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1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5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8" presetID="22" presetClass="entr" presetSubtype="4" fill="hold" grpId="0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1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0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1" presetID="53" presetClass="entr" presetSubtype="16" fill="hold" grpId="0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1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3" dur="3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4" dur="3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5" dur="3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6" presetID="6" presetClass="emph" presetSubtype="0" autoRev="1" fill="hold" grpId="1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Scale>
                                          <p:cBhvr>
                                            <p:cTn id="167" dur="150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68" presetID="53" presetClass="entr" presetSubtype="16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1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0" dur="3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1" dur="3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2" dur="3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3" presetID="6" presetClass="emph" presetSubtype="0" autoRev="1" fill="hold" grpId="1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animScale>
                                          <p:cBhvr>
                                            <p:cTn id="174" dur="150" fill="hold"/>
                                            <p:tgtEl>
                                              <p:spTgt spid="5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5" presetID="22" presetClass="entr" presetSubtype="4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1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8" presetID="22" presetClass="entr" presetSubtype="4" fill="hold" grpId="0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1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0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1" presetID="53" presetClass="entr" presetSubtype="16" fill="hold" grpId="0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1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3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4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5" dur="3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6" presetID="6" presetClass="emph" presetSubtype="0" autoRev="1" fill="hold" grpId="1" nodeType="withEffect">
                                      <p:stCondLst>
                                        <p:cond delay="3200"/>
                                      </p:stCondLst>
                                      <p:childTnLst>
                                        <p:animScale>
                                          <p:cBhvr>
                                            <p:cTn id="187" dur="150" fill="hold"/>
                                            <p:tgtEl>
                                              <p:spTgt spid="4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88" presetID="53" presetClass="entr" presetSubtype="16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1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0" dur="3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1" dur="3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2" dur="3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3" presetID="6" presetClass="emph" presetSubtype="0" autoRev="1" fill="hold" grpId="1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animScale>
                                          <p:cBhvr>
                                            <p:cTn id="194" dur="150" fill="hold"/>
                                            <p:tgtEl>
                                              <p:spTgt spid="5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5" presetID="22" presetClass="entr" presetSubtype="4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1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9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8" presetID="22" presetClass="entr" presetSubtype="4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1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00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1" presetID="53" presetClass="entr" presetSubtype="16" fill="hold" grpId="0" nodeType="withEffect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2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3" dur="3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4" dur="3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5" dur="3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6" presetID="6" presetClass="emph" presetSubtype="0" autoRev="1" fill="hold" grpId="1" nodeType="withEffect">
                                      <p:stCondLst>
                                        <p:cond delay="3400"/>
                                      </p:stCondLst>
                                      <p:childTnLst>
                                        <p:animScale>
                                          <p:cBhvr>
                                            <p:cTn id="207" dur="150" fill="hold"/>
                                            <p:tgtEl>
                                              <p:spTgt spid="4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08" presetID="2" presetClass="entr" presetSubtype="4" fill="hold" grpId="0" nodeType="withEffect" p14:presetBounceEnd="50000">
                                      <p:stCondLst>
                                        <p:cond delay="3400"/>
                                      </p:stCondLst>
                                      <p:childTnLst>
                                        <p:set>
                                          <p:cBhvr>
                                            <p:cTn id="2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10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11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2" presetID="2" presetClass="entr" presetSubtype="4" fill="hold" grpId="0" nodeType="withEffect" p14:presetBounceEnd="50000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2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14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15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9" grpId="0" animBg="1"/>
          <p:bldP spid="10" grpId="0" animBg="1"/>
          <p:bldP spid="11" grpId="0" animBg="1"/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animBg="1"/>
          <p:bldP spid="18" grpId="0" animBg="1"/>
          <p:bldP spid="19" grpId="0" animBg="1"/>
          <p:bldP spid="20" grpId="0" animBg="1"/>
          <p:bldP spid="21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27" grpId="0" animBg="1"/>
          <p:bldP spid="28" grpId="0" animBg="1"/>
          <p:bldP spid="30" grpId="0"/>
          <p:bldP spid="30" grpId="1"/>
          <p:bldP spid="31" grpId="0"/>
          <p:bldP spid="31" grpId="1"/>
          <p:bldP spid="33" grpId="0"/>
          <p:bldP spid="34" grpId="0"/>
          <p:bldP spid="35" grpId="0"/>
          <p:bldP spid="35" grpId="1"/>
          <p:bldP spid="36" grpId="0"/>
          <p:bldP spid="36" grpId="1"/>
          <p:bldP spid="37" grpId="0"/>
          <p:bldP spid="37" grpId="1"/>
          <p:bldP spid="38" grpId="0"/>
          <p:bldP spid="38" grpId="1"/>
          <p:bldP spid="39" grpId="0"/>
          <p:bldP spid="39" grpId="1"/>
          <p:bldP spid="40" grpId="0"/>
          <p:bldP spid="40" grpId="1"/>
          <p:bldP spid="41" grpId="0"/>
          <p:bldP spid="41" grpId="1"/>
          <p:bldP spid="42" grpId="0"/>
          <p:bldP spid="42" grpId="1"/>
          <p:bldP spid="43" grpId="0"/>
          <p:bldP spid="43" grpId="1"/>
          <p:bldP spid="44" grpId="0"/>
          <p:bldP spid="44" grpId="1"/>
          <p:bldP spid="45" grpId="0"/>
          <p:bldP spid="45" grpId="1"/>
          <p:bldP spid="46" grpId="0"/>
          <p:bldP spid="46" grpId="1"/>
          <p:bldP spid="47" grpId="0"/>
          <p:bldP spid="47" grpId="1"/>
          <p:bldP spid="48" grpId="0"/>
          <p:bldP spid="48" grpId="1"/>
          <p:bldP spid="54" grpId="0"/>
          <p:bldP spid="54" grpId="1"/>
          <p:bldP spid="55" grpId="0"/>
          <p:bldP spid="55" grpId="1"/>
          <p:bldP spid="56" grpId="0"/>
          <p:bldP spid="56" grpId="1"/>
          <p:bldP spid="57" grpId="0"/>
          <p:bldP spid="57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" dur="3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4" dur="150" fill="hold"/>
                                            <p:tgtEl>
                                              <p:spTgt spid="3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" presetID="22" presetClass="entr" presetSubtype="4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2" presetClass="entr" presetSubtype="4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0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53" presetClass="entr" presetSubtype="16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3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3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6" presetClass="emph" presetSubtype="0" autoRev="1" fill="hold" grpId="1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animScale>
                                          <p:cBhvr>
                                            <p:cTn id="27" dur="150" fill="hold"/>
                                            <p:tgtEl>
                                              <p:spTgt spid="3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8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3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3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34" dur="150" fill="hold"/>
                                            <p:tgtEl>
                                              <p:spTgt spid="4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4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3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6" presetClass="emph" presetSubtype="0" autoRev="1" fill="hold" grpId="1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animScale>
                                          <p:cBhvr>
                                            <p:cTn id="47" dur="150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3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54" dur="150" fill="hold"/>
                                            <p:tgtEl>
                                              <p:spTgt spid="4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5" presetID="22" presetClass="entr" presetSubtype="4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22" presetClass="entr" presetSubtype="4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0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3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3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3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6" presetClass="emph" presetSubtype="0" autoRev="1" fill="hold" grpId="1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Scale>
                                          <p:cBhvr>
                                            <p:cTn id="67" dur="150" fill="hold"/>
                                            <p:tgtEl>
                                              <p:spTgt spid="3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3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3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3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74" dur="150" fill="hold"/>
                                            <p:tgtEl>
                                              <p:spTgt spid="4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5" presetID="22" presetClass="entr" presetSubtype="4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22" presetClass="entr" presetSubtype="4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3" dur="3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3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5" dur="3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6" presetClass="emph" presetSubtype="0" autoRev="1" fill="hold" grpId="1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animScale>
                                          <p:cBhvr>
                                            <p:cTn id="87" dur="150" fill="hold"/>
                                            <p:tgtEl>
                                              <p:spTgt spid="3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8" presetID="53" presetClass="entr" presetSubtype="16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3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3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3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6" presetClass="emph" presetSubtype="0" autoRev="1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94" dur="150" fill="hold"/>
                                            <p:tgtEl>
                                              <p:spTgt spid="4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5" presetID="22" presetClass="entr" presetSubtype="4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22" presetClass="entr" presetSubtype="4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0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53" presetClass="entr" presetSubtype="16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3" dur="3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3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5" dur="3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6" presetID="6" presetClass="emph" presetSubtype="0" autoRev="1" fill="hold" grpId="1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animScale>
                                          <p:cBhvr>
                                            <p:cTn id="107" dur="150" fill="hold"/>
                                            <p:tgtEl>
                                              <p:spTgt spid="3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8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0" dur="3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3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2" dur="3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3" presetID="6" presetClass="emph" presetSubtype="0" autoRev="1" fill="hold" grpId="1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animScale>
                                          <p:cBhvr>
                                            <p:cTn id="114" dur="150" fill="hold"/>
                                            <p:tgtEl>
                                              <p:spTgt spid="4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5" presetID="22" presetClass="entr" presetSubtype="4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8" presetID="22" presetClass="entr" presetSubtype="4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1" presetID="53" presetClass="entr" presetSubtype="16" fill="hold" grpId="0" nodeType="withEffect">
                                      <p:stCondLst>
                                        <p:cond delay="230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3" dur="3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3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5" dur="3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6" presetID="6" presetClass="emph" presetSubtype="0" autoRev="1" fill="hold" grpId="1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animScale>
                                          <p:cBhvr>
                                            <p:cTn id="127" dur="150" fill="hold"/>
                                            <p:tgtEl>
                                              <p:spTgt spid="3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8" presetID="53" presetClass="entr" presetSubtype="16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0" dur="3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1" dur="3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2" dur="3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3" presetID="6" presetClass="emph" presetSubtype="0" autoRev="1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Scale>
                                          <p:cBhvr>
                                            <p:cTn id="134" dur="150" fill="hold"/>
                                            <p:tgtEl>
                                              <p:spTgt spid="5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5" presetID="22" presetClass="entr" presetSubtype="4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8" presetID="22" presetClass="entr" presetSubtype="4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40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1" presetID="53" presetClass="entr" presetSubtype="16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3" dur="3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4" dur="3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5" dur="3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6" presetID="6" presetClass="emph" presetSubtype="0" autoRev="1" fill="hold" grpId="1" nodeType="withEffect">
                                      <p:stCondLst>
                                        <p:cond delay="2800"/>
                                      </p:stCondLst>
                                      <p:childTnLst>
                                        <p:animScale>
                                          <p:cBhvr>
                                            <p:cTn id="147" dur="150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8" presetID="53" presetClass="entr" presetSubtype="16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0" dur="3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1" dur="3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2" dur="3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3" presetID="6" presetClass="emph" presetSubtype="0" autoRev="1" fill="hold" grpId="1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animScale>
                                          <p:cBhvr>
                                            <p:cTn id="154" dur="150" fill="hold"/>
                                            <p:tgtEl>
                                              <p:spTgt spid="5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5" presetID="22" presetClass="entr" presetSubtype="4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1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5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8" presetID="22" presetClass="entr" presetSubtype="4" fill="hold" grpId="0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1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0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1" presetID="53" presetClass="entr" presetSubtype="16" fill="hold" grpId="0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1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3" dur="3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4" dur="3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5" dur="3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6" presetID="6" presetClass="emph" presetSubtype="0" autoRev="1" fill="hold" grpId="1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Scale>
                                          <p:cBhvr>
                                            <p:cTn id="167" dur="150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68" presetID="53" presetClass="entr" presetSubtype="16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1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0" dur="3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1" dur="3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2" dur="3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3" presetID="6" presetClass="emph" presetSubtype="0" autoRev="1" fill="hold" grpId="1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animScale>
                                          <p:cBhvr>
                                            <p:cTn id="174" dur="150" fill="hold"/>
                                            <p:tgtEl>
                                              <p:spTgt spid="5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5" presetID="22" presetClass="entr" presetSubtype="4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1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8" presetID="22" presetClass="entr" presetSubtype="4" fill="hold" grpId="0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1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0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1" presetID="53" presetClass="entr" presetSubtype="16" fill="hold" grpId="0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1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3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4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5" dur="3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6" presetID="6" presetClass="emph" presetSubtype="0" autoRev="1" fill="hold" grpId="1" nodeType="withEffect">
                                      <p:stCondLst>
                                        <p:cond delay="3200"/>
                                      </p:stCondLst>
                                      <p:childTnLst>
                                        <p:animScale>
                                          <p:cBhvr>
                                            <p:cTn id="187" dur="150" fill="hold"/>
                                            <p:tgtEl>
                                              <p:spTgt spid="4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88" presetID="53" presetClass="entr" presetSubtype="16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1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0" dur="3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1" dur="3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2" dur="3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3" presetID="6" presetClass="emph" presetSubtype="0" autoRev="1" fill="hold" grpId="1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animScale>
                                          <p:cBhvr>
                                            <p:cTn id="194" dur="150" fill="hold"/>
                                            <p:tgtEl>
                                              <p:spTgt spid="5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5" presetID="22" presetClass="entr" presetSubtype="4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1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9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8" presetID="22" presetClass="entr" presetSubtype="4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1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00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1" presetID="53" presetClass="entr" presetSubtype="16" fill="hold" grpId="0" nodeType="withEffect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2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3" dur="3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4" dur="3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5" dur="3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6" presetID="6" presetClass="emph" presetSubtype="0" autoRev="1" fill="hold" grpId="1" nodeType="withEffect">
                                      <p:stCondLst>
                                        <p:cond delay="3400"/>
                                      </p:stCondLst>
                                      <p:childTnLst>
                                        <p:animScale>
                                          <p:cBhvr>
                                            <p:cTn id="207" dur="150" fill="hold"/>
                                            <p:tgtEl>
                                              <p:spTgt spid="4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08" presetID="2" presetClass="entr" presetSubtype="4" fill="hold" grpId="0" nodeType="withEffect">
                                      <p:stCondLst>
                                        <p:cond delay="3400"/>
                                      </p:stCondLst>
                                      <p:childTnLst>
                                        <p:set>
                                          <p:cBhvr>
                                            <p:cTn id="2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0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1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2" presetID="2" presetClass="entr" presetSubtype="4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2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4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5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9" grpId="0" animBg="1"/>
          <p:bldP spid="10" grpId="0" animBg="1"/>
          <p:bldP spid="11" grpId="0" animBg="1"/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animBg="1"/>
          <p:bldP spid="18" grpId="0" animBg="1"/>
          <p:bldP spid="19" grpId="0" animBg="1"/>
          <p:bldP spid="20" grpId="0" animBg="1"/>
          <p:bldP spid="21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27" grpId="0" animBg="1"/>
          <p:bldP spid="28" grpId="0" animBg="1"/>
          <p:bldP spid="30" grpId="0"/>
          <p:bldP spid="30" grpId="1"/>
          <p:bldP spid="31" grpId="0"/>
          <p:bldP spid="31" grpId="1"/>
          <p:bldP spid="33" grpId="0"/>
          <p:bldP spid="34" grpId="0"/>
          <p:bldP spid="35" grpId="0"/>
          <p:bldP spid="35" grpId="1"/>
          <p:bldP spid="36" grpId="0"/>
          <p:bldP spid="36" grpId="1"/>
          <p:bldP spid="37" grpId="0"/>
          <p:bldP spid="37" grpId="1"/>
          <p:bldP spid="38" grpId="0"/>
          <p:bldP spid="38" grpId="1"/>
          <p:bldP spid="39" grpId="0"/>
          <p:bldP spid="39" grpId="1"/>
          <p:bldP spid="40" grpId="0"/>
          <p:bldP spid="40" grpId="1"/>
          <p:bldP spid="41" grpId="0"/>
          <p:bldP spid="41" grpId="1"/>
          <p:bldP spid="42" grpId="0"/>
          <p:bldP spid="42" grpId="1"/>
          <p:bldP spid="43" grpId="0"/>
          <p:bldP spid="43" grpId="1"/>
          <p:bldP spid="44" grpId="0"/>
          <p:bldP spid="44" grpId="1"/>
          <p:bldP spid="45" grpId="0"/>
          <p:bldP spid="45" grpId="1"/>
          <p:bldP spid="46" grpId="0"/>
          <p:bldP spid="46" grpId="1"/>
          <p:bldP spid="47" grpId="0"/>
          <p:bldP spid="47" grpId="1"/>
          <p:bldP spid="48" grpId="0"/>
          <p:bldP spid="48" grpId="1"/>
          <p:bldP spid="54" grpId="0"/>
          <p:bldP spid="54" grpId="1"/>
          <p:bldP spid="55" grpId="0"/>
          <p:bldP spid="55" grpId="1"/>
          <p:bldP spid="56" grpId="0"/>
          <p:bldP spid="56" grpId="1"/>
          <p:bldP spid="57" grpId="0"/>
          <p:bldP spid="57" grpId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85" name="Freeform 21"/>
          <p:cNvSpPr/>
          <p:nvPr/>
        </p:nvSpPr>
        <p:spPr bwMode="auto">
          <a:xfrm>
            <a:off x="6122988" y="1414463"/>
            <a:ext cx="527050" cy="520700"/>
          </a:xfrm>
          <a:custGeom>
            <a:avLst/>
            <a:gdLst>
              <a:gd name="T0" fmla="*/ 267 w 267"/>
              <a:gd name="T1" fmla="*/ 218 h 263"/>
              <a:gd name="T2" fmla="*/ 222 w 267"/>
              <a:gd name="T3" fmla="*/ 263 h 263"/>
              <a:gd name="T4" fmla="*/ 46 w 267"/>
              <a:gd name="T5" fmla="*/ 263 h 263"/>
              <a:gd name="T6" fmla="*/ 0 w 267"/>
              <a:gd name="T7" fmla="*/ 218 h 263"/>
              <a:gd name="T8" fmla="*/ 0 w 267"/>
              <a:gd name="T9" fmla="*/ 46 h 263"/>
              <a:gd name="T10" fmla="*/ 46 w 267"/>
              <a:gd name="T11" fmla="*/ 0 h 263"/>
              <a:gd name="T12" fmla="*/ 222 w 267"/>
              <a:gd name="T13" fmla="*/ 0 h 263"/>
              <a:gd name="T14" fmla="*/ 267 w 267"/>
              <a:gd name="T15" fmla="*/ 46 h 263"/>
              <a:gd name="T16" fmla="*/ 267 w 267"/>
              <a:gd name="T17" fmla="*/ 218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7" h="263">
                <a:moveTo>
                  <a:pt x="267" y="218"/>
                </a:moveTo>
                <a:cubicBezTo>
                  <a:pt x="267" y="243"/>
                  <a:pt x="247" y="263"/>
                  <a:pt x="222" y="263"/>
                </a:cubicBezTo>
                <a:cubicBezTo>
                  <a:pt x="46" y="263"/>
                  <a:pt x="46" y="263"/>
                  <a:pt x="46" y="263"/>
                </a:cubicBezTo>
                <a:cubicBezTo>
                  <a:pt x="21" y="263"/>
                  <a:pt x="0" y="243"/>
                  <a:pt x="0" y="218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21"/>
                  <a:pt x="21" y="0"/>
                  <a:pt x="46" y="0"/>
                </a:cubicBezTo>
                <a:cubicBezTo>
                  <a:pt x="222" y="0"/>
                  <a:pt x="222" y="0"/>
                  <a:pt x="222" y="0"/>
                </a:cubicBezTo>
                <a:cubicBezTo>
                  <a:pt x="247" y="0"/>
                  <a:pt x="267" y="21"/>
                  <a:pt x="267" y="46"/>
                </a:cubicBezTo>
                <a:lnTo>
                  <a:pt x="267" y="2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ea typeface="华文细黑" panose="02010600040101010101" pitchFamily="2" charset="-122"/>
            </a:endParaRPr>
          </a:p>
        </p:txBody>
      </p:sp>
      <p:sp>
        <p:nvSpPr>
          <p:cNvPr id="36886" name="Freeform 22"/>
          <p:cNvSpPr/>
          <p:nvPr/>
        </p:nvSpPr>
        <p:spPr bwMode="auto">
          <a:xfrm>
            <a:off x="6122988" y="2238375"/>
            <a:ext cx="527050" cy="519113"/>
          </a:xfrm>
          <a:custGeom>
            <a:avLst/>
            <a:gdLst>
              <a:gd name="T0" fmla="*/ 267 w 267"/>
              <a:gd name="T1" fmla="*/ 218 h 263"/>
              <a:gd name="T2" fmla="*/ 222 w 267"/>
              <a:gd name="T3" fmla="*/ 263 h 263"/>
              <a:gd name="T4" fmla="*/ 46 w 267"/>
              <a:gd name="T5" fmla="*/ 263 h 263"/>
              <a:gd name="T6" fmla="*/ 0 w 267"/>
              <a:gd name="T7" fmla="*/ 218 h 263"/>
              <a:gd name="T8" fmla="*/ 0 w 267"/>
              <a:gd name="T9" fmla="*/ 46 h 263"/>
              <a:gd name="T10" fmla="*/ 46 w 267"/>
              <a:gd name="T11" fmla="*/ 0 h 263"/>
              <a:gd name="T12" fmla="*/ 222 w 267"/>
              <a:gd name="T13" fmla="*/ 0 h 263"/>
              <a:gd name="T14" fmla="*/ 267 w 267"/>
              <a:gd name="T15" fmla="*/ 46 h 263"/>
              <a:gd name="T16" fmla="*/ 267 w 267"/>
              <a:gd name="T17" fmla="*/ 218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7" h="263">
                <a:moveTo>
                  <a:pt x="267" y="218"/>
                </a:moveTo>
                <a:cubicBezTo>
                  <a:pt x="267" y="243"/>
                  <a:pt x="247" y="263"/>
                  <a:pt x="222" y="263"/>
                </a:cubicBezTo>
                <a:cubicBezTo>
                  <a:pt x="46" y="263"/>
                  <a:pt x="46" y="263"/>
                  <a:pt x="46" y="263"/>
                </a:cubicBezTo>
                <a:cubicBezTo>
                  <a:pt x="21" y="263"/>
                  <a:pt x="0" y="243"/>
                  <a:pt x="0" y="218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21"/>
                  <a:pt x="21" y="0"/>
                  <a:pt x="46" y="0"/>
                </a:cubicBezTo>
                <a:cubicBezTo>
                  <a:pt x="222" y="0"/>
                  <a:pt x="222" y="0"/>
                  <a:pt x="222" y="0"/>
                </a:cubicBezTo>
                <a:cubicBezTo>
                  <a:pt x="247" y="0"/>
                  <a:pt x="267" y="21"/>
                  <a:pt x="267" y="46"/>
                </a:cubicBezTo>
                <a:lnTo>
                  <a:pt x="267" y="218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ea typeface="华文细黑" panose="02010600040101010101" pitchFamily="2" charset="-122"/>
            </a:endParaRPr>
          </a:p>
        </p:txBody>
      </p:sp>
      <p:sp>
        <p:nvSpPr>
          <p:cNvPr id="36887" name="Freeform 23"/>
          <p:cNvSpPr/>
          <p:nvPr/>
        </p:nvSpPr>
        <p:spPr bwMode="auto">
          <a:xfrm>
            <a:off x="6122988" y="3060700"/>
            <a:ext cx="527050" cy="520700"/>
          </a:xfrm>
          <a:custGeom>
            <a:avLst/>
            <a:gdLst>
              <a:gd name="T0" fmla="*/ 267 w 267"/>
              <a:gd name="T1" fmla="*/ 218 h 263"/>
              <a:gd name="T2" fmla="*/ 222 w 267"/>
              <a:gd name="T3" fmla="*/ 263 h 263"/>
              <a:gd name="T4" fmla="*/ 46 w 267"/>
              <a:gd name="T5" fmla="*/ 263 h 263"/>
              <a:gd name="T6" fmla="*/ 0 w 267"/>
              <a:gd name="T7" fmla="*/ 218 h 263"/>
              <a:gd name="T8" fmla="*/ 0 w 267"/>
              <a:gd name="T9" fmla="*/ 46 h 263"/>
              <a:gd name="T10" fmla="*/ 46 w 267"/>
              <a:gd name="T11" fmla="*/ 0 h 263"/>
              <a:gd name="T12" fmla="*/ 222 w 267"/>
              <a:gd name="T13" fmla="*/ 0 h 263"/>
              <a:gd name="T14" fmla="*/ 267 w 267"/>
              <a:gd name="T15" fmla="*/ 46 h 263"/>
              <a:gd name="T16" fmla="*/ 267 w 267"/>
              <a:gd name="T17" fmla="*/ 218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7" h="263">
                <a:moveTo>
                  <a:pt x="267" y="218"/>
                </a:moveTo>
                <a:cubicBezTo>
                  <a:pt x="267" y="243"/>
                  <a:pt x="247" y="263"/>
                  <a:pt x="222" y="263"/>
                </a:cubicBezTo>
                <a:cubicBezTo>
                  <a:pt x="46" y="263"/>
                  <a:pt x="46" y="263"/>
                  <a:pt x="46" y="263"/>
                </a:cubicBezTo>
                <a:cubicBezTo>
                  <a:pt x="21" y="263"/>
                  <a:pt x="0" y="243"/>
                  <a:pt x="0" y="218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21"/>
                  <a:pt x="21" y="0"/>
                  <a:pt x="46" y="0"/>
                </a:cubicBezTo>
                <a:cubicBezTo>
                  <a:pt x="222" y="0"/>
                  <a:pt x="222" y="0"/>
                  <a:pt x="222" y="0"/>
                </a:cubicBezTo>
                <a:cubicBezTo>
                  <a:pt x="247" y="0"/>
                  <a:pt x="267" y="21"/>
                  <a:pt x="267" y="46"/>
                </a:cubicBezTo>
                <a:lnTo>
                  <a:pt x="267" y="2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ea typeface="华文细黑" panose="02010600040101010101" pitchFamily="2" charset="-122"/>
            </a:endParaRPr>
          </a:p>
        </p:txBody>
      </p:sp>
      <p:sp>
        <p:nvSpPr>
          <p:cNvPr id="36888" name="Freeform 24"/>
          <p:cNvSpPr/>
          <p:nvPr/>
        </p:nvSpPr>
        <p:spPr bwMode="auto">
          <a:xfrm>
            <a:off x="4752975" y="1676400"/>
            <a:ext cx="1370013" cy="2406650"/>
          </a:xfrm>
          <a:custGeom>
            <a:avLst/>
            <a:gdLst>
              <a:gd name="T0" fmla="*/ 863 w 863"/>
              <a:gd name="T1" fmla="*/ 0 h 1516"/>
              <a:gd name="T2" fmla="*/ 0 w 863"/>
              <a:gd name="T3" fmla="*/ 0 h 1516"/>
              <a:gd name="T4" fmla="*/ 0 w 863"/>
              <a:gd name="T5" fmla="*/ 1516 h 1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3" h="1516">
                <a:moveTo>
                  <a:pt x="863" y="0"/>
                </a:moveTo>
                <a:lnTo>
                  <a:pt x="0" y="0"/>
                </a:lnTo>
                <a:lnTo>
                  <a:pt x="0" y="1516"/>
                </a:lnTo>
              </a:path>
            </a:pathLst>
          </a:custGeom>
          <a:noFill/>
          <a:ln w="6350" cap="flat" cmpd="sng">
            <a:solidFill>
              <a:schemeClr val="tx1">
                <a:lumMod val="75000"/>
                <a:lumOff val="25000"/>
              </a:schemeClr>
            </a:solidFill>
            <a:prstDash val="dash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ea typeface="华文细黑" panose="02010600040101010101" pitchFamily="2" charset="-122"/>
            </a:endParaRPr>
          </a:p>
        </p:txBody>
      </p:sp>
      <p:sp>
        <p:nvSpPr>
          <p:cNvPr id="36889" name="Freeform 25"/>
          <p:cNvSpPr/>
          <p:nvPr/>
        </p:nvSpPr>
        <p:spPr bwMode="auto">
          <a:xfrm>
            <a:off x="5089525" y="2498725"/>
            <a:ext cx="1033463" cy="1584325"/>
          </a:xfrm>
          <a:custGeom>
            <a:avLst/>
            <a:gdLst>
              <a:gd name="T0" fmla="*/ 651 w 651"/>
              <a:gd name="T1" fmla="*/ 0 h 998"/>
              <a:gd name="T2" fmla="*/ 0 w 651"/>
              <a:gd name="T3" fmla="*/ 0 h 998"/>
              <a:gd name="T4" fmla="*/ 0 w 651"/>
              <a:gd name="T5" fmla="*/ 998 h 9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51" h="998">
                <a:moveTo>
                  <a:pt x="651" y="0"/>
                </a:moveTo>
                <a:lnTo>
                  <a:pt x="0" y="0"/>
                </a:lnTo>
                <a:lnTo>
                  <a:pt x="0" y="998"/>
                </a:lnTo>
              </a:path>
            </a:pathLst>
          </a:custGeom>
          <a:noFill/>
          <a:ln w="6350" cap="flat" cmpd="sng">
            <a:solidFill>
              <a:schemeClr val="tx1">
                <a:lumMod val="75000"/>
                <a:lumOff val="25000"/>
              </a:schemeClr>
            </a:solidFill>
            <a:prstDash val="dash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ea typeface="华文细黑" panose="02010600040101010101" pitchFamily="2" charset="-122"/>
            </a:endParaRPr>
          </a:p>
        </p:txBody>
      </p:sp>
      <p:sp>
        <p:nvSpPr>
          <p:cNvPr id="36890" name="Freeform 26"/>
          <p:cNvSpPr/>
          <p:nvPr/>
        </p:nvSpPr>
        <p:spPr bwMode="auto">
          <a:xfrm>
            <a:off x="5438775" y="3321050"/>
            <a:ext cx="684213" cy="762000"/>
          </a:xfrm>
          <a:custGeom>
            <a:avLst/>
            <a:gdLst>
              <a:gd name="T0" fmla="*/ 431 w 431"/>
              <a:gd name="T1" fmla="*/ 0 h 480"/>
              <a:gd name="T2" fmla="*/ 0 w 431"/>
              <a:gd name="T3" fmla="*/ 0 h 480"/>
              <a:gd name="T4" fmla="*/ 0 w 431"/>
              <a:gd name="T5" fmla="*/ 480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" h="480">
                <a:moveTo>
                  <a:pt x="431" y="0"/>
                </a:moveTo>
                <a:lnTo>
                  <a:pt x="0" y="0"/>
                </a:lnTo>
                <a:lnTo>
                  <a:pt x="0" y="480"/>
                </a:lnTo>
              </a:path>
            </a:pathLst>
          </a:custGeom>
          <a:noFill/>
          <a:ln w="6350" cap="flat" cmpd="sng">
            <a:solidFill>
              <a:schemeClr val="tx1">
                <a:lumMod val="75000"/>
                <a:lumOff val="25000"/>
              </a:schemeClr>
            </a:solidFill>
            <a:prstDash val="dash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ea typeface="华文细黑" panose="02010600040101010101" pitchFamily="2" charset="-122"/>
            </a:endParaRPr>
          </a:p>
        </p:txBody>
      </p:sp>
      <p:sp>
        <p:nvSpPr>
          <p:cNvPr id="36891" name="Freeform 27"/>
          <p:cNvSpPr/>
          <p:nvPr/>
        </p:nvSpPr>
        <p:spPr bwMode="auto">
          <a:xfrm>
            <a:off x="2493963" y="1414463"/>
            <a:ext cx="527050" cy="520700"/>
          </a:xfrm>
          <a:custGeom>
            <a:avLst/>
            <a:gdLst>
              <a:gd name="T0" fmla="*/ 0 w 267"/>
              <a:gd name="T1" fmla="*/ 218 h 263"/>
              <a:gd name="T2" fmla="*/ 46 w 267"/>
              <a:gd name="T3" fmla="*/ 263 h 263"/>
              <a:gd name="T4" fmla="*/ 222 w 267"/>
              <a:gd name="T5" fmla="*/ 263 h 263"/>
              <a:gd name="T6" fmla="*/ 267 w 267"/>
              <a:gd name="T7" fmla="*/ 218 h 263"/>
              <a:gd name="T8" fmla="*/ 267 w 267"/>
              <a:gd name="T9" fmla="*/ 46 h 263"/>
              <a:gd name="T10" fmla="*/ 222 w 267"/>
              <a:gd name="T11" fmla="*/ 0 h 263"/>
              <a:gd name="T12" fmla="*/ 46 w 267"/>
              <a:gd name="T13" fmla="*/ 0 h 263"/>
              <a:gd name="T14" fmla="*/ 0 w 267"/>
              <a:gd name="T15" fmla="*/ 46 h 263"/>
              <a:gd name="T16" fmla="*/ 0 w 267"/>
              <a:gd name="T17" fmla="*/ 218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7" h="263">
                <a:moveTo>
                  <a:pt x="0" y="218"/>
                </a:moveTo>
                <a:cubicBezTo>
                  <a:pt x="0" y="243"/>
                  <a:pt x="21" y="263"/>
                  <a:pt x="46" y="263"/>
                </a:cubicBezTo>
                <a:cubicBezTo>
                  <a:pt x="222" y="263"/>
                  <a:pt x="222" y="263"/>
                  <a:pt x="222" y="263"/>
                </a:cubicBezTo>
                <a:cubicBezTo>
                  <a:pt x="247" y="263"/>
                  <a:pt x="267" y="243"/>
                  <a:pt x="267" y="218"/>
                </a:cubicBezTo>
                <a:cubicBezTo>
                  <a:pt x="267" y="46"/>
                  <a:pt x="267" y="46"/>
                  <a:pt x="267" y="46"/>
                </a:cubicBezTo>
                <a:cubicBezTo>
                  <a:pt x="267" y="21"/>
                  <a:pt x="247" y="0"/>
                  <a:pt x="222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21" y="0"/>
                  <a:pt x="0" y="21"/>
                  <a:pt x="0" y="46"/>
                </a:cubicBezTo>
                <a:lnTo>
                  <a:pt x="0" y="2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ea typeface="华文细黑" panose="02010600040101010101" pitchFamily="2" charset="-122"/>
            </a:endParaRPr>
          </a:p>
        </p:txBody>
      </p:sp>
      <p:sp>
        <p:nvSpPr>
          <p:cNvPr id="36892" name="Freeform 28"/>
          <p:cNvSpPr/>
          <p:nvPr/>
        </p:nvSpPr>
        <p:spPr bwMode="auto">
          <a:xfrm>
            <a:off x="2493963" y="2238375"/>
            <a:ext cx="527050" cy="519113"/>
          </a:xfrm>
          <a:custGeom>
            <a:avLst/>
            <a:gdLst>
              <a:gd name="T0" fmla="*/ 0 w 267"/>
              <a:gd name="T1" fmla="*/ 218 h 263"/>
              <a:gd name="T2" fmla="*/ 46 w 267"/>
              <a:gd name="T3" fmla="*/ 263 h 263"/>
              <a:gd name="T4" fmla="*/ 222 w 267"/>
              <a:gd name="T5" fmla="*/ 263 h 263"/>
              <a:gd name="T6" fmla="*/ 267 w 267"/>
              <a:gd name="T7" fmla="*/ 218 h 263"/>
              <a:gd name="T8" fmla="*/ 267 w 267"/>
              <a:gd name="T9" fmla="*/ 46 h 263"/>
              <a:gd name="T10" fmla="*/ 222 w 267"/>
              <a:gd name="T11" fmla="*/ 0 h 263"/>
              <a:gd name="T12" fmla="*/ 46 w 267"/>
              <a:gd name="T13" fmla="*/ 0 h 263"/>
              <a:gd name="T14" fmla="*/ 0 w 267"/>
              <a:gd name="T15" fmla="*/ 46 h 263"/>
              <a:gd name="T16" fmla="*/ 0 w 267"/>
              <a:gd name="T17" fmla="*/ 218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7" h="263">
                <a:moveTo>
                  <a:pt x="0" y="218"/>
                </a:moveTo>
                <a:cubicBezTo>
                  <a:pt x="0" y="243"/>
                  <a:pt x="21" y="263"/>
                  <a:pt x="46" y="263"/>
                </a:cubicBezTo>
                <a:cubicBezTo>
                  <a:pt x="222" y="263"/>
                  <a:pt x="222" y="263"/>
                  <a:pt x="222" y="263"/>
                </a:cubicBezTo>
                <a:cubicBezTo>
                  <a:pt x="247" y="263"/>
                  <a:pt x="267" y="243"/>
                  <a:pt x="267" y="218"/>
                </a:cubicBezTo>
                <a:cubicBezTo>
                  <a:pt x="267" y="46"/>
                  <a:pt x="267" y="46"/>
                  <a:pt x="267" y="46"/>
                </a:cubicBezTo>
                <a:cubicBezTo>
                  <a:pt x="267" y="21"/>
                  <a:pt x="247" y="0"/>
                  <a:pt x="222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21" y="0"/>
                  <a:pt x="0" y="21"/>
                  <a:pt x="0" y="46"/>
                </a:cubicBezTo>
                <a:lnTo>
                  <a:pt x="0" y="218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ea typeface="华文细黑" panose="02010600040101010101" pitchFamily="2" charset="-122"/>
            </a:endParaRPr>
          </a:p>
        </p:txBody>
      </p:sp>
      <p:sp>
        <p:nvSpPr>
          <p:cNvPr id="36893" name="Freeform 29"/>
          <p:cNvSpPr/>
          <p:nvPr/>
        </p:nvSpPr>
        <p:spPr bwMode="auto">
          <a:xfrm>
            <a:off x="2493963" y="3060700"/>
            <a:ext cx="527050" cy="520700"/>
          </a:xfrm>
          <a:custGeom>
            <a:avLst/>
            <a:gdLst>
              <a:gd name="T0" fmla="*/ 0 w 267"/>
              <a:gd name="T1" fmla="*/ 218 h 263"/>
              <a:gd name="T2" fmla="*/ 46 w 267"/>
              <a:gd name="T3" fmla="*/ 263 h 263"/>
              <a:gd name="T4" fmla="*/ 222 w 267"/>
              <a:gd name="T5" fmla="*/ 263 h 263"/>
              <a:gd name="T6" fmla="*/ 267 w 267"/>
              <a:gd name="T7" fmla="*/ 218 h 263"/>
              <a:gd name="T8" fmla="*/ 267 w 267"/>
              <a:gd name="T9" fmla="*/ 46 h 263"/>
              <a:gd name="T10" fmla="*/ 222 w 267"/>
              <a:gd name="T11" fmla="*/ 0 h 263"/>
              <a:gd name="T12" fmla="*/ 46 w 267"/>
              <a:gd name="T13" fmla="*/ 0 h 263"/>
              <a:gd name="T14" fmla="*/ 0 w 267"/>
              <a:gd name="T15" fmla="*/ 46 h 263"/>
              <a:gd name="T16" fmla="*/ 0 w 267"/>
              <a:gd name="T17" fmla="*/ 218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7" h="263">
                <a:moveTo>
                  <a:pt x="0" y="218"/>
                </a:moveTo>
                <a:cubicBezTo>
                  <a:pt x="0" y="243"/>
                  <a:pt x="21" y="263"/>
                  <a:pt x="46" y="263"/>
                </a:cubicBezTo>
                <a:cubicBezTo>
                  <a:pt x="222" y="263"/>
                  <a:pt x="222" y="263"/>
                  <a:pt x="222" y="263"/>
                </a:cubicBezTo>
                <a:cubicBezTo>
                  <a:pt x="247" y="263"/>
                  <a:pt x="267" y="243"/>
                  <a:pt x="267" y="218"/>
                </a:cubicBezTo>
                <a:cubicBezTo>
                  <a:pt x="267" y="46"/>
                  <a:pt x="267" y="46"/>
                  <a:pt x="267" y="46"/>
                </a:cubicBezTo>
                <a:cubicBezTo>
                  <a:pt x="267" y="21"/>
                  <a:pt x="247" y="0"/>
                  <a:pt x="222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21" y="0"/>
                  <a:pt x="0" y="21"/>
                  <a:pt x="0" y="46"/>
                </a:cubicBezTo>
                <a:lnTo>
                  <a:pt x="0" y="2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ea typeface="华文细黑" panose="02010600040101010101" pitchFamily="2" charset="-122"/>
            </a:endParaRPr>
          </a:p>
        </p:txBody>
      </p:sp>
      <p:sp>
        <p:nvSpPr>
          <p:cNvPr id="36894" name="Freeform 30"/>
          <p:cNvSpPr/>
          <p:nvPr/>
        </p:nvSpPr>
        <p:spPr bwMode="auto">
          <a:xfrm>
            <a:off x="3021013" y="1676400"/>
            <a:ext cx="1370012" cy="2406650"/>
          </a:xfrm>
          <a:custGeom>
            <a:avLst/>
            <a:gdLst>
              <a:gd name="T0" fmla="*/ 0 w 863"/>
              <a:gd name="T1" fmla="*/ 0 h 1516"/>
              <a:gd name="T2" fmla="*/ 863 w 863"/>
              <a:gd name="T3" fmla="*/ 0 h 1516"/>
              <a:gd name="T4" fmla="*/ 863 w 863"/>
              <a:gd name="T5" fmla="*/ 1516 h 1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3" h="1516">
                <a:moveTo>
                  <a:pt x="0" y="0"/>
                </a:moveTo>
                <a:lnTo>
                  <a:pt x="863" y="0"/>
                </a:lnTo>
                <a:lnTo>
                  <a:pt x="863" y="1516"/>
                </a:lnTo>
              </a:path>
            </a:pathLst>
          </a:custGeom>
          <a:noFill/>
          <a:ln w="6350" cap="flat" cmpd="sng">
            <a:solidFill>
              <a:schemeClr val="tx1">
                <a:lumMod val="75000"/>
                <a:lumOff val="25000"/>
              </a:schemeClr>
            </a:solidFill>
            <a:prstDash val="dash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ea typeface="华文细黑" panose="02010600040101010101" pitchFamily="2" charset="-122"/>
            </a:endParaRPr>
          </a:p>
        </p:txBody>
      </p:sp>
      <p:sp>
        <p:nvSpPr>
          <p:cNvPr id="36895" name="Freeform 31"/>
          <p:cNvSpPr/>
          <p:nvPr/>
        </p:nvSpPr>
        <p:spPr bwMode="auto">
          <a:xfrm>
            <a:off x="3021013" y="2498725"/>
            <a:ext cx="1033462" cy="1584325"/>
          </a:xfrm>
          <a:custGeom>
            <a:avLst/>
            <a:gdLst>
              <a:gd name="T0" fmla="*/ 0 w 651"/>
              <a:gd name="T1" fmla="*/ 0 h 998"/>
              <a:gd name="T2" fmla="*/ 651 w 651"/>
              <a:gd name="T3" fmla="*/ 0 h 998"/>
              <a:gd name="T4" fmla="*/ 651 w 651"/>
              <a:gd name="T5" fmla="*/ 998 h 9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51" h="998">
                <a:moveTo>
                  <a:pt x="0" y="0"/>
                </a:moveTo>
                <a:lnTo>
                  <a:pt x="651" y="0"/>
                </a:lnTo>
                <a:lnTo>
                  <a:pt x="651" y="998"/>
                </a:lnTo>
              </a:path>
            </a:pathLst>
          </a:custGeom>
          <a:noFill/>
          <a:ln w="6350" cap="flat" cmpd="sng">
            <a:solidFill>
              <a:schemeClr val="tx1">
                <a:lumMod val="75000"/>
                <a:lumOff val="25000"/>
              </a:schemeClr>
            </a:solidFill>
            <a:prstDash val="dash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ea typeface="华文细黑" panose="02010600040101010101" pitchFamily="2" charset="-122"/>
            </a:endParaRPr>
          </a:p>
        </p:txBody>
      </p:sp>
      <p:sp>
        <p:nvSpPr>
          <p:cNvPr id="36896" name="Freeform 32"/>
          <p:cNvSpPr/>
          <p:nvPr/>
        </p:nvSpPr>
        <p:spPr bwMode="auto">
          <a:xfrm>
            <a:off x="3021013" y="3321050"/>
            <a:ext cx="685800" cy="762000"/>
          </a:xfrm>
          <a:custGeom>
            <a:avLst/>
            <a:gdLst>
              <a:gd name="T0" fmla="*/ 0 w 432"/>
              <a:gd name="T1" fmla="*/ 0 h 480"/>
              <a:gd name="T2" fmla="*/ 432 w 432"/>
              <a:gd name="T3" fmla="*/ 0 h 480"/>
              <a:gd name="T4" fmla="*/ 432 w 432"/>
              <a:gd name="T5" fmla="*/ 480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" h="480">
                <a:moveTo>
                  <a:pt x="0" y="0"/>
                </a:moveTo>
                <a:lnTo>
                  <a:pt x="432" y="0"/>
                </a:lnTo>
                <a:lnTo>
                  <a:pt x="432" y="480"/>
                </a:lnTo>
              </a:path>
            </a:pathLst>
          </a:custGeom>
          <a:noFill/>
          <a:ln w="6350" cap="flat" cmpd="sng">
            <a:solidFill>
              <a:schemeClr val="tx1">
                <a:lumMod val="75000"/>
                <a:lumOff val="25000"/>
              </a:schemeClr>
            </a:solidFill>
            <a:prstDash val="dash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ea typeface="华文细黑" panose="02010600040101010101" pitchFamily="2" charset="-122"/>
            </a:endParaRPr>
          </a:p>
        </p:txBody>
      </p:sp>
      <p:sp>
        <p:nvSpPr>
          <p:cNvPr id="36897" name="Freeform 33"/>
          <p:cNvSpPr>
            <a:spLocks noEditPoints="1"/>
          </p:cNvSpPr>
          <p:nvPr/>
        </p:nvSpPr>
        <p:spPr bwMode="auto">
          <a:xfrm>
            <a:off x="2630488" y="1557338"/>
            <a:ext cx="254000" cy="234950"/>
          </a:xfrm>
          <a:custGeom>
            <a:avLst/>
            <a:gdLst>
              <a:gd name="T0" fmla="*/ 100 w 129"/>
              <a:gd name="T1" fmla="*/ 66 h 119"/>
              <a:gd name="T2" fmla="*/ 105 w 129"/>
              <a:gd name="T3" fmla="*/ 61 h 119"/>
              <a:gd name="T4" fmla="*/ 110 w 129"/>
              <a:gd name="T5" fmla="*/ 66 h 119"/>
              <a:gd name="T6" fmla="*/ 110 w 129"/>
              <a:gd name="T7" fmla="*/ 115 h 119"/>
              <a:gd name="T8" fmla="*/ 105 w 129"/>
              <a:gd name="T9" fmla="*/ 119 h 119"/>
              <a:gd name="T10" fmla="*/ 105 w 129"/>
              <a:gd name="T11" fmla="*/ 119 h 119"/>
              <a:gd name="T12" fmla="*/ 24 w 129"/>
              <a:gd name="T13" fmla="*/ 119 h 119"/>
              <a:gd name="T14" fmla="*/ 19 w 129"/>
              <a:gd name="T15" fmla="*/ 115 h 119"/>
              <a:gd name="T16" fmla="*/ 19 w 129"/>
              <a:gd name="T17" fmla="*/ 114 h 119"/>
              <a:gd name="T18" fmla="*/ 19 w 129"/>
              <a:gd name="T19" fmla="*/ 66 h 119"/>
              <a:gd name="T20" fmla="*/ 24 w 129"/>
              <a:gd name="T21" fmla="*/ 61 h 119"/>
              <a:gd name="T22" fmla="*/ 29 w 129"/>
              <a:gd name="T23" fmla="*/ 66 h 119"/>
              <a:gd name="T24" fmla="*/ 29 w 129"/>
              <a:gd name="T25" fmla="*/ 110 h 119"/>
              <a:gd name="T26" fmla="*/ 45 w 129"/>
              <a:gd name="T27" fmla="*/ 110 h 119"/>
              <a:gd name="T28" fmla="*/ 45 w 129"/>
              <a:gd name="T29" fmla="*/ 61 h 119"/>
              <a:gd name="T30" fmla="*/ 48 w 129"/>
              <a:gd name="T31" fmla="*/ 58 h 119"/>
              <a:gd name="T32" fmla="*/ 48 w 129"/>
              <a:gd name="T33" fmla="*/ 58 h 119"/>
              <a:gd name="T34" fmla="*/ 81 w 129"/>
              <a:gd name="T35" fmla="*/ 58 h 119"/>
              <a:gd name="T36" fmla="*/ 85 w 129"/>
              <a:gd name="T37" fmla="*/ 61 h 119"/>
              <a:gd name="T38" fmla="*/ 85 w 129"/>
              <a:gd name="T39" fmla="*/ 61 h 119"/>
              <a:gd name="T40" fmla="*/ 85 w 129"/>
              <a:gd name="T41" fmla="*/ 110 h 119"/>
              <a:gd name="T42" fmla="*/ 100 w 129"/>
              <a:gd name="T43" fmla="*/ 110 h 119"/>
              <a:gd name="T44" fmla="*/ 100 w 129"/>
              <a:gd name="T45" fmla="*/ 66 h 119"/>
              <a:gd name="T46" fmla="*/ 51 w 129"/>
              <a:gd name="T47" fmla="*/ 110 h 119"/>
              <a:gd name="T48" fmla="*/ 51 w 129"/>
              <a:gd name="T49" fmla="*/ 110 h 119"/>
              <a:gd name="T50" fmla="*/ 79 w 129"/>
              <a:gd name="T51" fmla="*/ 110 h 119"/>
              <a:gd name="T52" fmla="*/ 79 w 129"/>
              <a:gd name="T53" fmla="*/ 64 h 119"/>
              <a:gd name="T54" fmla="*/ 51 w 129"/>
              <a:gd name="T55" fmla="*/ 64 h 119"/>
              <a:gd name="T56" fmla="*/ 51 w 129"/>
              <a:gd name="T57" fmla="*/ 110 h 119"/>
              <a:gd name="T58" fmla="*/ 9 w 129"/>
              <a:gd name="T59" fmla="*/ 68 h 119"/>
              <a:gd name="T60" fmla="*/ 9 w 129"/>
              <a:gd name="T61" fmla="*/ 68 h 119"/>
              <a:gd name="T62" fmla="*/ 65 w 129"/>
              <a:gd name="T63" fmla="*/ 12 h 119"/>
              <a:gd name="T64" fmla="*/ 120 w 129"/>
              <a:gd name="T65" fmla="*/ 68 h 119"/>
              <a:gd name="T66" fmla="*/ 127 w 129"/>
              <a:gd name="T67" fmla="*/ 68 h 119"/>
              <a:gd name="T68" fmla="*/ 127 w 129"/>
              <a:gd name="T69" fmla="*/ 61 h 119"/>
              <a:gd name="T70" fmla="*/ 68 w 129"/>
              <a:gd name="T71" fmla="*/ 2 h 119"/>
              <a:gd name="T72" fmla="*/ 68 w 129"/>
              <a:gd name="T73" fmla="*/ 2 h 119"/>
              <a:gd name="T74" fmla="*/ 61 w 129"/>
              <a:gd name="T75" fmla="*/ 2 h 119"/>
              <a:gd name="T76" fmla="*/ 2 w 129"/>
              <a:gd name="T77" fmla="*/ 61 h 119"/>
              <a:gd name="T78" fmla="*/ 2 w 129"/>
              <a:gd name="T79" fmla="*/ 68 h 119"/>
              <a:gd name="T80" fmla="*/ 9 w 129"/>
              <a:gd name="T81" fmla="*/ 68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29" h="119">
                <a:moveTo>
                  <a:pt x="100" y="66"/>
                </a:moveTo>
                <a:cubicBezTo>
                  <a:pt x="100" y="64"/>
                  <a:pt x="103" y="61"/>
                  <a:pt x="105" y="61"/>
                </a:cubicBezTo>
                <a:cubicBezTo>
                  <a:pt x="108" y="61"/>
                  <a:pt x="110" y="64"/>
                  <a:pt x="110" y="66"/>
                </a:cubicBezTo>
                <a:cubicBezTo>
                  <a:pt x="110" y="115"/>
                  <a:pt x="110" y="115"/>
                  <a:pt x="110" y="115"/>
                </a:cubicBezTo>
                <a:cubicBezTo>
                  <a:pt x="110" y="117"/>
                  <a:pt x="108" y="119"/>
                  <a:pt x="105" y="119"/>
                </a:cubicBezTo>
                <a:cubicBezTo>
                  <a:pt x="105" y="119"/>
                  <a:pt x="105" y="119"/>
                  <a:pt x="105" y="119"/>
                </a:cubicBezTo>
                <a:cubicBezTo>
                  <a:pt x="24" y="119"/>
                  <a:pt x="24" y="119"/>
                  <a:pt x="24" y="119"/>
                </a:cubicBezTo>
                <a:cubicBezTo>
                  <a:pt x="21" y="119"/>
                  <a:pt x="19" y="117"/>
                  <a:pt x="19" y="115"/>
                </a:cubicBezTo>
                <a:cubicBezTo>
                  <a:pt x="19" y="114"/>
                  <a:pt x="19" y="114"/>
                  <a:pt x="19" y="114"/>
                </a:cubicBezTo>
                <a:cubicBezTo>
                  <a:pt x="19" y="66"/>
                  <a:pt x="19" y="66"/>
                  <a:pt x="19" y="66"/>
                </a:cubicBezTo>
                <a:cubicBezTo>
                  <a:pt x="19" y="64"/>
                  <a:pt x="21" y="61"/>
                  <a:pt x="24" y="61"/>
                </a:cubicBezTo>
                <a:cubicBezTo>
                  <a:pt x="27" y="61"/>
                  <a:pt x="29" y="64"/>
                  <a:pt x="29" y="66"/>
                </a:cubicBezTo>
                <a:cubicBezTo>
                  <a:pt x="29" y="110"/>
                  <a:pt x="29" y="110"/>
                  <a:pt x="29" y="110"/>
                </a:cubicBezTo>
                <a:cubicBezTo>
                  <a:pt x="45" y="110"/>
                  <a:pt x="45" y="110"/>
                  <a:pt x="45" y="110"/>
                </a:cubicBezTo>
                <a:cubicBezTo>
                  <a:pt x="45" y="61"/>
                  <a:pt x="45" y="61"/>
                  <a:pt x="45" y="61"/>
                </a:cubicBezTo>
                <a:cubicBezTo>
                  <a:pt x="45" y="59"/>
                  <a:pt x="46" y="58"/>
                  <a:pt x="48" y="58"/>
                </a:cubicBezTo>
                <a:cubicBezTo>
                  <a:pt x="48" y="58"/>
                  <a:pt x="48" y="58"/>
                  <a:pt x="48" y="58"/>
                </a:cubicBezTo>
                <a:cubicBezTo>
                  <a:pt x="81" y="58"/>
                  <a:pt x="81" y="58"/>
                  <a:pt x="81" y="58"/>
                </a:cubicBezTo>
                <a:cubicBezTo>
                  <a:pt x="83" y="58"/>
                  <a:pt x="85" y="59"/>
                  <a:pt x="85" y="61"/>
                </a:cubicBezTo>
                <a:cubicBezTo>
                  <a:pt x="85" y="61"/>
                  <a:pt x="85" y="61"/>
                  <a:pt x="85" y="61"/>
                </a:cubicBezTo>
                <a:cubicBezTo>
                  <a:pt x="85" y="110"/>
                  <a:pt x="85" y="110"/>
                  <a:pt x="85" y="110"/>
                </a:cubicBezTo>
                <a:cubicBezTo>
                  <a:pt x="100" y="110"/>
                  <a:pt x="100" y="110"/>
                  <a:pt x="100" y="110"/>
                </a:cubicBezTo>
                <a:cubicBezTo>
                  <a:pt x="100" y="66"/>
                  <a:pt x="100" y="66"/>
                  <a:pt x="100" y="66"/>
                </a:cubicBezTo>
                <a:close/>
                <a:moveTo>
                  <a:pt x="51" y="110"/>
                </a:moveTo>
                <a:cubicBezTo>
                  <a:pt x="51" y="110"/>
                  <a:pt x="51" y="110"/>
                  <a:pt x="51" y="110"/>
                </a:cubicBezTo>
                <a:cubicBezTo>
                  <a:pt x="79" y="110"/>
                  <a:pt x="79" y="110"/>
                  <a:pt x="79" y="110"/>
                </a:cubicBezTo>
                <a:cubicBezTo>
                  <a:pt x="79" y="64"/>
                  <a:pt x="79" y="64"/>
                  <a:pt x="79" y="64"/>
                </a:cubicBezTo>
                <a:cubicBezTo>
                  <a:pt x="51" y="64"/>
                  <a:pt x="51" y="64"/>
                  <a:pt x="51" y="64"/>
                </a:cubicBezTo>
                <a:cubicBezTo>
                  <a:pt x="51" y="110"/>
                  <a:pt x="51" y="110"/>
                  <a:pt x="51" y="110"/>
                </a:cubicBezTo>
                <a:close/>
                <a:moveTo>
                  <a:pt x="9" y="68"/>
                </a:moveTo>
                <a:cubicBezTo>
                  <a:pt x="9" y="68"/>
                  <a:pt x="9" y="68"/>
                  <a:pt x="9" y="68"/>
                </a:cubicBezTo>
                <a:cubicBezTo>
                  <a:pt x="65" y="12"/>
                  <a:pt x="65" y="12"/>
                  <a:pt x="65" y="12"/>
                </a:cubicBezTo>
                <a:cubicBezTo>
                  <a:pt x="120" y="68"/>
                  <a:pt x="120" y="68"/>
                  <a:pt x="120" y="68"/>
                </a:cubicBezTo>
                <a:cubicBezTo>
                  <a:pt x="122" y="70"/>
                  <a:pt x="125" y="70"/>
                  <a:pt x="127" y="68"/>
                </a:cubicBezTo>
                <a:cubicBezTo>
                  <a:pt x="129" y="66"/>
                  <a:pt x="129" y="63"/>
                  <a:pt x="127" y="61"/>
                </a:cubicBezTo>
                <a:cubicBezTo>
                  <a:pt x="68" y="2"/>
                  <a:pt x="68" y="2"/>
                  <a:pt x="68" y="2"/>
                </a:cubicBezTo>
                <a:cubicBezTo>
                  <a:pt x="68" y="2"/>
                  <a:pt x="68" y="2"/>
                  <a:pt x="68" y="2"/>
                </a:cubicBezTo>
                <a:cubicBezTo>
                  <a:pt x="66" y="0"/>
                  <a:pt x="63" y="0"/>
                  <a:pt x="61" y="2"/>
                </a:cubicBezTo>
                <a:cubicBezTo>
                  <a:pt x="2" y="61"/>
                  <a:pt x="2" y="61"/>
                  <a:pt x="2" y="61"/>
                </a:cubicBezTo>
                <a:cubicBezTo>
                  <a:pt x="0" y="63"/>
                  <a:pt x="0" y="66"/>
                  <a:pt x="2" y="68"/>
                </a:cubicBezTo>
                <a:cubicBezTo>
                  <a:pt x="4" y="70"/>
                  <a:pt x="7" y="70"/>
                  <a:pt x="9" y="6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ea typeface="华文细黑" panose="02010600040101010101" pitchFamily="2" charset="-122"/>
            </a:endParaRPr>
          </a:p>
        </p:txBody>
      </p:sp>
      <p:sp>
        <p:nvSpPr>
          <p:cNvPr id="36898" name="Freeform 34"/>
          <p:cNvSpPr>
            <a:spLocks noEditPoints="1"/>
          </p:cNvSpPr>
          <p:nvPr/>
        </p:nvSpPr>
        <p:spPr bwMode="auto">
          <a:xfrm>
            <a:off x="6300788" y="2376488"/>
            <a:ext cx="173037" cy="244475"/>
          </a:xfrm>
          <a:custGeom>
            <a:avLst/>
            <a:gdLst>
              <a:gd name="T0" fmla="*/ 77 w 88"/>
              <a:gd name="T1" fmla="*/ 33 h 124"/>
              <a:gd name="T2" fmla="*/ 67 w 88"/>
              <a:gd name="T3" fmla="*/ 57 h 124"/>
              <a:gd name="T4" fmla="*/ 67 w 88"/>
              <a:gd name="T5" fmla="*/ 57 h 124"/>
              <a:gd name="T6" fmla="*/ 85 w 88"/>
              <a:gd name="T7" fmla="*/ 79 h 124"/>
              <a:gd name="T8" fmla="*/ 88 w 88"/>
              <a:gd name="T9" fmla="*/ 104 h 124"/>
              <a:gd name="T10" fmla="*/ 79 w 88"/>
              <a:gd name="T11" fmla="*/ 115 h 124"/>
              <a:gd name="T12" fmla="*/ 69 w 88"/>
              <a:gd name="T13" fmla="*/ 115 h 124"/>
              <a:gd name="T14" fmla="*/ 64 w 88"/>
              <a:gd name="T15" fmla="*/ 124 h 124"/>
              <a:gd name="T16" fmla="*/ 23 w 88"/>
              <a:gd name="T17" fmla="*/ 124 h 124"/>
              <a:gd name="T18" fmla="*/ 19 w 88"/>
              <a:gd name="T19" fmla="*/ 119 h 124"/>
              <a:gd name="T20" fmla="*/ 9 w 88"/>
              <a:gd name="T21" fmla="*/ 115 h 124"/>
              <a:gd name="T22" fmla="*/ 2 w 88"/>
              <a:gd name="T23" fmla="*/ 111 h 124"/>
              <a:gd name="T24" fmla="*/ 0 w 88"/>
              <a:gd name="T25" fmla="*/ 93 h 124"/>
              <a:gd name="T26" fmla="*/ 20 w 88"/>
              <a:gd name="T27" fmla="*/ 57 h 124"/>
              <a:gd name="T28" fmla="*/ 20 w 88"/>
              <a:gd name="T29" fmla="*/ 57 h 124"/>
              <a:gd name="T30" fmla="*/ 44 w 88"/>
              <a:gd name="T31" fmla="*/ 0 h 124"/>
              <a:gd name="T32" fmla="*/ 22 w 88"/>
              <a:gd name="T33" fmla="*/ 105 h 124"/>
              <a:gd name="T34" fmla="*/ 25 w 88"/>
              <a:gd name="T35" fmla="*/ 89 h 124"/>
              <a:gd name="T36" fmla="*/ 28 w 88"/>
              <a:gd name="T37" fmla="*/ 109 h 124"/>
              <a:gd name="T38" fmla="*/ 28 w 88"/>
              <a:gd name="T39" fmla="*/ 114 h 124"/>
              <a:gd name="T40" fmla="*/ 59 w 88"/>
              <a:gd name="T41" fmla="*/ 110 h 124"/>
              <a:gd name="T42" fmla="*/ 59 w 88"/>
              <a:gd name="T43" fmla="*/ 109 h 124"/>
              <a:gd name="T44" fmla="*/ 62 w 88"/>
              <a:gd name="T45" fmla="*/ 89 h 124"/>
              <a:gd name="T46" fmla="*/ 65 w 88"/>
              <a:gd name="T47" fmla="*/ 105 h 124"/>
              <a:gd name="T48" fmla="*/ 78 w 88"/>
              <a:gd name="T49" fmla="*/ 104 h 124"/>
              <a:gd name="T50" fmla="*/ 76 w 88"/>
              <a:gd name="T51" fmla="*/ 83 h 124"/>
              <a:gd name="T52" fmla="*/ 59 w 88"/>
              <a:gd name="T53" fmla="*/ 63 h 124"/>
              <a:gd name="T54" fmla="*/ 28 w 88"/>
              <a:gd name="T55" fmla="*/ 63 h 124"/>
              <a:gd name="T56" fmla="*/ 10 w 88"/>
              <a:gd name="T57" fmla="*/ 93 h 124"/>
              <a:gd name="T58" fmla="*/ 10 w 88"/>
              <a:gd name="T59" fmla="*/ 105 h 124"/>
              <a:gd name="T60" fmla="*/ 44 w 88"/>
              <a:gd name="T61" fmla="*/ 9 h 124"/>
              <a:gd name="T62" fmla="*/ 20 w 88"/>
              <a:gd name="T63" fmla="*/ 33 h 124"/>
              <a:gd name="T64" fmla="*/ 68 w 88"/>
              <a:gd name="T65" fmla="*/ 33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88" h="124">
                <a:moveTo>
                  <a:pt x="44" y="0"/>
                </a:moveTo>
                <a:cubicBezTo>
                  <a:pt x="62" y="0"/>
                  <a:pt x="77" y="15"/>
                  <a:pt x="77" y="33"/>
                </a:cubicBezTo>
                <a:cubicBezTo>
                  <a:pt x="77" y="43"/>
                  <a:pt x="74" y="51"/>
                  <a:pt x="68" y="57"/>
                </a:cubicBezTo>
                <a:cubicBezTo>
                  <a:pt x="67" y="57"/>
                  <a:pt x="67" y="57"/>
                  <a:pt x="67" y="57"/>
                </a:cubicBezTo>
                <a:cubicBezTo>
                  <a:pt x="67" y="57"/>
                  <a:pt x="67" y="57"/>
                  <a:pt x="67" y="57"/>
                </a:cubicBezTo>
                <a:cubicBezTo>
                  <a:pt x="67" y="57"/>
                  <a:pt x="67" y="57"/>
                  <a:pt x="67" y="57"/>
                </a:cubicBezTo>
                <a:cubicBezTo>
                  <a:pt x="74" y="64"/>
                  <a:pt x="81" y="70"/>
                  <a:pt x="85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83"/>
                  <a:pt x="88" y="88"/>
                  <a:pt x="88" y="93"/>
                </a:cubicBezTo>
                <a:cubicBezTo>
                  <a:pt x="88" y="104"/>
                  <a:pt x="88" y="104"/>
                  <a:pt x="88" y="104"/>
                </a:cubicBezTo>
                <a:cubicBezTo>
                  <a:pt x="88" y="106"/>
                  <a:pt x="87" y="109"/>
                  <a:pt x="85" y="111"/>
                </a:cubicBezTo>
                <a:cubicBezTo>
                  <a:pt x="84" y="113"/>
                  <a:pt x="82" y="114"/>
                  <a:pt x="79" y="115"/>
                </a:cubicBezTo>
                <a:cubicBezTo>
                  <a:pt x="79" y="115"/>
                  <a:pt x="79" y="115"/>
                  <a:pt x="78" y="115"/>
                </a:cubicBezTo>
                <a:cubicBezTo>
                  <a:pt x="69" y="115"/>
                  <a:pt x="69" y="115"/>
                  <a:pt x="69" y="115"/>
                </a:cubicBezTo>
                <a:cubicBezTo>
                  <a:pt x="69" y="119"/>
                  <a:pt x="69" y="119"/>
                  <a:pt x="69" y="119"/>
                </a:cubicBezTo>
                <a:cubicBezTo>
                  <a:pt x="69" y="122"/>
                  <a:pt x="66" y="124"/>
                  <a:pt x="64" y="124"/>
                </a:cubicBezTo>
                <a:cubicBezTo>
                  <a:pt x="64" y="124"/>
                  <a:pt x="64" y="124"/>
                  <a:pt x="64" y="124"/>
                </a:cubicBezTo>
                <a:cubicBezTo>
                  <a:pt x="23" y="124"/>
                  <a:pt x="23" y="124"/>
                  <a:pt x="23" y="124"/>
                </a:cubicBezTo>
                <a:cubicBezTo>
                  <a:pt x="21" y="124"/>
                  <a:pt x="19" y="122"/>
                  <a:pt x="19" y="119"/>
                </a:cubicBezTo>
                <a:cubicBezTo>
                  <a:pt x="19" y="119"/>
                  <a:pt x="19" y="119"/>
                  <a:pt x="19" y="119"/>
                </a:cubicBezTo>
                <a:cubicBezTo>
                  <a:pt x="19" y="115"/>
                  <a:pt x="19" y="115"/>
                  <a:pt x="19" y="115"/>
                </a:cubicBezTo>
                <a:cubicBezTo>
                  <a:pt x="9" y="115"/>
                  <a:pt x="9" y="115"/>
                  <a:pt x="9" y="115"/>
                </a:cubicBezTo>
                <a:cubicBezTo>
                  <a:pt x="9" y="115"/>
                  <a:pt x="8" y="115"/>
                  <a:pt x="8" y="115"/>
                </a:cubicBezTo>
                <a:cubicBezTo>
                  <a:pt x="5" y="114"/>
                  <a:pt x="3" y="113"/>
                  <a:pt x="2" y="111"/>
                </a:cubicBezTo>
                <a:cubicBezTo>
                  <a:pt x="0" y="109"/>
                  <a:pt x="0" y="106"/>
                  <a:pt x="0" y="104"/>
                </a:cubicBezTo>
                <a:cubicBezTo>
                  <a:pt x="0" y="93"/>
                  <a:pt x="0" y="93"/>
                  <a:pt x="0" y="93"/>
                </a:cubicBezTo>
                <a:cubicBezTo>
                  <a:pt x="0" y="88"/>
                  <a:pt x="1" y="83"/>
                  <a:pt x="2" y="79"/>
                </a:cubicBezTo>
                <a:cubicBezTo>
                  <a:pt x="6" y="70"/>
                  <a:pt x="13" y="64"/>
                  <a:pt x="20" y="57"/>
                </a:cubicBezTo>
                <a:cubicBezTo>
                  <a:pt x="20" y="57"/>
                  <a:pt x="20" y="57"/>
                  <a:pt x="20" y="57"/>
                </a:cubicBezTo>
                <a:cubicBezTo>
                  <a:pt x="20" y="57"/>
                  <a:pt x="20" y="57"/>
                  <a:pt x="20" y="57"/>
                </a:cubicBezTo>
                <a:cubicBezTo>
                  <a:pt x="13" y="51"/>
                  <a:pt x="10" y="42"/>
                  <a:pt x="10" y="33"/>
                </a:cubicBezTo>
                <a:cubicBezTo>
                  <a:pt x="10" y="15"/>
                  <a:pt x="25" y="0"/>
                  <a:pt x="44" y="0"/>
                </a:cubicBezTo>
                <a:close/>
                <a:moveTo>
                  <a:pt x="22" y="105"/>
                </a:moveTo>
                <a:cubicBezTo>
                  <a:pt x="22" y="105"/>
                  <a:pt x="22" y="105"/>
                  <a:pt x="22" y="105"/>
                </a:cubicBezTo>
                <a:cubicBezTo>
                  <a:pt x="22" y="92"/>
                  <a:pt x="22" y="92"/>
                  <a:pt x="22" y="92"/>
                </a:cubicBezTo>
                <a:cubicBezTo>
                  <a:pt x="22" y="90"/>
                  <a:pt x="24" y="89"/>
                  <a:pt x="25" y="89"/>
                </a:cubicBezTo>
                <a:cubicBezTo>
                  <a:pt x="27" y="89"/>
                  <a:pt x="28" y="90"/>
                  <a:pt x="28" y="92"/>
                </a:cubicBezTo>
                <a:cubicBezTo>
                  <a:pt x="28" y="109"/>
                  <a:pt x="28" y="109"/>
                  <a:pt x="28" y="109"/>
                </a:cubicBezTo>
                <a:cubicBezTo>
                  <a:pt x="28" y="110"/>
                  <a:pt x="28" y="110"/>
                  <a:pt x="28" y="110"/>
                </a:cubicBezTo>
                <a:cubicBezTo>
                  <a:pt x="28" y="114"/>
                  <a:pt x="28" y="114"/>
                  <a:pt x="28" y="114"/>
                </a:cubicBezTo>
                <a:cubicBezTo>
                  <a:pt x="59" y="114"/>
                  <a:pt x="59" y="114"/>
                  <a:pt x="59" y="114"/>
                </a:cubicBezTo>
                <a:cubicBezTo>
                  <a:pt x="59" y="110"/>
                  <a:pt x="59" y="110"/>
                  <a:pt x="59" y="110"/>
                </a:cubicBezTo>
                <a:cubicBezTo>
                  <a:pt x="59" y="110"/>
                  <a:pt x="59" y="110"/>
                  <a:pt x="59" y="110"/>
                </a:cubicBezTo>
                <a:cubicBezTo>
                  <a:pt x="59" y="109"/>
                  <a:pt x="59" y="109"/>
                  <a:pt x="59" y="109"/>
                </a:cubicBezTo>
                <a:cubicBezTo>
                  <a:pt x="59" y="92"/>
                  <a:pt x="59" y="92"/>
                  <a:pt x="59" y="92"/>
                </a:cubicBezTo>
                <a:cubicBezTo>
                  <a:pt x="59" y="90"/>
                  <a:pt x="60" y="89"/>
                  <a:pt x="62" y="89"/>
                </a:cubicBezTo>
                <a:cubicBezTo>
                  <a:pt x="63" y="89"/>
                  <a:pt x="65" y="90"/>
                  <a:pt x="65" y="92"/>
                </a:cubicBezTo>
                <a:cubicBezTo>
                  <a:pt x="65" y="105"/>
                  <a:pt x="65" y="105"/>
                  <a:pt x="65" y="105"/>
                </a:cubicBezTo>
                <a:cubicBezTo>
                  <a:pt x="78" y="105"/>
                  <a:pt x="78" y="105"/>
                  <a:pt x="78" y="105"/>
                </a:cubicBezTo>
                <a:cubicBezTo>
                  <a:pt x="78" y="104"/>
                  <a:pt x="78" y="104"/>
                  <a:pt x="78" y="104"/>
                </a:cubicBezTo>
                <a:cubicBezTo>
                  <a:pt x="78" y="93"/>
                  <a:pt x="78" y="93"/>
                  <a:pt x="78" y="93"/>
                </a:cubicBezTo>
                <a:cubicBezTo>
                  <a:pt x="78" y="89"/>
                  <a:pt x="77" y="86"/>
                  <a:pt x="76" y="83"/>
                </a:cubicBezTo>
                <a:cubicBezTo>
                  <a:pt x="76" y="83"/>
                  <a:pt x="76" y="83"/>
                  <a:pt x="76" y="83"/>
                </a:cubicBezTo>
                <a:cubicBezTo>
                  <a:pt x="73" y="75"/>
                  <a:pt x="65" y="69"/>
                  <a:pt x="59" y="63"/>
                </a:cubicBezTo>
                <a:cubicBezTo>
                  <a:pt x="55" y="66"/>
                  <a:pt x="49" y="67"/>
                  <a:pt x="44" y="67"/>
                </a:cubicBezTo>
                <a:cubicBezTo>
                  <a:pt x="38" y="67"/>
                  <a:pt x="33" y="66"/>
                  <a:pt x="28" y="63"/>
                </a:cubicBezTo>
                <a:cubicBezTo>
                  <a:pt x="23" y="69"/>
                  <a:pt x="15" y="75"/>
                  <a:pt x="11" y="83"/>
                </a:cubicBezTo>
                <a:cubicBezTo>
                  <a:pt x="10" y="86"/>
                  <a:pt x="10" y="89"/>
                  <a:pt x="10" y="93"/>
                </a:cubicBezTo>
                <a:cubicBezTo>
                  <a:pt x="10" y="104"/>
                  <a:pt x="10" y="104"/>
                  <a:pt x="10" y="104"/>
                </a:cubicBezTo>
                <a:cubicBezTo>
                  <a:pt x="10" y="104"/>
                  <a:pt x="10" y="104"/>
                  <a:pt x="10" y="105"/>
                </a:cubicBezTo>
                <a:cubicBezTo>
                  <a:pt x="22" y="105"/>
                  <a:pt x="22" y="105"/>
                  <a:pt x="22" y="105"/>
                </a:cubicBezTo>
                <a:close/>
                <a:moveTo>
                  <a:pt x="44" y="9"/>
                </a:moveTo>
                <a:cubicBezTo>
                  <a:pt x="44" y="9"/>
                  <a:pt x="44" y="9"/>
                  <a:pt x="44" y="9"/>
                </a:cubicBezTo>
                <a:cubicBezTo>
                  <a:pt x="30" y="9"/>
                  <a:pt x="20" y="20"/>
                  <a:pt x="20" y="33"/>
                </a:cubicBezTo>
                <a:cubicBezTo>
                  <a:pt x="20" y="47"/>
                  <a:pt x="31" y="57"/>
                  <a:pt x="44" y="57"/>
                </a:cubicBezTo>
                <a:cubicBezTo>
                  <a:pt x="57" y="57"/>
                  <a:pt x="68" y="47"/>
                  <a:pt x="68" y="33"/>
                </a:cubicBezTo>
                <a:cubicBezTo>
                  <a:pt x="68" y="20"/>
                  <a:pt x="57" y="9"/>
                  <a:pt x="44" y="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ea typeface="华文细黑" panose="02010600040101010101" pitchFamily="2" charset="-122"/>
            </a:endParaRPr>
          </a:p>
        </p:txBody>
      </p:sp>
      <p:sp>
        <p:nvSpPr>
          <p:cNvPr id="36899" name="Freeform 35"/>
          <p:cNvSpPr>
            <a:spLocks noEditPoints="1"/>
          </p:cNvSpPr>
          <p:nvPr/>
        </p:nvSpPr>
        <p:spPr bwMode="auto">
          <a:xfrm>
            <a:off x="6273800" y="1533525"/>
            <a:ext cx="220663" cy="280988"/>
          </a:xfrm>
          <a:custGeom>
            <a:avLst/>
            <a:gdLst>
              <a:gd name="T0" fmla="*/ 99 w 111"/>
              <a:gd name="T1" fmla="*/ 127 h 142"/>
              <a:gd name="T2" fmla="*/ 90 w 111"/>
              <a:gd name="T3" fmla="*/ 134 h 142"/>
              <a:gd name="T4" fmla="*/ 62 w 111"/>
              <a:gd name="T5" fmla="*/ 141 h 142"/>
              <a:gd name="T6" fmla="*/ 35 w 111"/>
              <a:gd name="T7" fmla="*/ 129 h 142"/>
              <a:gd name="T8" fmla="*/ 35 w 111"/>
              <a:gd name="T9" fmla="*/ 129 h 142"/>
              <a:gd name="T10" fmla="*/ 35 w 111"/>
              <a:gd name="T11" fmla="*/ 129 h 142"/>
              <a:gd name="T12" fmla="*/ 28 w 111"/>
              <a:gd name="T13" fmla="*/ 120 h 142"/>
              <a:gd name="T14" fmla="*/ 13 w 111"/>
              <a:gd name="T15" fmla="*/ 95 h 142"/>
              <a:gd name="T16" fmla="*/ 13 w 111"/>
              <a:gd name="T17" fmla="*/ 95 h 142"/>
              <a:gd name="T18" fmla="*/ 5 w 111"/>
              <a:gd name="T19" fmla="*/ 80 h 142"/>
              <a:gd name="T20" fmla="*/ 15 w 111"/>
              <a:gd name="T21" fmla="*/ 60 h 142"/>
              <a:gd name="T22" fmla="*/ 28 w 111"/>
              <a:gd name="T23" fmla="*/ 66 h 142"/>
              <a:gd name="T24" fmla="*/ 29 w 111"/>
              <a:gd name="T25" fmla="*/ 67 h 142"/>
              <a:gd name="T26" fmla="*/ 30 w 111"/>
              <a:gd name="T27" fmla="*/ 69 h 142"/>
              <a:gd name="T28" fmla="*/ 30 w 111"/>
              <a:gd name="T29" fmla="*/ 22 h 142"/>
              <a:gd name="T30" fmla="*/ 49 w 111"/>
              <a:gd name="T31" fmla="*/ 11 h 142"/>
              <a:gd name="T32" fmla="*/ 73 w 111"/>
              <a:gd name="T33" fmla="*/ 11 h 142"/>
              <a:gd name="T34" fmla="*/ 92 w 111"/>
              <a:gd name="T35" fmla="*/ 22 h 142"/>
              <a:gd name="T36" fmla="*/ 92 w 111"/>
              <a:gd name="T37" fmla="*/ 22 h 142"/>
              <a:gd name="T38" fmla="*/ 93 w 111"/>
              <a:gd name="T39" fmla="*/ 22 h 142"/>
              <a:gd name="T40" fmla="*/ 111 w 111"/>
              <a:gd name="T41" fmla="*/ 34 h 142"/>
              <a:gd name="T42" fmla="*/ 111 w 111"/>
              <a:gd name="T43" fmla="*/ 97 h 142"/>
              <a:gd name="T44" fmla="*/ 108 w 111"/>
              <a:gd name="T45" fmla="*/ 113 h 142"/>
              <a:gd name="T46" fmla="*/ 99 w 111"/>
              <a:gd name="T47" fmla="*/ 127 h 142"/>
              <a:gd name="T48" fmla="*/ 85 w 111"/>
              <a:gd name="T49" fmla="*/ 126 h 142"/>
              <a:gd name="T50" fmla="*/ 85 w 111"/>
              <a:gd name="T51" fmla="*/ 126 h 142"/>
              <a:gd name="T52" fmla="*/ 92 w 111"/>
              <a:gd name="T53" fmla="*/ 120 h 142"/>
              <a:gd name="T54" fmla="*/ 98 w 111"/>
              <a:gd name="T55" fmla="*/ 109 h 142"/>
              <a:gd name="T56" fmla="*/ 101 w 111"/>
              <a:gd name="T57" fmla="*/ 97 h 142"/>
              <a:gd name="T58" fmla="*/ 101 w 111"/>
              <a:gd name="T59" fmla="*/ 34 h 142"/>
              <a:gd name="T60" fmla="*/ 95 w 111"/>
              <a:gd name="T61" fmla="*/ 34 h 142"/>
              <a:gd name="T62" fmla="*/ 95 w 111"/>
              <a:gd name="T63" fmla="*/ 64 h 142"/>
              <a:gd name="T64" fmla="*/ 82 w 111"/>
              <a:gd name="T65" fmla="*/ 64 h 142"/>
              <a:gd name="T66" fmla="*/ 82 w 111"/>
              <a:gd name="T67" fmla="*/ 22 h 142"/>
              <a:gd name="T68" fmla="*/ 77 w 111"/>
              <a:gd name="T69" fmla="*/ 22 h 142"/>
              <a:gd name="T70" fmla="*/ 77 w 111"/>
              <a:gd name="T71" fmla="*/ 64 h 142"/>
              <a:gd name="T72" fmla="*/ 64 w 111"/>
              <a:gd name="T73" fmla="*/ 64 h 142"/>
              <a:gd name="T74" fmla="*/ 64 w 111"/>
              <a:gd name="T75" fmla="*/ 15 h 142"/>
              <a:gd name="T76" fmla="*/ 58 w 111"/>
              <a:gd name="T77" fmla="*/ 15 h 142"/>
              <a:gd name="T78" fmla="*/ 58 w 111"/>
              <a:gd name="T79" fmla="*/ 64 h 142"/>
              <a:gd name="T80" fmla="*/ 45 w 111"/>
              <a:gd name="T81" fmla="*/ 64 h 142"/>
              <a:gd name="T82" fmla="*/ 45 w 111"/>
              <a:gd name="T83" fmla="*/ 22 h 142"/>
              <a:gd name="T84" fmla="*/ 40 w 111"/>
              <a:gd name="T85" fmla="*/ 22 h 142"/>
              <a:gd name="T86" fmla="*/ 40 w 111"/>
              <a:gd name="T87" fmla="*/ 80 h 142"/>
              <a:gd name="T88" fmla="*/ 27 w 111"/>
              <a:gd name="T89" fmla="*/ 84 h 142"/>
              <a:gd name="T90" fmla="*/ 20 w 111"/>
              <a:gd name="T91" fmla="*/ 72 h 142"/>
              <a:gd name="T92" fmla="*/ 13 w 111"/>
              <a:gd name="T93" fmla="*/ 75 h 142"/>
              <a:gd name="T94" fmla="*/ 22 w 111"/>
              <a:gd name="T95" fmla="*/ 90 h 142"/>
              <a:gd name="T96" fmla="*/ 22 w 111"/>
              <a:gd name="T97" fmla="*/ 90 h 142"/>
              <a:gd name="T98" fmla="*/ 36 w 111"/>
              <a:gd name="T99" fmla="*/ 115 h 142"/>
              <a:gd name="T100" fmla="*/ 42 w 111"/>
              <a:gd name="T101" fmla="*/ 122 h 142"/>
              <a:gd name="T102" fmla="*/ 42 w 111"/>
              <a:gd name="T103" fmla="*/ 122 h 142"/>
              <a:gd name="T104" fmla="*/ 63 w 111"/>
              <a:gd name="T105" fmla="*/ 131 h 142"/>
              <a:gd name="T106" fmla="*/ 85 w 111"/>
              <a:gd name="T107" fmla="*/ 126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1" h="142">
                <a:moveTo>
                  <a:pt x="99" y="127"/>
                </a:moveTo>
                <a:cubicBezTo>
                  <a:pt x="97" y="130"/>
                  <a:pt x="94" y="132"/>
                  <a:pt x="90" y="134"/>
                </a:cubicBezTo>
                <a:cubicBezTo>
                  <a:pt x="82" y="139"/>
                  <a:pt x="72" y="142"/>
                  <a:pt x="62" y="141"/>
                </a:cubicBezTo>
                <a:cubicBezTo>
                  <a:pt x="52" y="140"/>
                  <a:pt x="43" y="136"/>
                  <a:pt x="35" y="129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3" y="127"/>
                  <a:pt x="30" y="124"/>
                  <a:pt x="28" y="120"/>
                </a:cubicBezTo>
                <a:cubicBezTo>
                  <a:pt x="13" y="95"/>
                  <a:pt x="13" y="95"/>
                  <a:pt x="13" y="95"/>
                </a:cubicBezTo>
                <a:cubicBezTo>
                  <a:pt x="13" y="95"/>
                  <a:pt x="13" y="95"/>
                  <a:pt x="13" y="95"/>
                </a:cubicBezTo>
                <a:cubicBezTo>
                  <a:pt x="5" y="80"/>
                  <a:pt x="5" y="80"/>
                  <a:pt x="5" y="80"/>
                </a:cubicBezTo>
                <a:cubicBezTo>
                  <a:pt x="0" y="72"/>
                  <a:pt x="5" y="61"/>
                  <a:pt x="15" y="60"/>
                </a:cubicBezTo>
                <a:cubicBezTo>
                  <a:pt x="19" y="60"/>
                  <a:pt x="25" y="61"/>
                  <a:pt x="28" y="66"/>
                </a:cubicBezTo>
                <a:cubicBezTo>
                  <a:pt x="29" y="67"/>
                  <a:pt x="29" y="67"/>
                  <a:pt x="29" y="67"/>
                </a:cubicBezTo>
                <a:cubicBezTo>
                  <a:pt x="30" y="69"/>
                  <a:pt x="30" y="69"/>
                  <a:pt x="30" y="69"/>
                </a:cubicBezTo>
                <a:cubicBezTo>
                  <a:pt x="30" y="22"/>
                  <a:pt x="30" y="22"/>
                  <a:pt x="30" y="22"/>
                </a:cubicBezTo>
                <a:cubicBezTo>
                  <a:pt x="30" y="12"/>
                  <a:pt x="41" y="6"/>
                  <a:pt x="49" y="11"/>
                </a:cubicBezTo>
                <a:cubicBezTo>
                  <a:pt x="52" y="0"/>
                  <a:pt x="70" y="0"/>
                  <a:pt x="73" y="11"/>
                </a:cubicBezTo>
                <a:cubicBezTo>
                  <a:pt x="81" y="6"/>
                  <a:pt x="92" y="12"/>
                  <a:pt x="92" y="22"/>
                </a:cubicBezTo>
                <a:cubicBezTo>
                  <a:pt x="92" y="22"/>
                  <a:pt x="92" y="22"/>
                  <a:pt x="92" y="22"/>
                </a:cubicBezTo>
                <a:cubicBezTo>
                  <a:pt x="93" y="22"/>
                  <a:pt x="93" y="22"/>
                  <a:pt x="93" y="22"/>
                </a:cubicBezTo>
                <a:cubicBezTo>
                  <a:pt x="101" y="19"/>
                  <a:pt x="111" y="24"/>
                  <a:pt x="111" y="34"/>
                </a:cubicBezTo>
                <a:cubicBezTo>
                  <a:pt x="111" y="97"/>
                  <a:pt x="111" y="97"/>
                  <a:pt x="111" y="97"/>
                </a:cubicBezTo>
                <a:cubicBezTo>
                  <a:pt x="111" y="102"/>
                  <a:pt x="110" y="108"/>
                  <a:pt x="108" y="113"/>
                </a:cubicBezTo>
                <a:cubicBezTo>
                  <a:pt x="106" y="118"/>
                  <a:pt x="103" y="122"/>
                  <a:pt x="99" y="127"/>
                </a:cubicBezTo>
                <a:close/>
                <a:moveTo>
                  <a:pt x="85" y="126"/>
                </a:moveTo>
                <a:cubicBezTo>
                  <a:pt x="85" y="126"/>
                  <a:pt x="85" y="126"/>
                  <a:pt x="85" y="126"/>
                </a:cubicBezTo>
                <a:cubicBezTo>
                  <a:pt x="88" y="124"/>
                  <a:pt x="90" y="122"/>
                  <a:pt x="92" y="120"/>
                </a:cubicBezTo>
                <a:cubicBezTo>
                  <a:pt x="95" y="117"/>
                  <a:pt x="97" y="113"/>
                  <a:pt x="98" y="109"/>
                </a:cubicBezTo>
                <a:cubicBezTo>
                  <a:pt x="100" y="105"/>
                  <a:pt x="101" y="101"/>
                  <a:pt x="101" y="97"/>
                </a:cubicBezTo>
                <a:cubicBezTo>
                  <a:pt x="101" y="34"/>
                  <a:pt x="101" y="34"/>
                  <a:pt x="101" y="34"/>
                </a:cubicBezTo>
                <a:cubicBezTo>
                  <a:pt x="101" y="30"/>
                  <a:pt x="95" y="30"/>
                  <a:pt x="95" y="34"/>
                </a:cubicBezTo>
                <a:cubicBezTo>
                  <a:pt x="95" y="64"/>
                  <a:pt x="95" y="64"/>
                  <a:pt x="95" y="64"/>
                </a:cubicBezTo>
                <a:cubicBezTo>
                  <a:pt x="95" y="72"/>
                  <a:pt x="82" y="72"/>
                  <a:pt x="82" y="64"/>
                </a:cubicBezTo>
                <a:cubicBezTo>
                  <a:pt x="82" y="22"/>
                  <a:pt x="82" y="22"/>
                  <a:pt x="82" y="22"/>
                </a:cubicBezTo>
                <a:cubicBezTo>
                  <a:pt x="82" y="18"/>
                  <a:pt x="77" y="18"/>
                  <a:pt x="77" y="22"/>
                </a:cubicBezTo>
                <a:cubicBezTo>
                  <a:pt x="77" y="64"/>
                  <a:pt x="77" y="64"/>
                  <a:pt x="77" y="64"/>
                </a:cubicBezTo>
                <a:cubicBezTo>
                  <a:pt x="77" y="72"/>
                  <a:pt x="64" y="72"/>
                  <a:pt x="64" y="64"/>
                </a:cubicBezTo>
                <a:cubicBezTo>
                  <a:pt x="64" y="15"/>
                  <a:pt x="64" y="15"/>
                  <a:pt x="64" y="15"/>
                </a:cubicBezTo>
                <a:cubicBezTo>
                  <a:pt x="64" y="12"/>
                  <a:pt x="58" y="12"/>
                  <a:pt x="58" y="15"/>
                </a:cubicBezTo>
                <a:cubicBezTo>
                  <a:pt x="58" y="64"/>
                  <a:pt x="58" y="64"/>
                  <a:pt x="58" y="64"/>
                </a:cubicBezTo>
                <a:cubicBezTo>
                  <a:pt x="58" y="72"/>
                  <a:pt x="45" y="72"/>
                  <a:pt x="45" y="64"/>
                </a:cubicBezTo>
                <a:cubicBezTo>
                  <a:pt x="45" y="22"/>
                  <a:pt x="45" y="22"/>
                  <a:pt x="45" y="22"/>
                </a:cubicBezTo>
                <a:cubicBezTo>
                  <a:pt x="45" y="18"/>
                  <a:pt x="40" y="18"/>
                  <a:pt x="40" y="22"/>
                </a:cubicBezTo>
                <a:cubicBezTo>
                  <a:pt x="40" y="80"/>
                  <a:pt x="40" y="80"/>
                  <a:pt x="40" y="80"/>
                </a:cubicBezTo>
                <a:cubicBezTo>
                  <a:pt x="40" y="87"/>
                  <a:pt x="30" y="90"/>
                  <a:pt x="27" y="84"/>
                </a:cubicBezTo>
                <a:cubicBezTo>
                  <a:pt x="20" y="72"/>
                  <a:pt x="20" y="72"/>
                  <a:pt x="20" y="72"/>
                </a:cubicBezTo>
                <a:cubicBezTo>
                  <a:pt x="17" y="68"/>
                  <a:pt x="11" y="71"/>
                  <a:pt x="13" y="75"/>
                </a:cubicBezTo>
                <a:cubicBezTo>
                  <a:pt x="22" y="90"/>
                  <a:pt x="22" y="90"/>
                  <a:pt x="22" y="90"/>
                </a:cubicBezTo>
                <a:cubicBezTo>
                  <a:pt x="22" y="90"/>
                  <a:pt x="22" y="90"/>
                  <a:pt x="22" y="90"/>
                </a:cubicBezTo>
                <a:cubicBezTo>
                  <a:pt x="36" y="115"/>
                  <a:pt x="36" y="115"/>
                  <a:pt x="36" y="115"/>
                </a:cubicBezTo>
                <a:cubicBezTo>
                  <a:pt x="38" y="118"/>
                  <a:pt x="40" y="120"/>
                  <a:pt x="42" y="122"/>
                </a:cubicBezTo>
                <a:cubicBezTo>
                  <a:pt x="42" y="122"/>
                  <a:pt x="42" y="122"/>
                  <a:pt x="42" y="122"/>
                </a:cubicBezTo>
                <a:cubicBezTo>
                  <a:pt x="48" y="127"/>
                  <a:pt x="55" y="130"/>
                  <a:pt x="63" y="131"/>
                </a:cubicBezTo>
                <a:cubicBezTo>
                  <a:pt x="71" y="132"/>
                  <a:pt x="78" y="130"/>
                  <a:pt x="85" y="12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ea typeface="华文细黑" panose="02010600040101010101" pitchFamily="2" charset="-122"/>
            </a:endParaRPr>
          </a:p>
        </p:txBody>
      </p:sp>
      <p:sp>
        <p:nvSpPr>
          <p:cNvPr id="36900" name="Freeform 36"/>
          <p:cNvSpPr>
            <a:spLocks noEditPoints="1"/>
          </p:cNvSpPr>
          <p:nvPr/>
        </p:nvSpPr>
        <p:spPr bwMode="auto">
          <a:xfrm>
            <a:off x="6292850" y="3195638"/>
            <a:ext cx="187325" cy="252412"/>
          </a:xfrm>
          <a:custGeom>
            <a:avLst/>
            <a:gdLst>
              <a:gd name="T0" fmla="*/ 70 w 95"/>
              <a:gd name="T1" fmla="*/ 9 h 128"/>
              <a:gd name="T2" fmla="*/ 79 w 95"/>
              <a:gd name="T3" fmla="*/ 59 h 128"/>
              <a:gd name="T4" fmla="*/ 70 w 95"/>
              <a:gd name="T5" fmla="*/ 81 h 128"/>
              <a:gd name="T6" fmla="*/ 26 w 95"/>
              <a:gd name="T7" fmla="*/ 81 h 128"/>
              <a:gd name="T8" fmla="*/ 17 w 95"/>
              <a:gd name="T9" fmla="*/ 59 h 128"/>
              <a:gd name="T10" fmla="*/ 26 w 95"/>
              <a:gd name="T11" fmla="*/ 9 h 128"/>
              <a:gd name="T12" fmla="*/ 27 w 95"/>
              <a:gd name="T13" fmla="*/ 42 h 128"/>
              <a:gd name="T14" fmla="*/ 69 w 95"/>
              <a:gd name="T15" fmla="*/ 42 h 128"/>
              <a:gd name="T16" fmla="*/ 63 w 95"/>
              <a:gd name="T17" fmla="*/ 16 h 128"/>
              <a:gd name="T18" fmla="*/ 33 w 95"/>
              <a:gd name="T19" fmla="*/ 16 h 128"/>
              <a:gd name="T20" fmla="*/ 27 w 95"/>
              <a:gd name="T21" fmla="*/ 42 h 128"/>
              <a:gd name="T22" fmla="*/ 69 w 95"/>
              <a:gd name="T23" fmla="*/ 48 h 128"/>
              <a:gd name="T24" fmla="*/ 27 w 95"/>
              <a:gd name="T25" fmla="*/ 59 h 128"/>
              <a:gd name="T26" fmla="*/ 33 w 95"/>
              <a:gd name="T27" fmla="*/ 74 h 128"/>
              <a:gd name="T28" fmla="*/ 63 w 95"/>
              <a:gd name="T29" fmla="*/ 74 h 128"/>
              <a:gd name="T30" fmla="*/ 69 w 95"/>
              <a:gd name="T31" fmla="*/ 48 h 128"/>
              <a:gd name="T32" fmla="*/ 18 w 95"/>
              <a:gd name="T33" fmla="*/ 128 h 128"/>
              <a:gd name="T34" fmla="*/ 48 w 95"/>
              <a:gd name="T35" fmla="*/ 128 h 128"/>
              <a:gd name="T36" fmla="*/ 77 w 95"/>
              <a:gd name="T37" fmla="*/ 128 h 128"/>
              <a:gd name="T38" fmla="*/ 77 w 95"/>
              <a:gd name="T39" fmla="*/ 118 h 128"/>
              <a:gd name="T40" fmla="*/ 53 w 95"/>
              <a:gd name="T41" fmla="*/ 106 h 128"/>
              <a:gd name="T42" fmla="*/ 91 w 95"/>
              <a:gd name="T43" fmla="*/ 77 h 128"/>
              <a:gd name="T44" fmla="*/ 95 w 95"/>
              <a:gd name="T45" fmla="*/ 45 h 128"/>
              <a:gd name="T46" fmla="*/ 85 w 95"/>
              <a:gd name="T47" fmla="*/ 45 h 128"/>
              <a:gd name="T48" fmla="*/ 82 w 95"/>
              <a:gd name="T49" fmla="*/ 73 h 128"/>
              <a:gd name="T50" fmla="*/ 48 w 95"/>
              <a:gd name="T51" fmla="*/ 97 h 128"/>
              <a:gd name="T52" fmla="*/ 21 w 95"/>
              <a:gd name="T53" fmla="*/ 86 h 128"/>
              <a:gd name="T54" fmla="*/ 10 w 95"/>
              <a:gd name="T55" fmla="*/ 59 h 128"/>
              <a:gd name="T56" fmla="*/ 5 w 95"/>
              <a:gd name="T57" fmla="*/ 40 h 128"/>
              <a:gd name="T58" fmla="*/ 0 w 95"/>
              <a:gd name="T59" fmla="*/ 59 h 128"/>
              <a:gd name="T60" fmla="*/ 14 w 95"/>
              <a:gd name="T61" fmla="*/ 92 h 128"/>
              <a:gd name="T62" fmla="*/ 43 w 95"/>
              <a:gd name="T63" fmla="*/ 106 h 128"/>
              <a:gd name="T64" fmla="*/ 18 w 95"/>
              <a:gd name="T65" fmla="*/ 118 h 128"/>
              <a:gd name="T66" fmla="*/ 18 w 95"/>
              <a:gd name="T67" fmla="*/ 12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95" h="128">
                <a:moveTo>
                  <a:pt x="48" y="0"/>
                </a:moveTo>
                <a:cubicBezTo>
                  <a:pt x="56" y="0"/>
                  <a:pt x="64" y="3"/>
                  <a:pt x="70" y="9"/>
                </a:cubicBezTo>
                <a:cubicBezTo>
                  <a:pt x="75" y="14"/>
                  <a:pt x="79" y="22"/>
                  <a:pt x="79" y="31"/>
                </a:cubicBezTo>
                <a:cubicBezTo>
                  <a:pt x="79" y="59"/>
                  <a:pt x="79" y="59"/>
                  <a:pt x="79" y="59"/>
                </a:cubicBezTo>
                <a:cubicBezTo>
                  <a:pt x="79" y="67"/>
                  <a:pt x="75" y="75"/>
                  <a:pt x="70" y="81"/>
                </a:cubicBezTo>
                <a:cubicBezTo>
                  <a:pt x="70" y="81"/>
                  <a:pt x="70" y="81"/>
                  <a:pt x="70" y="81"/>
                </a:cubicBezTo>
                <a:cubicBezTo>
                  <a:pt x="64" y="86"/>
                  <a:pt x="56" y="90"/>
                  <a:pt x="48" y="90"/>
                </a:cubicBezTo>
                <a:cubicBezTo>
                  <a:pt x="39" y="90"/>
                  <a:pt x="31" y="86"/>
                  <a:pt x="26" y="81"/>
                </a:cubicBezTo>
                <a:cubicBezTo>
                  <a:pt x="26" y="81"/>
                  <a:pt x="26" y="81"/>
                  <a:pt x="26" y="81"/>
                </a:cubicBezTo>
                <a:cubicBezTo>
                  <a:pt x="20" y="75"/>
                  <a:pt x="17" y="67"/>
                  <a:pt x="17" y="59"/>
                </a:cubicBezTo>
                <a:cubicBezTo>
                  <a:pt x="17" y="31"/>
                  <a:pt x="17" y="31"/>
                  <a:pt x="17" y="31"/>
                </a:cubicBezTo>
                <a:cubicBezTo>
                  <a:pt x="17" y="22"/>
                  <a:pt x="20" y="14"/>
                  <a:pt x="26" y="9"/>
                </a:cubicBezTo>
                <a:cubicBezTo>
                  <a:pt x="31" y="3"/>
                  <a:pt x="39" y="0"/>
                  <a:pt x="48" y="0"/>
                </a:cubicBezTo>
                <a:close/>
                <a:moveTo>
                  <a:pt x="27" y="42"/>
                </a:moveTo>
                <a:cubicBezTo>
                  <a:pt x="27" y="42"/>
                  <a:pt x="27" y="42"/>
                  <a:pt x="27" y="42"/>
                </a:cubicBezTo>
                <a:cubicBezTo>
                  <a:pt x="69" y="42"/>
                  <a:pt x="69" y="42"/>
                  <a:pt x="69" y="42"/>
                </a:cubicBezTo>
                <a:cubicBezTo>
                  <a:pt x="69" y="31"/>
                  <a:pt x="69" y="31"/>
                  <a:pt x="69" y="31"/>
                </a:cubicBezTo>
                <a:cubicBezTo>
                  <a:pt x="69" y="25"/>
                  <a:pt x="66" y="20"/>
                  <a:pt x="63" y="16"/>
                </a:cubicBezTo>
                <a:cubicBezTo>
                  <a:pt x="59" y="12"/>
                  <a:pt x="53" y="10"/>
                  <a:pt x="48" y="10"/>
                </a:cubicBezTo>
                <a:cubicBezTo>
                  <a:pt x="42" y="10"/>
                  <a:pt x="37" y="12"/>
                  <a:pt x="33" y="16"/>
                </a:cubicBezTo>
                <a:cubicBezTo>
                  <a:pt x="29" y="20"/>
                  <a:pt x="27" y="25"/>
                  <a:pt x="27" y="31"/>
                </a:cubicBezTo>
                <a:cubicBezTo>
                  <a:pt x="27" y="42"/>
                  <a:pt x="27" y="42"/>
                  <a:pt x="27" y="42"/>
                </a:cubicBezTo>
                <a:close/>
                <a:moveTo>
                  <a:pt x="69" y="48"/>
                </a:moveTo>
                <a:cubicBezTo>
                  <a:pt x="69" y="48"/>
                  <a:pt x="69" y="48"/>
                  <a:pt x="69" y="48"/>
                </a:cubicBezTo>
                <a:cubicBezTo>
                  <a:pt x="27" y="48"/>
                  <a:pt x="27" y="48"/>
                  <a:pt x="27" y="48"/>
                </a:cubicBezTo>
                <a:cubicBezTo>
                  <a:pt x="27" y="59"/>
                  <a:pt x="27" y="59"/>
                  <a:pt x="27" y="59"/>
                </a:cubicBezTo>
                <a:cubicBezTo>
                  <a:pt x="27" y="65"/>
                  <a:pt x="29" y="70"/>
                  <a:pt x="33" y="74"/>
                </a:cubicBezTo>
                <a:cubicBezTo>
                  <a:pt x="33" y="74"/>
                  <a:pt x="33" y="74"/>
                  <a:pt x="33" y="74"/>
                </a:cubicBezTo>
                <a:cubicBezTo>
                  <a:pt x="37" y="78"/>
                  <a:pt x="42" y="80"/>
                  <a:pt x="48" y="80"/>
                </a:cubicBezTo>
                <a:cubicBezTo>
                  <a:pt x="53" y="80"/>
                  <a:pt x="59" y="78"/>
                  <a:pt x="63" y="74"/>
                </a:cubicBezTo>
                <a:cubicBezTo>
                  <a:pt x="66" y="70"/>
                  <a:pt x="69" y="65"/>
                  <a:pt x="69" y="59"/>
                </a:cubicBezTo>
                <a:cubicBezTo>
                  <a:pt x="69" y="48"/>
                  <a:pt x="69" y="48"/>
                  <a:pt x="69" y="48"/>
                </a:cubicBezTo>
                <a:close/>
                <a:moveTo>
                  <a:pt x="18" y="128"/>
                </a:moveTo>
                <a:cubicBezTo>
                  <a:pt x="18" y="128"/>
                  <a:pt x="18" y="128"/>
                  <a:pt x="18" y="128"/>
                </a:cubicBezTo>
                <a:cubicBezTo>
                  <a:pt x="47" y="128"/>
                  <a:pt x="47" y="128"/>
                  <a:pt x="47" y="128"/>
                </a:cubicBezTo>
                <a:cubicBezTo>
                  <a:pt x="48" y="128"/>
                  <a:pt x="48" y="128"/>
                  <a:pt x="48" y="128"/>
                </a:cubicBezTo>
                <a:cubicBezTo>
                  <a:pt x="48" y="128"/>
                  <a:pt x="48" y="128"/>
                  <a:pt x="48" y="128"/>
                </a:cubicBezTo>
                <a:cubicBezTo>
                  <a:pt x="77" y="128"/>
                  <a:pt x="77" y="128"/>
                  <a:pt x="77" y="128"/>
                </a:cubicBezTo>
                <a:cubicBezTo>
                  <a:pt x="80" y="128"/>
                  <a:pt x="82" y="126"/>
                  <a:pt x="82" y="123"/>
                </a:cubicBezTo>
                <a:cubicBezTo>
                  <a:pt x="82" y="120"/>
                  <a:pt x="80" y="118"/>
                  <a:pt x="77" y="118"/>
                </a:cubicBezTo>
                <a:cubicBezTo>
                  <a:pt x="53" y="118"/>
                  <a:pt x="53" y="118"/>
                  <a:pt x="53" y="118"/>
                </a:cubicBezTo>
                <a:cubicBezTo>
                  <a:pt x="53" y="106"/>
                  <a:pt x="53" y="106"/>
                  <a:pt x="53" y="106"/>
                </a:cubicBezTo>
                <a:cubicBezTo>
                  <a:pt x="64" y="105"/>
                  <a:pt x="74" y="100"/>
                  <a:pt x="81" y="92"/>
                </a:cubicBezTo>
                <a:cubicBezTo>
                  <a:pt x="86" y="88"/>
                  <a:pt x="89" y="83"/>
                  <a:pt x="91" y="77"/>
                </a:cubicBezTo>
                <a:cubicBezTo>
                  <a:pt x="94" y="71"/>
                  <a:pt x="95" y="65"/>
                  <a:pt x="95" y="59"/>
                </a:cubicBezTo>
                <a:cubicBezTo>
                  <a:pt x="95" y="45"/>
                  <a:pt x="95" y="45"/>
                  <a:pt x="95" y="45"/>
                </a:cubicBezTo>
                <a:cubicBezTo>
                  <a:pt x="95" y="42"/>
                  <a:pt x="93" y="40"/>
                  <a:pt x="90" y="40"/>
                </a:cubicBezTo>
                <a:cubicBezTo>
                  <a:pt x="87" y="40"/>
                  <a:pt x="85" y="42"/>
                  <a:pt x="85" y="45"/>
                </a:cubicBezTo>
                <a:cubicBezTo>
                  <a:pt x="85" y="59"/>
                  <a:pt x="85" y="59"/>
                  <a:pt x="85" y="59"/>
                </a:cubicBezTo>
                <a:cubicBezTo>
                  <a:pt x="85" y="64"/>
                  <a:pt x="84" y="69"/>
                  <a:pt x="82" y="73"/>
                </a:cubicBezTo>
                <a:cubicBezTo>
                  <a:pt x="80" y="78"/>
                  <a:pt x="78" y="82"/>
                  <a:pt x="74" y="86"/>
                </a:cubicBezTo>
                <a:cubicBezTo>
                  <a:pt x="67" y="92"/>
                  <a:pt x="58" y="97"/>
                  <a:pt x="48" y="97"/>
                </a:cubicBezTo>
                <a:cubicBezTo>
                  <a:pt x="43" y="97"/>
                  <a:pt x="38" y="96"/>
                  <a:pt x="33" y="94"/>
                </a:cubicBezTo>
                <a:cubicBezTo>
                  <a:pt x="29" y="92"/>
                  <a:pt x="25" y="89"/>
                  <a:pt x="21" y="86"/>
                </a:cubicBezTo>
                <a:cubicBezTo>
                  <a:pt x="18" y="82"/>
                  <a:pt x="15" y="78"/>
                  <a:pt x="13" y="73"/>
                </a:cubicBezTo>
                <a:cubicBezTo>
                  <a:pt x="11" y="69"/>
                  <a:pt x="10" y="64"/>
                  <a:pt x="10" y="59"/>
                </a:cubicBezTo>
                <a:cubicBezTo>
                  <a:pt x="10" y="45"/>
                  <a:pt x="10" y="45"/>
                  <a:pt x="10" y="45"/>
                </a:cubicBezTo>
                <a:cubicBezTo>
                  <a:pt x="10" y="42"/>
                  <a:pt x="8" y="40"/>
                  <a:pt x="5" y="40"/>
                </a:cubicBezTo>
                <a:cubicBezTo>
                  <a:pt x="2" y="40"/>
                  <a:pt x="0" y="42"/>
                  <a:pt x="0" y="45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65"/>
                  <a:pt x="2" y="71"/>
                  <a:pt x="4" y="77"/>
                </a:cubicBezTo>
                <a:cubicBezTo>
                  <a:pt x="6" y="83"/>
                  <a:pt x="10" y="88"/>
                  <a:pt x="14" y="92"/>
                </a:cubicBezTo>
                <a:cubicBezTo>
                  <a:pt x="19" y="97"/>
                  <a:pt x="24" y="100"/>
                  <a:pt x="30" y="103"/>
                </a:cubicBezTo>
                <a:cubicBezTo>
                  <a:pt x="34" y="104"/>
                  <a:pt x="38" y="106"/>
                  <a:pt x="43" y="106"/>
                </a:cubicBezTo>
                <a:cubicBezTo>
                  <a:pt x="43" y="118"/>
                  <a:pt x="43" y="118"/>
                  <a:pt x="43" y="118"/>
                </a:cubicBezTo>
                <a:cubicBezTo>
                  <a:pt x="18" y="118"/>
                  <a:pt x="18" y="118"/>
                  <a:pt x="18" y="118"/>
                </a:cubicBezTo>
                <a:cubicBezTo>
                  <a:pt x="16" y="118"/>
                  <a:pt x="14" y="120"/>
                  <a:pt x="14" y="123"/>
                </a:cubicBezTo>
                <a:cubicBezTo>
                  <a:pt x="14" y="126"/>
                  <a:pt x="16" y="128"/>
                  <a:pt x="18" y="1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ea typeface="华文细黑" panose="02010600040101010101" pitchFamily="2" charset="-122"/>
            </a:endParaRPr>
          </a:p>
        </p:txBody>
      </p:sp>
      <p:sp>
        <p:nvSpPr>
          <p:cNvPr id="36901" name="Freeform 37"/>
          <p:cNvSpPr>
            <a:spLocks noEditPoints="1"/>
          </p:cNvSpPr>
          <p:nvPr/>
        </p:nvSpPr>
        <p:spPr bwMode="auto">
          <a:xfrm>
            <a:off x="2647950" y="2371725"/>
            <a:ext cx="220663" cy="254000"/>
          </a:xfrm>
          <a:custGeom>
            <a:avLst/>
            <a:gdLst>
              <a:gd name="T0" fmla="*/ 27 w 112"/>
              <a:gd name="T1" fmla="*/ 92 h 128"/>
              <a:gd name="T2" fmla="*/ 27 w 112"/>
              <a:gd name="T3" fmla="*/ 98 h 128"/>
              <a:gd name="T4" fmla="*/ 87 w 112"/>
              <a:gd name="T5" fmla="*/ 95 h 128"/>
              <a:gd name="T6" fmla="*/ 24 w 112"/>
              <a:gd name="T7" fmla="*/ 53 h 128"/>
              <a:gd name="T8" fmla="*/ 27 w 112"/>
              <a:gd name="T9" fmla="*/ 56 h 128"/>
              <a:gd name="T10" fmla="*/ 87 w 112"/>
              <a:gd name="T11" fmla="*/ 53 h 128"/>
              <a:gd name="T12" fmla="*/ 27 w 112"/>
              <a:gd name="T13" fmla="*/ 50 h 128"/>
              <a:gd name="T14" fmla="*/ 110 w 112"/>
              <a:gd name="T15" fmla="*/ 37 h 128"/>
              <a:gd name="T16" fmla="*/ 75 w 112"/>
              <a:gd name="T17" fmla="*/ 1 h 128"/>
              <a:gd name="T18" fmla="*/ 13 w 112"/>
              <a:gd name="T19" fmla="*/ 0 h 128"/>
              <a:gd name="T20" fmla="*/ 0 w 112"/>
              <a:gd name="T21" fmla="*/ 13 h 128"/>
              <a:gd name="T22" fmla="*/ 3 w 112"/>
              <a:gd name="T23" fmla="*/ 124 h 128"/>
              <a:gd name="T24" fmla="*/ 13 w 112"/>
              <a:gd name="T25" fmla="*/ 128 h 128"/>
              <a:gd name="T26" fmla="*/ 108 w 112"/>
              <a:gd name="T27" fmla="*/ 124 h 128"/>
              <a:gd name="T28" fmla="*/ 112 w 112"/>
              <a:gd name="T29" fmla="*/ 115 h 128"/>
              <a:gd name="T30" fmla="*/ 110 w 112"/>
              <a:gd name="T31" fmla="*/ 37 h 128"/>
              <a:gd name="T32" fmla="*/ 74 w 112"/>
              <a:gd name="T33" fmla="*/ 15 h 128"/>
              <a:gd name="T34" fmla="*/ 79 w 112"/>
              <a:gd name="T35" fmla="*/ 37 h 128"/>
              <a:gd name="T36" fmla="*/ 76 w 112"/>
              <a:gd name="T37" fmla="*/ 36 h 128"/>
              <a:gd name="T38" fmla="*/ 74 w 112"/>
              <a:gd name="T39" fmla="*/ 15 h 128"/>
              <a:gd name="T40" fmla="*/ 102 w 112"/>
              <a:gd name="T41" fmla="*/ 115 h 128"/>
              <a:gd name="T42" fmla="*/ 101 w 112"/>
              <a:gd name="T43" fmla="*/ 117 h 128"/>
              <a:gd name="T44" fmla="*/ 13 w 112"/>
              <a:gd name="T45" fmla="*/ 118 h 128"/>
              <a:gd name="T46" fmla="*/ 9 w 112"/>
              <a:gd name="T47" fmla="*/ 115 h 128"/>
              <a:gd name="T48" fmla="*/ 10 w 112"/>
              <a:gd name="T49" fmla="*/ 11 h 128"/>
              <a:gd name="T50" fmla="*/ 68 w 112"/>
              <a:gd name="T51" fmla="*/ 10 h 128"/>
              <a:gd name="T52" fmla="*/ 71 w 112"/>
              <a:gd name="T53" fmla="*/ 40 h 128"/>
              <a:gd name="T54" fmla="*/ 79 w 112"/>
              <a:gd name="T55" fmla="*/ 43 h 128"/>
              <a:gd name="T56" fmla="*/ 102 w 112"/>
              <a:gd name="T57" fmla="*/ 115 h 128"/>
              <a:gd name="T58" fmla="*/ 84 w 112"/>
              <a:gd name="T59" fmla="*/ 71 h 128"/>
              <a:gd name="T60" fmla="*/ 24 w 112"/>
              <a:gd name="T61" fmla="*/ 74 h 128"/>
              <a:gd name="T62" fmla="*/ 84 w 112"/>
              <a:gd name="T63" fmla="*/ 77 h 128"/>
              <a:gd name="T64" fmla="*/ 84 w 112"/>
              <a:gd name="T65" fmla="*/ 71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12" h="128">
                <a:moveTo>
                  <a:pt x="84" y="92"/>
                </a:moveTo>
                <a:cubicBezTo>
                  <a:pt x="27" y="92"/>
                  <a:pt x="27" y="92"/>
                  <a:pt x="27" y="92"/>
                </a:cubicBezTo>
                <a:cubicBezTo>
                  <a:pt x="25" y="92"/>
                  <a:pt x="24" y="93"/>
                  <a:pt x="24" y="95"/>
                </a:cubicBezTo>
                <a:cubicBezTo>
                  <a:pt x="24" y="96"/>
                  <a:pt x="25" y="98"/>
                  <a:pt x="27" y="98"/>
                </a:cubicBezTo>
                <a:cubicBezTo>
                  <a:pt x="84" y="98"/>
                  <a:pt x="84" y="98"/>
                  <a:pt x="84" y="98"/>
                </a:cubicBezTo>
                <a:cubicBezTo>
                  <a:pt x="86" y="98"/>
                  <a:pt x="87" y="96"/>
                  <a:pt x="87" y="95"/>
                </a:cubicBezTo>
                <a:cubicBezTo>
                  <a:pt x="87" y="93"/>
                  <a:pt x="86" y="92"/>
                  <a:pt x="84" y="92"/>
                </a:cubicBezTo>
                <a:close/>
                <a:moveTo>
                  <a:pt x="24" y="53"/>
                </a:moveTo>
                <a:cubicBezTo>
                  <a:pt x="24" y="53"/>
                  <a:pt x="24" y="53"/>
                  <a:pt x="24" y="53"/>
                </a:cubicBezTo>
                <a:cubicBezTo>
                  <a:pt x="24" y="55"/>
                  <a:pt x="25" y="56"/>
                  <a:pt x="27" y="56"/>
                </a:cubicBezTo>
                <a:cubicBezTo>
                  <a:pt x="84" y="56"/>
                  <a:pt x="84" y="56"/>
                  <a:pt x="84" y="56"/>
                </a:cubicBezTo>
                <a:cubicBezTo>
                  <a:pt x="86" y="56"/>
                  <a:pt x="87" y="55"/>
                  <a:pt x="87" y="53"/>
                </a:cubicBezTo>
                <a:cubicBezTo>
                  <a:pt x="87" y="52"/>
                  <a:pt x="86" y="50"/>
                  <a:pt x="84" y="50"/>
                </a:cubicBezTo>
                <a:cubicBezTo>
                  <a:pt x="27" y="50"/>
                  <a:pt x="27" y="50"/>
                  <a:pt x="27" y="50"/>
                </a:cubicBezTo>
                <a:cubicBezTo>
                  <a:pt x="25" y="50"/>
                  <a:pt x="24" y="52"/>
                  <a:pt x="24" y="53"/>
                </a:cubicBezTo>
                <a:close/>
                <a:moveTo>
                  <a:pt x="110" y="37"/>
                </a:moveTo>
                <a:cubicBezTo>
                  <a:pt x="110" y="37"/>
                  <a:pt x="110" y="37"/>
                  <a:pt x="110" y="37"/>
                </a:cubicBezTo>
                <a:cubicBezTo>
                  <a:pt x="75" y="1"/>
                  <a:pt x="75" y="1"/>
                  <a:pt x="75" y="1"/>
                </a:cubicBezTo>
                <a:cubicBezTo>
                  <a:pt x="74" y="0"/>
                  <a:pt x="73" y="0"/>
                  <a:pt x="71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9" y="0"/>
                  <a:pt x="6" y="1"/>
                  <a:pt x="3" y="4"/>
                </a:cubicBezTo>
                <a:cubicBezTo>
                  <a:pt x="1" y="6"/>
                  <a:pt x="0" y="9"/>
                  <a:pt x="0" y="13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18"/>
                  <a:pt x="1" y="122"/>
                  <a:pt x="3" y="124"/>
                </a:cubicBezTo>
                <a:cubicBezTo>
                  <a:pt x="4" y="124"/>
                  <a:pt x="4" y="124"/>
                  <a:pt x="4" y="124"/>
                </a:cubicBezTo>
                <a:cubicBezTo>
                  <a:pt x="6" y="126"/>
                  <a:pt x="9" y="128"/>
                  <a:pt x="13" y="128"/>
                </a:cubicBezTo>
                <a:cubicBezTo>
                  <a:pt x="99" y="128"/>
                  <a:pt x="99" y="128"/>
                  <a:pt x="99" y="128"/>
                </a:cubicBezTo>
                <a:cubicBezTo>
                  <a:pt x="102" y="128"/>
                  <a:pt x="105" y="126"/>
                  <a:pt x="108" y="124"/>
                </a:cubicBezTo>
                <a:cubicBezTo>
                  <a:pt x="108" y="124"/>
                  <a:pt x="108" y="124"/>
                  <a:pt x="108" y="124"/>
                </a:cubicBezTo>
                <a:cubicBezTo>
                  <a:pt x="110" y="122"/>
                  <a:pt x="112" y="118"/>
                  <a:pt x="112" y="115"/>
                </a:cubicBezTo>
                <a:cubicBezTo>
                  <a:pt x="112" y="40"/>
                  <a:pt x="112" y="40"/>
                  <a:pt x="112" y="40"/>
                </a:cubicBezTo>
                <a:cubicBezTo>
                  <a:pt x="112" y="39"/>
                  <a:pt x="111" y="38"/>
                  <a:pt x="110" y="37"/>
                </a:cubicBezTo>
                <a:close/>
                <a:moveTo>
                  <a:pt x="74" y="15"/>
                </a:moveTo>
                <a:cubicBezTo>
                  <a:pt x="74" y="15"/>
                  <a:pt x="74" y="15"/>
                  <a:pt x="74" y="15"/>
                </a:cubicBezTo>
                <a:cubicBezTo>
                  <a:pt x="97" y="37"/>
                  <a:pt x="97" y="37"/>
                  <a:pt x="97" y="37"/>
                </a:cubicBezTo>
                <a:cubicBezTo>
                  <a:pt x="79" y="37"/>
                  <a:pt x="79" y="37"/>
                  <a:pt x="79" y="37"/>
                </a:cubicBezTo>
                <a:cubicBezTo>
                  <a:pt x="78" y="37"/>
                  <a:pt x="77" y="37"/>
                  <a:pt x="76" y="36"/>
                </a:cubicBezTo>
                <a:cubicBezTo>
                  <a:pt x="76" y="36"/>
                  <a:pt x="76" y="36"/>
                  <a:pt x="76" y="36"/>
                </a:cubicBezTo>
                <a:cubicBezTo>
                  <a:pt x="75" y="35"/>
                  <a:pt x="74" y="33"/>
                  <a:pt x="74" y="32"/>
                </a:cubicBezTo>
                <a:cubicBezTo>
                  <a:pt x="74" y="15"/>
                  <a:pt x="74" y="15"/>
                  <a:pt x="74" y="15"/>
                </a:cubicBezTo>
                <a:close/>
                <a:moveTo>
                  <a:pt x="102" y="115"/>
                </a:moveTo>
                <a:cubicBezTo>
                  <a:pt x="102" y="115"/>
                  <a:pt x="102" y="115"/>
                  <a:pt x="102" y="115"/>
                </a:cubicBezTo>
                <a:cubicBezTo>
                  <a:pt x="102" y="116"/>
                  <a:pt x="101" y="116"/>
                  <a:pt x="101" y="117"/>
                </a:cubicBezTo>
                <a:cubicBezTo>
                  <a:pt x="101" y="117"/>
                  <a:pt x="101" y="117"/>
                  <a:pt x="101" y="117"/>
                </a:cubicBezTo>
                <a:cubicBezTo>
                  <a:pt x="100" y="118"/>
                  <a:pt x="99" y="118"/>
                  <a:pt x="99" y="118"/>
                </a:cubicBezTo>
                <a:cubicBezTo>
                  <a:pt x="13" y="118"/>
                  <a:pt x="13" y="118"/>
                  <a:pt x="13" y="118"/>
                </a:cubicBezTo>
                <a:cubicBezTo>
                  <a:pt x="12" y="118"/>
                  <a:pt x="11" y="118"/>
                  <a:pt x="10" y="117"/>
                </a:cubicBezTo>
                <a:cubicBezTo>
                  <a:pt x="10" y="116"/>
                  <a:pt x="9" y="116"/>
                  <a:pt x="9" y="115"/>
                </a:cubicBezTo>
                <a:cubicBezTo>
                  <a:pt x="9" y="13"/>
                  <a:pt x="9" y="13"/>
                  <a:pt x="9" y="13"/>
                </a:cubicBezTo>
                <a:cubicBezTo>
                  <a:pt x="9" y="12"/>
                  <a:pt x="10" y="11"/>
                  <a:pt x="10" y="11"/>
                </a:cubicBezTo>
                <a:cubicBezTo>
                  <a:pt x="11" y="10"/>
                  <a:pt x="12" y="10"/>
                  <a:pt x="13" y="10"/>
                </a:cubicBezTo>
                <a:cubicBezTo>
                  <a:pt x="68" y="10"/>
                  <a:pt x="68" y="10"/>
                  <a:pt x="68" y="10"/>
                </a:cubicBezTo>
                <a:cubicBezTo>
                  <a:pt x="68" y="32"/>
                  <a:pt x="68" y="32"/>
                  <a:pt x="68" y="32"/>
                </a:cubicBezTo>
                <a:cubicBezTo>
                  <a:pt x="68" y="35"/>
                  <a:pt x="69" y="38"/>
                  <a:pt x="71" y="40"/>
                </a:cubicBezTo>
                <a:cubicBezTo>
                  <a:pt x="72" y="40"/>
                  <a:pt x="72" y="40"/>
                  <a:pt x="72" y="40"/>
                </a:cubicBezTo>
                <a:cubicBezTo>
                  <a:pt x="73" y="42"/>
                  <a:pt x="76" y="43"/>
                  <a:pt x="79" y="43"/>
                </a:cubicBezTo>
                <a:cubicBezTo>
                  <a:pt x="102" y="43"/>
                  <a:pt x="102" y="43"/>
                  <a:pt x="102" y="43"/>
                </a:cubicBezTo>
                <a:cubicBezTo>
                  <a:pt x="102" y="115"/>
                  <a:pt x="102" y="115"/>
                  <a:pt x="102" y="115"/>
                </a:cubicBezTo>
                <a:close/>
                <a:moveTo>
                  <a:pt x="84" y="71"/>
                </a:moveTo>
                <a:cubicBezTo>
                  <a:pt x="84" y="71"/>
                  <a:pt x="84" y="71"/>
                  <a:pt x="84" y="71"/>
                </a:cubicBezTo>
                <a:cubicBezTo>
                  <a:pt x="27" y="71"/>
                  <a:pt x="27" y="71"/>
                  <a:pt x="27" y="71"/>
                </a:cubicBezTo>
                <a:cubicBezTo>
                  <a:pt x="25" y="71"/>
                  <a:pt x="24" y="72"/>
                  <a:pt x="24" y="74"/>
                </a:cubicBezTo>
                <a:cubicBezTo>
                  <a:pt x="24" y="76"/>
                  <a:pt x="25" y="77"/>
                  <a:pt x="27" y="77"/>
                </a:cubicBezTo>
                <a:cubicBezTo>
                  <a:pt x="84" y="77"/>
                  <a:pt x="84" y="77"/>
                  <a:pt x="84" y="77"/>
                </a:cubicBezTo>
                <a:cubicBezTo>
                  <a:pt x="86" y="77"/>
                  <a:pt x="87" y="76"/>
                  <a:pt x="87" y="74"/>
                </a:cubicBezTo>
                <a:cubicBezTo>
                  <a:pt x="87" y="72"/>
                  <a:pt x="86" y="71"/>
                  <a:pt x="84" y="7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ea typeface="华文细黑" panose="02010600040101010101" pitchFamily="2" charset="-122"/>
            </a:endParaRPr>
          </a:p>
        </p:txBody>
      </p:sp>
      <p:sp>
        <p:nvSpPr>
          <p:cNvPr id="36902" name="Freeform 38"/>
          <p:cNvSpPr>
            <a:spLocks noEditPoints="1"/>
          </p:cNvSpPr>
          <p:nvPr/>
        </p:nvSpPr>
        <p:spPr bwMode="auto">
          <a:xfrm>
            <a:off x="2654300" y="3197225"/>
            <a:ext cx="207963" cy="247650"/>
          </a:xfrm>
          <a:custGeom>
            <a:avLst/>
            <a:gdLst>
              <a:gd name="T0" fmla="*/ 93 w 105"/>
              <a:gd name="T1" fmla="*/ 2 h 125"/>
              <a:gd name="T2" fmla="*/ 90 w 105"/>
              <a:gd name="T3" fmla="*/ 9 h 125"/>
              <a:gd name="T4" fmla="*/ 105 w 105"/>
              <a:gd name="T5" fmla="*/ 47 h 125"/>
              <a:gd name="T6" fmla="*/ 88 w 105"/>
              <a:gd name="T7" fmla="*/ 89 h 125"/>
              <a:gd name="T8" fmla="*/ 69 w 105"/>
              <a:gd name="T9" fmla="*/ 101 h 125"/>
              <a:gd name="T10" fmla="*/ 52 w 105"/>
              <a:gd name="T11" fmla="*/ 105 h 125"/>
              <a:gd name="T12" fmla="*/ 52 w 105"/>
              <a:gd name="T13" fmla="*/ 115 h 125"/>
              <a:gd name="T14" fmla="*/ 76 w 105"/>
              <a:gd name="T15" fmla="*/ 120 h 125"/>
              <a:gd name="T16" fmla="*/ 47 w 105"/>
              <a:gd name="T17" fmla="*/ 125 h 125"/>
              <a:gd name="T18" fmla="*/ 47 w 105"/>
              <a:gd name="T19" fmla="*/ 125 h 125"/>
              <a:gd name="T20" fmla="*/ 19 w 105"/>
              <a:gd name="T21" fmla="*/ 120 h 125"/>
              <a:gd name="T22" fmla="*/ 42 w 105"/>
              <a:gd name="T23" fmla="*/ 115 h 125"/>
              <a:gd name="T24" fmla="*/ 42 w 105"/>
              <a:gd name="T25" fmla="*/ 105 h 125"/>
              <a:gd name="T26" fmla="*/ 8 w 105"/>
              <a:gd name="T27" fmla="*/ 91 h 125"/>
              <a:gd name="T28" fmla="*/ 1 w 105"/>
              <a:gd name="T29" fmla="*/ 94 h 125"/>
              <a:gd name="T30" fmla="*/ 12 w 105"/>
              <a:gd name="T31" fmla="*/ 79 h 125"/>
              <a:gd name="T32" fmla="*/ 14 w 105"/>
              <a:gd name="T33" fmla="*/ 14 h 125"/>
              <a:gd name="T34" fmla="*/ 78 w 105"/>
              <a:gd name="T35" fmla="*/ 12 h 125"/>
              <a:gd name="T36" fmla="*/ 84 w 105"/>
              <a:gd name="T37" fmla="*/ 7 h 125"/>
              <a:gd name="T38" fmla="*/ 84 w 105"/>
              <a:gd name="T39" fmla="*/ 7 h 125"/>
              <a:gd name="T40" fmla="*/ 86 w 105"/>
              <a:gd name="T41" fmla="*/ 13 h 125"/>
              <a:gd name="T42" fmla="*/ 82 w 105"/>
              <a:gd name="T43" fmla="*/ 16 h 125"/>
              <a:gd name="T44" fmla="*/ 80 w 105"/>
              <a:gd name="T45" fmla="*/ 81 h 125"/>
              <a:gd name="T46" fmla="*/ 47 w 105"/>
              <a:gd name="T47" fmla="*/ 95 h 125"/>
              <a:gd name="T48" fmla="*/ 13 w 105"/>
              <a:gd name="T49" fmla="*/ 86 h 125"/>
              <a:gd name="T50" fmla="*/ 47 w 105"/>
              <a:gd name="T51" fmla="*/ 100 h 125"/>
              <a:gd name="T52" fmla="*/ 67 w 105"/>
              <a:gd name="T53" fmla="*/ 96 h 125"/>
              <a:gd name="T54" fmla="*/ 84 w 105"/>
              <a:gd name="T55" fmla="*/ 84 h 125"/>
              <a:gd name="T56" fmla="*/ 95 w 105"/>
              <a:gd name="T57" fmla="*/ 67 h 125"/>
              <a:gd name="T58" fmla="*/ 95 w 105"/>
              <a:gd name="T59" fmla="*/ 28 h 125"/>
              <a:gd name="T60" fmla="*/ 74 w 105"/>
              <a:gd name="T61" fmla="*/ 21 h 125"/>
              <a:gd name="T62" fmla="*/ 47 w 105"/>
              <a:gd name="T63" fmla="*/ 10 h 125"/>
              <a:gd name="T64" fmla="*/ 10 w 105"/>
              <a:gd name="T65" fmla="*/ 47 h 125"/>
              <a:gd name="T66" fmla="*/ 47 w 105"/>
              <a:gd name="T67" fmla="*/ 85 h 125"/>
              <a:gd name="T68" fmla="*/ 74 w 105"/>
              <a:gd name="T69" fmla="*/ 74 h 125"/>
              <a:gd name="T70" fmla="*/ 74 w 105"/>
              <a:gd name="T71" fmla="*/ 21 h 125"/>
              <a:gd name="T72" fmla="*/ 80 w 105"/>
              <a:gd name="T73" fmla="*/ 81 h 125"/>
              <a:gd name="T74" fmla="*/ 74 w 105"/>
              <a:gd name="T75" fmla="*/ 81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05" h="125">
                <a:moveTo>
                  <a:pt x="89" y="2"/>
                </a:moveTo>
                <a:cubicBezTo>
                  <a:pt x="90" y="0"/>
                  <a:pt x="92" y="0"/>
                  <a:pt x="93" y="2"/>
                </a:cubicBezTo>
                <a:cubicBezTo>
                  <a:pt x="94" y="3"/>
                  <a:pt x="94" y="5"/>
                  <a:pt x="93" y="6"/>
                </a:cubicBezTo>
                <a:cubicBezTo>
                  <a:pt x="90" y="9"/>
                  <a:pt x="90" y="9"/>
                  <a:pt x="90" y="9"/>
                </a:cubicBezTo>
                <a:cubicBezTo>
                  <a:pt x="95" y="14"/>
                  <a:pt x="98" y="19"/>
                  <a:pt x="101" y="25"/>
                </a:cubicBezTo>
                <a:cubicBezTo>
                  <a:pt x="104" y="32"/>
                  <a:pt x="105" y="40"/>
                  <a:pt x="105" y="47"/>
                </a:cubicBezTo>
                <a:cubicBezTo>
                  <a:pt x="105" y="55"/>
                  <a:pt x="104" y="63"/>
                  <a:pt x="101" y="70"/>
                </a:cubicBezTo>
                <a:cubicBezTo>
                  <a:pt x="98" y="77"/>
                  <a:pt x="94" y="83"/>
                  <a:pt x="88" y="89"/>
                </a:cubicBezTo>
                <a:cubicBezTo>
                  <a:pt x="88" y="89"/>
                  <a:pt x="88" y="89"/>
                  <a:pt x="88" y="89"/>
                </a:cubicBezTo>
                <a:cubicBezTo>
                  <a:pt x="83" y="94"/>
                  <a:pt x="76" y="98"/>
                  <a:pt x="69" y="101"/>
                </a:cubicBezTo>
                <a:cubicBezTo>
                  <a:pt x="69" y="101"/>
                  <a:pt x="69" y="101"/>
                  <a:pt x="69" y="101"/>
                </a:cubicBezTo>
                <a:cubicBezTo>
                  <a:pt x="64" y="103"/>
                  <a:pt x="58" y="105"/>
                  <a:pt x="52" y="105"/>
                </a:cubicBezTo>
                <a:cubicBezTo>
                  <a:pt x="52" y="106"/>
                  <a:pt x="52" y="106"/>
                  <a:pt x="52" y="106"/>
                </a:cubicBezTo>
                <a:cubicBezTo>
                  <a:pt x="52" y="115"/>
                  <a:pt x="52" y="115"/>
                  <a:pt x="52" y="115"/>
                </a:cubicBezTo>
                <a:cubicBezTo>
                  <a:pt x="71" y="115"/>
                  <a:pt x="71" y="115"/>
                  <a:pt x="71" y="115"/>
                </a:cubicBezTo>
                <a:cubicBezTo>
                  <a:pt x="74" y="115"/>
                  <a:pt x="76" y="117"/>
                  <a:pt x="76" y="120"/>
                </a:cubicBezTo>
                <a:cubicBezTo>
                  <a:pt x="76" y="123"/>
                  <a:pt x="74" y="125"/>
                  <a:pt x="71" y="125"/>
                </a:cubicBezTo>
                <a:cubicBezTo>
                  <a:pt x="47" y="125"/>
                  <a:pt x="47" y="125"/>
                  <a:pt x="47" y="125"/>
                </a:cubicBezTo>
                <a:cubicBezTo>
                  <a:pt x="47" y="125"/>
                  <a:pt x="47" y="125"/>
                  <a:pt x="47" y="125"/>
                </a:cubicBezTo>
                <a:cubicBezTo>
                  <a:pt x="47" y="125"/>
                  <a:pt x="47" y="125"/>
                  <a:pt x="47" y="125"/>
                </a:cubicBezTo>
                <a:cubicBezTo>
                  <a:pt x="23" y="125"/>
                  <a:pt x="23" y="125"/>
                  <a:pt x="23" y="125"/>
                </a:cubicBezTo>
                <a:cubicBezTo>
                  <a:pt x="21" y="125"/>
                  <a:pt x="19" y="123"/>
                  <a:pt x="19" y="120"/>
                </a:cubicBezTo>
                <a:cubicBezTo>
                  <a:pt x="19" y="117"/>
                  <a:pt x="21" y="115"/>
                  <a:pt x="23" y="115"/>
                </a:cubicBezTo>
                <a:cubicBezTo>
                  <a:pt x="42" y="115"/>
                  <a:pt x="42" y="115"/>
                  <a:pt x="42" y="115"/>
                </a:cubicBezTo>
                <a:cubicBezTo>
                  <a:pt x="42" y="106"/>
                  <a:pt x="42" y="106"/>
                  <a:pt x="42" y="106"/>
                </a:cubicBezTo>
                <a:cubicBezTo>
                  <a:pt x="42" y="106"/>
                  <a:pt x="42" y="106"/>
                  <a:pt x="42" y="105"/>
                </a:cubicBezTo>
                <a:cubicBezTo>
                  <a:pt x="36" y="105"/>
                  <a:pt x="30" y="103"/>
                  <a:pt x="25" y="101"/>
                </a:cubicBezTo>
                <a:cubicBezTo>
                  <a:pt x="19" y="99"/>
                  <a:pt x="13" y="95"/>
                  <a:pt x="8" y="91"/>
                </a:cubicBezTo>
                <a:cubicBezTo>
                  <a:pt x="5" y="94"/>
                  <a:pt x="5" y="94"/>
                  <a:pt x="5" y="94"/>
                </a:cubicBezTo>
                <a:cubicBezTo>
                  <a:pt x="4" y="95"/>
                  <a:pt x="2" y="95"/>
                  <a:pt x="1" y="94"/>
                </a:cubicBezTo>
                <a:cubicBezTo>
                  <a:pt x="0" y="92"/>
                  <a:pt x="0" y="91"/>
                  <a:pt x="1" y="89"/>
                </a:cubicBezTo>
                <a:cubicBezTo>
                  <a:pt x="12" y="79"/>
                  <a:pt x="12" y="79"/>
                  <a:pt x="12" y="79"/>
                </a:cubicBezTo>
                <a:cubicBezTo>
                  <a:pt x="5" y="70"/>
                  <a:pt x="0" y="60"/>
                  <a:pt x="0" y="47"/>
                </a:cubicBezTo>
                <a:cubicBezTo>
                  <a:pt x="0" y="35"/>
                  <a:pt x="5" y="23"/>
                  <a:pt x="14" y="14"/>
                </a:cubicBezTo>
                <a:cubicBezTo>
                  <a:pt x="23" y="6"/>
                  <a:pt x="34" y="0"/>
                  <a:pt x="47" y="0"/>
                </a:cubicBezTo>
                <a:cubicBezTo>
                  <a:pt x="59" y="0"/>
                  <a:pt x="70" y="5"/>
                  <a:pt x="78" y="12"/>
                </a:cubicBezTo>
                <a:cubicBezTo>
                  <a:pt x="84" y="7"/>
                  <a:pt x="84" y="7"/>
                  <a:pt x="84" y="7"/>
                </a:cubicBezTo>
                <a:cubicBezTo>
                  <a:pt x="84" y="7"/>
                  <a:pt x="84" y="7"/>
                  <a:pt x="84" y="7"/>
                </a:cubicBezTo>
                <a:cubicBezTo>
                  <a:pt x="84" y="7"/>
                  <a:pt x="84" y="7"/>
                  <a:pt x="84" y="7"/>
                </a:cubicBezTo>
                <a:cubicBezTo>
                  <a:pt x="84" y="7"/>
                  <a:pt x="84" y="7"/>
                  <a:pt x="84" y="7"/>
                </a:cubicBezTo>
                <a:cubicBezTo>
                  <a:pt x="89" y="2"/>
                  <a:pt x="89" y="2"/>
                  <a:pt x="89" y="2"/>
                </a:cubicBezTo>
                <a:close/>
                <a:moveTo>
                  <a:pt x="86" y="13"/>
                </a:moveTo>
                <a:cubicBezTo>
                  <a:pt x="86" y="13"/>
                  <a:pt x="86" y="13"/>
                  <a:pt x="86" y="13"/>
                </a:cubicBezTo>
                <a:cubicBezTo>
                  <a:pt x="82" y="16"/>
                  <a:pt x="82" y="16"/>
                  <a:pt x="82" y="16"/>
                </a:cubicBezTo>
                <a:cubicBezTo>
                  <a:pt x="90" y="25"/>
                  <a:pt x="94" y="36"/>
                  <a:pt x="94" y="47"/>
                </a:cubicBezTo>
                <a:cubicBezTo>
                  <a:pt x="94" y="61"/>
                  <a:pt x="89" y="72"/>
                  <a:pt x="80" y="81"/>
                </a:cubicBezTo>
                <a:cubicBezTo>
                  <a:pt x="80" y="81"/>
                  <a:pt x="80" y="81"/>
                  <a:pt x="80" y="81"/>
                </a:cubicBezTo>
                <a:cubicBezTo>
                  <a:pt x="72" y="89"/>
                  <a:pt x="60" y="95"/>
                  <a:pt x="47" y="95"/>
                </a:cubicBezTo>
                <a:cubicBezTo>
                  <a:pt x="35" y="95"/>
                  <a:pt x="24" y="90"/>
                  <a:pt x="16" y="83"/>
                </a:cubicBezTo>
                <a:cubicBezTo>
                  <a:pt x="13" y="86"/>
                  <a:pt x="13" y="86"/>
                  <a:pt x="13" y="86"/>
                </a:cubicBezTo>
                <a:cubicBezTo>
                  <a:pt x="17" y="90"/>
                  <a:pt x="22" y="93"/>
                  <a:pt x="27" y="96"/>
                </a:cubicBezTo>
                <a:cubicBezTo>
                  <a:pt x="33" y="98"/>
                  <a:pt x="40" y="100"/>
                  <a:pt x="47" y="100"/>
                </a:cubicBezTo>
                <a:cubicBezTo>
                  <a:pt x="54" y="100"/>
                  <a:pt x="61" y="98"/>
                  <a:pt x="67" y="96"/>
                </a:cubicBezTo>
                <a:cubicBezTo>
                  <a:pt x="67" y="96"/>
                  <a:pt x="67" y="96"/>
                  <a:pt x="67" y="96"/>
                </a:cubicBezTo>
                <a:cubicBezTo>
                  <a:pt x="73" y="93"/>
                  <a:pt x="79" y="89"/>
                  <a:pt x="84" y="84"/>
                </a:cubicBezTo>
                <a:cubicBezTo>
                  <a:pt x="84" y="84"/>
                  <a:pt x="84" y="84"/>
                  <a:pt x="84" y="84"/>
                </a:cubicBezTo>
                <a:cubicBezTo>
                  <a:pt x="84" y="84"/>
                  <a:pt x="84" y="84"/>
                  <a:pt x="84" y="84"/>
                </a:cubicBezTo>
                <a:cubicBezTo>
                  <a:pt x="89" y="80"/>
                  <a:pt x="93" y="74"/>
                  <a:pt x="95" y="67"/>
                </a:cubicBezTo>
                <a:cubicBezTo>
                  <a:pt x="98" y="61"/>
                  <a:pt x="99" y="55"/>
                  <a:pt x="99" y="47"/>
                </a:cubicBezTo>
                <a:cubicBezTo>
                  <a:pt x="99" y="40"/>
                  <a:pt x="98" y="34"/>
                  <a:pt x="95" y="28"/>
                </a:cubicBezTo>
                <a:cubicBezTo>
                  <a:pt x="93" y="22"/>
                  <a:pt x="90" y="17"/>
                  <a:pt x="86" y="13"/>
                </a:cubicBezTo>
                <a:close/>
                <a:moveTo>
                  <a:pt x="74" y="21"/>
                </a:moveTo>
                <a:cubicBezTo>
                  <a:pt x="74" y="21"/>
                  <a:pt x="74" y="21"/>
                  <a:pt x="74" y="21"/>
                </a:cubicBezTo>
                <a:cubicBezTo>
                  <a:pt x="67" y="15"/>
                  <a:pt x="58" y="10"/>
                  <a:pt x="47" y="10"/>
                </a:cubicBezTo>
                <a:cubicBezTo>
                  <a:pt x="37" y="10"/>
                  <a:pt x="28" y="15"/>
                  <a:pt x="21" y="21"/>
                </a:cubicBezTo>
                <a:cubicBezTo>
                  <a:pt x="14" y="28"/>
                  <a:pt x="10" y="37"/>
                  <a:pt x="10" y="47"/>
                </a:cubicBezTo>
                <a:cubicBezTo>
                  <a:pt x="10" y="58"/>
                  <a:pt x="14" y="67"/>
                  <a:pt x="21" y="74"/>
                </a:cubicBezTo>
                <a:cubicBezTo>
                  <a:pt x="28" y="81"/>
                  <a:pt x="37" y="85"/>
                  <a:pt x="47" y="85"/>
                </a:cubicBezTo>
                <a:cubicBezTo>
                  <a:pt x="57" y="85"/>
                  <a:pt x="67" y="81"/>
                  <a:pt x="73" y="74"/>
                </a:cubicBezTo>
                <a:cubicBezTo>
                  <a:pt x="74" y="74"/>
                  <a:pt x="74" y="74"/>
                  <a:pt x="74" y="74"/>
                </a:cubicBezTo>
                <a:cubicBezTo>
                  <a:pt x="80" y="67"/>
                  <a:pt x="84" y="58"/>
                  <a:pt x="84" y="47"/>
                </a:cubicBezTo>
                <a:cubicBezTo>
                  <a:pt x="84" y="37"/>
                  <a:pt x="80" y="28"/>
                  <a:pt x="74" y="21"/>
                </a:cubicBezTo>
                <a:cubicBezTo>
                  <a:pt x="74" y="21"/>
                  <a:pt x="74" y="21"/>
                  <a:pt x="74" y="21"/>
                </a:cubicBezTo>
                <a:close/>
                <a:moveTo>
                  <a:pt x="80" y="81"/>
                </a:moveTo>
                <a:cubicBezTo>
                  <a:pt x="80" y="81"/>
                  <a:pt x="80" y="81"/>
                  <a:pt x="80" y="81"/>
                </a:cubicBezTo>
                <a:cubicBezTo>
                  <a:pt x="78" y="83"/>
                  <a:pt x="75" y="83"/>
                  <a:pt x="74" y="81"/>
                </a:cubicBezTo>
                <a:cubicBezTo>
                  <a:pt x="80" y="81"/>
                  <a:pt x="80" y="81"/>
                  <a:pt x="80" y="8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ea typeface="华文细黑" panose="02010600040101010101" pitchFamily="2" charset="-122"/>
            </a:endParaRPr>
          </a:p>
        </p:txBody>
      </p:sp>
      <p:grpSp>
        <p:nvGrpSpPr>
          <p:cNvPr id="36903" name="Group 39"/>
          <p:cNvGrpSpPr/>
          <p:nvPr/>
        </p:nvGrpSpPr>
        <p:grpSpPr bwMode="auto">
          <a:xfrm>
            <a:off x="3238500" y="2787650"/>
            <a:ext cx="2667000" cy="1797050"/>
            <a:chOff x="0" y="0"/>
            <a:chExt cx="2724" cy="1835"/>
          </a:xfrm>
        </p:grpSpPr>
        <p:sp>
          <p:nvSpPr>
            <p:cNvPr id="36904" name="Oval 40"/>
            <p:cNvSpPr>
              <a:spLocks noChangeArrowheads="1"/>
            </p:cNvSpPr>
            <p:nvPr/>
          </p:nvSpPr>
          <p:spPr bwMode="auto">
            <a:xfrm flipV="1">
              <a:off x="0" y="1755"/>
              <a:ext cx="2724" cy="8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gamma/>
                    <a:shade val="46275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ea typeface="华文细黑" panose="02010600040101010101" pitchFamily="2" charset="-122"/>
              </a:endParaRPr>
            </a:p>
          </p:txBody>
        </p:sp>
        <p:grpSp>
          <p:nvGrpSpPr>
            <p:cNvPr id="36905" name="Group 41"/>
            <p:cNvGrpSpPr/>
            <p:nvPr/>
          </p:nvGrpSpPr>
          <p:grpSpPr bwMode="auto">
            <a:xfrm>
              <a:off x="240" y="0"/>
              <a:ext cx="2246" cy="1810"/>
              <a:chOff x="0" y="0"/>
              <a:chExt cx="2556" cy="1958"/>
            </a:xfrm>
          </p:grpSpPr>
          <p:pic>
            <p:nvPicPr>
              <p:cNvPr id="36906" name="Picture 42" descr="apple icons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556" cy="19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907" name="Rectangle 43" descr="sy_77578179991"/>
              <p:cNvSpPr>
                <a:spLocks noChangeArrowheads="1"/>
              </p:cNvSpPr>
              <p:nvPr/>
            </p:nvSpPr>
            <p:spPr bwMode="auto">
              <a:xfrm>
                <a:off x="99" y="100"/>
                <a:ext cx="2358" cy="1336"/>
              </a:xfrm>
              <a:prstGeom prst="rect">
                <a:avLst/>
              </a:prstGeom>
              <a:blipFill dpi="0" rotWithShape="1">
                <a:blip r:embed="rId4"/>
                <a:srcRect/>
                <a:stretch>
                  <a:fillRect b="-35460"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zh-CN" altLang="zh-CN">
                    <a:ea typeface="华文细黑" panose="02010600040101010101" pitchFamily="2" charset="-122"/>
                  </a:rPr>
                  <a:t> </a:t>
                </a:r>
              </a:p>
            </p:txBody>
          </p:sp>
        </p:grpSp>
      </p:grpSp>
      <p:sp>
        <p:nvSpPr>
          <p:cNvPr id="36908" name="Rectangle 44"/>
          <p:cNvSpPr>
            <a:spLocks noChangeArrowheads="1"/>
          </p:cNvSpPr>
          <p:nvPr/>
        </p:nvSpPr>
        <p:spPr bwMode="auto">
          <a:xfrm>
            <a:off x="611188" y="1476375"/>
            <a:ext cx="1727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lvl="0" algn="r">
              <a:lnSpc>
                <a:spcPct val="120000"/>
              </a:lnSpc>
            </a:pPr>
            <a:r>
              <a:rPr lang="zh-CN" altLang="en-US" sz="1000" dirty="0">
                <a:solidFill>
                  <a:schemeClr val="accent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添加标题文本</a:t>
            </a:r>
            <a:endParaRPr lang="en-US" altLang="zh-CN" sz="1000" dirty="0">
              <a:solidFill>
                <a:schemeClr val="accent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algn="r"/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ea typeface="华文细黑" panose="02010600040101010101" pitchFamily="2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ea typeface="华文细黑" panose="02010600040101010101" pitchFamily="2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ea typeface="华文细黑" panose="02010600040101010101" pitchFamily="2" charset="-122"/>
              </a:rPr>
              <a:t> that has been specifically designed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ea typeface="华文细黑" panose="02010600040101010101" pitchFamily="2" charset="-122"/>
              </a:rPr>
              <a:t>.</a:t>
            </a:r>
          </a:p>
        </p:txBody>
      </p:sp>
      <p:sp>
        <p:nvSpPr>
          <p:cNvPr id="36909" name="Rectangle 45"/>
          <p:cNvSpPr>
            <a:spLocks noChangeArrowheads="1"/>
          </p:cNvSpPr>
          <p:nvPr/>
        </p:nvSpPr>
        <p:spPr bwMode="auto">
          <a:xfrm>
            <a:off x="611188" y="2300288"/>
            <a:ext cx="1727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lvl="0" algn="r">
              <a:lnSpc>
                <a:spcPct val="120000"/>
              </a:lnSpc>
            </a:pPr>
            <a:r>
              <a:rPr lang="zh-CN" altLang="en-US" sz="1000" dirty="0">
                <a:solidFill>
                  <a:schemeClr val="accent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添加标题文本</a:t>
            </a:r>
            <a:endParaRPr lang="en-US" altLang="zh-CN" sz="1000" dirty="0">
              <a:solidFill>
                <a:schemeClr val="accent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algn="r"/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ea typeface="华文细黑" panose="02010600040101010101" pitchFamily="2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ea typeface="华文细黑" panose="02010600040101010101" pitchFamily="2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ea typeface="华文细黑" panose="02010600040101010101" pitchFamily="2" charset="-122"/>
              </a:rPr>
              <a:t> that has been specifically designed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ea typeface="华文细黑" panose="02010600040101010101" pitchFamily="2" charset="-122"/>
              </a:rPr>
              <a:t>.</a:t>
            </a:r>
          </a:p>
        </p:txBody>
      </p:sp>
      <p:sp>
        <p:nvSpPr>
          <p:cNvPr id="36910" name="Rectangle 46"/>
          <p:cNvSpPr>
            <a:spLocks noChangeArrowheads="1"/>
          </p:cNvSpPr>
          <p:nvPr/>
        </p:nvSpPr>
        <p:spPr bwMode="auto">
          <a:xfrm>
            <a:off x="611188" y="3117850"/>
            <a:ext cx="1727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lvl="0" algn="r">
              <a:lnSpc>
                <a:spcPct val="120000"/>
              </a:lnSpc>
            </a:pPr>
            <a:r>
              <a:rPr lang="zh-CN" altLang="en-US" sz="1000" dirty="0">
                <a:solidFill>
                  <a:schemeClr val="accent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添加标题文本</a:t>
            </a:r>
            <a:endParaRPr lang="en-US" altLang="zh-CN" sz="1000" dirty="0">
              <a:solidFill>
                <a:schemeClr val="accent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algn="r"/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ea typeface="华文细黑" panose="02010600040101010101" pitchFamily="2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ea typeface="华文细黑" panose="02010600040101010101" pitchFamily="2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ea typeface="华文细黑" panose="02010600040101010101" pitchFamily="2" charset="-122"/>
              </a:rPr>
              <a:t> that has been specifically designed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ea typeface="华文细黑" panose="02010600040101010101" pitchFamily="2" charset="-122"/>
              </a:rPr>
              <a:t>.</a:t>
            </a:r>
          </a:p>
        </p:txBody>
      </p:sp>
      <p:sp>
        <p:nvSpPr>
          <p:cNvPr id="36911" name="Rectangle 47"/>
          <p:cNvSpPr>
            <a:spLocks noChangeArrowheads="1"/>
          </p:cNvSpPr>
          <p:nvPr/>
        </p:nvSpPr>
        <p:spPr bwMode="auto">
          <a:xfrm>
            <a:off x="6807200" y="1476375"/>
            <a:ext cx="1727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1000" dirty="0">
                <a:solidFill>
                  <a:schemeClr val="accent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添加标题文本</a:t>
            </a:r>
            <a:endParaRPr lang="en-US" altLang="zh-CN" sz="1000" dirty="0">
              <a:solidFill>
                <a:schemeClr val="accent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ea typeface="华文细黑" panose="02010600040101010101" pitchFamily="2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ea typeface="华文细黑" panose="02010600040101010101" pitchFamily="2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ea typeface="华文细黑" panose="02010600040101010101" pitchFamily="2" charset="-122"/>
              </a:rPr>
              <a:t> that has been specifically designed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ea typeface="华文细黑" panose="02010600040101010101" pitchFamily="2" charset="-122"/>
              </a:rPr>
              <a:t>.</a:t>
            </a:r>
          </a:p>
        </p:txBody>
      </p:sp>
      <p:sp>
        <p:nvSpPr>
          <p:cNvPr id="36912" name="Rectangle 48"/>
          <p:cNvSpPr>
            <a:spLocks noChangeArrowheads="1"/>
          </p:cNvSpPr>
          <p:nvPr/>
        </p:nvSpPr>
        <p:spPr bwMode="auto">
          <a:xfrm>
            <a:off x="6807200" y="2300288"/>
            <a:ext cx="1727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添加标题文本</a:t>
            </a:r>
            <a:endParaRPr lang="en-US" altLang="zh-CN" sz="1000" dirty="0">
              <a:solidFill>
                <a:prstClr val="black">
                  <a:lumMod val="65000"/>
                  <a:lumOff val="35000"/>
                </a:prst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ea typeface="华文细黑" panose="02010600040101010101" pitchFamily="2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ea typeface="华文细黑" panose="02010600040101010101" pitchFamily="2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ea typeface="华文细黑" panose="02010600040101010101" pitchFamily="2" charset="-122"/>
              </a:rPr>
              <a:t> that has been specifically designed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ea typeface="华文细黑" panose="02010600040101010101" pitchFamily="2" charset="-122"/>
              </a:rPr>
              <a:t>.</a:t>
            </a:r>
          </a:p>
        </p:txBody>
      </p:sp>
      <p:sp>
        <p:nvSpPr>
          <p:cNvPr id="36913" name="Rectangle 49"/>
          <p:cNvSpPr>
            <a:spLocks noChangeArrowheads="1"/>
          </p:cNvSpPr>
          <p:nvPr/>
        </p:nvSpPr>
        <p:spPr bwMode="auto">
          <a:xfrm>
            <a:off x="6807200" y="3117850"/>
            <a:ext cx="1727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1000" dirty="0">
                <a:solidFill>
                  <a:schemeClr val="accent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添加标题文本</a:t>
            </a:r>
            <a:endParaRPr lang="en-US" altLang="zh-CN" sz="1000" dirty="0">
              <a:solidFill>
                <a:schemeClr val="accent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ea typeface="华文细黑" panose="02010600040101010101" pitchFamily="2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ea typeface="华文细黑" panose="02010600040101010101" pitchFamily="2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ea typeface="华文细黑" panose="02010600040101010101" pitchFamily="2" charset="-122"/>
              </a:rPr>
              <a:t> that has been specifically designed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ea typeface="华文细黑" panose="02010600040101010101" pitchFamily="2" charset="-122"/>
              </a:rPr>
              <a:t>.</a:t>
            </a:r>
          </a:p>
        </p:txBody>
      </p:sp>
      <p:sp>
        <p:nvSpPr>
          <p:cNvPr id="33" name="矩形 32"/>
          <p:cNvSpPr/>
          <p:nvPr/>
        </p:nvSpPr>
        <p:spPr>
          <a:xfrm>
            <a:off x="1" y="246509"/>
            <a:ext cx="179511" cy="2880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ea typeface="华文细黑" panose="02010600040101010101" pitchFamily="2" charset="-122"/>
            </a:endParaRPr>
          </a:p>
        </p:txBody>
      </p:sp>
      <p:sp>
        <p:nvSpPr>
          <p:cNvPr id="34" name="Rectangle 39"/>
          <p:cNvSpPr>
            <a:spLocks noChangeArrowheads="1"/>
          </p:cNvSpPr>
          <p:nvPr/>
        </p:nvSpPr>
        <p:spPr bwMode="auto">
          <a:xfrm>
            <a:off x="323528" y="266700"/>
            <a:ext cx="27780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此处添加标题文本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9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369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369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8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368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2" fill="hold" grpId="0" nodeType="withEffect" p14:presetBounceEnd="50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8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" dur="500" fill="hold"/>
                                            <p:tgtEl>
                                              <p:spTgt spid="368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368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2" fill="hold" grpId="0" nodeType="withEffect" p14:presetBounceEnd="50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9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8" dur="500" fill="hold"/>
                                            <p:tgtEl>
                                              <p:spTgt spid="369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9" dur="500" fill="hold"/>
                                            <p:tgtEl>
                                              <p:spTgt spid="369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2" fill="hold" grpId="0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9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2" dur="500" fill="hold"/>
                                            <p:tgtEl>
                                              <p:spTgt spid="369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3" dur="500" fill="hold"/>
                                            <p:tgtEl>
                                              <p:spTgt spid="369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8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6" dur="500"/>
                                            <p:tgtEl>
                                              <p:spTgt spid="368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8" fill="hold" grpId="0" nodeType="withEffect" p14:presetBounceEnd="50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8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9" dur="500" fill="hold"/>
                                            <p:tgtEl>
                                              <p:spTgt spid="368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0" dur="500" fill="hold"/>
                                            <p:tgtEl>
                                              <p:spTgt spid="368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8" fill="hold" grpId="0" nodeType="withEffect" p14:presetBounceEnd="50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9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3" dur="500" fill="hold"/>
                                            <p:tgtEl>
                                              <p:spTgt spid="369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4" dur="500" fill="hold"/>
                                            <p:tgtEl>
                                              <p:spTgt spid="369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8" fill="hold" grpId="0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9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7" dur="500" fill="hold"/>
                                            <p:tgtEl>
                                              <p:spTgt spid="369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8" dur="500" fill="hold"/>
                                            <p:tgtEl>
                                              <p:spTgt spid="369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8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1" dur="500"/>
                                            <p:tgtEl>
                                              <p:spTgt spid="368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2" fill="hold" grpId="0" nodeType="withEffect" p14:presetBounceEnd="5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8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4" dur="500" fill="hold"/>
                                            <p:tgtEl>
                                              <p:spTgt spid="368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5" dur="500" fill="hold"/>
                                            <p:tgtEl>
                                              <p:spTgt spid="368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2" fill="hold" grpId="0" nodeType="withEffect" p14:presetBounceEnd="50000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8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8" dur="500" fill="hold"/>
                                            <p:tgtEl>
                                              <p:spTgt spid="368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9" dur="500" fill="hold"/>
                                            <p:tgtEl>
                                              <p:spTgt spid="368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2" fill="hold" grpId="0" nodeType="withEffect" p14:presetBounceEnd="50000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9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2" dur="500" fill="hold"/>
                                            <p:tgtEl>
                                              <p:spTgt spid="369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3" dur="500" fill="hold"/>
                                            <p:tgtEl>
                                              <p:spTgt spid="369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2" presetClass="entr" presetSubtype="2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8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6" dur="500"/>
                                            <p:tgtEl>
                                              <p:spTgt spid="368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8" fill="hold" grpId="0" nodeType="withEffect" p14:presetBounceEnd="5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8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9" dur="500" fill="hold"/>
                                            <p:tgtEl>
                                              <p:spTgt spid="368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0" dur="500" fill="hold"/>
                                            <p:tgtEl>
                                              <p:spTgt spid="368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8" fill="hold" grpId="0" nodeType="withEffect" p14:presetBounceEnd="50000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9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3" dur="500" fill="hold"/>
                                            <p:tgtEl>
                                              <p:spTgt spid="369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4" dur="500" fill="hold"/>
                                            <p:tgtEl>
                                              <p:spTgt spid="369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8" fill="hold" grpId="0" nodeType="withEffect" p14:presetBounceEnd="50000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9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7" dur="500" fill="hold"/>
                                            <p:tgtEl>
                                              <p:spTgt spid="369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8" dur="500" fill="hold"/>
                                            <p:tgtEl>
                                              <p:spTgt spid="369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2" presetClass="entr" presetSubtype="8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8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1" dur="500"/>
                                            <p:tgtEl>
                                              <p:spTgt spid="368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2" presetClass="entr" presetSubtype="2" fill="hold" grpId="0" nodeType="withEffect" p14:presetBounceEnd="50000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8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4" dur="500" fill="hold"/>
                                            <p:tgtEl>
                                              <p:spTgt spid="368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5" dur="500" fill="hold"/>
                                            <p:tgtEl>
                                              <p:spTgt spid="368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2" presetClass="entr" presetSubtype="2" fill="hold" grpId="0" nodeType="withEffect" p14:presetBounceEnd="50000">
                                      <p:stCondLst>
                                        <p:cond delay="23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8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8" dur="500" fill="hold"/>
                                            <p:tgtEl>
                                              <p:spTgt spid="368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9" dur="500" fill="hold"/>
                                            <p:tgtEl>
                                              <p:spTgt spid="368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0" presetID="2" presetClass="entr" presetSubtype="2" fill="hold" grpId="0" nodeType="withEffect" p14:presetBounceEnd="50000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9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2" dur="500" fill="hold"/>
                                            <p:tgtEl>
                                              <p:spTgt spid="369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3" dur="500" fill="hold"/>
                                            <p:tgtEl>
                                              <p:spTgt spid="369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4" presetID="22" presetClass="entr" presetSubtype="2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8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6" dur="500"/>
                                            <p:tgtEl>
                                              <p:spTgt spid="368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2" presetClass="entr" presetSubtype="8" fill="hold" grpId="0" nodeType="withEffect" p14:presetBounceEnd="50000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8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9" dur="500" fill="hold"/>
                                            <p:tgtEl>
                                              <p:spTgt spid="368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0" dur="500" fill="hold"/>
                                            <p:tgtEl>
                                              <p:spTgt spid="368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1" presetID="2" presetClass="entr" presetSubtype="8" fill="hold" grpId="0" nodeType="withEffect" p14:presetBounceEnd="50000">
                                      <p:stCondLst>
                                        <p:cond delay="23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8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3" dur="500" fill="hold"/>
                                            <p:tgtEl>
                                              <p:spTgt spid="368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4" dur="500" fill="hold"/>
                                            <p:tgtEl>
                                              <p:spTgt spid="368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5" presetID="2" presetClass="entr" presetSubtype="8" fill="hold" grpId="0" nodeType="withEffect" p14:presetBounceEnd="50000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9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7" dur="500" fill="hold"/>
                                            <p:tgtEl>
                                              <p:spTgt spid="369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8" dur="500" fill="hold"/>
                                            <p:tgtEl>
                                              <p:spTgt spid="369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885" grpId="0" animBg="1"/>
          <p:bldP spid="36886" grpId="0" animBg="1"/>
          <p:bldP spid="36887" grpId="0" animBg="1"/>
          <p:bldP spid="36888" grpId="0" animBg="1"/>
          <p:bldP spid="36889" grpId="0" animBg="1"/>
          <p:bldP spid="36890" grpId="0" animBg="1"/>
          <p:bldP spid="36891" grpId="0" animBg="1"/>
          <p:bldP spid="36892" grpId="0" animBg="1"/>
          <p:bldP spid="36893" grpId="0" animBg="1"/>
          <p:bldP spid="36894" grpId="0" animBg="1"/>
          <p:bldP spid="36895" grpId="0" animBg="1"/>
          <p:bldP spid="36896" grpId="0" animBg="1"/>
          <p:bldP spid="36897" grpId="0" animBg="1"/>
          <p:bldP spid="36898" grpId="0" animBg="1"/>
          <p:bldP spid="36899" grpId="0" animBg="1"/>
          <p:bldP spid="36900" grpId="0" animBg="1"/>
          <p:bldP spid="36901" grpId="0" animBg="1"/>
          <p:bldP spid="36902" grpId="0" animBg="1"/>
          <p:bldP spid="36908" grpId="0"/>
          <p:bldP spid="36909" grpId="0"/>
          <p:bldP spid="36910" grpId="0"/>
          <p:bldP spid="36911" grpId="0"/>
          <p:bldP spid="36912" grpId="0"/>
          <p:bldP spid="3691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9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69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69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8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368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2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8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68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368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2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9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69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69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2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9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369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69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8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6" dur="500"/>
                                            <p:tgtEl>
                                              <p:spTgt spid="368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8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368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368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9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369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369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9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369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369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8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1" dur="500"/>
                                            <p:tgtEl>
                                              <p:spTgt spid="368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2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8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368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368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2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8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368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368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2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9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369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369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2" presetClass="entr" presetSubtype="2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8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6" dur="500"/>
                                            <p:tgtEl>
                                              <p:spTgt spid="368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8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8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368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368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8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9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369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369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8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9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369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369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2" presetClass="entr" presetSubtype="8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8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1" dur="500"/>
                                            <p:tgtEl>
                                              <p:spTgt spid="368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2" presetClass="entr" presetSubtype="2" fill="hold" grpId="0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8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368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368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2" presetClass="entr" presetSubtype="2" fill="hold" grpId="0" nodeType="withEffect">
                                      <p:stCondLst>
                                        <p:cond delay="23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8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368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368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0" presetID="2" presetClass="entr" presetSubtype="2" fill="hold" grpId="0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9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369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369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4" presetID="22" presetClass="entr" presetSubtype="2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8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6" dur="500"/>
                                            <p:tgtEl>
                                              <p:spTgt spid="368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2" presetClass="entr" presetSubtype="8" fill="hold" grpId="0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8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9" dur="500" fill="hold"/>
                                            <p:tgtEl>
                                              <p:spTgt spid="368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0" dur="500" fill="hold"/>
                                            <p:tgtEl>
                                              <p:spTgt spid="368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1" presetID="2" presetClass="entr" presetSubtype="8" fill="hold" grpId="0" nodeType="withEffect">
                                      <p:stCondLst>
                                        <p:cond delay="23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8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3" dur="500" fill="hold"/>
                                            <p:tgtEl>
                                              <p:spTgt spid="368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4" dur="500" fill="hold"/>
                                            <p:tgtEl>
                                              <p:spTgt spid="368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5" presetID="2" presetClass="entr" presetSubtype="8" fill="hold" grpId="0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9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7" dur="500" fill="hold"/>
                                            <p:tgtEl>
                                              <p:spTgt spid="369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8" dur="500" fill="hold"/>
                                            <p:tgtEl>
                                              <p:spTgt spid="369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885" grpId="0" animBg="1"/>
          <p:bldP spid="36886" grpId="0" animBg="1"/>
          <p:bldP spid="36887" grpId="0" animBg="1"/>
          <p:bldP spid="36888" grpId="0" animBg="1"/>
          <p:bldP spid="36889" grpId="0" animBg="1"/>
          <p:bldP spid="36890" grpId="0" animBg="1"/>
          <p:bldP spid="36891" grpId="0" animBg="1"/>
          <p:bldP spid="36892" grpId="0" animBg="1"/>
          <p:bldP spid="36893" grpId="0" animBg="1"/>
          <p:bldP spid="36894" grpId="0" animBg="1"/>
          <p:bldP spid="36895" grpId="0" animBg="1"/>
          <p:bldP spid="36896" grpId="0" animBg="1"/>
          <p:bldP spid="36897" grpId="0" animBg="1"/>
          <p:bldP spid="36898" grpId="0" animBg="1"/>
          <p:bldP spid="36899" grpId="0" animBg="1"/>
          <p:bldP spid="36900" grpId="0" animBg="1"/>
          <p:bldP spid="36901" grpId="0" animBg="1"/>
          <p:bldP spid="36902" grpId="0" animBg="1"/>
          <p:bldP spid="36908" grpId="0"/>
          <p:bldP spid="36909" grpId="0"/>
          <p:bldP spid="36910" grpId="0"/>
          <p:bldP spid="36911" grpId="0"/>
          <p:bldP spid="36912" grpId="0"/>
          <p:bldP spid="36913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直接连接符 34"/>
          <p:cNvCxnSpPr/>
          <p:nvPr/>
        </p:nvCxnSpPr>
        <p:spPr>
          <a:xfrm>
            <a:off x="3127202" y="1708584"/>
            <a:ext cx="2131275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  <a:prstDash val="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>
            <a:off x="3218415" y="2325804"/>
            <a:ext cx="2040062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  <a:prstDash val="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>
            <a:off x="3218415" y="2927784"/>
            <a:ext cx="2040062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  <a:prstDash val="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>
          <a:xfrm>
            <a:off x="3218415" y="3537384"/>
            <a:ext cx="2040062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  <a:prstDash val="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/>
        </p:nvCxnSpPr>
        <p:spPr>
          <a:xfrm>
            <a:off x="3218415" y="4139364"/>
            <a:ext cx="2040062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  <a:prstDash val="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合 21"/>
          <p:cNvGrpSpPr/>
          <p:nvPr/>
        </p:nvGrpSpPr>
        <p:grpSpPr>
          <a:xfrm>
            <a:off x="683568" y="3444126"/>
            <a:ext cx="3915744" cy="1286626"/>
            <a:chOff x="2790825" y="3406776"/>
            <a:chExt cx="3560763" cy="1169988"/>
          </a:xfrm>
          <a:solidFill>
            <a:srgbClr val="68C191"/>
          </a:solidFill>
        </p:grpSpPr>
        <p:sp>
          <p:nvSpPr>
            <p:cNvPr id="8" name="Freeform 6"/>
            <p:cNvSpPr/>
            <p:nvPr/>
          </p:nvSpPr>
          <p:spPr bwMode="auto">
            <a:xfrm>
              <a:off x="2790825" y="3759201"/>
              <a:ext cx="3560763" cy="817563"/>
            </a:xfrm>
            <a:custGeom>
              <a:avLst/>
              <a:gdLst>
                <a:gd name="T0" fmla="*/ 0 w 950"/>
                <a:gd name="T1" fmla="*/ 0 h 218"/>
                <a:gd name="T2" fmla="*/ 0 w 950"/>
                <a:gd name="T3" fmla="*/ 124 h 218"/>
                <a:gd name="T4" fmla="*/ 475 w 950"/>
                <a:gd name="T5" fmla="*/ 218 h 218"/>
                <a:gd name="T6" fmla="*/ 950 w 950"/>
                <a:gd name="T7" fmla="*/ 124 h 218"/>
                <a:gd name="T8" fmla="*/ 950 w 950"/>
                <a:gd name="T9" fmla="*/ 0 h 218"/>
                <a:gd name="T10" fmla="*/ 0 w 950"/>
                <a:gd name="T11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0" h="218">
                  <a:moveTo>
                    <a:pt x="0" y="0"/>
                  </a:moveTo>
                  <a:cubicBezTo>
                    <a:pt x="0" y="124"/>
                    <a:pt x="0" y="124"/>
                    <a:pt x="0" y="124"/>
                  </a:cubicBezTo>
                  <a:cubicBezTo>
                    <a:pt x="0" y="176"/>
                    <a:pt x="213" y="218"/>
                    <a:pt x="475" y="218"/>
                  </a:cubicBezTo>
                  <a:cubicBezTo>
                    <a:pt x="737" y="218"/>
                    <a:pt x="950" y="176"/>
                    <a:pt x="950" y="124"/>
                  </a:cubicBezTo>
                  <a:cubicBezTo>
                    <a:pt x="950" y="0"/>
                    <a:pt x="950" y="0"/>
                    <a:pt x="95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华文细黑" panose="02010600040101010101" pitchFamily="2" charset="-122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2790825" y="3406776"/>
              <a:ext cx="3560763" cy="7048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华文细黑" panose="02010600040101010101" pitchFamily="2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102551" y="2953566"/>
            <a:ext cx="3076032" cy="1117288"/>
            <a:chOff x="3171825" y="2960688"/>
            <a:chExt cx="2797175" cy="1016001"/>
          </a:xfrm>
        </p:grpSpPr>
        <p:sp>
          <p:nvSpPr>
            <p:cNvPr id="10" name="Freeform 8"/>
            <p:cNvSpPr/>
            <p:nvPr/>
          </p:nvSpPr>
          <p:spPr bwMode="auto">
            <a:xfrm>
              <a:off x="3171825" y="3235326"/>
              <a:ext cx="2797175" cy="741363"/>
            </a:xfrm>
            <a:custGeom>
              <a:avLst/>
              <a:gdLst>
                <a:gd name="T0" fmla="*/ 0 w 746"/>
                <a:gd name="T1" fmla="*/ 0 h 198"/>
                <a:gd name="T2" fmla="*/ 0 w 746"/>
                <a:gd name="T3" fmla="*/ 125 h 198"/>
                <a:gd name="T4" fmla="*/ 373 w 746"/>
                <a:gd name="T5" fmla="*/ 198 h 198"/>
                <a:gd name="T6" fmla="*/ 746 w 746"/>
                <a:gd name="T7" fmla="*/ 125 h 198"/>
                <a:gd name="T8" fmla="*/ 746 w 746"/>
                <a:gd name="T9" fmla="*/ 0 h 198"/>
                <a:gd name="T10" fmla="*/ 0 w 746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6" h="198">
                  <a:moveTo>
                    <a:pt x="0" y="0"/>
                  </a:moveTo>
                  <a:cubicBezTo>
                    <a:pt x="0" y="125"/>
                    <a:pt x="0" y="125"/>
                    <a:pt x="0" y="125"/>
                  </a:cubicBezTo>
                  <a:cubicBezTo>
                    <a:pt x="0" y="165"/>
                    <a:pt x="167" y="198"/>
                    <a:pt x="373" y="198"/>
                  </a:cubicBezTo>
                  <a:cubicBezTo>
                    <a:pt x="579" y="198"/>
                    <a:pt x="746" y="165"/>
                    <a:pt x="746" y="125"/>
                  </a:cubicBezTo>
                  <a:cubicBezTo>
                    <a:pt x="746" y="0"/>
                    <a:pt x="746" y="0"/>
                    <a:pt x="74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华文细黑" panose="02010600040101010101" pitchFamily="2" charset="-122"/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3171825" y="2960688"/>
              <a:ext cx="2797175" cy="550863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华文细黑" panose="02010600040101010101" pitchFamily="2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425517" y="2401906"/>
            <a:ext cx="2431847" cy="993339"/>
            <a:chOff x="3465513" y="2459038"/>
            <a:chExt cx="2211388" cy="903288"/>
          </a:xfrm>
          <a:solidFill>
            <a:srgbClr val="CB200F"/>
          </a:solidFill>
        </p:grpSpPr>
        <p:sp>
          <p:nvSpPr>
            <p:cNvPr id="12" name="Freeform 10"/>
            <p:cNvSpPr/>
            <p:nvPr/>
          </p:nvSpPr>
          <p:spPr bwMode="auto">
            <a:xfrm>
              <a:off x="3465513" y="2676526"/>
              <a:ext cx="2211388" cy="685800"/>
            </a:xfrm>
            <a:custGeom>
              <a:avLst/>
              <a:gdLst>
                <a:gd name="T0" fmla="*/ 0 w 590"/>
                <a:gd name="T1" fmla="*/ 0 h 183"/>
                <a:gd name="T2" fmla="*/ 0 w 590"/>
                <a:gd name="T3" fmla="*/ 124 h 183"/>
                <a:gd name="T4" fmla="*/ 295 w 590"/>
                <a:gd name="T5" fmla="*/ 183 h 183"/>
                <a:gd name="T6" fmla="*/ 590 w 590"/>
                <a:gd name="T7" fmla="*/ 124 h 183"/>
                <a:gd name="T8" fmla="*/ 590 w 590"/>
                <a:gd name="T9" fmla="*/ 0 h 183"/>
                <a:gd name="T10" fmla="*/ 0 w 590"/>
                <a:gd name="T11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0" h="183">
                  <a:moveTo>
                    <a:pt x="0" y="0"/>
                  </a:moveTo>
                  <a:cubicBezTo>
                    <a:pt x="0" y="124"/>
                    <a:pt x="0" y="124"/>
                    <a:pt x="0" y="124"/>
                  </a:cubicBezTo>
                  <a:cubicBezTo>
                    <a:pt x="0" y="157"/>
                    <a:pt x="132" y="183"/>
                    <a:pt x="295" y="183"/>
                  </a:cubicBezTo>
                  <a:cubicBezTo>
                    <a:pt x="458" y="183"/>
                    <a:pt x="590" y="157"/>
                    <a:pt x="590" y="124"/>
                  </a:cubicBezTo>
                  <a:cubicBezTo>
                    <a:pt x="590" y="0"/>
                    <a:pt x="590" y="0"/>
                    <a:pt x="59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华文细黑" panose="02010600040101010101" pitchFamily="2" charset="-122"/>
              </a:endParaRPr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3465513" y="2459038"/>
              <a:ext cx="2211388" cy="4349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华文细黑" panose="02010600040101010101" pitchFamily="2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689127" y="1839771"/>
            <a:ext cx="1904627" cy="886848"/>
            <a:chOff x="3705225" y="1947863"/>
            <a:chExt cx="1731963" cy="806451"/>
          </a:xfrm>
        </p:grpSpPr>
        <p:sp>
          <p:nvSpPr>
            <p:cNvPr id="14" name="Freeform 12"/>
            <p:cNvSpPr/>
            <p:nvPr/>
          </p:nvSpPr>
          <p:spPr bwMode="auto">
            <a:xfrm>
              <a:off x="3705225" y="2120901"/>
              <a:ext cx="1731963" cy="633413"/>
            </a:xfrm>
            <a:custGeom>
              <a:avLst/>
              <a:gdLst>
                <a:gd name="T0" fmla="*/ 0 w 462"/>
                <a:gd name="T1" fmla="*/ 0 h 169"/>
                <a:gd name="T2" fmla="*/ 0 w 462"/>
                <a:gd name="T3" fmla="*/ 124 h 169"/>
                <a:gd name="T4" fmla="*/ 231 w 462"/>
                <a:gd name="T5" fmla="*/ 169 h 169"/>
                <a:gd name="T6" fmla="*/ 462 w 462"/>
                <a:gd name="T7" fmla="*/ 124 h 169"/>
                <a:gd name="T8" fmla="*/ 462 w 462"/>
                <a:gd name="T9" fmla="*/ 0 h 169"/>
                <a:gd name="T10" fmla="*/ 0 w 462"/>
                <a:gd name="T11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2" h="169">
                  <a:moveTo>
                    <a:pt x="0" y="0"/>
                  </a:moveTo>
                  <a:cubicBezTo>
                    <a:pt x="0" y="124"/>
                    <a:pt x="0" y="124"/>
                    <a:pt x="0" y="124"/>
                  </a:cubicBezTo>
                  <a:cubicBezTo>
                    <a:pt x="0" y="149"/>
                    <a:pt x="104" y="169"/>
                    <a:pt x="231" y="169"/>
                  </a:cubicBezTo>
                  <a:cubicBezTo>
                    <a:pt x="358" y="169"/>
                    <a:pt x="462" y="149"/>
                    <a:pt x="462" y="124"/>
                  </a:cubicBezTo>
                  <a:cubicBezTo>
                    <a:pt x="462" y="0"/>
                    <a:pt x="462" y="0"/>
                    <a:pt x="46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华文细黑" panose="02010600040101010101" pitchFamily="2" charset="-122"/>
              </a:endParaRPr>
            </a:p>
          </p:txBody>
        </p:sp>
        <p:sp>
          <p:nvSpPr>
            <p:cNvPr id="15" name="Oval 13"/>
            <p:cNvSpPr>
              <a:spLocks noChangeArrowheads="1"/>
            </p:cNvSpPr>
            <p:nvPr/>
          </p:nvSpPr>
          <p:spPr bwMode="auto">
            <a:xfrm>
              <a:off x="3705225" y="1947863"/>
              <a:ext cx="1731963" cy="341313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华文细黑" panose="02010600040101010101" pitchFamily="2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2064466" y="1333499"/>
            <a:ext cx="1153949" cy="738459"/>
            <a:chOff x="4046538" y="1487488"/>
            <a:chExt cx="1049338" cy="671515"/>
          </a:xfrm>
        </p:grpSpPr>
        <p:sp>
          <p:nvSpPr>
            <p:cNvPr id="16" name="Freeform 14"/>
            <p:cNvSpPr/>
            <p:nvPr/>
          </p:nvSpPr>
          <p:spPr bwMode="auto">
            <a:xfrm>
              <a:off x="4046538" y="1587502"/>
              <a:ext cx="1049338" cy="571501"/>
            </a:xfrm>
            <a:custGeom>
              <a:avLst/>
              <a:gdLst>
                <a:gd name="T0" fmla="*/ 0 w 280"/>
                <a:gd name="T1" fmla="*/ 0 h 152"/>
                <a:gd name="T2" fmla="*/ 0 w 280"/>
                <a:gd name="T3" fmla="*/ 124 h 152"/>
                <a:gd name="T4" fmla="*/ 140 w 280"/>
                <a:gd name="T5" fmla="*/ 152 h 152"/>
                <a:gd name="T6" fmla="*/ 280 w 280"/>
                <a:gd name="T7" fmla="*/ 124 h 152"/>
                <a:gd name="T8" fmla="*/ 280 w 280"/>
                <a:gd name="T9" fmla="*/ 0 h 152"/>
                <a:gd name="T10" fmla="*/ 0 w 280"/>
                <a:gd name="T11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0" h="152">
                  <a:moveTo>
                    <a:pt x="0" y="0"/>
                  </a:moveTo>
                  <a:cubicBezTo>
                    <a:pt x="0" y="124"/>
                    <a:pt x="0" y="124"/>
                    <a:pt x="0" y="124"/>
                  </a:cubicBezTo>
                  <a:cubicBezTo>
                    <a:pt x="0" y="140"/>
                    <a:pt x="63" y="152"/>
                    <a:pt x="140" y="152"/>
                  </a:cubicBezTo>
                  <a:cubicBezTo>
                    <a:pt x="217" y="152"/>
                    <a:pt x="280" y="140"/>
                    <a:pt x="280" y="124"/>
                  </a:cubicBezTo>
                  <a:cubicBezTo>
                    <a:pt x="280" y="0"/>
                    <a:pt x="280" y="0"/>
                    <a:pt x="28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华文细黑" panose="02010600040101010101" pitchFamily="2" charset="-122"/>
              </a:endParaRPr>
            </a:p>
          </p:txBody>
        </p:sp>
        <p:sp>
          <p:nvSpPr>
            <p:cNvPr id="17" name="Oval 15"/>
            <p:cNvSpPr>
              <a:spLocks noChangeArrowheads="1"/>
            </p:cNvSpPr>
            <p:nvPr/>
          </p:nvSpPr>
          <p:spPr bwMode="auto">
            <a:xfrm>
              <a:off x="4046538" y="1487488"/>
              <a:ext cx="1049338" cy="2063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华文细黑" panose="02010600040101010101" pitchFamily="2" charset="-122"/>
              </a:endParaRPr>
            </a:p>
          </p:txBody>
        </p:sp>
      </p:grpSp>
      <p:sp>
        <p:nvSpPr>
          <p:cNvPr id="29" name="Rectangle 48"/>
          <p:cNvSpPr>
            <a:spLocks noChangeArrowheads="1"/>
          </p:cNvSpPr>
          <p:nvPr/>
        </p:nvSpPr>
        <p:spPr bwMode="auto">
          <a:xfrm>
            <a:off x="2280573" y="1665494"/>
            <a:ext cx="7067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ea typeface="华文细黑" panose="02010600040101010101" pitchFamily="2" charset="-122"/>
              </a:rPr>
              <a:t>98%</a:t>
            </a:r>
            <a:endParaRPr lang="zh-CN" altLang="en-US" dirty="0">
              <a:solidFill>
                <a:schemeClr val="bg1"/>
              </a:solidFill>
              <a:ea typeface="华文细黑" panose="02010600040101010101" pitchFamily="2" charset="-122"/>
            </a:endParaRPr>
          </a:p>
        </p:txBody>
      </p:sp>
      <p:sp>
        <p:nvSpPr>
          <p:cNvPr id="30" name="Rectangle 48"/>
          <p:cNvSpPr>
            <a:spLocks noChangeArrowheads="1"/>
          </p:cNvSpPr>
          <p:nvPr/>
        </p:nvSpPr>
        <p:spPr bwMode="auto">
          <a:xfrm>
            <a:off x="2140664" y="2333073"/>
            <a:ext cx="9865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ea typeface="华文细黑" panose="02010600040101010101" pitchFamily="2" charset="-122"/>
              </a:rPr>
              <a:t>77%</a:t>
            </a:r>
            <a:endParaRPr lang="zh-CN" altLang="en-US" dirty="0">
              <a:solidFill>
                <a:schemeClr val="bg1"/>
              </a:solidFill>
              <a:ea typeface="华文细黑" panose="02010600040101010101" pitchFamily="2" charset="-122"/>
            </a:endParaRPr>
          </a:p>
        </p:txBody>
      </p:sp>
      <p:sp>
        <p:nvSpPr>
          <p:cNvPr id="31" name="Rectangle 48"/>
          <p:cNvSpPr>
            <a:spLocks noChangeArrowheads="1"/>
          </p:cNvSpPr>
          <p:nvPr/>
        </p:nvSpPr>
        <p:spPr bwMode="auto">
          <a:xfrm>
            <a:off x="2140664" y="3000084"/>
            <a:ext cx="9865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ea typeface="华文细黑" panose="02010600040101010101" pitchFamily="2" charset="-122"/>
              </a:rPr>
              <a:t>83%</a:t>
            </a:r>
            <a:endParaRPr lang="zh-CN" altLang="en-US" dirty="0">
              <a:solidFill>
                <a:schemeClr val="bg1"/>
              </a:solidFill>
              <a:ea typeface="华文细黑" panose="02010600040101010101" pitchFamily="2" charset="-122"/>
            </a:endParaRPr>
          </a:p>
        </p:txBody>
      </p:sp>
      <p:sp>
        <p:nvSpPr>
          <p:cNvPr id="32" name="Rectangle 48"/>
          <p:cNvSpPr>
            <a:spLocks noChangeArrowheads="1"/>
          </p:cNvSpPr>
          <p:nvPr/>
        </p:nvSpPr>
        <p:spPr bwMode="auto">
          <a:xfrm>
            <a:off x="2140664" y="3662486"/>
            <a:ext cx="9865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ea typeface="华文细黑" panose="02010600040101010101" pitchFamily="2" charset="-122"/>
              </a:rPr>
              <a:t>45%</a:t>
            </a:r>
            <a:endParaRPr lang="zh-CN" altLang="en-US" dirty="0">
              <a:solidFill>
                <a:schemeClr val="bg1"/>
              </a:solidFill>
              <a:ea typeface="华文细黑" panose="02010600040101010101" pitchFamily="2" charset="-122"/>
            </a:endParaRPr>
          </a:p>
        </p:txBody>
      </p:sp>
      <p:sp>
        <p:nvSpPr>
          <p:cNvPr id="33" name="Rectangle 48"/>
          <p:cNvSpPr>
            <a:spLocks noChangeArrowheads="1"/>
          </p:cNvSpPr>
          <p:nvPr/>
        </p:nvSpPr>
        <p:spPr bwMode="auto">
          <a:xfrm>
            <a:off x="2140664" y="4325505"/>
            <a:ext cx="9865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ea typeface="华文细黑" panose="02010600040101010101" pitchFamily="2" charset="-122"/>
              </a:rPr>
              <a:t>68%</a:t>
            </a:r>
            <a:endParaRPr lang="zh-CN" altLang="en-US" dirty="0">
              <a:solidFill>
                <a:schemeClr val="bg1"/>
              </a:solidFill>
              <a:ea typeface="华文细黑" panose="02010600040101010101" pitchFamily="2" charset="-122"/>
            </a:endParaRPr>
          </a:p>
        </p:txBody>
      </p:sp>
      <p:sp>
        <p:nvSpPr>
          <p:cNvPr id="34" name="Rectangle 48"/>
          <p:cNvSpPr>
            <a:spLocks noChangeArrowheads="1"/>
          </p:cNvSpPr>
          <p:nvPr/>
        </p:nvSpPr>
        <p:spPr bwMode="auto">
          <a:xfrm>
            <a:off x="5580112" y="1446974"/>
            <a:ext cx="288032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/>
            <a:r>
              <a:rPr lang="zh-CN" altLang="en-US" sz="1200" dirty="0">
                <a:solidFill>
                  <a:schemeClr val="accent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添加标题文本</a:t>
            </a:r>
            <a:endParaRPr lang="en-US" altLang="zh-CN" sz="1200" dirty="0">
              <a:solidFill>
                <a:schemeClr val="accent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r>
              <a:rPr lang="en-US" altLang="zh-CN" sz="800" dirty="0">
                <a:solidFill>
                  <a:prstClr val="black">
                    <a:lumMod val="50000"/>
                    <a:lumOff val="50000"/>
                  </a:prstClr>
                </a:solidFill>
                <a:ea typeface="华文细黑" panose="02010600040101010101" pitchFamily="2" charset="-122"/>
              </a:rPr>
              <a:t>We have many PowerPoint </a:t>
            </a:r>
            <a:r>
              <a:rPr lang="zh-CN" altLang="en-US" sz="800" dirty="0">
                <a:solidFill>
                  <a:prstClr val="black">
                    <a:lumMod val="50000"/>
                    <a:lumOff val="50000"/>
                  </a:prstClr>
                </a:solidFill>
                <a:ea typeface="华文细黑" panose="02010600040101010101" pitchFamily="2" charset="-122"/>
              </a:rPr>
              <a:t>templates</a:t>
            </a:r>
            <a:r>
              <a:rPr lang="en-US" altLang="zh-CN" sz="800" dirty="0">
                <a:solidFill>
                  <a:prstClr val="black">
                    <a:lumMod val="50000"/>
                    <a:lumOff val="50000"/>
                  </a:prstClr>
                </a:solidFill>
                <a:ea typeface="华文细黑" panose="02010600040101010101" pitchFamily="2" charset="-122"/>
              </a:rPr>
              <a:t> that has been specifically designed to help anyone that is stepping into the world of PowerPoint for the very first time.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ea typeface="华文细黑" panose="02010600040101010101" pitchFamily="2" charset="-122"/>
            </a:endParaRPr>
          </a:p>
        </p:txBody>
      </p:sp>
      <p:sp>
        <p:nvSpPr>
          <p:cNvPr id="47" name="Rectangle 48"/>
          <p:cNvSpPr>
            <a:spLocks noChangeArrowheads="1"/>
          </p:cNvSpPr>
          <p:nvPr/>
        </p:nvSpPr>
        <p:spPr bwMode="auto">
          <a:xfrm>
            <a:off x="5580112" y="2064194"/>
            <a:ext cx="288032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/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添加标题文本</a:t>
            </a:r>
            <a:endParaRPr lang="en-US" altLang="zh-CN" sz="1200" dirty="0">
              <a:solidFill>
                <a:prstClr val="black">
                  <a:lumMod val="75000"/>
                  <a:lumOff val="25000"/>
                </a:prst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r>
              <a:rPr lang="en-US" altLang="zh-CN" sz="800" dirty="0">
                <a:solidFill>
                  <a:prstClr val="black">
                    <a:lumMod val="50000"/>
                    <a:lumOff val="50000"/>
                  </a:prstClr>
                </a:solidFill>
                <a:ea typeface="华文细黑" panose="02010600040101010101" pitchFamily="2" charset="-122"/>
              </a:rPr>
              <a:t>We have many PowerPoint </a:t>
            </a:r>
            <a:r>
              <a:rPr lang="zh-CN" altLang="en-US" sz="800" dirty="0">
                <a:solidFill>
                  <a:prstClr val="black">
                    <a:lumMod val="50000"/>
                    <a:lumOff val="50000"/>
                  </a:prstClr>
                </a:solidFill>
                <a:ea typeface="华文细黑" panose="02010600040101010101" pitchFamily="2" charset="-122"/>
              </a:rPr>
              <a:t>templates</a:t>
            </a:r>
            <a:r>
              <a:rPr lang="en-US" altLang="zh-CN" sz="800" dirty="0">
                <a:solidFill>
                  <a:prstClr val="black">
                    <a:lumMod val="50000"/>
                    <a:lumOff val="50000"/>
                  </a:prstClr>
                </a:solidFill>
                <a:ea typeface="华文细黑" panose="02010600040101010101" pitchFamily="2" charset="-122"/>
              </a:rPr>
              <a:t> that has been specifically designed to help anyone that is stepping into the world of PowerPoint for the very first time.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ea typeface="华文细黑" panose="02010600040101010101" pitchFamily="2" charset="-122"/>
            </a:endParaRP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5580112" y="2666174"/>
            <a:ext cx="288032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/>
            <a:r>
              <a:rPr lang="zh-CN" altLang="en-US" sz="1200" dirty="0">
                <a:solidFill>
                  <a:schemeClr val="accent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添加标题文本</a:t>
            </a:r>
            <a:endParaRPr lang="en-US" altLang="zh-CN" sz="1200" dirty="0">
              <a:solidFill>
                <a:schemeClr val="accent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r>
              <a:rPr lang="en-US" altLang="zh-CN" sz="800" dirty="0">
                <a:solidFill>
                  <a:prstClr val="black">
                    <a:lumMod val="50000"/>
                    <a:lumOff val="50000"/>
                  </a:prstClr>
                </a:solidFill>
                <a:ea typeface="华文细黑" panose="02010600040101010101" pitchFamily="2" charset="-122"/>
              </a:rPr>
              <a:t>We have many PowerPoint </a:t>
            </a:r>
            <a:r>
              <a:rPr lang="zh-CN" altLang="en-US" sz="800" dirty="0">
                <a:solidFill>
                  <a:prstClr val="black">
                    <a:lumMod val="50000"/>
                    <a:lumOff val="50000"/>
                  </a:prstClr>
                </a:solidFill>
                <a:ea typeface="华文细黑" panose="02010600040101010101" pitchFamily="2" charset="-122"/>
              </a:rPr>
              <a:t>templates</a:t>
            </a:r>
            <a:r>
              <a:rPr lang="en-US" altLang="zh-CN" sz="800" dirty="0">
                <a:solidFill>
                  <a:prstClr val="black">
                    <a:lumMod val="50000"/>
                    <a:lumOff val="50000"/>
                  </a:prstClr>
                </a:solidFill>
                <a:ea typeface="华文细黑" panose="02010600040101010101" pitchFamily="2" charset="-122"/>
              </a:rPr>
              <a:t> that has been specifically designed to help anyone that is stepping into the world of PowerPoint for the very first time.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ea typeface="华文细黑" panose="02010600040101010101" pitchFamily="2" charset="-122"/>
            </a:endParaRPr>
          </a:p>
        </p:txBody>
      </p:sp>
      <p:sp>
        <p:nvSpPr>
          <p:cNvPr id="51" name="Rectangle 48"/>
          <p:cNvSpPr>
            <a:spLocks noChangeArrowheads="1"/>
          </p:cNvSpPr>
          <p:nvPr/>
        </p:nvSpPr>
        <p:spPr bwMode="auto">
          <a:xfrm>
            <a:off x="5580112" y="3275774"/>
            <a:ext cx="288032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/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添加标题文本</a:t>
            </a:r>
            <a:endParaRPr lang="en-US" altLang="zh-CN" sz="1200" dirty="0">
              <a:solidFill>
                <a:prstClr val="black">
                  <a:lumMod val="75000"/>
                  <a:lumOff val="25000"/>
                </a:prst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r>
              <a:rPr lang="en-US" altLang="zh-CN" sz="800" dirty="0">
                <a:solidFill>
                  <a:prstClr val="black">
                    <a:lumMod val="50000"/>
                    <a:lumOff val="50000"/>
                  </a:prstClr>
                </a:solidFill>
                <a:ea typeface="华文细黑" panose="02010600040101010101" pitchFamily="2" charset="-122"/>
              </a:rPr>
              <a:t>We have many PowerPoint </a:t>
            </a:r>
            <a:r>
              <a:rPr lang="zh-CN" altLang="en-US" sz="800" dirty="0">
                <a:solidFill>
                  <a:prstClr val="black">
                    <a:lumMod val="50000"/>
                    <a:lumOff val="50000"/>
                  </a:prstClr>
                </a:solidFill>
                <a:ea typeface="华文细黑" panose="02010600040101010101" pitchFamily="2" charset="-122"/>
              </a:rPr>
              <a:t>templates</a:t>
            </a:r>
            <a:r>
              <a:rPr lang="en-US" altLang="zh-CN" sz="800" dirty="0">
                <a:solidFill>
                  <a:prstClr val="black">
                    <a:lumMod val="50000"/>
                    <a:lumOff val="50000"/>
                  </a:prstClr>
                </a:solidFill>
                <a:ea typeface="华文细黑" panose="02010600040101010101" pitchFamily="2" charset="-122"/>
              </a:rPr>
              <a:t> that has been specifically designed to help anyone that is stepping into the world of PowerPoint for the very first time.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ea typeface="华文细黑" panose="02010600040101010101" pitchFamily="2" charset="-122"/>
            </a:endParaRPr>
          </a:p>
        </p:txBody>
      </p:sp>
      <p:sp>
        <p:nvSpPr>
          <p:cNvPr id="53" name="Rectangle 48"/>
          <p:cNvSpPr>
            <a:spLocks noChangeArrowheads="1"/>
          </p:cNvSpPr>
          <p:nvPr/>
        </p:nvSpPr>
        <p:spPr bwMode="auto">
          <a:xfrm>
            <a:off x="5580112" y="3877754"/>
            <a:ext cx="288032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/>
            <a:r>
              <a:rPr lang="zh-CN" altLang="en-US" sz="1200" dirty="0">
                <a:solidFill>
                  <a:schemeClr val="accent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添加标题文本</a:t>
            </a:r>
            <a:endParaRPr lang="en-US" altLang="zh-CN" sz="1200" dirty="0">
              <a:solidFill>
                <a:schemeClr val="accent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r>
              <a:rPr lang="en-US" altLang="zh-CN" sz="800" dirty="0">
                <a:solidFill>
                  <a:prstClr val="black">
                    <a:lumMod val="50000"/>
                    <a:lumOff val="50000"/>
                  </a:prstClr>
                </a:solidFill>
                <a:ea typeface="华文细黑" panose="02010600040101010101" pitchFamily="2" charset="-122"/>
              </a:rPr>
              <a:t>We have many PowerPoint </a:t>
            </a:r>
            <a:r>
              <a:rPr lang="zh-CN" altLang="en-US" sz="800" dirty="0">
                <a:solidFill>
                  <a:prstClr val="black">
                    <a:lumMod val="50000"/>
                    <a:lumOff val="50000"/>
                  </a:prstClr>
                </a:solidFill>
                <a:ea typeface="华文细黑" panose="02010600040101010101" pitchFamily="2" charset="-122"/>
              </a:rPr>
              <a:t>templates</a:t>
            </a:r>
            <a:r>
              <a:rPr lang="en-US" altLang="zh-CN" sz="800" dirty="0">
                <a:solidFill>
                  <a:prstClr val="black">
                    <a:lumMod val="50000"/>
                    <a:lumOff val="50000"/>
                  </a:prstClr>
                </a:solidFill>
                <a:ea typeface="华文细黑" panose="02010600040101010101" pitchFamily="2" charset="-122"/>
              </a:rPr>
              <a:t> that has been specifically designed to help anyone that is stepping into the world of PowerPoint for the very first time.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ea typeface="华文细黑" panose="02010600040101010101" pitchFamily="2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" y="246509"/>
            <a:ext cx="179511" cy="2880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ea typeface="华文细黑" panose="02010600040101010101" pitchFamily="2" charset="-122"/>
            </a:endParaRPr>
          </a:p>
        </p:txBody>
      </p:sp>
      <p:sp>
        <p:nvSpPr>
          <p:cNvPr id="39" name="Rectangle 39"/>
          <p:cNvSpPr>
            <a:spLocks noChangeArrowheads="1"/>
          </p:cNvSpPr>
          <p:nvPr/>
        </p:nvSpPr>
        <p:spPr bwMode="auto">
          <a:xfrm>
            <a:off x="323528" y="266700"/>
            <a:ext cx="27780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此处添加标题文本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 p14:presetBounceEnd="5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nodeType="withEffect" p14:presetBounceEnd="5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3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31" dur="150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8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3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41" dur="150" fill="hold"/>
                                            <p:tgtEl>
                                              <p:spTgt spid="3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8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3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51" dur="150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2" presetID="22" presetClass="entr" presetSubtype="8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4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3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6" presetClass="emph" presetSubtype="0" autoRev="1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Scale>
                                          <p:cBhvr>
                                            <p:cTn id="61" dur="150" fill="hold"/>
                                            <p:tgtEl>
                                              <p:spTgt spid="3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2" presetID="22" presetClass="entr" presetSubtype="8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4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53" presetClass="entr" presetSubtype="16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3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6" presetClass="emph" presetSubtype="0" autoRev="1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71" dur="150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2" presetID="22" presetClass="entr" presetSubtype="8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4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2" fill="hold" grpId="0" nodeType="withEffect" p14:presetBounceEnd="50000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7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8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2" fill="hold" grpId="0" nodeType="withEffect" p14:presetBounceEnd="50000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1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2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3" presetID="2" presetClass="entr" presetSubtype="2" fill="hold" grpId="0" nodeType="withEffect" p14:presetBounceEnd="50000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5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6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" presetID="2" presetClass="entr" presetSubtype="2" fill="hold" grpId="0" nodeType="withEffect" p14:presetBounceEnd="50000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9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0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1" presetID="2" presetClass="entr" presetSubtype="2" fill="hold" grpId="0" nodeType="withEffect" p14:presetBounceEnd="5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3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4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/>
          <p:bldP spid="29" grpId="1"/>
          <p:bldP spid="30" grpId="0"/>
          <p:bldP spid="30" grpId="1"/>
          <p:bldP spid="31" grpId="0"/>
          <p:bldP spid="31" grpId="1"/>
          <p:bldP spid="32" grpId="0"/>
          <p:bldP spid="32" grpId="1"/>
          <p:bldP spid="33" grpId="0"/>
          <p:bldP spid="33" grpId="1"/>
          <p:bldP spid="34" grpId="0"/>
          <p:bldP spid="47" grpId="0"/>
          <p:bldP spid="49" grpId="0"/>
          <p:bldP spid="51" grpId="0"/>
          <p:bldP spid="5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3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31" dur="150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8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3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41" dur="150" fill="hold"/>
                                            <p:tgtEl>
                                              <p:spTgt spid="3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8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3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51" dur="150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2" presetID="22" presetClass="entr" presetSubtype="8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4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3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6" presetClass="emph" presetSubtype="0" autoRev="1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Scale>
                                          <p:cBhvr>
                                            <p:cTn id="61" dur="150" fill="hold"/>
                                            <p:tgtEl>
                                              <p:spTgt spid="3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2" presetID="22" presetClass="entr" presetSubtype="8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4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53" presetClass="entr" presetSubtype="16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3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6" presetClass="emph" presetSubtype="0" autoRev="1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71" dur="150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2" presetID="22" presetClass="entr" presetSubtype="8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4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2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2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3" presetID="2" presetClass="entr" presetSubtype="2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5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6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" presetID="2" presetClass="entr" presetSubtype="2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9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0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1" presetID="2" presetClass="entr" presetSubtype="2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3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4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/>
          <p:bldP spid="29" grpId="1"/>
          <p:bldP spid="30" grpId="0"/>
          <p:bldP spid="30" grpId="1"/>
          <p:bldP spid="31" grpId="0"/>
          <p:bldP spid="31" grpId="1"/>
          <p:bldP spid="32" grpId="0"/>
          <p:bldP spid="32" grpId="1"/>
          <p:bldP spid="33" grpId="0"/>
          <p:bldP spid="33" grpId="1"/>
          <p:bldP spid="34" grpId="0"/>
          <p:bldP spid="47" grpId="0"/>
          <p:bldP spid="49" grpId="0"/>
          <p:bldP spid="51" grpId="0"/>
          <p:bldP spid="53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573463" y="1809129"/>
            <a:ext cx="1948655" cy="1946276"/>
            <a:chOff x="3573463" y="1865947"/>
            <a:chExt cx="1948655" cy="1946276"/>
          </a:xfrm>
        </p:grpSpPr>
        <p:sp>
          <p:nvSpPr>
            <p:cNvPr id="17429" name="Freeform 21"/>
            <p:cNvSpPr/>
            <p:nvPr/>
          </p:nvSpPr>
          <p:spPr bwMode="auto">
            <a:xfrm>
              <a:off x="3573463" y="1865947"/>
              <a:ext cx="974725" cy="973138"/>
            </a:xfrm>
            <a:custGeom>
              <a:avLst/>
              <a:gdLst>
                <a:gd name="T0" fmla="*/ 282 w 565"/>
                <a:gd name="T1" fmla="*/ 0 h 565"/>
                <a:gd name="T2" fmla="*/ 0 w 565"/>
                <a:gd name="T3" fmla="*/ 0 h 565"/>
                <a:gd name="T4" fmla="*/ 0 w 565"/>
                <a:gd name="T5" fmla="*/ 283 h 565"/>
                <a:gd name="T6" fmla="*/ 282 w 565"/>
                <a:gd name="T7" fmla="*/ 565 h 565"/>
                <a:gd name="T8" fmla="*/ 565 w 565"/>
                <a:gd name="T9" fmla="*/ 565 h 565"/>
                <a:gd name="T10" fmla="*/ 565 w 565"/>
                <a:gd name="T11" fmla="*/ 283 h 565"/>
                <a:gd name="T12" fmla="*/ 282 w 565"/>
                <a:gd name="T13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6" y="565"/>
                    <a:pt x="282" y="565"/>
                  </a:cubicBez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8" y="0"/>
                    <a:pt x="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47" name="Freeform 21"/>
            <p:cNvSpPr/>
            <p:nvPr/>
          </p:nvSpPr>
          <p:spPr bwMode="auto">
            <a:xfrm>
              <a:off x="4547393" y="2839085"/>
              <a:ext cx="974725" cy="973138"/>
            </a:xfrm>
            <a:custGeom>
              <a:avLst/>
              <a:gdLst>
                <a:gd name="T0" fmla="*/ 282 w 565"/>
                <a:gd name="T1" fmla="*/ 0 h 565"/>
                <a:gd name="T2" fmla="*/ 0 w 565"/>
                <a:gd name="T3" fmla="*/ 0 h 565"/>
                <a:gd name="T4" fmla="*/ 0 w 565"/>
                <a:gd name="T5" fmla="*/ 283 h 565"/>
                <a:gd name="T6" fmla="*/ 282 w 565"/>
                <a:gd name="T7" fmla="*/ 565 h 565"/>
                <a:gd name="T8" fmla="*/ 565 w 565"/>
                <a:gd name="T9" fmla="*/ 565 h 565"/>
                <a:gd name="T10" fmla="*/ 565 w 565"/>
                <a:gd name="T11" fmla="*/ 283 h 565"/>
                <a:gd name="T12" fmla="*/ 282 w 565"/>
                <a:gd name="T13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6" y="565"/>
                    <a:pt x="282" y="565"/>
                  </a:cubicBez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8" y="0"/>
                    <a:pt x="282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ea typeface="华文细黑" panose="02010600040101010101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614862" y="1809129"/>
            <a:ext cx="1944563" cy="1946276"/>
            <a:chOff x="3614862" y="1865947"/>
            <a:chExt cx="1944563" cy="1946276"/>
          </a:xfrm>
        </p:grpSpPr>
        <p:sp>
          <p:nvSpPr>
            <p:cNvPr id="17430" name="Freeform 22"/>
            <p:cNvSpPr/>
            <p:nvPr/>
          </p:nvSpPr>
          <p:spPr bwMode="auto">
            <a:xfrm>
              <a:off x="4586288" y="1865947"/>
              <a:ext cx="973137" cy="973138"/>
            </a:xfrm>
            <a:custGeom>
              <a:avLst/>
              <a:gdLst>
                <a:gd name="T0" fmla="*/ 283 w 565"/>
                <a:gd name="T1" fmla="*/ 0 h 565"/>
                <a:gd name="T2" fmla="*/ 565 w 565"/>
                <a:gd name="T3" fmla="*/ 0 h 565"/>
                <a:gd name="T4" fmla="*/ 565 w 565"/>
                <a:gd name="T5" fmla="*/ 283 h 565"/>
                <a:gd name="T6" fmla="*/ 283 w 565"/>
                <a:gd name="T7" fmla="*/ 565 h 565"/>
                <a:gd name="T8" fmla="*/ 0 w 565"/>
                <a:gd name="T9" fmla="*/ 565 h 565"/>
                <a:gd name="T10" fmla="*/ 0 w 565"/>
                <a:gd name="T11" fmla="*/ 283 h 565"/>
                <a:gd name="T12" fmla="*/ 283 w 565"/>
                <a:gd name="T13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3" y="0"/>
                  </a:move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9" y="565"/>
                    <a:pt x="283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7" y="0"/>
                    <a:pt x="283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50" name="Freeform 22"/>
            <p:cNvSpPr/>
            <p:nvPr/>
          </p:nvSpPr>
          <p:spPr bwMode="auto">
            <a:xfrm>
              <a:off x="3614862" y="2839085"/>
              <a:ext cx="973137" cy="973138"/>
            </a:xfrm>
            <a:custGeom>
              <a:avLst/>
              <a:gdLst>
                <a:gd name="T0" fmla="*/ 283 w 565"/>
                <a:gd name="T1" fmla="*/ 0 h 565"/>
                <a:gd name="T2" fmla="*/ 565 w 565"/>
                <a:gd name="T3" fmla="*/ 0 h 565"/>
                <a:gd name="T4" fmla="*/ 565 w 565"/>
                <a:gd name="T5" fmla="*/ 283 h 565"/>
                <a:gd name="T6" fmla="*/ 283 w 565"/>
                <a:gd name="T7" fmla="*/ 565 h 565"/>
                <a:gd name="T8" fmla="*/ 0 w 565"/>
                <a:gd name="T9" fmla="*/ 565 h 565"/>
                <a:gd name="T10" fmla="*/ 0 w 565"/>
                <a:gd name="T11" fmla="*/ 283 h 565"/>
                <a:gd name="T12" fmla="*/ 283 w 565"/>
                <a:gd name="T13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3" y="0"/>
                  </a:move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9" y="565"/>
                    <a:pt x="283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7" y="0"/>
                    <a:pt x="283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ea typeface="华文细黑" panose="02010600040101010101" pitchFamily="2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573463" y="1848816"/>
            <a:ext cx="1949450" cy="1946276"/>
            <a:chOff x="3573463" y="1905634"/>
            <a:chExt cx="1949450" cy="1946276"/>
          </a:xfrm>
        </p:grpSpPr>
        <p:sp>
          <p:nvSpPr>
            <p:cNvPr id="17431" name="Freeform 23"/>
            <p:cNvSpPr/>
            <p:nvPr/>
          </p:nvSpPr>
          <p:spPr bwMode="auto">
            <a:xfrm>
              <a:off x="3573463" y="2878772"/>
              <a:ext cx="974725" cy="973138"/>
            </a:xfrm>
            <a:custGeom>
              <a:avLst/>
              <a:gdLst>
                <a:gd name="T0" fmla="*/ 282 w 565"/>
                <a:gd name="T1" fmla="*/ 565 h 565"/>
                <a:gd name="T2" fmla="*/ 0 w 565"/>
                <a:gd name="T3" fmla="*/ 565 h 565"/>
                <a:gd name="T4" fmla="*/ 0 w 565"/>
                <a:gd name="T5" fmla="*/ 283 h 565"/>
                <a:gd name="T6" fmla="*/ 282 w 565"/>
                <a:gd name="T7" fmla="*/ 0 h 565"/>
                <a:gd name="T8" fmla="*/ 565 w 565"/>
                <a:gd name="T9" fmla="*/ 0 h 565"/>
                <a:gd name="T10" fmla="*/ 565 w 565"/>
                <a:gd name="T11" fmla="*/ 283 h 565"/>
                <a:gd name="T12" fmla="*/ 282 w 565"/>
                <a:gd name="T13" fmla="*/ 565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565"/>
                  </a:move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6" y="0"/>
                    <a:pt x="282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8" y="565"/>
                    <a:pt x="282" y="56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52" name="Freeform 23"/>
            <p:cNvSpPr/>
            <p:nvPr/>
          </p:nvSpPr>
          <p:spPr bwMode="auto">
            <a:xfrm>
              <a:off x="4548188" y="1905634"/>
              <a:ext cx="974725" cy="973138"/>
            </a:xfrm>
            <a:custGeom>
              <a:avLst/>
              <a:gdLst>
                <a:gd name="T0" fmla="*/ 282 w 565"/>
                <a:gd name="T1" fmla="*/ 565 h 565"/>
                <a:gd name="T2" fmla="*/ 0 w 565"/>
                <a:gd name="T3" fmla="*/ 565 h 565"/>
                <a:gd name="T4" fmla="*/ 0 w 565"/>
                <a:gd name="T5" fmla="*/ 283 h 565"/>
                <a:gd name="T6" fmla="*/ 282 w 565"/>
                <a:gd name="T7" fmla="*/ 0 h 565"/>
                <a:gd name="T8" fmla="*/ 565 w 565"/>
                <a:gd name="T9" fmla="*/ 0 h 565"/>
                <a:gd name="T10" fmla="*/ 565 w 565"/>
                <a:gd name="T11" fmla="*/ 283 h 565"/>
                <a:gd name="T12" fmla="*/ 282 w 565"/>
                <a:gd name="T13" fmla="*/ 565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565"/>
                  </a:move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6" y="0"/>
                    <a:pt x="282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8" y="565"/>
                    <a:pt x="282" y="565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ea typeface="华文细黑" panose="02010600040101010101" pitchFamily="2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613721" y="1848816"/>
            <a:ext cx="1945704" cy="1946276"/>
            <a:chOff x="3613721" y="1905634"/>
            <a:chExt cx="1945704" cy="1946276"/>
          </a:xfrm>
        </p:grpSpPr>
        <p:sp>
          <p:nvSpPr>
            <p:cNvPr id="17432" name="Freeform 24"/>
            <p:cNvSpPr/>
            <p:nvPr/>
          </p:nvSpPr>
          <p:spPr bwMode="auto">
            <a:xfrm>
              <a:off x="4586288" y="2878772"/>
              <a:ext cx="973137" cy="973138"/>
            </a:xfrm>
            <a:custGeom>
              <a:avLst/>
              <a:gdLst>
                <a:gd name="T0" fmla="*/ 283 w 565"/>
                <a:gd name="T1" fmla="*/ 565 h 565"/>
                <a:gd name="T2" fmla="*/ 565 w 565"/>
                <a:gd name="T3" fmla="*/ 565 h 565"/>
                <a:gd name="T4" fmla="*/ 565 w 565"/>
                <a:gd name="T5" fmla="*/ 283 h 565"/>
                <a:gd name="T6" fmla="*/ 283 w 565"/>
                <a:gd name="T7" fmla="*/ 0 h 565"/>
                <a:gd name="T8" fmla="*/ 0 w 565"/>
                <a:gd name="T9" fmla="*/ 0 h 565"/>
                <a:gd name="T10" fmla="*/ 0 w 565"/>
                <a:gd name="T11" fmla="*/ 283 h 565"/>
                <a:gd name="T12" fmla="*/ 283 w 565"/>
                <a:gd name="T13" fmla="*/ 565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3" y="565"/>
                  </a:move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9" y="0"/>
                    <a:pt x="2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7" y="565"/>
                    <a:pt x="283" y="56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54" name="Freeform 24"/>
            <p:cNvSpPr/>
            <p:nvPr/>
          </p:nvSpPr>
          <p:spPr bwMode="auto">
            <a:xfrm>
              <a:off x="3613721" y="1905634"/>
              <a:ext cx="973137" cy="973138"/>
            </a:xfrm>
            <a:custGeom>
              <a:avLst/>
              <a:gdLst>
                <a:gd name="T0" fmla="*/ 283 w 565"/>
                <a:gd name="T1" fmla="*/ 565 h 565"/>
                <a:gd name="T2" fmla="*/ 565 w 565"/>
                <a:gd name="T3" fmla="*/ 565 h 565"/>
                <a:gd name="T4" fmla="*/ 565 w 565"/>
                <a:gd name="T5" fmla="*/ 283 h 565"/>
                <a:gd name="T6" fmla="*/ 283 w 565"/>
                <a:gd name="T7" fmla="*/ 0 h 565"/>
                <a:gd name="T8" fmla="*/ 0 w 565"/>
                <a:gd name="T9" fmla="*/ 0 h 565"/>
                <a:gd name="T10" fmla="*/ 0 w 565"/>
                <a:gd name="T11" fmla="*/ 283 h 565"/>
                <a:gd name="T12" fmla="*/ 283 w 565"/>
                <a:gd name="T13" fmla="*/ 565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3" y="565"/>
                  </a:move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9" y="0"/>
                    <a:pt x="2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7" y="565"/>
                    <a:pt x="283" y="565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ea typeface="华文细黑" panose="02010600040101010101" pitchFamily="2" charset="-122"/>
              </a:endParaRPr>
            </a:p>
          </p:txBody>
        </p:sp>
      </p:grpSp>
      <p:sp>
        <p:nvSpPr>
          <p:cNvPr id="17437" name="Oval 29"/>
          <p:cNvSpPr>
            <a:spLocks noChangeArrowheads="1"/>
          </p:cNvSpPr>
          <p:nvPr/>
        </p:nvSpPr>
        <p:spPr bwMode="auto">
          <a:xfrm>
            <a:off x="2651125" y="2117104"/>
            <a:ext cx="358775" cy="3587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ea typeface="华文细黑" panose="02010600040101010101" pitchFamily="2" charset="-122"/>
            </a:endParaRPr>
          </a:p>
        </p:txBody>
      </p:sp>
      <p:sp>
        <p:nvSpPr>
          <p:cNvPr id="17438" name="Freeform 30"/>
          <p:cNvSpPr>
            <a:spLocks noEditPoints="1"/>
          </p:cNvSpPr>
          <p:nvPr/>
        </p:nvSpPr>
        <p:spPr bwMode="auto">
          <a:xfrm>
            <a:off x="2747963" y="2215529"/>
            <a:ext cx="166687" cy="166688"/>
          </a:xfrm>
          <a:custGeom>
            <a:avLst/>
            <a:gdLst>
              <a:gd name="T0" fmla="*/ 96 w 97"/>
              <a:gd name="T1" fmla="*/ 6 h 97"/>
              <a:gd name="T2" fmla="*/ 65 w 97"/>
              <a:gd name="T3" fmla="*/ 94 h 97"/>
              <a:gd name="T4" fmla="*/ 61 w 97"/>
              <a:gd name="T5" fmla="*/ 97 h 97"/>
              <a:gd name="T6" fmla="*/ 59 w 97"/>
              <a:gd name="T7" fmla="*/ 96 h 97"/>
              <a:gd name="T8" fmla="*/ 2 w 97"/>
              <a:gd name="T9" fmla="*/ 38 h 97"/>
              <a:gd name="T10" fmla="*/ 2 w 97"/>
              <a:gd name="T11" fmla="*/ 33 h 97"/>
              <a:gd name="T12" fmla="*/ 3 w 97"/>
              <a:gd name="T13" fmla="*/ 32 h 97"/>
              <a:gd name="T14" fmla="*/ 91 w 97"/>
              <a:gd name="T15" fmla="*/ 1 h 97"/>
              <a:gd name="T16" fmla="*/ 96 w 97"/>
              <a:gd name="T17" fmla="*/ 3 h 97"/>
              <a:gd name="T18" fmla="*/ 96 w 97"/>
              <a:gd name="T19" fmla="*/ 6 h 97"/>
              <a:gd name="T20" fmla="*/ 12 w 97"/>
              <a:gd name="T21" fmla="*/ 37 h 97"/>
              <a:gd name="T22" fmla="*/ 12 w 97"/>
              <a:gd name="T23" fmla="*/ 37 h 97"/>
              <a:gd name="T24" fmla="*/ 44 w 97"/>
              <a:gd name="T25" fmla="*/ 50 h 97"/>
              <a:gd name="T26" fmla="*/ 81 w 97"/>
              <a:gd name="T27" fmla="*/ 13 h 97"/>
              <a:gd name="T28" fmla="*/ 12 w 97"/>
              <a:gd name="T29" fmla="*/ 37 h 97"/>
              <a:gd name="T30" fmla="*/ 47 w 97"/>
              <a:gd name="T31" fmla="*/ 54 h 97"/>
              <a:gd name="T32" fmla="*/ 47 w 97"/>
              <a:gd name="T33" fmla="*/ 54 h 97"/>
              <a:gd name="T34" fmla="*/ 60 w 97"/>
              <a:gd name="T35" fmla="*/ 85 h 97"/>
              <a:gd name="T36" fmla="*/ 85 w 97"/>
              <a:gd name="T37" fmla="*/ 16 h 97"/>
              <a:gd name="T38" fmla="*/ 47 w 97"/>
              <a:gd name="T39" fmla="*/ 54 h 97"/>
              <a:gd name="T40" fmla="*/ 52 w 97"/>
              <a:gd name="T41" fmla="*/ 78 h 97"/>
              <a:gd name="T42" fmla="*/ 52 w 97"/>
              <a:gd name="T43" fmla="*/ 78 h 97"/>
              <a:gd name="T44" fmla="*/ 42 w 97"/>
              <a:gd name="T45" fmla="*/ 55 h 97"/>
              <a:gd name="T46" fmla="*/ 19 w 97"/>
              <a:gd name="T47" fmla="*/ 45 h 97"/>
              <a:gd name="T48" fmla="*/ 34 w 97"/>
              <a:gd name="T49" fmla="*/ 60 h 97"/>
              <a:gd name="T50" fmla="*/ 34 w 97"/>
              <a:gd name="T51" fmla="*/ 60 h 97"/>
              <a:gd name="T52" fmla="*/ 37 w 97"/>
              <a:gd name="T53" fmla="*/ 63 h 97"/>
              <a:gd name="T54" fmla="*/ 38 w 97"/>
              <a:gd name="T55" fmla="*/ 64 h 97"/>
              <a:gd name="T56" fmla="*/ 52 w 97"/>
              <a:gd name="T57" fmla="*/ 78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97" h="97">
                <a:moveTo>
                  <a:pt x="96" y="6"/>
                </a:moveTo>
                <a:cubicBezTo>
                  <a:pt x="65" y="94"/>
                  <a:pt x="65" y="94"/>
                  <a:pt x="65" y="94"/>
                </a:cubicBezTo>
                <a:cubicBezTo>
                  <a:pt x="65" y="96"/>
                  <a:pt x="63" y="97"/>
                  <a:pt x="61" y="97"/>
                </a:cubicBezTo>
                <a:cubicBezTo>
                  <a:pt x="60" y="96"/>
                  <a:pt x="59" y="96"/>
                  <a:pt x="59" y="96"/>
                </a:cubicBezTo>
                <a:cubicBezTo>
                  <a:pt x="2" y="38"/>
                  <a:pt x="2" y="38"/>
                  <a:pt x="2" y="38"/>
                </a:cubicBezTo>
                <a:cubicBezTo>
                  <a:pt x="0" y="37"/>
                  <a:pt x="0" y="34"/>
                  <a:pt x="2" y="33"/>
                </a:cubicBezTo>
                <a:cubicBezTo>
                  <a:pt x="2" y="32"/>
                  <a:pt x="2" y="32"/>
                  <a:pt x="3" y="32"/>
                </a:cubicBezTo>
                <a:cubicBezTo>
                  <a:pt x="91" y="1"/>
                  <a:pt x="91" y="1"/>
                  <a:pt x="91" y="1"/>
                </a:cubicBezTo>
                <a:cubicBezTo>
                  <a:pt x="93" y="0"/>
                  <a:pt x="96" y="1"/>
                  <a:pt x="96" y="3"/>
                </a:cubicBezTo>
                <a:cubicBezTo>
                  <a:pt x="97" y="4"/>
                  <a:pt x="97" y="5"/>
                  <a:pt x="96" y="6"/>
                </a:cubicBezTo>
                <a:close/>
                <a:moveTo>
                  <a:pt x="12" y="37"/>
                </a:moveTo>
                <a:cubicBezTo>
                  <a:pt x="12" y="37"/>
                  <a:pt x="12" y="37"/>
                  <a:pt x="12" y="37"/>
                </a:cubicBezTo>
                <a:cubicBezTo>
                  <a:pt x="44" y="50"/>
                  <a:pt x="44" y="50"/>
                  <a:pt x="44" y="50"/>
                </a:cubicBezTo>
                <a:cubicBezTo>
                  <a:pt x="81" y="13"/>
                  <a:pt x="81" y="13"/>
                  <a:pt x="81" y="13"/>
                </a:cubicBezTo>
                <a:cubicBezTo>
                  <a:pt x="12" y="37"/>
                  <a:pt x="12" y="37"/>
                  <a:pt x="12" y="37"/>
                </a:cubicBezTo>
                <a:close/>
                <a:moveTo>
                  <a:pt x="47" y="54"/>
                </a:moveTo>
                <a:cubicBezTo>
                  <a:pt x="47" y="54"/>
                  <a:pt x="47" y="54"/>
                  <a:pt x="47" y="54"/>
                </a:cubicBezTo>
                <a:cubicBezTo>
                  <a:pt x="60" y="85"/>
                  <a:pt x="60" y="85"/>
                  <a:pt x="60" y="85"/>
                </a:cubicBezTo>
                <a:cubicBezTo>
                  <a:pt x="85" y="16"/>
                  <a:pt x="85" y="16"/>
                  <a:pt x="85" y="16"/>
                </a:cubicBezTo>
                <a:cubicBezTo>
                  <a:pt x="47" y="54"/>
                  <a:pt x="47" y="54"/>
                  <a:pt x="47" y="54"/>
                </a:cubicBezTo>
                <a:close/>
                <a:moveTo>
                  <a:pt x="52" y="78"/>
                </a:moveTo>
                <a:cubicBezTo>
                  <a:pt x="52" y="78"/>
                  <a:pt x="52" y="78"/>
                  <a:pt x="52" y="78"/>
                </a:cubicBezTo>
                <a:cubicBezTo>
                  <a:pt x="42" y="55"/>
                  <a:pt x="42" y="55"/>
                  <a:pt x="42" y="55"/>
                </a:cubicBezTo>
                <a:cubicBezTo>
                  <a:pt x="19" y="45"/>
                  <a:pt x="19" y="45"/>
                  <a:pt x="19" y="45"/>
                </a:cubicBezTo>
                <a:cubicBezTo>
                  <a:pt x="34" y="60"/>
                  <a:pt x="34" y="60"/>
                  <a:pt x="34" y="60"/>
                </a:cubicBezTo>
                <a:cubicBezTo>
                  <a:pt x="34" y="60"/>
                  <a:pt x="34" y="60"/>
                  <a:pt x="34" y="60"/>
                </a:cubicBezTo>
                <a:cubicBezTo>
                  <a:pt x="37" y="63"/>
                  <a:pt x="37" y="63"/>
                  <a:pt x="37" y="63"/>
                </a:cubicBezTo>
                <a:cubicBezTo>
                  <a:pt x="38" y="64"/>
                  <a:pt x="38" y="64"/>
                  <a:pt x="38" y="64"/>
                </a:cubicBezTo>
                <a:cubicBezTo>
                  <a:pt x="52" y="78"/>
                  <a:pt x="52" y="78"/>
                  <a:pt x="52" y="7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ea typeface="华文细黑" panose="02010600040101010101" pitchFamily="2" charset="-122"/>
            </a:endParaRPr>
          </a:p>
        </p:txBody>
      </p:sp>
      <p:sp>
        <p:nvSpPr>
          <p:cNvPr id="17439" name="Oval 31"/>
          <p:cNvSpPr>
            <a:spLocks noChangeArrowheads="1"/>
          </p:cNvSpPr>
          <p:nvPr/>
        </p:nvSpPr>
        <p:spPr bwMode="auto">
          <a:xfrm>
            <a:off x="2651125" y="3129929"/>
            <a:ext cx="358775" cy="358775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ea typeface="华文细黑" panose="02010600040101010101" pitchFamily="2" charset="-122"/>
            </a:endParaRPr>
          </a:p>
        </p:txBody>
      </p:sp>
      <p:sp>
        <p:nvSpPr>
          <p:cNvPr id="17440" name="Oval 32"/>
          <p:cNvSpPr>
            <a:spLocks noChangeArrowheads="1"/>
          </p:cNvSpPr>
          <p:nvPr/>
        </p:nvSpPr>
        <p:spPr bwMode="auto">
          <a:xfrm>
            <a:off x="6086475" y="2117104"/>
            <a:ext cx="358775" cy="358775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ea typeface="华文细黑" panose="02010600040101010101" pitchFamily="2" charset="-122"/>
            </a:endParaRPr>
          </a:p>
        </p:txBody>
      </p:sp>
      <p:sp>
        <p:nvSpPr>
          <p:cNvPr id="17441" name="Oval 33"/>
          <p:cNvSpPr>
            <a:spLocks noChangeArrowheads="1"/>
          </p:cNvSpPr>
          <p:nvPr/>
        </p:nvSpPr>
        <p:spPr bwMode="auto">
          <a:xfrm>
            <a:off x="6086475" y="3129929"/>
            <a:ext cx="358775" cy="3587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/>
              </a:solidFill>
              <a:ea typeface="华文细黑" panose="02010600040101010101" pitchFamily="2" charset="-122"/>
            </a:endParaRPr>
          </a:p>
        </p:txBody>
      </p:sp>
      <p:sp>
        <p:nvSpPr>
          <p:cNvPr id="17442" name="Freeform 34"/>
          <p:cNvSpPr>
            <a:spLocks noEditPoints="1"/>
          </p:cNvSpPr>
          <p:nvPr/>
        </p:nvSpPr>
        <p:spPr bwMode="auto">
          <a:xfrm>
            <a:off x="6180138" y="2212354"/>
            <a:ext cx="174625" cy="173038"/>
          </a:xfrm>
          <a:custGeom>
            <a:avLst/>
            <a:gdLst>
              <a:gd name="T0" fmla="*/ 96 w 101"/>
              <a:gd name="T1" fmla="*/ 12 h 101"/>
              <a:gd name="T2" fmla="*/ 101 w 101"/>
              <a:gd name="T3" fmla="*/ 25 h 101"/>
              <a:gd name="T4" fmla="*/ 96 w 101"/>
              <a:gd name="T5" fmla="*/ 37 h 101"/>
              <a:gd name="T6" fmla="*/ 81 w 101"/>
              <a:gd name="T7" fmla="*/ 52 h 101"/>
              <a:gd name="T8" fmla="*/ 69 w 101"/>
              <a:gd name="T9" fmla="*/ 57 h 101"/>
              <a:gd name="T10" fmla="*/ 56 w 101"/>
              <a:gd name="T11" fmla="*/ 52 h 101"/>
              <a:gd name="T12" fmla="*/ 51 w 101"/>
              <a:gd name="T13" fmla="*/ 56 h 101"/>
              <a:gd name="T14" fmla="*/ 57 w 101"/>
              <a:gd name="T15" fmla="*/ 69 h 101"/>
              <a:gd name="T16" fmla="*/ 51 w 101"/>
              <a:gd name="T17" fmla="*/ 82 h 101"/>
              <a:gd name="T18" fmla="*/ 24 w 101"/>
              <a:gd name="T19" fmla="*/ 101 h 101"/>
              <a:gd name="T20" fmla="*/ 5 w 101"/>
              <a:gd name="T21" fmla="*/ 90 h 101"/>
              <a:gd name="T22" fmla="*/ 0 w 101"/>
              <a:gd name="T23" fmla="*/ 77 h 101"/>
              <a:gd name="T24" fmla="*/ 5 w 101"/>
              <a:gd name="T25" fmla="*/ 64 h 101"/>
              <a:gd name="T26" fmla="*/ 5 w 101"/>
              <a:gd name="T27" fmla="*/ 64 h 101"/>
              <a:gd name="T28" fmla="*/ 32 w 101"/>
              <a:gd name="T29" fmla="*/ 45 h 101"/>
              <a:gd name="T30" fmla="*/ 45 w 101"/>
              <a:gd name="T31" fmla="*/ 50 h 101"/>
              <a:gd name="T32" fmla="*/ 45 w 101"/>
              <a:gd name="T33" fmla="*/ 50 h 101"/>
              <a:gd name="T34" fmla="*/ 49 w 101"/>
              <a:gd name="T35" fmla="*/ 45 h 101"/>
              <a:gd name="T36" fmla="*/ 44 w 101"/>
              <a:gd name="T37" fmla="*/ 32 h 101"/>
              <a:gd name="T38" fmla="*/ 49 w 101"/>
              <a:gd name="T39" fmla="*/ 20 h 101"/>
              <a:gd name="T40" fmla="*/ 64 w 101"/>
              <a:gd name="T41" fmla="*/ 5 h 101"/>
              <a:gd name="T42" fmla="*/ 89 w 101"/>
              <a:gd name="T43" fmla="*/ 5 h 101"/>
              <a:gd name="T44" fmla="*/ 90 w 101"/>
              <a:gd name="T45" fmla="*/ 18 h 101"/>
              <a:gd name="T46" fmla="*/ 84 w 101"/>
              <a:gd name="T47" fmla="*/ 11 h 101"/>
              <a:gd name="T48" fmla="*/ 76 w 101"/>
              <a:gd name="T49" fmla="*/ 8 h 101"/>
              <a:gd name="T50" fmla="*/ 69 w 101"/>
              <a:gd name="T51" fmla="*/ 11 h 101"/>
              <a:gd name="T52" fmla="*/ 52 w 101"/>
              <a:gd name="T53" fmla="*/ 32 h 101"/>
              <a:gd name="T54" fmla="*/ 55 w 101"/>
              <a:gd name="T55" fmla="*/ 40 h 101"/>
              <a:gd name="T56" fmla="*/ 55 w 101"/>
              <a:gd name="T57" fmla="*/ 40 h 101"/>
              <a:gd name="T58" fmla="*/ 68 w 101"/>
              <a:gd name="T59" fmla="*/ 33 h 101"/>
              <a:gd name="T60" fmla="*/ 61 w 101"/>
              <a:gd name="T61" fmla="*/ 46 h 101"/>
              <a:gd name="T62" fmla="*/ 62 w 101"/>
              <a:gd name="T63" fmla="*/ 46 h 101"/>
              <a:gd name="T64" fmla="*/ 76 w 101"/>
              <a:gd name="T65" fmla="*/ 46 h 101"/>
              <a:gd name="T66" fmla="*/ 90 w 101"/>
              <a:gd name="T67" fmla="*/ 32 h 101"/>
              <a:gd name="T68" fmla="*/ 93 w 101"/>
              <a:gd name="T69" fmla="*/ 25 h 101"/>
              <a:gd name="T70" fmla="*/ 90 w 101"/>
              <a:gd name="T71" fmla="*/ 18 h 101"/>
              <a:gd name="T72" fmla="*/ 46 w 101"/>
              <a:gd name="T73" fmla="*/ 62 h 101"/>
              <a:gd name="T74" fmla="*/ 38 w 101"/>
              <a:gd name="T75" fmla="*/ 68 h 101"/>
              <a:gd name="T76" fmla="*/ 33 w 101"/>
              <a:gd name="T77" fmla="*/ 63 h 101"/>
              <a:gd name="T78" fmla="*/ 39 w 101"/>
              <a:gd name="T79" fmla="*/ 55 h 101"/>
              <a:gd name="T80" fmla="*/ 39 w 101"/>
              <a:gd name="T81" fmla="*/ 55 h 101"/>
              <a:gd name="T82" fmla="*/ 25 w 101"/>
              <a:gd name="T83" fmla="*/ 55 h 101"/>
              <a:gd name="T84" fmla="*/ 10 w 101"/>
              <a:gd name="T85" fmla="*/ 70 h 101"/>
              <a:gd name="T86" fmla="*/ 8 w 101"/>
              <a:gd name="T87" fmla="*/ 77 h 101"/>
              <a:gd name="T88" fmla="*/ 17 w 101"/>
              <a:gd name="T89" fmla="*/ 91 h 101"/>
              <a:gd name="T90" fmla="*/ 32 w 101"/>
              <a:gd name="T91" fmla="*/ 91 h 101"/>
              <a:gd name="T92" fmla="*/ 46 w 101"/>
              <a:gd name="T93" fmla="*/ 77 h 101"/>
              <a:gd name="T94" fmla="*/ 49 w 101"/>
              <a:gd name="T95" fmla="*/ 69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01" h="101">
                <a:moveTo>
                  <a:pt x="89" y="6"/>
                </a:moveTo>
                <a:cubicBezTo>
                  <a:pt x="96" y="12"/>
                  <a:pt x="96" y="12"/>
                  <a:pt x="96" y="12"/>
                </a:cubicBezTo>
                <a:cubicBezTo>
                  <a:pt x="96" y="12"/>
                  <a:pt x="96" y="12"/>
                  <a:pt x="96" y="12"/>
                </a:cubicBezTo>
                <a:cubicBezTo>
                  <a:pt x="99" y="15"/>
                  <a:pt x="101" y="20"/>
                  <a:pt x="101" y="25"/>
                </a:cubicBezTo>
                <a:cubicBezTo>
                  <a:pt x="101" y="25"/>
                  <a:pt x="101" y="25"/>
                  <a:pt x="101" y="25"/>
                </a:cubicBezTo>
                <a:cubicBezTo>
                  <a:pt x="101" y="29"/>
                  <a:pt x="99" y="34"/>
                  <a:pt x="96" y="37"/>
                </a:cubicBezTo>
                <a:cubicBezTo>
                  <a:pt x="95" y="38"/>
                  <a:pt x="95" y="38"/>
                  <a:pt x="95" y="38"/>
                </a:cubicBezTo>
                <a:cubicBezTo>
                  <a:pt x="81" y="52"/>
                  <a:pt x="81" y="52"/>
                  <a:pt x="81" y="52"/>
                </a:cubicBezTo>
                <a:cubicBezTo>
                  <a:pt x="81" y="52"/>
                  <a:pt x="81" y="52"/>
                  <a:pt x="81" y="52"/>
                </a:cubicBezTo>
                <a:cubicBezTo>
                  <a:pt x="78" y="55"/>
                  <a:pt x="73" y="57"/>
                  <a:pt x="69" y="57"/>
                </a:cubicBezTo>
                <a:cubicBezTo>
                  <a:pt x="64" y="57"/>
                  <a:pt x="60" y="55"/>
                  <a:pt x="56" y="52"/>
                </a:cubicBezTo>
                <a:cubicBezTo>
                  <a:pt x="56" y="52"/>
                  <a:pt x="56" y="52"/>
                  <a:pt x="56" y="52"/>
                </a:cubicBezTo>
                <a:cubicBezTo>
                  <a:pt x="55" y="51"/>
                  <a:pt x="55" y="51"/>
                  <a:pt x="55" y="51"/>
                </a:cubicBezTo>
                <a:cubicBezTo>
                  <a:pt x="51" y="56"/>
                  <a:pt x="51" y="56"/>
                  <a:pt x="51" y="56"/>
                </a:cubicBezTo>
                <a:cubicBezTo>
                  <a:pt x="51" y="56"/>
                  <a:pt x="51" y="56"/>
                  <a:pt x="51" y="56"/>
                </a:cubicBezTo>
                <a:cubicBezTo>
                  <a:pt x="55" y="60"/>
                  <a:pt x="57" y="65"/>
                  <a:pt x="57" y="69"/>
                </a:cubicBezTo>
                <a:cubicBezTo>
                  <a:pt x="57" y="74"/>
                  <a:pt x="55" y="78"/>
                  <a:pt x="51" y="82"/>
                </a:cubicBezTo>
                <a:cubicBezTo>
                  <a:pt x="51" y="82"/>
                  <a:pt x="51" y="82"/>
                  <a:pt x="51" y="82"/>
                </a:cubicBezTo>
                <a:cubicBezTo>
                  <a:pt x="37" y="96"/>
                  <a:pt x="37" y="96"/>
                  <a:pt x="37" y="96"/>
                </a:cubicBezTo>
                <a:cubicBezTo>
                  <a:pt x="34" y="100"/>
                  <a:pt x="29" y="101"/>
                  <a:pt x="24" y="101"/>
                </a:cubicBezTo>
                <a:cubicBezTo>
                  <a:pt x="20" y="101"/>
                  <a:pt x="15" y="100"/>
                  <a:pt x="12" y="96"/>
                </a:cubicBezTo>
                <a:cubicBezTo>
                  <a:pt x="5" y="90"/>
                  <a:pt x="5" y="90"/>
                  <a:pt x="5" y="90"/>
                </a:cubicBezTo>
                <a:cubicBezTo>
                  <a:pt x="5" y="90"/>
                  <a:pt x="5" y="90"/>
                  <a:pt x="5" y="90"/>
                </a:cubicBezTo>
                <a:cubicBezTo>
                  <a:pt x="2" y="86"/>
                  <a:pt x="0" y="81"/>
                  <a:pt x="0" y="77"/>
                </a:cubicBezTo>
                <a:cubicBezTo>
                  <a:pt x="0" y="72"/>
                  <a:pt x="2" y="68"/>
                  <a:pt x="5" y="64"/>
                </a:cubicBez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cubicBezTo>
                  <a:pt x="19" y="50"/>
                  <a:pt x="19" y="50"/>
                  <a:pt x="19" y="50"/>
                </a:cubicBezTo>
                <a:cubicBezTo>
                  <a:pt x="23" y="46"/>
                  <a:pt x="27" y="45"/>
                  <a:pt x="32" y="45"/>
                </a:cubicBezTo>
                <a:cubicBezTo>
                  <a:pt x="37" y="45"/>
                  <a:pt x="41" y="46"/>
                  <a:pt x="45" y="50"/>
                </a:cubicBezTo>
                <a:cubicBezTo>
                  <a:pt x="45" y="50"/>
                  <a:pt x="45" y="50"/>
                  <a:pt x="45" y="50"/>
                </a:cubicBezTo>
                <a:cubicBezTo>
                  <a:pt x="45" y="50"/>
                  <a:pt x="45" y="50"/>
                  <a:pt x="45" y="50"/>
                </a:cubicBezTo>
                <a:cubicBezTo>
                  <a:pt x="45" y="50"/>
                  <a:pt x="45" y="50"/>
                  <a:pt x="45" y="50"/>
                </a:cubicBezTo>
                <a:cubicBezTo>
                  <a:pt x="50" y="46"/>
                  <a:pt x="50" y="46"/>
                  <a:pt x="50" y="46"/>
                </a:cubicBezTo>
                <a:cubicBezTo>
                  <a:pt x="49" y="45"/>
                  <a:pt x="49" y="45"/>
                  <a:pt x="49" y="45"/>
                </a:cubicBezTo>
                <a:cubicBezTo>
                  <a:pt x="46" y="42"/>
                  <a:pt x="44" y="37"/>
                  <a:pt x="44" y="32"/>
                </a:cubicBezTo>
                <a:cubicBezTo>
                  <a:pt x="44" y="32"/>
                  <a:pt x="44" y="32"/>
                  <a:pt x="44" y="32"/>
                </a:cubicBezTo>
                <a:cubicBezTo>
                  <a:pt x="44" y="28"/>
                  <a:pt x="46" y="23"/>
                  <a:pt x="49" y="20"/>
                </a:cubicBezTo>
                <a:cubicBezTo>
                  <a:pt x="49" y="20"/>
                  <a:pt x="49" y="20"/>
                  <a:pt x="49" y="20"/>
                </a:cubicBezTo>
                <a:cubicBezTo>
                  <a:pt x="49" y="20"/>
                  <a:pt x="49" y="20"/>
                  <a:pt x="49" y="20"/>
                </a:cubicBezTo>
                <a:cubicBezTo>
                  <a:pt x="64" y="5"/>
                  <a:pt x="64" y="5"/>
                  <a:pt x="64" y="5"/>
                </a:cubicBezTo>
                <a:cubicBezTo>
                  <a:pt x="67" y="2"/>
                  <a:pt x="72" y="0"/>
                  <a:pt x="76" y="0"/>
                </a:cubicBezTo>
                <a:cubicBezTo>
                  <a:pt x="81" y="0"/>
                  <a:pt x="86" y="2"/>
                  <a:pt x="89" y="5"/>
                </a:cubicBezTo>
                <a:cubicBezTo>
                  <a:pt x="89" y="6"/>
                  <a:pt x="89" y="6"/>
                  <a:pt x="89" y="6"/>
                </a:cubicBezTo>
                <a:close/>
                <a:moveTo>
                  <a:pt x="90" y="18"/>
                </a:moveTo>
                <a:cubicBezTo>
                  <a:pt x="90" y="18"/>
                  <a:pt x="90" y="18"/>
                  <a:pt x="90" y="18"/>
                </a:cubicBezTo>
                <a:cubicBezTo>
                  <a:pt x="84" y="11"/>
                  <a:pt x="84" y="11"/>
                  <a:pt x="84" y="11"/>
                </a:cubicBezTo>
                <a:cubicBezTo>
                  <a:pt x="84" y="11"/>
                  <a:pt x="84" y="11"/>
                  <a:pt x="84" y="11"/>
                </a:cubicBezTo>
                <a:cubicBezTo>
                  <a:pt x="82" y="9"/>
                  <a:pt x="79" y="8"/>
                  <a:pt x="76" y="8"/>
                </a:cubicBezTo>
                <a:cubicBezTo>
                  <a:pt x="74" y="8"/>
                  <a:pt x="71" y="9"/>
                  <a:pt x="69" y="11"/>
                </a:cubicBezTo>
                <a:cubicBezTo>
                  <a:pt x="69" y="11"/>
                  <a:pt x="69" y="11"/>
                  <a:pt x="69" y="11"/>
                </a:cubicBezTo>
                <a:cubicBezTo>
                  <a:pt x="55" y="25"/>
                  <a:pt x="55" y="25"/>
                  <a:pt x="55" y="25"/>
                </a:cubicBezTo>
                <a:cubicBezTo>
                  <a:pt x="53" y="27"/>
                  <a:pt x="52" y="30"/>
                  <a:pt x="52" y="32"/>
                </a:cubicBezTo>
                <a:cubicBezTo>
                  <a:pt x="52" y="32"/>
                  <a:pt x="52" y="32"/>
                  <a:pt x="52" y="32"/>
                </a:cubicBezTo>
                <a:cubicBezTo>
                  <a:pt x="52" y="35"/>
                  <a:pt x="53" y="38"/>
                  <a:pt x="55" y="40"/>
                </a:cubicBezTo>
                <a:cubicBezTo>
                  <a:pt x="55" y="40"/>
                  <a:pt x="55" y="40"/>
                  <a:pt x="55" y="40"/>
                </a:cubicBezTo>
                <a:cubicBezTo>
                  <a:pt x="55" y="40"/>
                  <a:pt x="55" y="40"/>
                  <a:pt x="55" y="40"/>
                </a:cubicBezTo>
                <a:cubicBezTo>
                  <a:pt x="62" y="33"/>
                  <a:pt x="62" y="33"/>
                  <a:pt x="62" y="33"/>
                </a:cubicBezTo>
                <a:cubicBezTo>
                  <a:pt x="64" y="32"/>
                  <a:pt x="66" y="32"/>
                  <a:pt x="68" y="33"/>
                </a:cubicBezTo>
                <a:cubicBezTo>
                  <a:pt x="69" y="35"/>
                  <a:pt x="69" y="37"/>
                  <a:pt x="68" y="39"/>
                </a:cubicBezTo>
                <a:cubicBezTo>
                  <a:pt x="61" y="46"/>
                  <a:pt x="61" y="46"/>
                  <a:pt x="61" y="46"/>
                </a:cubicBezTo>
                <a:cubicBezTo>
                  <a:pt x="61" y="46"/>
                  <a:pt x="61" y="46"/>
                  <a:pt x="61" y="46"/>
                </a:cubicBezTo>
                <a:cubicBezTo>
                  <a:pt x="62" y="46"/>
                  <a:pt x="62" y="46"/>
                  <a:pt x="62" y="46"/>
                </a:cubicBezTo>
                <a:cubicBezTo>
                  <a:pt x="63" y="48"/>
                  <a:pt x="66" y="49"/>
                  <a:pt x="69" y="49"/>
                </a:cubicBezTo>
                <a:cubicBezTo>
                  <a:pt x="71" y="49"/>
                  <a:pt x="74" y="48"/>
                  <a:pt x="76" y="46"/>
                </a:cubicBezTo>
                <a:cubicBezTo>
                  <a:pt x="90" y="32"/>
                  <a:pt x="90" y="32"/>
                  <a:pt x="90" y="32"/>
                </a:cubicBezTo>
                <a:cubicBezTo>
                  <a:pt x="90" y="32"/>
                  <a:pt x="90" y="32"/>
                  <a:pt x="90" y="32"/>
                </a:cubicBezTo>
                <a:cubicBezTo>
                  <a:pt x="92" y="30"/>
                  <a:pt x="93" y="27"/>
                  <a:pt x="93" y="25"/>
                </a:cubicBezTo>
                <a:cubicBezTo>
                  <a:pt x="93" y="25"/>
                  <a:pt x="93" y="25"/>
                  <a:pt x="93" y="25"/>
                </a:cubicBezTo>
                <a:cubicBezTo>
                  <a:pt x="93" y="22"/>
                  <a:pt x="92" y="20"/>
                  <a:pt x="90" y="18"/>
                </a:cubicBezTo>
                <a:cubicBezTo>
                  <a:pt x="90" y="18"/>
                  <a:pt x="90" y="18"/>
                  <a:pt x="90" y="18"/>
                </a:cubicBezTo>
                <a:close/>
                <a:moveTo>
                  <a:pt x="46" y="62"/>
                </a:moveTo>
                <a:cubicBezTo>
                  <a:pt x="46" y="62"/>
                  <a:pt x="46" y="62"/>
                  <a:pt x="46" y="62"/>
                </a:cubicBezTo>
                <a:cubicBezTo>
                  <a:pt x="45" y="61"/>
                  <a:pt x="45" y="61"/>
                  <a:pt x="45" y="61"/>
                </a:cubicBezTo>
                <a:cubicBezTo>
                  <a:pt x="38" y="68"/>
                  <a:pt x="38" y="68"/>
                  <a:pt x="38" y="68"/>
                </a:cubicBezTo>
                <a:cubicBezTo>
                  <a:pt x="37" y="70"/>
                  <a:pt x="34" y="70"/>
                  <a:pt x="33" y="68"/>
                </a:cubicBezTo>
                <a:cubicBezTo>
                  <a:pt x="31" y="67"/>
                  <a:pt x="31" y="64"/>
                  <a:pt x="33" y="63"/>
                </a:cubicBezTo>
                <a:cubicBezTo>
                  <a:pt x="40" y="56"/>
                  <a:pt x="40" y="56"/>
                  <a:pt x="40" y="56"/>
                </a:cubicBezTo>
                <a:cubicBezTo>
                  <a:pt x="39" y="55"/>
                  <a:pt x="39" y="55"/>
                  <a:pt x="39" y="55"/>
                </a:cubicBezTo>
                <a:cubicBezTo>
                  <a:pt x="39" y="55"/>
                  <a:pt x="39" y="55"/>
                  <a:pt x="39" y="55"/>
                </a:cubicBezTo>
                <a:cubicBezTo>
                  <a:pt x="39" y="55"/>
                  <a:pt x="39" y="55"/>
                  <a:pt x="39" y="55"/>
                </a:cubicBezTo>
                <a:cubicBezTo>
                  <a:pt x="37" y="53"/>
                  <a:pt x="35" y="52"/>
                  <a:pt x="32" y="52"/>
                </a:cubicBezTo>
                <a:cubicBezTo>
                  <a:pt x="29" y="52"/>
                  <a:pt x="27" y="53"/>
                  <a:pt x="25" y="55"/>
                </a:cubicBezTo>
                <a:cubicBezTo>
                  <a:pt x="25" y="55"/>
                  <a:pt x="25" y="55"/>
                  <a:pt x="25" y="55"/>
                </a:cubicBezTo>
                <a:cubicBezTo>
                  <a:pt x="10" y="70"/>
                  <a:pt x="10" y="70"/>
                  <a:pt x="10" y="70"/>
                </a:cubicBezTo>
                <a:cubicBezTo>
                  <a:pt x="10" y="70"/>
                  <a:pt x="10" y="70"/>
                  <a:pt x="10" y="70"/>
                </a:cubicBezTo>
                <a:cubicBezTo>
                  <a:pt x="8" y="72"/>
                  <a:pt x="8" y="74"/>
                  <a:pt x="8" y="77"/>
                </a:cubicBezTo>
                <a:cubicBezTo>
                  <a:pt x="8" y="79"/>
                  <a:pt x="8" y="82"/>
                  <a:pt x="10" y="84"/>
                </a:cubicBezTo>
                <a:cubicBezTo>
                  <a:pt x="17" y="91"/>
                  <a:pt x="17" y="91"/>
                  <a:pt x="17" y="91"/>
                </a:cubicBezTo>
                <a:cubicBezTo>
                  <a:pt x="19" y="93"/>
                  <a:pt x="22" y="94"/>
                  <a:pt x="24" y="94"/>
                </a:cubicBezTo>
                <a:cubicBezTo>
                  <a:pt x="27" y="94"/>
                  <a:pt x="30" y="93"/>
                  <a:pt x="32" y="91"/>
                </a:cubicBezTo>
                <a:cubicBezTo>
                  <a:pt x="32" y="91"/>
                  <a:pt x="32" y="91"/>
                  <a:pt x="32" y="91"/>
                </a:cubicBezTo>
                <a:cubicBezTo>
                  <a:pt x="46" y="77"/>
                  <a:pt x="46" y="77"/>
                  <a:pt x="46" y="77"/>
                </a:cubicBezTo>
                <a:cubicBezTo>
                  <a:pt x="46" y="76"/>
                  <a:pt x="46" y="76"/>
                  <a:pt x="46" y="76"/>
                </a:cubicBezTo>
                <a:cubicBezTo>
                  <a:pt x="48" y="74"/>
                  <a:pt x="49" y="72"/>
                  <a:pt x="49" y="69"/>
                </a:cubicBezTo>
                <a:cubicBezTo>
                  <a:pt x="49" y="67"/>
                  <a:pt x="48" y="64"/>
                  <a:pt x="46" y="6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ea typeface="华文细黑" panose="02010600040101010101" pitchFamily="2" charset="-122"/>
            </a:endParaRPr>
          </a:p>
        </p:txBody>
      </p:sp>
      <p:sp>
        <p:nvSpPr>
          <p:cNvPr id="17443" name="Freeform 35"/>
          <p:cNvSpPr>
            <a:spLocks noEditPoints="1"/>
          </p:cNvSpPr>
          <p:nvPr/>
        </p:nvSpPr>
        <p:spPr bwMode="auto">
          <a:xfrm>
            <a:off x="6180138" y="3218829"/>
            <a:ext cx="174625" cy="182563"/>
          </a:xfrm>
          <a:custGeom>
            <a:avLst/>
            <a:gdLst>
              <a:gd name="T0" fmla="*/ 86 w 101"/>
              <a:gd name="T1" fmla="*/ 14 h 106"/>
              <a:gd name="T2" fmla="*/ 89 w 101"/>
              <a:gd name="T3" fmla="*/ 83 h 106"/>
              <a:gd name="T4" fmla="*/ 93 w 101"/>
              <a:gd name="T5" fmla="*/ 53 h 106"/>
              <a:gd name="T6" fmla="*/ 76 w 101"/>
              <a:gd name="T7" fmla="*/ 71 h 106"/>
              <a:gd name="T8" fmla="*/ 74 w 101"/>
              <a:gd name="T9" fmla="*/ 53 h 106"/>
              <a:gd name="T10" fmla="*/ 29 w 101"/>
              <a:gd name="T11" fmla="*/ 70 h 106"/>
              <a:gd name="T12" fmla="*/ 22 w 101"/>
              <a:gd name="T13" fmla="*/ 53 h 106"/>
              <a:gd name="T14" fmla="*/ 18 w 101"/>
              <a:gd name="T15" fmla="*/ 78 h 106"/>
              <a:gd name="T16" fmla="*/ 0 w 101"/>
              <a:gd name="T17" fmla="*/ 50 h 106"/>
              <a:gd name="T18" fmla="*/ 50 w 101"/>
              <a:gd name="T19" fmla="*/ 0 h 106"/>
              <a:gd name="T20" fmla="*/ 66 w 101"/>
              <a:gd name="T21" fmla="*/ 91 h 106"/>
              <a:gd name="T22" fmla="*/ 62 w 101"/>
              <a:gd name="T23" fmla="*/ 106 h 106"/>
              <a:gd name="T24" fmla="*/ 39 w 101"/>
              <a:gd name="T25" fmla="*/ 106 h 106"/>
              <a:gd name="T26" fmla="*/ 35 w 101"/>
              <a:gd name="T27" fmla="*/ 102 h 106"/>
              <a:gd name="T28" fmla="*/ 23 w 101"/>
              <a:gd name="T29" fmla="*/ 91 h 106"/>
              <a:gd name="T30" fmla="*/ 20 w 101"/>
              <a:gd name="T31" fmla="*/ 85 h 106"/>
              <a:gd name="T32" fmla="*/ 53 w 101"/>
              <a:gd name="T33" fmla="*/ 57 h 106"/>
              <a:gd name="T34" fmla="*/ 80 w 101"/>
              <a:gd name="T35" fmla="*/ 85 h 106"/>
              <a:gd name="T36" fmla="*/ 78 w 101"/>
              <a:gd name="T37" fmla="*/ 91 h 106"/>
              <a:gd name="T38" fmla="*/ 66 w 101"/>
              <a:gd name="T39" fmla="*/ 91 h 106"/>
              <a:gd name="T40" fmla="*/ 58 w 101"/>
              <a:gd name="T41" fmla="*/ 98 h 106"/>
              <a:gd name="T42" fmla="*/ 58 w 101"/>
              <a:gd name="T43" fmla="*/ 87 h 106"/>
              <a:gd name="T44" fmla="*/ 68 w 101"/>
              <a:gd name="T45" fmla="*/ 83 h 106"/>
              <a:gd name="T46" fmla="*/ 33 w 101"/>
              <a:gd name="T47" fmla="*/ 83 h 106"/>
              <a:gd name="T48" fmla="*/ 39 w 101"/>
              <a:gd name="T49" fmla="*/ 83 h 106"/>
              <a:gd name="T50" fmla="*/ 43 w 101"/>
              <a:gd name="T51" fmla="*/ 98 h 106"/>
              <a:gd name="T52" fmla="*/ 81 w 101"/>
              <a:gd name="T53" fmla="*/ 20 h 106"/>
              <a:gd name="T54" fmla="*/ 80 w 101"/>
              <a:gd name="T55" fmla="*/ 19 h 106"/>
              <a:gd name="T56" fmla="*/ 78 w 101"/>
              <a:gd name="T57" fmla="*/ 48 h 106"/>
              <a:gd name="T58" fmla="*/ 81 w 101"/>
              <a:gd name="T59" fmla="*/ 20 h 106"/>
              <a:gd name="T60" fmla="*/ 76 w 101"/>
              <a:gd name="T61" fmla="*/ 16 h 106"/>
              <a:gd name="T62" fmla="*/ 71 w 101"/>
              <a:gd name="T63" fmla="*/ 16 h 106"/>
              <a:gd name="T64" fmla="*/ 76 w 101"/>
              <a:gd name="T65" fmla="*/ 16 h 106"/>
              <a:gd name="T66" fmla="*/ 57 w 101"/>
              <a:gd name="T67" fmla="*/ 8 h 106"/>
              <a:gd name="T68" fmla="*/ 53 w 101"/>
              <a:gd name="T69" fmla="*/ 24 h 106"/>
              <a:gd name="T70" fmla="*/ 68 w 101"/>
              <a:gd name="T71" fmla="*/ 20 h 106"/>
              <a:gd name="T72" fmla="*/ 57 w 101"/>
              <a:gd name="T73" fmla="*/ 8 h 106"/>
              <a:gd name="T74" fmla="*/ 48 w 101"/>
              <a:gd name="T75" fmla="*/ 8 h 106"/>
              <a:gd name="T76" fmla="*/ 34 w 101"/>
              <a:gd name="T77" fmla="*/ 18 h 106"/>
              <a:gd name="T78" fmla="*/ 35 w 101"/>
              <a:gd name="T79" fmla="*/ 21 h 106"/>
              <a:gd name="T80" fmla="*/ 48 w 101"/>
              <a:gd name="T81" fmla="*/ 8 h 106"/>
              <a:gd name="T82" fmla="*/ 34 w 101"/>
              <a:gd name="T83" fmla="*/ 11 h 106"/>
              <a:gd name="T84" fmla="*/ 29 w 101"/>
              <a:gd name="T85" fmla="*/ 18 h 106"/>
              <a:gd name="T86" fmla="*/ 34 w 101"/>
              <a:gd name="T87" fmla="*/ 11 h 106"/>
              <a:gd name="T88" fmla="*/ 21 w 101"/>
              <a:gd name="T89" fmla="*/ 19 h 106"/>
              <a:gd name="T90" fmla="*/ 8 w 101"/>
              <a:gd name="T91" fmla="*/ 48 h 106"/>
              <a:gd name="T92" fmla="*/ 27 w 101"/>
              <a:gd name="T93" fmla="*/ 23 h 106"/>
              <a:gd name="T94" fmla="*/ 69 w 101"/>
              <a:gd name="T95" fmla="*/ 25 h 106"/>
              <a:gd name="T96" fmla="*/ 67 w 101"/>
              <a:gd name="T97" fmla="*/ 26 h 106"/>
              <a:gd name="T98" fmla="*/ 53 w 101"/>
              <a:gd name="T99" fmla="*/ 48 h 106"/>
              <a:gd name="T100" fmla="*/ 69 w 101"/>
              <a:gd name="T101" fmla="*/ 25 h 106"/>
              <a:gd name="T102" fmla="*/ 48 w 101"/>
              <a:gd name="T103" fmla="*/ 29 h 106"/>
              <a:gd name="T104" fmla="*/ 31 w 101"/>
              <a:gd name="T105" fmla="*/ 25 h 106"/>
              <a:gd name="T106" fmla="*/ 48 w 101"/>
              <a:gd name="T107" fmla="*/ 48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01" h="106">
                <a:moveTo>
                  <a:pt x="50" y="0"/>
                </a:moveTo>
                <a:cubicBezTo>
                  <a:pt x="64" y="0"/>
                  <a:pt x="77" y="5"/>
                  <a:pt x="86" y="14"/>
                </a:cubicBezTo>
                <a:cubicBezTo>
                  <a:pt x="95" y="24"/>
                  <a:pt x="101" y="36"/>
                  <a:pt x="101" y="50"/>
                </a:cubicBezTo>
                <a:cubicBezTo>
                  <a:pt x="101" y="63"/>
                  <a:pt x="96" y="74"/>
                  <a:pt x="89" y="83"/>
                </a:cubicBezTo>
                <a:cubicBezTo>
                  <a:pt x="86" y="87"/>
                  <a:pt x="80" y="82"/>
                  <a:pt x="83" y="78"/>
                </a:cubicBezTo>
                <a:cubicBezTo>
                  <a:pt x="89" y="71"/>
                  <a:pt x="93" y="62"/>
                  <a:pt x="93" y="53"/>
                </a:cubicBezTo>
                <a:cubicBezTo>
                  <a:pt x="78" y="53"/>
                  <a:pt x="78" y="53"/>
                  <a:pt x="78" y="53"/>
                </a:cubicBezTo>
                <a:cubicBezTo>
                  <a:pt x="78" y="59"/>
                  <a:pt x="77" y="65"/>
                  <a:pt x="76" y="71"/>
                </a:cubicBezTo>
                <a:cubicBezTo>
                  <a:pt x="75" y="74"/>
                  <a:pt x="70" y="73"/>
                  <a:pt x="71" y="70"/>
                </a:cubicBezTo>
                <a:cubicBezTo>
                  <a:pt x="73" y="65"/>
                  <a:pt x="74" y="59"/>
                  <a:pt x="74" y="53"/>
                </a:cubicBezTo>
                <a:cubicBezTo>
                  <a:pt x="54" y="53"/>
                  <a:pt x="46" y="53"/>
                  <a:pt x="27" y="53"/>
                </a:cubicBezTo>
                <a:cubicBezTo>
                  <a:pt x="27" y="59"/>
                  <a:pt x="28" y="65"/>
                  <a:pt x="29" y="70"/>
                </a:cubicBezTo>
                <a:cubicBezTo>
                  <a:pt x="30" y="73"/>
                  <a:pt x="26" y="74"/>
                  <a:pt x="25" y="70"/>
                </a:cubicBezTo>
                <a:cubicBezTo>
                  <a:pt x="23" y="65"/>
                  <a:pt x="23" y="59"/>
                  <a:pt x="22" y="53"/>
                </a:cubicBezTo>
                <a:cubicBezTo>
                  <a:pt x="8" y="53"/>
                  <a:pt x="8" y="53"/>
                  <a:pt x="8" y="53"/>
                </a:cubicBezTo>
                <a:cubicBezTo>
                  <a:pt x="8" y="62"/>
                  <a:pt x="12" y="71"/>
                  <a:pt x="18" y="78"/>
                </a:cubicBezTo>
                <a:cubicBezTo>
                  <a:pt x="21" y="82"/>
                  <a:pt x="15" y="87"/>
                  <a:pt x="12" y="83"/>
                </a:cubicBezTo>
                <a:cubicBezTo>
                  <a:pt x="4" y="74"/>
                  <a:pt x="0" y="63"/>
                  <a:pt x="0" y="50"/>
                </a:cubicBezTo>
                <a:cubicBezTo>
                  <a:pt x="0" y="36"/>
                  <a:pt x="5" y="24"/>
                  <a:pt x="15" y="14"/>
                </a:cubicBezTo>
                <a:cubicBezTo>
                  <a:pt x="24" y="5"/>
                  <a:pt x="36" y="0"/>
                  <a:pt x="50" y="0"/>
                </a:cubicBezTo>
                <a:close/>
                <a:moveTo>
                  <a:pt x="66" y="91"/>
                </a:moveTo>
                <a:cubicBezTo>
                  <a:pt x="66" y="91"/>
                  <a:pt x="66" y="91"/>
                  <a:pt x="66" y="91"/>
                </a:cubicBezTo>
                <a:cubicBezTo>
                  <a:pt x="66" y="102"/>
                  <a:pt x="66" y="102"/>
                  <a:pt x="66" y="102"/>
                </a:cubicBezTo>
                <a:cubicBezTo>
                  <a:pt x="66" y="104"/>
                  <a:pt x="64" y="106"/>
                  <a:pt x="62" y="106"/>
                </a:cubicBezTo>
                <a:cubicBezTo>
                  <a:pt x="62" y="106"/>
                  <a:pt x="62" y="106"/>
                  <a:pt x="62" y="106"/>
                </a:cubicBezTo>
                <a:cubicBezTo>
                  <a:pt x="39" y="106"/>
                  <a:pt x="39" y="106"/>
                  <a:pt x="39" y="106"/>
                </a:cubicBezTo>
                <a:cubicBezTo>
                  <a:pt x="37" y="106"/>
                  <a:pt x="35" y="104"/>
                  <a:pt x="35" y="102"/>
                </a:cubicBezTo>
                <a:cubicBezTo>
                  <a:pt x="35" y="102"/>
                  <a:pt x="35" y="102"/>
                  <a:pt x="35" y="102"/>
                </a:cubicBezTo>
                <a:cubicBezTo>
                  <a:pt x="35" y="91"/>
                  <a:pt x="35" y="91"/>
                  <a:pt x="35" y="91"/>
                </a:cubicBezTo>
                <a:cubicBezTo>
                  <a:pt x="23" y="91"/>
                  <a:pt x="23" y="91"/>
                  <a:pt x="23" y="91"/>
                </a:cubicBezTo>
                <a:cubicBezTo>
                  <a:pt x="21" y="91"/>
                  <a:pt x="19" y="90"/>
                  <a:pt x="19" y="87"/>
                </a:cubicBezTo>
                <a:cubicBezTo>
                  <a:pt x="19" y="86"/>
                  <a:pt x="20" y="85"/>
                  <a:pt x="20" y="85"/>
                </a:cubicBezTo>
                <a:cubicBezTo>
                  <a:pt x="48" y="57"/>
                  <a:pt x="48" y="57"/>
                  <a:pt x="48" y="57"/>
                </a:cubicBezTo>
                <a:cubicBezTo>
                  <a:pt x="49" y="56"/>
                  <a:pt x="52" y="56"/>
                  <a:pt x="53" y="57"/>
                </a:cubicBezTo>
                <a:cubicBezTo>
                  <a:pt x="53" y="58"/>
                  <a:pt x="53" y="58"/>
                  <a:pt x="53" y="58"/>
                </a:cubicBezTo>
                <a:cubicBezTo>
                  <a:pt x="80" y="85"/>
                  <a:pt x="80" y="85"/>
                  <a:pt x="80" y="85"/>
                </a:cubicBezTo>
                <a:cubicBezTo>
                  <a:pt x="82" y="86"/>
                  <a:pt x="82" y="89"/>
                  <a:pt x="80" y="90"/>
                </a:cubicBezTo>
                <a:cubicBezTo>
                  <a:pt x="79" y="91"/>
                  <a:pt x="79" y="91"/>
                  <a:pt x="78" y="91"/>
                </a:cubicBezTo>
                <a:cubicBezTo>
                  <a:pt x="77" y="91"/>
                  <a:pt x="77" y="91"/>
                  <a:pt x="77" y="91"/>
                </a:cubicBezTo>
                <a:cubicBezTo>
                  <a:pt x="66" y="91"/>
                  <a:pt x="66" y="91"/>
                  <a:pt x="66" y="91"/>
                </a:cubicBezTo>
                <a:close/>
                <a:moveTo>
                  <a:pt x="58" y="98"/>
                </a:moveTo>
                <a:cubicBezTo>
                  <a:pt x="58" y="98"/>
                  <a:pt x="58" y="98"/>
                  <a:pt x="58" y="98"/>
                </a:cubicBezTo>
                <a:cubicBezTo>
                  <a:pt x="58" y="87"/>
                  <a:pt x="58" y="87"/>
                  <a:pt x="58" y="87"/>
                </a:cubicBezTo>
                <a:cubicBezTo>
                  <a:pt x="58" y="87"/>
                  <a:pt x="58" y="87"/>
                  <a:pt x="58" y="87"/>
                </a:cubicBezTo>
                <a:cubicBezTo>
                  <a:pt x="58" y="85"/>
                  <a:pt x="60" y="83"/>
                  <a:pt x="62" y="83"/>
                </a:cubicBezTo>
                <a:cubicBezTo>
                  <a:pt x="68" y="83"/>
                  <a:pt x="68" y="83"/>
                  <a:pt x="68" y="83"/>
                </a:cubicBezTo>
                <a:cubicBezTo>
                  <a:pt x="50" y="66"/>
                  <a:pt x="50" y="66"/>
                  <a:pt x="50" y="66"/>
                </a:cubicBezTo>
                <a:cubicBezTo>
                  <a:pt x="33" y="83"/>
                  <a:pt x="33" y="83"/>
                  <a:pt x="33" y="83"/>
                </a:cubicBezTo>
                <a:cubicBezTo>
                  <a:pt x="39" y="83"/>
                  <a:pt x="39" y="83"/>
                  <a:pt x="39" y="83"/>
                </a:cubicBezTo>
                <a:cubicBezTo>
                  <a:pt x="39" y="83"/>
                  <a:pt x="39" y="83"/>
                  <a:pt x="39" y="83"/>
                </a:cubicBezTo>
                <a:cubicBezTo>
                  <a:pt x="41" y="83"/>
                  <a:pt x="43" y="85"/>
                  <a:pt x="43" y="87"/>
                </a:cubicBezTo>
                <a:cubicBezTo>
                  <a:pt x="43" y="98"/>
                  <a:pt x="43" y="98"/>
                  <a:pt x="43" y="98"/>
                </a:cubicBezTo>
                <a:cubicBezTo>
                  <a:pt x="58" y="98"/>
                  <a:pt x="58" y="98"/>
                  <a:pt x="58" y="98"/>
                </a:cubicBezTo>
                <a:close/>
                <a:moveTo>
                  <a:pt x="81" y="20"/>
                </a:moveTo>
                <a:cubicBezTo>
                  <a:pt x="81" y="20"/>
                  <a:pt x="81" y="20"/>
                  <a:pt x="81" y="20"/>
                </a:cubicBezTo>
                <a:cubicBezTo>
                  <a:pt x="80" y="20"/>
                  <a:pt x="80" y="19"/>
                  <a:pt x="80" y="19"/>
                </a:cubicBezTo>
                <a:cubicBezTo>
                  <a:pt x="78" y="20"/>
                  <a:pt x="76" y="22"/>
                  <a:pt x="74" y="23"/>
                </a:cubicBezTo>
                <a:cubicBezTo>
                  <a:pt x="76" y="30"/>
                  <a:pt x="78" y="39"/>
                  <a:pt x="78" y="48"/>
                </a:cubicBezTo>
                <a:cubicBezTo>
                  <a:pt x="93" y="48"/>
                  <a:pt x="93" y="48"/>
                  <a:pt x="93" y="48"/>
                </a:cubicBezTo>
                <a:cubicBezTo>
                  <a:pt x="93" y="37"/>
                  <a:pt x="88" y="27"/>
                  <a:pt x="81" y="20"/>
                </a:cubicBezTo>
                <a:close/>
                <a:moveTo>
                  <a:pt x="76" y="16"/>
                </a:moveTo>
                <a:cubicBezTo>
                  <a:pt x="76" y="16"/>
                  <a:pt x="76" y="16"/>
                  <a:pt x="76" y="16"/>
                </a:cubicBezTo>
                <a:cubicBezTo>
                  <a:pt x="73" y="14"/>
                  <a:pt x="70" y="12"/>
                  <a:pt x="67" y="11"/>
                </a:cubicBezTo>
                <a:cubicBezTo>
                  <a:pt x="68" y="12"/>
                  <a:pt x="70" y="14"/>
                  <a:pt x="71" y="16"/>
                </a:cubicBezTo>
                <a:cubicBezTo>
                  <a:pt x="71" y="17"/>
                  <a:pt x="71" y="18"/>
                  <a:pt x="72" y="18"/>
                </a:cubicBezTo>
                <a:cubicBezTo>
                  <a:pt x="73" y="18"/>
                  <a:pt x="75" y="17"/>
                  <a:pt x="76" y="16"/>
                </a:cubicBezTo>
                <a:close/>
                <a:moveTo>
                  <a:pt x="57" y="8"/>
                </a:moveTo>
                <a:cubicBezTo>
                  <a:pt x="57" y="8"/>
                  <a:pt x="57" y="8"/>
                  <a:pt x="57" y="8"/>
                </a:cubicBezTo>
                <a:cubicBezTo>
                  <a:pt x="56" y="8"/>
                  <a:pt x="54" y="8"/>
                  <a:pt x="53" y="8"/>
                </a:cubicBezTo>
                <a:cubicBezTo>
                  <a:pt x="53" y="24"/>
                  <a:pt x="53" y="24"/>
                  <a:pt x="53" y="24"/>
                </a:cubicBezTo>
                <a:cubicBezTo>
                  <a:pt x="57" y="24"/>
                  <a:pt x="62" y="23"/>
                  <a:pt x="66" y="21"/>
                </a:cubicBezTo>
                <a:cubicBezTo>
                  <a:pt x="66" y="21"/>
                  <a:pt x="67" y="21"/>
                  <a:pt x="68" y="20"/>
                </a:cubicBezTo>
                <a:cubicBezTo>
                  <a:pt x="67" y="20"/>
                  <a:pt x="67" y="19"/>
                  <a:pt x="66" y="18"/>
                </a:cubicBezTo>
                <a:cubicBezTo>
                  <a:pt x="64" y="14"/>
                  <a:pt x="61" y="10"/>
                  <a:pt x="57" y="8"/>
                </a:cubicBezTo>
                <a:close/>
                <a:moveTo>
                  <a:pt x="48" y="8"/>
                </a:moveTo>
                <a:cubicBezTo>
                  <a:pt x="48" y="8"/>
                  <a:pt x="48" y="8"/>
                  <a:pt x="48" y="8"/>
                </a:cubicBezTo>
                <a:cubicBezTo>
                  <a:pt x="46" y="8"/>
                  <a:pt x="45" y="8"/>
                  <a:pt x="43" y="8"/>
                </a:cubicBezTo>
                <a:cubicBezTo>
                  <a:pt x="40" y="10"/>
                  <a:pt x="37" y="14"/>
                  <a:pt x="34" y="18"/>
                </a:cubicBezTo>
                <a:cubicBezTo>
                  <a:pt x="34" y="19"/>
                  <a:pt x="33" y="20"/>
                  <a:pt x="33" y="20"/>
                </a:cubicBezTo>
                <a:cubicBezTo>
                  <a:pt x="34" y="21"/>
                  <a:pt x="34" y="21"/>
                  <a:pt x="35" y="21"/>
                </a:cubicBezTo>
                <a:cubicBezTo>
                  <a:pt x="39" y="23"/>
                  <a:pt x="43" y="24"/>
                  <a:pt x="48" y="24"/>
                </a:cubicBezTo>
                <a:cubicBezTo>
                  <a:pt x="48" y="8"/>
                  <a:pt x="48" y="8"/>
                  <a:pt x="48" y="8"/>
                </a:cubicBezTo>
                <a:close/>
                <a:moveTo>
                  <a:pt x="34" y="11"/>
                </a:moveTo>
                <a:cubicBezTo>
                  <a:pt x="34" y="11"/>
                  <a:pt x="34" y="11"/>
                  <a:pt x="34" y="11"/>
                </a:cubicBezTo>
                <a:cubicBezTo>
                  <a:pt x="30" y="12"/>
                  <a:pt x="28" y="14"/>
                  <a:pt x="25" y="16"/>
                </a:cubicBezTo>
                <a:cubicBezTo>
                  <a:pt x="26" y="17"/>
                  <a:pt x="28" y="18"/>
                  <a:pt x="29" y="18"/>
                </a:cubicBezTo>
                <a:cubicBezTo>
                  <a:pt x="29" y="18"/>
                  <a:pt x="30" y="17"/>
                  <a:pt x="30" y="16"/>
                </a:cubicBezTo>
                <a:cubicBezTo>
                  <a:pt x="31" y="14"/>
                  <a:pt x="32" y="12"/>
                  <a:pt x="34" y="11"/>
                </a:cubicBezTo>
                <a:close/>
                <a:moveTo>
                  <a:pt x="21" y="19"/>
                </a:moveTo>
                <a:cubicBezTo>
                  <a:pt x="21" y="19"/>
                  <a:pt x="21" y="19"/>
                  <a:pt x="21" y="19"/>
                </a:cubicBezTo>
                <a:cubicBezTo>
                  <a:pt x="21" y="19"/>
                  <a:pt x="20" y="20"/>
                  <a:pt x="20" y="20"/>
                </a:cubicBezTo>
                <a:cubicBezTo>
                  <a:pt x="13" y="27"/>
                  <a:pt x="8" y="37"/>
                  <a:pt x="8" y="48"/>
                </a:cubicBezTo>
                <a:cubicBezTo>
                  <a:pt x="22" y="48"/>
                  <a:pt x="22" y="48"/>
                  <a:pt x="22" y="48"/>
                </a:cubicBezTo>
                <a:cubicBezTo>
                  <a:pt x="23" y="39"/>
                  <a:pt x="24" y="30"/>
                  <a:pt x="27" y="23"/>
                </a:cubicBezTo>
                <a:cubicBezTo>
                  <a:pt x="25" y="22"/>
                  <a:pt x="23" y="20"/>
                  <a:pt x="21" y="19"/>
                </a:cubicBezTo>
                <a:close/>
                <a:moveTo>
                  <a:pt x="69" y="25"/>
                </a:moveTo>
                <a:cubicBezTo>
                  <a:pt x="69" y="25"/>
                  <a:pt x="69" y="25"/>
                  <a:pt x="69" y="25"/>
                </a:cubicBezTo>
                <a:cubicBezTo>
                  <a:pt x="69" y="25"/>
                  <a:pt x="68" y="25"/>
                  <a:pt x="67" y="26"/>
                </a:cubicBezTo>
                <a:cubicBezTo>
                  <a:pt x="63" y="27"/>
                  <a:pt x="58" y="28"/>
                  <a:pt x="53" y="29"/>
                </a:cubicBezTo>
                <a:cubicBezTo>
                  <a:pt x="53" y="48"/>
                  <a:pt x="53" y="48"/>
                  <a:pt x="53" y="48"/>
                </a:cubicBezTo>
                <a:cubicBezTo>
                  <a:pt x="74" y="48"/>
                  <a:pt x="74" y="48"/>
                  <a:pt x="74" y="48"/>
                </a:cubicBezTo>
                <a:cubicBezTo>
                  <a:pt x="73" y="39"/>
                  <a:pt x="72" y="31"/>
                  <a:pt x="69" y="25"/>
                </a:cubicBezTo>
                <a:close/>
                <a:moveTo>
                  <a:pt x="48" y="29"/>
                </a:moveTo>
                <a:cubicBezTo>
                  <a:pt x="48" y="29"/>
                  <a:pt x="48" y="29"/>
                  <a:pt x="48" y="29"/>
                </a:cubicBezTo>
                <a:cubicBezTo>
                  <a:pt x="43" y="28"/>
                  <a:pt x="38" y="27"/>
                  <a:pt x="33" y="26"/>
                </a:cubicBezTo>
                <a:cubicBezTo>
                  <a:pt x="33" y="25"/>
                  <a:pt x="32" y="25"/>
                  <a:pt x="31" y="25"/>
                </a:cubicBezTo>
                <a:cubicBezTo>
                  <a:pt x="29" y="31"/>
                  <a:pt x="27" y="39"/>
                  <a:pt x="27" y="48"/>
                </a:cubicBezTo>
                <a:cubicBezTo>
                  <a:pt x="48" y="48"/>
                  <a:pt x="48" y="48"/>
                  <a:pt x="48" y="48"/>
                </a:cubicBezTo>
                <a:cubicBezTo>
                  <a:pt x="48" y="29"/>
                  <a:pt x="48" y="29"/>
                  <a:pt x="48" y="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ea typeface="华文细黑" panose="02010600040101010101" pitchFamily="2" charset="-122"/>
            </a:endParaRPr>
          </a:p>
        </p:txBody>
      </p:sp>
      <p:sp>
        <p:nvSpPr>
          <p:cNvPr id="17444" name="Freeform 36"/>
          <p:cNvSpPr>
            <a:spLocks noEditPoints="1"/>
          </p:cNvSpPr>
          <p:nvPr/>
        </p:nvSpPr>
        <p:spPr bwMode="auto">
          <a:xfrm>
            <a:off x="2744788" y="3226767"/>
            <a:ext cx="173037" cy="163512"/>
          </a:xfrm>
          <a:custGeom>
            <a:avLst/>
            <a:gdLst>
              <a:gd name="T0" fmla="*/ 29 w 101"/>
              <a:gd name="T1" fmla="*/ 79 h 95"/>
              <a:gd name="T2" fmla="*/ 86 w 101"/>
              <a:gd name="T3" fmla="*/ 76 h 95"/>
              <a:gd name="T4" fmla="*/ 86 w 101"/>
              <a:gd name="T5" fmla="*/ 81 h 95"/>
              <a:gd name="T6" fmla="*/ 31 w 101"/>
              <a:gd name="T7" fmla="*/ 13 h 95"/>
              <a:gd name="T8" fmla="*/ 29 w 101"/>
              <a:gd name="T9" fmla="*/ 16 h 95"/>
              <a:gd name="T10" fmla="*/ 29 w 101"/>
              <a:gd name="T11" fmla="*/ 32 h 95"/>
              <a:gd name="T12" fmla="*/ 31 w 101"/>
              <a:gd name="T13" fmla="*/ 34 h 95"/>
              <a:gd name="T14" fmla="*/ 86 w 101"/>
              <a:gd name="T15" fmla="*/ 34 h 95"/>
              <a:gd name="T16" fmla="*/ 89 w 101"/>
              <a:gd name="T17" fmla="*/ 16 h 95"/>
              <a:gd name="T18" fmla="*/ 86 w 101"/>
              <a:gd name="T19" fmla="*/ 13 h 95"/>
              <a:gd name="T20" fmla="*/ 33 w 101"/>
              <a:gd name="T21" fmla="*/ 30 h 95"/>
              <a:gd name="T22" fmla="*/ 33 w 101"/>
              <a:gd name="T23" fmla="*/ 18 h 95"/>
              <a:gd name="T24" fmla="*/ 84 w 101"/>
              <a:gd name="T25" fmla="*/ 30 h 95"/>
              <a:gd name="T26" fmla="*/ 16 w 101"/>
              <a:gd name="T27" fmla="*/ 29 h 95"/>
              <a:gd name="T28" fmla="*/ 8 w 101"/>
              <a:gd name="T29" fmla="*/ 29 h 95"/>
              <a:gd name="T30" fmla="*/ 16 w 101"/>
              <a:gd name="T31" fmla="*/ 83 h 95"/>
              <a:gd name="T32" fmla="*/ 12 w 101"/>
              <a:gd name="T33" fmla="*/ 95 h 95"/>
              <a:gd name="T34" fmla="*/ 3 w 101"/>
              <a:gd name="T35" fmla="*/ 92 h 95"/>
              <a:gd name="T36" fmla="*/ 0 w 101"/>
              <a:gd name="T37" fmla="*/ 83 h 95"/>
              <a:gd name="T38" fmla="*/ 0 w 101"/>
              <a:gd name="T39" fmla="*/ 25 h 95"/>
              <a:gd name="T40" fmla="*/ 16 w 101"/>
              <a:gd name="T41" fmla="*/ 21 h 95"/>
              <a:gd name="T42" fmla="*/ 20 w 101"/>
              <a:gd name="T43" fmla="*/ 0 h 95"/>
              <a:gd name="T44" fmla="*/ 97 w 101"/>
              <a:gd name="T45" fmla="*/ 0 h 95"/>
              <a:gd name="T46" fmla="*/ 101 w 101"/>
              <a:gd name="T47" fmla="*/ 4 h 95"/>
              <a:gd name="T48" fmla="*/ 98 w 101"/>
              <a:gd name="T49" fmla="*/ 92 h 95"/>
              <a:gd name="T50" fmla="*/ 89 w 101"/>
              <a:gd name="T51" fmla="*/ 95 h 95"/>
              <a:gd name="T52" fmla="*/ 12 w 101"/>
              <a:gd name="T53" fmla="*/ 95 h 95"/>
              <a:gd name="T54" fmla="*/ 93 w 101"/>
              <a:gd name="T55" fmla="*/ 83 h 95"/>
              <a:gd name="T56" fmla="*/ 93 w 101"/>
              <a:gd name="T57" fmla="*/ 8 h 95"/>
              <a:gd name="T58" fmla="*/ 24 w 101"/>
              <a:gd name="T59" fmla="*/ 83 h 95"/>
              <a:gd name="T60" fmla="*/ 89 w 101"/>
              <a:gd name="T61" fmla="*/ 88 h 95"/>
              <a:gd name="T62" fmla="*/ 92 w 101"/>
              <a:gd name="T63" fmla="*/ 86 h 95"/>
              <a:gd name="T64" fmla="*/ 61 w 101"/>
              <a:gd name="T65" fmla="*/ 39 h 95"/>
              <a:gd name="T66" fmla="*/ 61 w 101"/>
              <a:gd name="T67" fmla="*/ 39 h 95"/>
              <a:gd name="T68" fmla="*/ 89 w 101"/>
              <a:gd name="T69" fmla="*/ 41 h 95"/>
              <a:gd name="T70" fmla="*/ 89 w 101"/>
              <a:gd name="T71" fmla="*/ 54 h 95"/>
              <a:gd name="T72" fmla="*/ 86 w 101"/>
              <a:gd name="T73" fmla="*/ 56 h 95"/>
              <a:gd name="T74" fmla="*/ 59 w 101"/>
              <a:gd name="T75" fmla="*/ 54 h 95"/>
              <a:gd name="T76" fmla="*/ 59 w 101"/>
              <a:gd name="T77" fmla="*/ 41 h 95"/>
              <a:gd name="T78" fmla="*/ 84 w 101"/>
              <a:gd name="T79" fmla="*/ 44 h 95"/>
              <a:gd name="T80" fmla="*/ 64 w 101"/>
              <a:gd name="T81" fmla="*/ 44 h 95"/>
              <a:gd name="T82" fmla="*/ 84 w 101"/>
              <a:gd name="T83" fmla="*/ 52 h 95"/>
              <a:gd name="T84" fmla="*/ 31 w 101"/>
              <a:gd name="T85" fmla="*/ 44 h 95"/>
              <a:gd name="T86" fmla="*/ 29 w 101"/>
              <a:gd name="T87" fmla="*/ 41 h 95"/>
              <a:gd name="T88" fmla="*/ 54 w 101"/>
              <a:gd name="T89" fmla="*/ 39 h 95"/>
              <a:gd name="T90" fmla="*/ 54 w 101"/>
              <a:gd name="T91" fmla="*/ 44 h 95"/>
              <a:gd name="T92" fmla="*/ 31 w 101"/>
              <a:gd name="T93" fmla="*/ 56 h 95"/>
              <a:gd name="T94" fmla="*/ 29 w 101"/>
              <a:gd name="T95" fmla="*/ 54 h 95"/>
              <a:gd name="T96" fmla="*/ 54 w 101"/>
              <a:gd name="T97" fmla="*/ 52 h 95"/>
              <a:gd name="T98" fmla="*/ 54 w 101"/>
              <a:gd name="T99" fmla="*/ 56 h 95"/>
              <a:gd name="T100" fmla="*/ 31 w 101"/>
              <a:gd name="T101" fmla="*/ 69 h 95"/>
              <a:gd name="T102" fmla="*/ 29 w 101"/>
              <a:gd name="T103" fmla="*/ 66 h 95"/>
              <a:gd name="T104" fmla="*/ 86 w 101"/>
              <a:gd name="T105" fmla="*/ 64 h 95"/>
              <a:gd name="T106" fmla="*/ 86 w 101"/>
              <a:gd name="T107" fmla="*/ 69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01" h="95">
                <a:moveTo>
                  <a:pt x="31" y="81"/>
                </a:moveTo>
                <a:cubicBezTo>
                  <a:pt x="30" y="81"/>
                  <a:pt x="29" y="80"/>
                  <a:pt x="29" y="79"/>
                </a:cubicBezTo>
                <a:cubicBezTo>
                  <a:pt x="29" y="78"/>
                  <a:pt x="30" y="76"/>
                  <a:pt x="31" y="76"/>
                </a:cubicBezTo>
                <a:cubicBezTo>
                  <a:pt x="86" y="76"/>
                  <a:pt x="86" y="76"/>
                  <a:pt x="86" y="76"/>
                </a:cubicBezTo>
                <a:cubicBezTo>
                  <a:pt x="87" y="76"/>
                  <a:pt x="89" y="78"/>
                  <a:pt x="89" y="79"/>
                </a:cubicBezTo>
                <a:cubicBezTo>
                  <a:pt x="89" y="80"/>
                  <a:pt x="87" y="81"/>
                  <a:pt x="86" y="81"/>
                </a:cubicBezTo>
                <a:cubicBezTo>
                  <a:pt x="31" y="81"/>
                  <a:pt x="31" y="81"/>
                  <a:pt x="31" y="81"/>
                </a:cubicBezTo>
                <a:close/>
                <a:moveTo>
                  <a:pt x="31" y="13"/>
                </a:moveTo>
                <a:cubicBezTo>
                  <a:pt x="31" y="13"/>
                  <a:pt x="31" y="13"/>
                  <a:pt x="31" y="13"/>
                </a:cubicBezTo>
                <a:cubicBezTo>
                  <a:pt x="30" y="13"/>
                  <a:pt x="29" y="14"/>
                  <a:pt x="29" y="16"/>
                </a:cubicBezTo>
                <a:cubicBezTo>
                  <a:pt x="29" y="16"/>
                  <a:pt x="29" y="16"/>
                  <a:pt x="29" y="16"/>
                </a:cubicBezTo>
                <a:cubicBezTo>
                  <a:pt x="29" y="32"/>
                  <a:pt x="29" y="32"/>
                  <a:pt x="29" y="32"/>
                </a:cubicBezTo>
                <a:cubicBezTo>
                  <a:pt x="29" y="33"/>
                  <a:pt x="30" y="34"/>
                  <a:pt x="31" y="34"/>
                </a:cubicBezTo>
                <a:cubicBezTo>
                  <a:pt x="31" y="34"/>
                  <a:pt x="31" y="34"/>
                  <a:pt x="31" y="34"/>
                </a:cubicBezTo>
                <a:cubicBezTo>
                  <a:pt x="86" y="34"/>
                  <a:pt x="86" y="34"/>
                  <a:pt x="86" y="34"/>
                </a:cubicBezTo>
                <a:cubicBezTo>
                  <a:pt x="86" y="34"/>
                  <a:pt x="86" y="34"/>
                  <a:pt x="86" y="34"/>
                </a:cubicBezTo>
                <a:cubicBezTo>
                  <a:pt x="87" y="34"/>
                  <a:pt x="89" y="33"/>
                  <a:pt x="89" y="32"/>
                </a:cubicBezTo>
                <a:cubicBezTo>
                  <a:pt x="89" y="16"/>
                  <a:pt x="89" y="16"/>
                  <a:pt x="89" y="16"/>
                </a:cubicBezTo>
                <a:cubicBezTo>
                  <a:pt x="89" y="16"/>
                  <a:pt x="89" y="16"/>
                  <a:pt x="89" y="16"/>
                </a:cubicBezTo>
                <a:cubicBezTo>
                  <a:pt x="89" y="14"/>
                  <a:pt x="87" y="13"/>
                  <a:pt x="86" y="13"/>
                </a:cubicBezTo>
                <a:cubicBezTo>
                  <a:pt x="31" y="13"/>
                  <a:pt x="31" y="13"/>
                  <a:pt x="31" y="13"/>
                </a:cubicBezTo>
                <a:close/>
                <a:moveTo>
                  <a:pt x="33" y="30"/>
                </a:moveTo>
                <a:cubicBezTo>
                  <a:pt x="33" y="30"/>
                  <a:pt x="33" y="30"/>
                  <a:pt x="33" y="30"/>
                </a:cubicBezTo>
                <a:cubicBezTo>
                  <a:pt x="33" y="18"/>
                  <a:pt x="33" y="18"/>
                  <a:pt x="33" y="18"/>
                </a:cubicBezTo>
                <a:cubicBezTo>
                  <a:pt x="84" y="18"/>
                  <a:pt x="84" y="18"/>
                  <a:pt x="84" y="18"/>
                </a:cubicBezTo>
                <a:cubicBezTo>
                  <a:pt x="84" y="30"/>
                  <a:pt x="84" y="30"/>
                  <a:pt x="84" y="30"/>
                </a:cubicBezTo>
                <a:cubicBezTo>
                  <a:pt x="33" y="30"/>
                  <a:pt x="33" y="30"/>
                  <a:pt x="33" y="30"/>
                </a:cubicBezTo>
                <a:close/>
                <a:moveTo>
                  <a:pt x="16" y="29"/>
                </a:moveTo>
                <a:cubicBezTo>
                  <a:pt x="16" y="29"/>
                  <a:pt x="16" y="29"/>
                  <a:pt x="16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83"/>
                  <a:pt x="8" y="83"/>
                  <a:pt x="8" y="83"/>
                </a:cubicBezTo>
                <a:cubicBezTo>
                  <a:pt x="8" y="89"/>
                  <a:pt x="16" y="89"/>
                  <a:pt x="16" y="83"/>
                </a:cubicBezTo>
                <a:cubicBezTo>
                  <a:pt x="16" y="29"/>
                  <a:pt x="16" y="29"/>
                  <a:pt x="16" y="29"/>
                </a:cubicBezTo>
                <a:close/>
                <a:moveTo>
                  <a:pt x="12" y="95"/>
                </a:moveTo>
                <a:cubicBezTo>
                  <a:pt x="12" y="95"/>
                  <a:pt x="12" y="95"/>
                  <a:pt x="12" y="95"/>
                </a:cubicBezTo>
                <a:cubicBezTo>
                  <a:pt x="9" y="95"/>
                  <a:pt x="6" y="94"/>
                  <a:pt x="3" y="92"/>
                </a:cubicBezTo>
                <a:cubicBezTo>
                  <a:pt x="3" y="92"/>
                  <a:pt x="3" y="92"/>
                  <a:pt x="3" y="92"/>
                </a:cubicBezTo>
                <a:cubicBezTo>
                  <a:pt x="1" y="90"/>
                  <a:pt x="0" y="87"/>
                  <a:pt x="0" y="83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3"/>
                  <a:pt x="2" y="21"/>
                  <a:pt x="4" y="21"/>
                </a:cubicBezTo>
                <a:cubicBezTo>
                  <a:pt x="16" y="21"/>
                  <a:pt x="16" y="21"/>
                  <a:pt x="16" y="21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2"/>
                  <a:pt x="18" y="0"/>
                  <a:pt x="20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97" y="0"/>
                  <a:pt x="97" y="0"/>
                  <a:pt x="97" y="0"/>
                </a:cubicBezTo>
                <a:cubicBezTo>
                  <a:pt x="99" y="0"/>
                  <a:pt x="101" y="2"/>
                  <a:pt x="101" y="4"/>
                </a:cubicBezTo>
                <a:cubicBezTo>
                  <a:pt x="101" y="4"/>
                  <a:pt x="101" y="4"/>
                  <a:pt x="101" y="4"/>
                </a:cubicBezTo>
                <a:cubicBezTo>
                  <a:pt x="101" y="83"/>
                  <a:pt x="101" y="83"/>
                  <a:pt x="101" y="83"/>
                </a:cubicBezTo>
                <a:cubicBezTo>
                  <a:pt x="101" y="87"/>
                  <a:pt x="100" y="90"/>
                  <a:pt x="98" y="92"/>
                </a:cubicBezTo>
                <a:cubicBezTo>
                  <a:pt x="97" y="92"/>
                  <a:pt x="97" y="92"/>
                  <a:pt x="97" y="92"/>
                </a:cubicBezTo>
                <a:cubicBezTo>
                  <a:pt x="95" y="94"/>
                  <a:pt x="92" y="95"/>
                  <a:pt x="89" y="95"/>
                </a:cubicBezTo>
                <a:cubicBezTo>
                  <a:pt x="12" y="95"/>
                  <a:pt x="12" y="95"/>
                  <a:pt x="12" y="95"/>
                </a:cubicBezTo>
                <a:cubicBezTo>
                  <a:pt x="12" y="95"/>
                  <a:pt x="12" y="95"/>
                  <a:pt x="12" y="95"/>
                </a:cubicBezTo>
                <a:cubicBezTo>
                  <a:pt x="12" y="95"/>
                  <a:pt x="12" y="95"/>
                  <a:pt x="12" y="95"/>
                </a:cubicBezTo>
                <a:close/>
                <a:moveTo>
                  <a:pt x="93" y="83"/>
                </a:moveTo>
                <a:cubicBezTo>
                  <a:pt x="93" y="83"/>
                  <a:pt x="93" y="83"/>
                  <a:pt x="93" y="83"/>
                </a:cubicBezTo>
                <a:cubicBezTo>
                  <a:pt x="93" y="8"/>
                  <a:pt x="93" y="8"/>
                  <a:pt x="93" y="8"/>
                </a:cubicBezTo>
                <a:cubicBezTo>
                  <a:pt x="24" y="8"/>
                  <a:pt x="24" y="8"/>
                  <a:pt x="24" y="8"/>
                </a:cubicBezTo>
                <a:cubicBezTo>
                  <a:pt x="24" y="33"/>
                  <a:pt x="24" y="58"/>
                  <a:pt x="24" y="83"/>
                </a:cubicBezTo>
                <a:cubicBezTo>
                  <a:pt x="24" y="85"/>
                  <a:pt x="24" y="86"/>
                  <a:pt x="23" y="88"/>
                </a:cubicBezTo>
                <a:cubicBezTo>
                  <a:pt x="89" y="88"/>
                  <a:pt x="89" y="88"/>
                  <a:pt x="89" y="88"/>
                </a:cubicBezTo>
                <a:cubicBezTo>
                  <a:pt x="90" y="88"/>
                  <a:pt x="91" y="87"/>
                  <a:pt x="92" y="86"/>
                </a:cubicBezTo>
                <a:cubicBezTo>
                  <a:pt x="92" y="86"/>
                  <a:pt x="92" y="86"/>
                  <a:pt x="92" y="86"/>
                </a:cubicBezTo>
                <a:cubicBezTo>
                  <a:pt x="93" y="86"/>
                  <a:pt x="93" y="85"/>
                  <a:pt x="93" y="83"/>
                </a:cubicBezTo>
                <a:close/>
                <a:moveTo>
                  <a:pt x="61" y="39"/>
                </a:moveTo>
                <a:cubicBezTo>
                  <a:pt x="61" y="39"/>
                  <a:pt x="61" y="39"/>
                  <a:pt x="61" y="39"/>
                </a:cubicBezTo>
                <a:cubicBezTo>
                  <a:pt x="61" y="39"/>
                  <a:pt x="61" y="39"/>
                  <a:pt x="61" y="39"/>
                </a:cubicBezTo>
                <a:cubicBezTo>
                  <a:pt x="86" y="39"/>
                  <a:pt x="86" y="39"/>
                  <a:pt x="86" y="39"/>
                </a:cubicBezTo>
                <a:cubicBezTo>
                  <a:pt x="87" y="39"/>
                  <a:pt x="89" y="40"/>
                  <a:pt x="89" y="41"/>
                </a:cubicBezTo>
                <a:cubicBezTo>
                  <a:pt x="89" y="42"/>
                  <a:pt x="89" y="42"/>
                  <a:pt x="89" y="42"/>
                </a:cubicBezTo>
                <a:cubicBezTo>
                  <a:pt x="89" y="54"/>
                  <a:pt x="89" y="54"/>
                  <a:pt x="89" y="54"/>
                </a:cubicBezTo>
                <a:cubicBezTo>
                  <a:pt x="89" y="55"/>
                  <a:pt x="87" y="56"/>
                  <a:pt x="86" y="56"/>
                </a:cubicBezTo>
                <a:cubicBezTo>
                  <a:pt x="86" y="56"/>
                  <a:pt x="86" y="56"/>
                  <a:pt x="86" y="56"/>
                </a:cubicBezTo>
                <a:cubicBezTo>
                  <a:pt x="61" y="56"/>
                  <a:pt x="61" y="56"/>
                  <a:pt x="61" y="56"/>
                </a:cubicBezTo>
                <a:cubicBezTo>
                  <a:pt x="60" y="56"/>
                  <a:pt x="59" y="55"/>
                  <a:pt x="59" y="54"/>
                </a:cubicBezTo>
                <a:cubicBezTo>
                  <a:pt x="59" y="54"/>
                  <a:pt x="59" y="54"/>
                  <a:pt x="59" y="54"/>
                </a:cubicBezTo>
                <a:cubicBezTo>
                  <a:pt x="59" y="41"/>
                  <a:pt x="59" y="41"/>
                  <a:pt x="59" y="41"/>
                </a:cubicBezTo>
                <a:cubicBezTo>
                  <a:pt x="59" y="40"/>
                  <a:pt x="60" y="39"/>
                  <a:pt x="61" y="39"/>
                </a:cubicBezTo>
                <a:close/>
                <a:moveTo>
                  <a:pt x="84" y="44"/>
                </a:moveTo>
                <a:cubicBezTo>
                  <a:pt x="84" y="44"/>
                  <a:pt x="84" y="44"/>
                  <a:pt x="84" y="44"/>
                </a:cubicBezTo>
                <a:cubicBezTo>
                  <a:pt x="64" y="44"/>
                  <a:pt x="64" y="44"/>
                  <a:pt x="64" y="44"/>
                </a:cubicBezTo>
                <a:cubicBezTo>
                  <a:pt x="64" y="52"/>
                  <a:pt x="64" y="52"/>
                  <a:pt x="64" y="52"/>
                </a:cubicBezTo>
                <a:cubicBezTo>
                  <a:pt x="84" y="52"/>
                  <a:pt x="84" y="52"/>
                  <a:pt x="84" y="52"/>
                </a:cubicBezTo>
                <a:cubicBezTo>
                  <a:pt x="84" y="44"/>
                  <a:pt x="84" y="44"/>
                  <a:pt x="84" y="44"/>
                </a:cubicBezTo>
                <a:close/>
                <a:moveTo>
                  <a:pt x="31" y="44"/>
                </a:moveTo>
                <a:cubicBezTo>
                  <a:pt x="31" y="44"/>
                  <a:pt x="31" y="44"/>
                  <a:pt x="31" y="44"/>
                </a:cubicBezTo>
                <a:cubicBezTo>
                  <a:pt x="30" y="44"/>
                  <a:pt x="29" y="43"/>
                  <a:pt x="29" y="41"/>
                </a:cubicBezTo>
                <a:cubicBezTo>
                  <a:pt x="29" y="40"/>
                  <a:pt x="30" y="39"/>
                  <a:pt x="31" y="39"/>
                </a:cubicBezTo>
                <a:cubicBezTo>
                  <a:pt x="54" y="39"/>
                  <a:pt x="54" y="39"/>
                  <a:pt x="54" y="39"/>
                </a:cubicBezTo>
                <a:cubicBezTo>
                  <a:pt x="55" y="39"/>
                  <a:pt x="56" y="40"/>
                  <a:pt x="56" y="41"/>
                </a:cubicBezTo>
                <a:cubicBezTo>
                  <a:pt x="56" y="43"/>
                  <a:pt x="55" y="44"/>
                  <a:pt x="54" y="44"/>
                </a:cubicBezTo>
                <a:cubicBezTo>
                  <a:pt x="31" y="44"/>
                  <a:pt x="31" y="44"/>
                  <a:pt x="31" y="44"/>
                </a:cubicBezTo>
                <a:close/>
                <a:moveTo>
                  <a:pt x="31" y="56"/>
                </a:moveTo>
                <a:cubicBezTo>
                  <a:pt x="31" y="56"/>
                  <a:pt x="31" y="56"/>
                  <a:pt x="31" y="56"/>
                </a:cubicBezTo>
                <a:cubicBezTo>
                  <a:pt x="30" y="56"/>
                  <a:pt x="29" y="55"/>
                  <a:pt x="29" y="54"/>
                </a:cubicBezTo>
                <a:cubicBezTo>
                  <a:pt x="29" y="53"/>
                  <a:pt x="30" y="52"/>
                  <a:pt x="31" y="52"/>
                </a:cubicBezTo>
                <a:cubicBezTo>
                  <a:pt x="54" y="52"/>
                  <a:pt x="54" y="52"/>
                  <a:pt x="54" y="52"/>
                </a:cubicBezTo>
                <a:cubicBezTo>
                  <a:pt x="55" y="52"/>
                  <a:pt x="56" y="53"/>
                  <a:pt x="56" y="54"/>
                </a:cubicBezTo>
                <a:cubicBezTo>
                  <a:pt x="56" y="55"/>
                  <a:pt x="55" y="56"/>
                  <a:pt x="54" y="56"/>
                </a:cubicBezTo>
                <a:cubicBezTo>
                  <a:pt x="31" y="56"/>
                  <a:pt x="31" y="56"/>
                  <a:pt x="31" y="56"/>
                </a:cubicBezTo>
                <a:close/>
                <a:moveTo>
                  <a:pt x="31" y="69"/>
                </a:moveTo>
                <a:cubicBezTo>
                  <a:pt x="31" y="69"/>
                  <a:pt x="31" y="69"/>
                  <a:pt x="31" y="69"/>
                </a:cubicBezTo>
                <a:cubicBezTo>
                  <a:pt x="30" y="69"/>
                  <a:pt x="29" y="68"/>
                  <a:pt x="29" y="66"/>
                </a:cubicBezTo>
                <a:cubicBezTo>
                  <a:pt x="29" y="65"/>
                  <a:pt x="30" y="64"/>
                  <a:pt x="31" y="64"/>
                </a:cubicBezTo>
                <a:cubicBezTo>
                  <a:pt x="86" y="64"/>
                  <a:pt x="86" y="64"/>
                  <a:pt x="86" y="64"/>
                </a:cubicBezTo>
                <a:cubicBezTo>
                  <a:pt x="87" y="64"/>
                  <a:pt x="89" y="65"/>
                  <a:pt x="89" y="66"/>
                </a:cubicBezTo>
                <a:cubicBezTo>
                  <a:pt x="89" y="68"/>
                  <a:pt x="87" y="69"/>
                  <a:pt x="86" y="69"/>
                </a:cubicBezTo>
                <a:cubicBezTo>
                  <a:pt x="31" y="69"/>
                  <a:pt x="31" y="69"/>
                  <a:pt x="31" y="6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ea typeface="华文细黑" panose="02010600040101010101" pitchFamily="2" charset="-122"/>
            </a:endParaRPr>
          </a:p>
        </p:txBody>
      </p:sp>
      <p:sp>
        <p:nvSpPr>
          <p:cNvPr id="17445" name="Rectangle 37"/>
          <p:cNvSpPr>
            <a:spLocks noChangeArrowheads="1"/>
          </p:cNvSpPr>
          <p:nvPr/>
        </p:nvSpPr>
        <p:spPr bwMode="auto">
          <a:xfrm>
            <a:off x="684213" y="2082179"/>
            <a:ext cx="18700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/>
            <a:r>
              <a:rPr lang="zh-CN" altLang="en-US" sz="1200" b="1" dirty="0">
                <a:solidFill>
                  <a:schemeClr val="accent1"/>
                </a:solidFill>
                <a:ea typeface="华文细黑" panose="02010600040101010101" pitchFamily="2" charset="-122"/>
              </a:rPr>
              <a:t>Strengths</a:t>
            </a:r>
          </a:p>
          <a:p>
            <a:pPr algn="r"/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ea typeface="华文细黑" panose="02010600040101010101" pitchFamily="2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ea typeface="华文细黑" panose="02010600040101010101" pitchFamily="2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ea typeface="华文细黑" panose="02010600040101010101" pitchFamily="2" charset="-122"/>
              </a:rPr>
              <a:t> that has been specifically designed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ea typeface="华文细黑" panose="02010600040101010101" pitchFamily="2" charset="-122"/>
              </a:rPr>
              <a:t>.</a:t>
            </a:r>
          </a:p>
        </p:txBody>
      </p:sp>
      <p:sp>
        <p:nvSpPr>
          <p:cNvPr id="17446" name="Rectangle 38"/>
          <p:cNvSpPr>
            <a:spLocks noChangeArrowheads="1"/>
          </p:cNvSpPr>
          <p:nvPr/>
        </p:nvSpPr>
        <p:spPr bwMode="auto">
          <a:xfrm>
            <a:off x="684213" y="3098179"/>
            <a:ext cx="18700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/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ea typeface="华文细黑" panose="02010600040101010101" pitchFamily="2" charset="-122"/>
              </a:rPr>
              <a:t>Opportunities</a:t>
            </a:r>
          </a:p>
          <a:p>
            <a:pPr algn="r"/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ea typeface="华文细黑" panose="02010600040101010101" pitchFamily="2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ea typeface="华文细黑" panose="02010600040101010101" pitchFamily="2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ea typeface="华文细黑" panose="02010600040101010101" pitchFamily="2" charset="-122"/>
              </a:rPr>
              <a:t> that has been specifically designed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ea typeface="华文细黑" panose="02010600040101010101" pitchFamily="2" charset="-122"/>
              </a:rPr>
              <a:t>.</a:t>
            </a:r>
          </a:p>
        </p:txBody>
      </p:sp>
      <p:sp>
        <p:nvSpPr>
          <p:cNvPr id="17447" name="Rectangle 39"/>
          <p:cNvSpPr>
            <a:spLocks noChangeArrowheads="1"/>
          </p:cNvSpPr>
          <p:nvPr/>
        </p:nvSpPr>
        <p:spPr bwMode="auto">
          <a:xfrm>
            <a:off x="6545263" y="2082179"/>
            <a:ext cx="18700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ea typeface="华文细黑" panose="02010600040101010101" pitchFamily="2" charset="-122"/>
              </a:rPr>
              <a:t>Weakness</a:t>
            </a:r>
          </a:p>
          <a:p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ea typeface="华文细黑" panose="02010600040101010101" pitchFamily="2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ea typeface="华文细黑" panose="02010600040101010101" pitchFamily="2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ea typeface="华文细黑" panose="02010600040101010101" pitchFamily="2" charset="-122"/>
              </a:rPr>
              <a:t> that has been specifically designed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ea typeface="华文细黑" panose="02010600040101010101" pitchFamily="2" charset="-122"/>
              </a:rPr>
              <a:t>.</a:t>
            </a:r>
          </a:p>
        </p:txBody>
      </p:sp>
      <p:sp>
        <p:nvSpPr>
          <p:cNvPr id="17448" name="Rectangle 40"/>
          <p:cNvSpPr>
            <a:spLocks noChangeArrowheads="1"/>
          </p:cNvSpPr>
          <p:nvPr/>
        </p:nvSpPr>
        <p:spPr bwMode="auto">
          <a:xfrm>
            <a:off x="6545263" y="3098179"/>
            <a:ext cx="18700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200" b="1" dirty="0">
                <a:solidFill>
                  <a:schemeClr val="accent1"/>
                </a:solidFill>
                <a:ea typeface="华文细黑" panose="02010600040101010101" pitchFamily="2" charset="-122"/>
              </a:rPr>
              <a:t>Threats</a:t>
            </a:r>
          </a:p>
          <a:p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ea typeface="华文细黑" panose="02010600040101010101" pitchFamily="2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ea typeface="华文细黑" panose="02010600040101010101" pitchFamily="2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ea typeface="华文细黑" panose="02010600040101010101" pitchFamily="2" charset="-122"/>
              </a:rPr>
              <a:t> that has been specifically designed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ea typeface="华文细黑" panose="02010600040101010101" pitchFamily="2" charset="-122"/>
              </a:rPr>
              <a:t>.</a:t>
            </a:r>
          </a:p>
        </p:txBody>
      </p:sp>
      <p:sp>
        <p:nvSpPr>
          <p:cNvPr id="17433" name="Rectangle 25"/>
          <p:cNvSpPr>
            <a:spLocks noChangeArrowheads="1"/>
          </p:cNvSpPr>
          <p:nvPr/>
        </p:nvSpPr>
        <p:spPr bwMode="auto">
          <a:xfrm>
            <a:off x="3941316" y="1977404"/>
            <a:ext cx="25648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zh-CN" altLang="zh-CN" sz="4000" b="1">
                <a:solidFill>
                  <a:schemeClr val="bg1"/>
                </a:solidFill>
                <a:ea typeface="华文细黑" panose="02010600040101010101" pitchFamily="2" charset="-122"/>
              </a:rPr>
              <a:t>S</a:t>
            </a:r>
            <a:endParaRPr lang="zh-CN" altLang="zh-CN" sz="4000">
              <a:solidFill>
                <a:schemeClr val="bg1"/>
              </a:solidFill>
              <a:ea typeface="华文细黑" panose="02010600040101010101" pitchFamily="2" charset="-122"/>
            </a:endParaRPr>
          </a:p>
        </p:txBody>
      </p:sp>
      <p:sp>
        <p:nvSpPr>
          <p:cNvPr id="17434" name="Rectangle 26"/>
          <p:cNvSpPr>
            <a:spLocks noChangeArrowheads="1"/>
          </p:cNvSpPr>
          <p:nvPr/>
        </p:nvSpPr>
        <p:spPr bwMode="auto">
          <a:xfrm>
            <a:off x="4785513" y="1977404"/>
            <a:ext cx="493726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zh-CN" altLang="zh-CN" sz="4000" b="1">
                <a:solidFill>
                  <a:schemeClr val="bg1"/>
                </a:solidFill>
                <a:ea typeface="华文细黑" panose="02010600040101010101" pitchFamily="2" charset="-122"/>
              </a:rPr>
              <a:t>W</a:t>
            </a:r>
            <a:endParaRPr lang="zh-CN" altLang="zh-CN" sz="4000">
              <a:solidFill>
                <a:schemeClr val="bg1"/>
              </a:solidFill>
              <a:ea typeface="华文细黑" panose="02010600040101010101" pitchFamily="2" charset="-122"/>
            </a:endParaRPr>
          </a:p>
        </p:txBody>
      </p:sp>
      <p:sp>
        <p:nvSpPr>
          <p:cNvPr id="17435" name="Rectangle 27"/>
          <p:cNvSpPr>
            <a:spLocks noChangeArrowheads="1"/>
          </p:cNvSpPr>
          <p:nvPr/>
        </p:nvSpPr>
        <p:spPr bwMode="auto">
          <a:xfrm>
            <a:off x="3872139" y="2929904"/>
            <a:ext cx="44563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zh-CN" altLang="zh-CN" sz="4000" b="1" dirty="0">
                <a:solidFill>
                  <a:schemeClr val="bg1"/>
                </a:solidFill>
                <a:ea typeface="华文细黑" panose="02010600040101010101" pitchFamily="2" charset="-122"/>
              </a:rPr>
              <a:t>O</a:t>
            </a:r>
            <a:endParaRPr lang="zh-CN" altLang="zh-CN" sz="4000" dirty="0">
              <a:solidFill>
                <a:schemeClr val="bg1"/>
              </a:solidFill>
              <a:ea typeface="华文细黑" panose="02010600040101010101" pitchFamily="2" charset="-122"/>
            </a:endParaRPr>
          </a:p>
        </p:txBody>
      </p:sp>
      <p:sp>
        <p:nvSpPr>
          <p:cNvPr id="17436" name="Rectangle 28"/>
          <p:cNvSpPr>
            <a:spLocks noChangeArrowheads="1"/>
          </p:cNvSpPr>
          <p:nvPr/>
        </p:nvSpPr>
        <p:spPr bwMode="auto">
          <a:xfrm>
            <a:off x="4942413" y="2929904"/>
            <a:ext cx="219611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zh-CN" altLang="zh-CN" sz="4000" b="1">
                <a:solidFill>
                  <a:schemeClr val="bg1"/>
                </a:solidFill>
                <a:ea typeface="华文细黑" panose="02010600040101010101" pitchFamily="2" charset="-122"/>
              </a:rPr>
              <a:t>T</a:t>
            </a:r>
            <a:endParaRPr lang="zh-CN" altLang="zh-CN" sz="4000">
              <a:solidFill>
                <a:schemeClr val="bg1"/>
              </a:solidFill>
              <a:ea typeface="华文细黑" panose="02010600040101010101" pitchFamily="2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" y="246509"/>
            <a:ext cx="179511" cy="2880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ea typeface="华文细黑" panose="02010600040101010101" pitchFamily="2" charset="-122"/>
            </a:endParaRPr>
          </a:p>
        </p:txBody>
      </p:sp>
      <p:sp>
        <p:nvSpPr>
          <p:cNvPr id="33" name="Rectangle 39"/>
          <p:cNvSpPr>
            <a:spLocks noChangeArrowheads="1"/>
          </p:cNvSpPr>
          <p:nvPr/>
        </p:nvSpPr>
        <p:spPr bwMode="auto">
          <a:xfrm>
            <a:off x="323528" y="266700"/>
            <a:ext cx="27780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此处添加标题文本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174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174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174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1743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autoRev="1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15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174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174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300"/>
                                            <p:tgtEl>
                                              <p:spTgt spid="174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150" fill="hold"/>
                                            <p:tgtEl>
                                              <p:spTgt spid="1743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3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6" presetClass="emph" presetSubtype="0" autoRev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39" dur="15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300" fill="hold"/>
                                            <p:tgtEl>
                                              <p:spTgt spid="174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174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300"/>
                                            <p:tgtEl>
                                              <p:spTgt spid="174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46" dur="150" fill="hold"/>
                                            <p:tgtEl>
                                              <p:spTgt spid="1743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6" presetClass="emph" presetSubtype="0" autoRev="1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53" dur="15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300" fill="hold"/>
                                            <p:tgtEl>
                                              <p:spTgt spid="174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300" fill="hold"/>
                                            <p:tgtEl>
                                              <p:spTgt spid="174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300"/>
                                            <p:tgtEl>
                                              <p:spTgt spid="174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60" dur="150" fill="hold"/>
                                            <p:tgtEl>
                                              <p:spTgt spid="1743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8" fill="hold" grpId="0" nodeType="withEffect" p14:presetBounceEnd="50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3" dur="500" fill="hold"/>
                                            <p:tgtEl>
                                              <p:spTgt spid="174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4" dur="500" fill="hold"/>
                                            <p:tgtEl>
                                              <p:spTgt spid="174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8" fill="hold" grpId="0" nodeType="withEffect" p14:presetBounceEnd="50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7" dur="500" fill="hold"/>
                                            <p:tgtEl>
                                              <p:spTgt spid="174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8" dur="500" fill="hold"/>
                                            <p:tgtEl>
                                              <p:spTgt spid="174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8" fill="hold" grpId="0" nodeType="withEffect" p14:presetBounceEnd="50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1" dur="500" fill="hold"/>
                                            <p:tgtEl>
                                              <p:spTgt spid="174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2" dur="500" fill="hold"/>
                                            <p:tgtEl>
                                              <p:spTgt spid="174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2" fill="hold" grpId="0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5" dur="500" fill="hold"/>
                                            <p:tgtEl>
                                              <p:spTgt spid="174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6" dur="500" fill="hold"/>
                                            <p:tgtEl>
                                              <p:spTgt spid="174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2" fill="hold" grpId="0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9" dur="500" fill="hold"/>
                                            <p:tgtEl>
                                              <p:spTgt spid="174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0" dur="500" fill="hold"/>
                                            <p:tgtEl>
                                              <p:spTgt spid="174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2" fill="hold" grpId="0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3" dur="500" fill="hold"/>
                                            <p:tgtEl>
                                              <p:spTgt spid="174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4" dur="500" fill="hold"/>
                                            <p:tgtEl>
                                              <p:spTgt spid="174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8" fill="hold" grpId="0" nodeType="withEffect" p14:presetBounceEnd="50000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7" dur="500" fill="hold"/>
                                            <p:tgtEl>
                                              <p:spTgt spid="174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8" dur="500" fill="hold"/>
                                            <p:tgtEl>
                                              <p:spTgt spid="174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8" fill="hold" grpId="0" nodeType="withEffect" p14:presetBounceEnd="50000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1" dur="500" fill="hold"/>
                                            <p:tgtEl>
                                              <p:spTgt spid="174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2" dur="500" fill="hold"/>
                                            <p:tgtEl>
                                              <p:spTgt spid="174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8" fill="hold" grpId="0" nodeType="withEffect" p14:presetBounceEnd="50000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5" dur="500" fill="hold"/>
                                            <p:tgtEl>
                                              <p:spTgt spid="174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6" dur="500" fill="hold"/>
                                            <p:tgtEl>
                                              <p:spTgt spid="174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2" presetClass="entr" presetSubtype="2" fill="hold" grpId="0" nodeType="withEffect" p14:presetBounceEnd="50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9" dur="500" fill="hold"/>
                                            <p:tgtEl>
                                              <p:spTgt spid="174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00" dur="500" fill="hold"/>
                                            <p:tgtEl>
                                              <p:spTgt spid="174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2" presetClass="entr" presetSubtype="2" fill="hold" grpId="0" nodeType="withEffect" p14:presetBounceEnd="50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3" dur="500" fill="hold"/>
                                            <p:tgtEl>
                                              <p:spTgt spid="174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04" dur="500" fill="hold"/>
                                            <p:tgtEl>
                                              <p:spTgt spid="174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2" presetClass="entr" presetSubtype="2" fill="hold" grpId="0" nodeType="withEffect" p14:presetBounceEnd="50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7" dur="500" fill="hold"/>
                                            <p:tgtEl>
                                              <p:spTgt spid="174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08" dur="500" fill="hold"/>
                                            <p:tgtEl>
                                              <p:spTgt spid="174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437" grpId="0" animBg="1"/>
          <p:bldP spid="17438" grpId="0" animBg="1"/>
          <p:bldP spid="17439" grpId="0" animBg="1"/>
          <p:bldP spid="17440" grpId="0" animBg="1"/>
          <p:bldP spid="17441" grpId="0" animBg="1"/>
          <p:bldP spid="17442" grpId="0" animBg="1"/>
          <p:bldP spid="17443" grpId="0" animBg="1"/>
          <p:bldP spid="17444" grpId="0" animBg="1"/>
          <p:bldP spid="17445" grpId="0"/>
          <p:bldP spid="17446" grpId="0"/>
          <p:bldP spid="17447" grpId="0"/>
          <p:bldP spid="17448" grpId="0"/>
          <p:bldP spid="17433" grpId="0"/>
          <p:bldP spid="17433" grpId="1"/>
          <p:bldP spid="17434" grpId="0"/>
          <p:bldP spid="17434" grpId="1"/>
          <p:bldP spid="17435" grpId="0"/>
          <p:bldP spid="17435" grpId="1"/>
          <p:bldP spid="17436" grpId="0"/>
          <p:bldP spid="17436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174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174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174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1743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autoRev="1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15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174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174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300"/>
                                            <p:tgtEl>
                                              <p:spTgt spid="174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150" fill="hold"/>
                                            <p:tgtEl>
                                              <p:spTgt spid="1743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3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6" presetClass="emph" presetSubtype="0" autoRev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39" dur="15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300" fill="hold"/>
                                            <p:tgtEl>
                                              <p:spTgt spid="174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174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300"/>
                                            <p:tgtEl>
                                              <p:spTgt spid="174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46" dur="150" fill="hold"/>
                                            <p:tgtEl>
                                              <p:spTgt spid="1743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6" presetClass="emph" presetSubtype="0" autoRev="1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53" dur="15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300" fill="hold"/>
                                            <p:tgtEl>
                                              <p:spTgt spid="174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300" fill="hold"/>
                                            <p:tgtEl>
                                              <p:spTgt spid="174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300"/>
                                            <p:tgtEl>
                                              <p:spTgt spid="174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60" dur="150" fill="hold"/>
                                            <p:tgtEl>
                                              <p:spTgt spid="1743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174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174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174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174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174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174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2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174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174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2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174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174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2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174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174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8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174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174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8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 fill="hold"/>
                                            <p:tgtEl>
                                              <p:spTgt spid="174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500" fill="hold"/>
                                            <p:tgtEl>
                                              <p:spTgt spid="174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8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500" fill="hold"/>
                                            <p:tgtEl>
                                              <p:spTgt spid="174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500" fill="hold"/>
                                            <p:tgtEl>
                                              <p:spTgt spid="174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2" presetClass="entr" presetSubtype="2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9" dur="500" fill="hold"/>
                                            <p:tgtEl>
                                              <p:spTgt spid="174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0" dur="500" fill="hold"/>
                                            <p:tgtEl>
                                              <p:spTgt spid="174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2" presetClass="entr" presetSubtype="2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3" dur="500" fill="hold"/>
                                            <p:tgtEl>
                                              <p:spTgt spid="174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4" dur="500" fill="hold"/>
                                            <p:tgtEl>
                                              <p:spTgt spid="174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2" presetClass="entr" presetSubtype="2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7" dur="500" fill="hold"/>
                                            <p:tgtEl>
                                              <p:spTgt spid="174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8" dur="500" fill="hold"/>
                                            <p:tgtEl>
                                              <p:spTgt spid="174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437" grpId="0" animBg="1"/>
          <p:bldP spid="17438" grpId="0" animBg="1"/>
          <p:bldP spid="17439" grpId="0" animBg="1"/>
          <p:bldP spid="17440" grpId="0" animBg="1"/>
          <p:bldP spid="17441" grpId="0" animBg="1"/>
          <p:bldP spid="17442" grpId="0" animBg="1"/>
          <p:bldP spid="17443" grpId="0" animBg="1"/>
          <p:bldP spid="17444" grpId="0" animBg="1"/>
          <p:bldP spid="17445" grpId="0"/>
          <p:bldP spid="17446" grpId="0"/>
          <p:bldP spid="17447" grpId="0"/>
          <p:bldP spid="17448" grpId="0"/>
          <p:bldP spid="17433" grpId="0"/>
          <p:bldP spid="17433" grpId="1"/>
          <p:bldP spid="17434" grpId="0"/>
          <p:bldP spid="17434" grpId="1"/>
          <p:bldP spid="17435" grpId="0"/>
          <p:bldP spid="17435" grpId="1"/>
          <p:bldP spid="17436" grpId="0"/>
          <p:bldP spid="17436" grpId="1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127" descr="C3443F420FB5676601CD8A6FCB880146"/>
          <p:cNvSpPr>
            <a:spLocks noChangeArrowheads="1"/>
          </p:cNvSpPr>
          <p:nvPr/>
        </p:nvSpPr>
        <p:spPr bwMode="auto">
          <a:xfrm>
            <a:off x="2263577" y="1454915"/>
            <a:ext cx="3960000" cy="292735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6818" r="-6818"/>
            </a:stretch>
          </a:blipFill>
          <a:ln>
            <a:noFill/>
          </a:ln>
          <a:effectLst/>
        </p:spPr>
        <p:txBody>
          <a:bodyPr wrap="none" anchor="ctr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ea typeface="华文细黑" panose="02010600040101010101" pitchFamily="2" charset="-122"/>
            </a:endParaRPr>
          </a:p>
        </p:txBody>
      </p:sp>
      <p:sp>
        <p:nvSpPr>
          <p:cNvPr id="34" name="Rectangle 128"/>
          <p:cNvSpPr>
            <a:spLocks noChangeArrowheads="1"/>
          </p:cNvSpPr>
          <p:nvPr/>
        </p:nvSpPr>
        <p:spPr bwMode="auto">
          <a:xfrm>
            <a:off x="539552" y="1647002"/>
            <a:ext cx="2303463" cy="1295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ea typeface="华文细黑" panose="02010600040101010101" pitchFamily="2" charset="-122"/>
            </a:endParaRPr>
          </a:p>
        </p:txBody>
      </p:sp>
      <p:sp>
        <p:nvSpPr>
          <p:cNvPr id="35" name="Rectangle 129"/>
          <p:cNvSpPr>
            <a:spLocks noChangeArrowheads="1"/>
          </p:cNvSpPr>
          <p:nvPr/>
        </p:nvSpPr>
        <p:spPr bwMode="auto">
          <a:xfrm>
            <a:off x="6372027" y="1396176"/>
            <a:ext cx="2231206" cy="334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1200" dirty="0">
                <a:solidFill>
                  <a:schemeClr val="accent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此处添加标题文本</a:t>
            </a:r>
            <a:endParaRPr lang="en-US" altLang="zh-CN" sz="1200" dirty="0">
              <a:solidFill>
                <a:schemeClr val="accent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a typeface="华文细黑" panose="02010600040101010101" pitchFamily="2" charset="-122"/>
              </a:rPr>
              <a:t>INTO A PROFIT TABLE</a:t>
            </a:r>
          </a:p>
          <a:p>
            <a:pPr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a typeface="华文细黑" panose="02010600040101010101" pitchFamily="2" charset="-122"/>
              </a:rPr>
              <a:t>BUSSINESS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ea typeface="华文细黑" panose="02010600040101010101" pitchFamily="2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ea typeface="华文细黑" panose="02010600040101010101" pitchFamily="2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ea typeface="华文细黑" panose="02010600040101010101" pitchFamily="2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ea typeface="华文细黑" panose="02010600040101010101" pitchFamily="2" charset="-122"/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ea typeface="华文细黑" panose="02010600040101010101" pitchFamily="2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ea typeface="华文细黑" panose="02010600040101010101" pitchFamily="2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65000"/>
                  <a:lumOff val="35000"/>
                </a:schemeClr>
              </a:solidFill>
              <a:ea typeface="华文细黑" panose="02010600040101010101" pitchFamily="2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800" dirty="0">
              <a:solidFill>
                <a:schemeClr val="tx1">
                  <a:lumMod val="65000"/>
                  <a:lumOff val="35000"/>
                </a:schemeClr>
              </a:solidFill>
              <a:ea typeface="华文细黑" panose="02010600040101010101" pitchFamily="2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ea typeface="华文细黑" panose="02010600040101010101" pitchFamily="2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ea typeface="华文细黑" panose="02010600040101010101" pitchFamily="2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ea typeface="华文细黑" panose="02010600040101010101" pitchFamily="2" charset="-122"/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ea typeface="华文细黑" panose="02010600040101010101" pitchFamily="2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ea typeface="华文细黑" panose="02010600040101010101" pitchFamily="2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65000"/>
                  <a:lumOff val="35000"/>
                </a:schemeClr>
              </a:solidFill>
              <a:ea typeface="华文细黑" panose="02010600040101010101" pitchFamily="2" charset="-122"/>
            </a:endParaRPr>
          </a:p>
        </p:txBody>
      </p:sp>
      <p:sp>
        <p:nvSpPr>
          <p:cNvPr id="36" name="Rectangle 130"/>
          <p:cNvSpPr>
            <a:spLocks noChangeArrowheads="1"/>
          </p:cNvSpPr>
          <p:nvPr/>
        </p:nvSpPr>
        <p:spPr bwMode="auto">
          <a:xfrm>
            <a:off x="898327" y="1959740"/>
            <a:ext cx="1655763" cy="88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  <a:ea typeface="华文细黑" panose="02010600040101010101" pitchFamily="2" charset="-122"/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  <a:ea typeface="华文细黑" panose="02010600040101010101" pitchFamily="2" charset="-122"/>
              </a:rPr>
              <a:t>templates</a:t>
            </a:r>
            <a:r>
              <a:rPr lang="en-US" altLang="zh-CN" sz="800">
                <a:solidFill>
                  <a:schemeClr val="bg1"/>
                </a:solidFill>
                <a:ea typeface="华文细黑" panose="02010600040101010101" pitchFamily="2" charset="-122"/>
              </a:rPr>
              <a:t> that has been specifically designed to help anyone that is stepping into the world of PowerPoint for the very first time.</a:t>
            </a:r>
            <a:endParaRPr lang="zh-CN" altLang="en-US" sz="2400" b="1">
              <a:solidFill>
                <a:schemeClr val="bg1"/>
              </a:solidFill>
              <a:ea typeface="华文细黑" panose="02010600040101010101" pitchFamily="2" charset="-122"/>
            </a:endParaRPr>
          </a:p>
        </p:txBody>
      </p:sp>
      <p:sp>
        <p:nvSpPr>
          <p:cNvPr id="37" name="Rectangle 131"/>
          <p:cNvSpPr>
            <a:spLocks noChangeArrowheads="1"/>
          </p:cNvSpPr>
          <p:nvPr/>
        </p:nvSpPr>
        <p:spPr bwMode="auto">
          <a:xfrm>
            <a:off x="550665" y="1702565"/>
            <a:ext cx="290450" cy="461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3" tIns="45716" rIns="91433" bIns="45716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chemeClr val="bg1"/>
                </a:solidFill>
                <a:latin typeface="Impact" panose="020B0806030902050204" pitchFamily="34" charset="0"/>
                <a:ea typeface="华文细黑" panose="02010600040101010101" pitchFamily="2" charset="-122"/>
              </a:rPr>
              <a:t>“</a:t>
            </a:r>
          </a:p>
        </p:txBody>
      </p:sp>
      <p:sp>
        <p:nvSpPr>
          <p:cNvPr id="38" name="Rectangle 132"/>
          <p:cNvSpPr>
            <a:spLocks noChangeArrowheads="1"/>
          </p:cNvSpPr>
          <p:nvPr/>
        </p:nvSpPr>
        <p:spPr bwMode="auto">
          <a:xfrm>
            <a:off x="2482652" y="2510602"/>
            <a:ext cx="290450" cy="461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3" tIns="45716" rIns="91433" bIns="45716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chemeClr val="bg1"/>
                </a:solidFill>
                <a:latin typeface="Impact" panose="020B0806030902050204" pitchFamily="34" charset="0"/>
                <a:ea typeface="华文细黑" panose="02010600040101010101" pitchFamily="2" charset="-122"/>
              </a:rPr>
              <a:t>”</a:t>
            </a:r>
          </a:p>
        </p:txBody>
      </p:sp>
      <p:sp>
        <p:nvSpPr>
          <p:cNvPr id="39" name="Rectangle 133"/>
          <p:cNvSpPr>
            <a:spLocks noChangeArrowheads="1"/>
          </p:cNvSpPr>
          <p:nvPr/>
        </p:nvSpPr>
        <p:spPr bwMode="auto">
          <a:xfrm>
            <a:off x="555427" y="3053527"/>
            <a:ext cx="1639888" cy="88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ea typeface="华文细黑" panose="02010600040101010101" pitchFamily="2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ea typeface="华文细黑" panose="02010600040101010101" pitchFamily="2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ea typeface="华文细黑" panose="02010600040101010101" pitchFamily="2" charset="-122"/>
              </a:rPr>
              <a:t> that has been specifically designed to help anyone that is stepping into the world of PowerPoint for the very first time.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ea typeface="华文细黑" panose="02010600040101010101" pitchFamily="2" charset="-122"/>
            </a:endParaRPr>
          </a:p>
        </p:txBody>
      </p:sp>
      <p:sp>
        <p:nvSpPr>
          <p:cNvPr id="40" name="Rectangle 134"/>
          <p:cNvSpPr>
            <a:spLocks noChangeArrowheads="1"/>
          </p:cNvSpPr>
          <p:nvPr/>
        </p:nvSpPr>
        <p:spPr bwMode="auto">
          <a:xfrm>
            <a:off x="555427" y="3896490"/>
            <a:ext cx="1639888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ea typeface="华文细黑" panose="02010600040101010101" pitchFamily="2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ea typeface="华文细黑" panose="02010600040101010101" pitchFamily="2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ea typeface="华文细黑" panose="02010600040101010101" pitchFamily="2" charset="-122"/>
              </a:rPr>
              <a:t> that has been specifically designed.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ea typeface="华文细黑" panose="0201060004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" y="246509"/>
            <a:ext cx="179511" cy="2880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ea typeface="华文细黑" panose="02010600040101010101" pitchFamily="2" charset="-122"/>
            </a:endParaRPr>
          </a:p>
        </p:txBody>
      </p:sp>
      <p:sp>
        <p:nvSpPr>
          <p:cNvPr id="13" name="Rectangle 39"/>
          <p:cNvSpPr>
            <a:spLocks noChangeArrowheads="1"/>
          </p:cNvSpPr>
          <p:nvPr/>
        </p:nvSpPr>
        <p:spPr bwMode="auto">
          <a:xfrm>
            <a:off x="323528" y="266700"/>
            <a:ext cx="27780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此处添加标题文本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34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2" fill="hold" grpId="0" nodeType="withEffect" p14:presetBounceEnd="16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6000">
                                          <p:cBhvr additive="base">
                                            <p:cTn id="21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6000">
                                          <p:cBhvr additive="base">
                                            <p:cTn id="22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2" fill="hold" grpId="0" nodeType="withEffect" p14:presetBounceEnd="16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6000">
                                          <p:cBhvr additive="base">
                                            <p:cTn id="25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6000">
                                          <p:cBhvr additive="base">
                                            <p:cTn id="26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2" fill="hold" grpId="0" nodeType="withEffect" p14:presetBounceEnd="16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6000">
                                          <p:cBhvr additive="base">
                                            <p:cTn id="29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6000">
                                          <p:cBhvr additive="base">
                                            <p:cTn id="3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8" fill="hold" grpId="0" nodeType="withEffect" p14:presetBounceEnd="16000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6000">
                                          <p:cBhvr additive="base">
                                            <p:cTn id="33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6000">
                                          <p:cBhvr additive="base">
                                            <p:cTn id="34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8" fill="hold" grpId="0" nodeType="withEffect" p14:presetBounceEnd="16000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6000">
                                          <p:cBhvr additive="base">
                                            <p:cTn id="37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6000">
                                          <p:cBhvr additive="base">
                                            <p:cTn id="38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2" fill="hold" grpId="0" nodeType="withEffect" p14:presetBounceEnd="16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6000">
                                          <p:cBhvr additive="base">
                                            <p:cTn id="41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6000">
                                          <p:cBhvr additive="base">
                                            <p:cTn id="42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" grpId="0" animBg="1"/>
          <p:bldP spid="33" grpId="1" animBg="1"/>
          <p:bldP spid="34" grpId="0" animBg="1"/>
          <p:bldP spid="34" grpId="1" animBg="1"/>
          <p:bldP spid="35" grpId="0"/>
          <p:bldP spid="36" grpId="0"/>
          <p:bldP spid="37" grpId="0"/>
          <p:bldP spid="38" grpId="0"/>
          <p:bldP spid="39" grpId="0"/>
          <p:bldP spid="4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34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2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2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2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8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8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2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" grpId="0" animBg="1"/>
          <p:bldP spid="33" grpId="1" animBg="1"/>
          <p:bldP spid="34" grpId="0" animBg="1"/>
          <p:bldP spid="34" grpId="1" animBg="1"/>
          <p:bldP spid="35" grpId="0"/>
          <p:bldP spid="36" grpId="0"/>
          <p:bldP spid="37" grpId="0"/>
          <p:bldP spid="38" grpId="0"/>
          <p:bldP spid="39" grpId="0"/>
          <p:bldP spid="40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组合 78"/>
          <p:cNvGrpSpPr/>
          <p:nvPr/>
        </p:nvGrpSpPr>
        <p:grpSpPr>
          <a:xfrm>
            <a:off x="4043803" y="1358287"/>
            <a:ext cx="1056394" cy="1389270"/>
            <a:chOff x="3995936" y="1676400"/>
            <a:chExt cx="1056394" cy="1389270"/>
          </a:xfrm>
        </p:grpSpPr>
        <p:grpSp>
          <p:nvGrpSpPr>
            <p:cNvPr id="80" name="组合 79"/>
            <p:cNvGrpSpPr/>
            <p:nvPr/>
          </p:nvGrpSpPr>
          <p:grpSpPr>
            <a:xfrm>
              <a:off x="3995936" y="1676400"/>
              <a:ext cx="1056394" cy="1389270"/>
              <a:chOff x="1078816" y="964066"/>
              <a:chExt cx="2222812" cy="2923236"/>
            </a:xfrm>
          </p:grpSpPr>
          <p:sp>
            <p:nvSpPr>
              <p:cNvPr id="82" name="Freeform 7"/>
              <p:cNvSpPr/>
              <p:nvPr/>
            </p:nvSpPr>
            <p:spPr bwMode="auto">
              <a:xfrm>
                <a:off x="1078816" y="2540257"/>
                <a:ext cx="696716" cy="1019561"/>
              </a:xfrm>
              <a:custGeom>
                <a:avLst/>
                <a:gdLst>
                  <a:gd name="T0" fmla="*/ 94 w 375"/>
                  <a:gd name="T1" fmla="*/ 0 h 549"/>
                  <a:gd name="T2" fmla="*/ 11 w 375"/>
                  <a:gd name="T3" fmla="*/ 12 h 549"/>
                  <a:gd name="T4" fmla="*/ 0 w 375"/>
                  <a:gd name="T5" fmla="*/ 127 h 549"/>
                  <a:gd name="T6" fmla="*/ 174 w 375"/>
                  <a:gd name="T7" fmla="*/ 549 h 549"/>
                  <a:gd name="T8" fmla="*/ 375 w 375"/>
                  <a:gd name="T9" fmla="*/ 280 h 549"/>
                  <a:gd name="T10" fmla="*/ 94 w 375"/>
                  <a:gd name="T11" fmla="*/ 0 h 5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5" h="549">
                    <a:moveTo>
                      <a:pt x="94" y="0"/>
                    </a:moveTo>
                    <a:cubicBezTo>
                      <a:pt x="65" y="0"/>
                      <a:pt x="37" y="4"/>
                      <a:pt x="11" y="12"/>
                    </a:cubicBezTo>
                    <a:cubicBezTo>
                      <a:pt x="3" y="49"/>
                      <a:pt x="0" y="87"/>
                      <a:pt x="0" y="127"/>
                    </a:cubicBezTo>
                    <a:cubicBezTo>
                      <a:pt x="0" y="291"/>
                      <a:pt x="66" y="441"/>
                      <a:pt x="174" y="549"/>
                    </a:cubicBezTo>
                    <a:cubicBezTo>
                      <a:pt x="290" y="514"/>
                      <a:pt x="375" y="407"/>
                      <a:pt x="375" y="280"/>
                    </a:cubicBezTo>
                    <a:cubicBezTo>
                      <a:pt x="375" y="125"/>
                      <a:pt x="249" y="0"/>
                      <a:pt x="94" y="0"/>
                    </a:cubicBezTo>
                    <a:close/>
                  </a:path>
                </a:pathLst>
              </a:custGeom>
              <a:solidFill>
                <a:schemeClr val="accent3">
                  <a:alpha val="7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" name="Freeform 8"/>
              <p:cNvSpPr/>
              <p:nvPr/>
            </p:nvSpPr>
            <p:spPr bwMode="auto">
              <a:xfrm>
                <a:off x="1088093" y="2231327"/>
                <a:ext cx="600234" cy="615077"/>
              </a:xfrm>
              <a:custGeom>
                <a:avLst/>
                <a:gdLst>
                  <a:gd name="T0" fmla="*/ 158 w 323"/>
                  <a:gd name="T1" fmla="*/ 0 h 331"/>
                  <a:gd name="T2" fmla="*/ 51 w 323"/>
                  <a:gd name="T3" fmla="*/ 38 h 331"/>
                  <a:gd name="T4" fmla="*/ 0 w 323"/>
                  <a:gd name="T5" fmla="*/ 216 h 331"/>
                  <a:gd name="T6" fmla="*/ 158 w 323"/>
                  <a:gd name="T7" fmla="*/ 331 h 331"/>
                  <a:gd name="T8" fmla="*/ 323 w 323"/>
                  <a:gd name="T9" fmla="*/ 166 h 331"/>
                  <a:gd name="T10" fmla="*/ 158 w 323"/>
                  <a:gd name="T11" fmla="*/ 0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3" h="331">
                    <a:moveTo>
                      <a:pt x="158" y="0"/>
                    </a:moveTo>
                    <a:cubicBezTo>
                      <a:pt x="117" y="0"/>
                      <a:pt x="80" y="14"/>
                      <a:pt x="51" y="38"/>
                    </a:cubicBezTo>
                    <a:cubicBezTo>
                      <a:pt x="25" y="94"/>
                      <a:pt x="8" y="153"/>
                      <a:pt x="0" y="216"/>
                    </a:cubicBezTo>
                    <a:cubicBezTo>
                      <a:pt x="21" y="283"/>
                      <a:pt x="84" y="331"/>
                      <a:pt x="158" y="331"/>
                    </a:cubicBezTo>
                    <a:cubicBezTo>
                      <a:pt x="249" y="331"/>
                      <a:pt x="323" y="257"/>
                      <a:pt x="323" y="166"/>
                    </a:cubicBezTo>
                    <a:cubicBezTo>
                      <a:pt x="323" y="74"/>
                      <a:pt x="249" y="0"/>
                      <a:pt x="158" y="0"/>
                    </a:cubicBez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" name="Oval 9"/>
              <p:cNvSpPr>
                <a:spLocks noChangeArrowheads="1"/>
              </p:cNvSpPr>
              <p:nvPr/>
            </p:nvSpPr>
            <p:spPr bwMode="auto">
              <a:xfrm>
                <a:off x="1530616" y="2179723"/>
                <a:ext cx="506964" cy="507925"/>
              </a:xfrm>
              <a:prstGeom prst="ellipse">
                <a:avLst/>
              </a:prstGeom>
              <a:solidFill>
                <a:schemeClr val="accent5">
                  <a:alpha val="7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" name="Oval 10"/>
              <p:cNvSpPr>
                <a:spLocks noChangeArrowheads="1"/>
              </p:cNvSpPr>
              <p:nvPr/>
            </p:nvSpPr>
            <p:spPr bwMode="auto">
              <a:xfrm>
                <a:off x="2050137" y="1993832"/>
                <a:ext cx="576113" cy="574257"/>
              </a:xfrm>
              <a:prstGeom prst="ellipse">
                <a:avLst/>
              </a:prstGeom>
              <a:solidFill>
                <a:schemeClr val="accent6">
                  <a:alpha val="7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" name="Oval 11"/>
              <p:cNvSpPr>
                <a:spLocks noChangeArrowheads="1"/>
              </p:cNvSpPr>
              <p:nvPr/>
            </p:nvSpPr>
            <p:spPr bwMode="auto">
              <a:xfrm>
                <a:off x="1688327" y="1950229"/>
                <a:ext cx="413762" cy="412834"/>
              </a:xfrm>
              <a:prstGeom prst="ellipse">
                <a:avLst/>
              </a:prstGeom>
              <a:solidFill>
                <a:schemeClr val="accent4">
                  <a:alpha val="7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" name="Oval 12"/>
              <p:cNvSpPr>
                <a:spLocks noChangeArrowheads="1"/>
              </p:cNvSpPr>
              <p:nvPr/>
            </p:nvSpPr>
            <p:spPr bwMode="auto">
              <a:xfrm>
                <a:off x="1955510" y="1555021"/>
                <a:ext cx="256050" cy="256050"/>
              </a:xfrm>
              <a:prstGeom prst="ellipse">
                <a:avLst/>
              </a:prstGeom>
              <a:solidFill>
                <a:schemeClr val="accent4">
                  <a:alpha val="7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" name="Oval 13"/>
              <p:cNvSpPr>
                <a:spLocks noChangeArrowheads="1"/>
              </p:cNvSpPr>
              <p:nvPr/>
            </p:nvSpPr>
            <p:spPr bwMode="auto">
              <a:xfrm>
                <a:off x="2389682" y="1158887"/>
                <a:ext cx="86278" cy="87205"/>
              </a:xfrm>
              <a:prstGeom prst="ellipse">
                <a:avLst/>
              </a:prstGeom>
              <a:solidFill>
                <a:schemeClr val="accent4">
                  <a:alpha val="7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" name="Oval 14"/>
              <p:cNvSpPr>
                <a:spLocks noChangeArrowheads="1"/>
              </p:cNvSpPr>
              <p:nvPr/>
            </p:nvSpPr>
            <p:spPr bwMode="auto">
              <a:xfrm>
                <a:off x="1532470" y="1755408"/>
                <a:ext cx="85350" cy="85350"/>
              </a:xfrm>
              <a:prstGeom prst="ellipse">
                <a:avLst/>
              </a:pr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" name="Oval 15"/>
              <p:cNvSpPr>
                <a:spLocks noChangeArrowheads="1"/>
              </p:cNvSpPr>
              <p:nvPr/>
            </p:nvSpPr>
            <p:spPr bwMode="auto">
              <a:xfrm>
                <a:off x="2068691" y="1905698"/>
                <a:ext cx="87205" cy="88133"/>
              </a:xfrm>
              <a:prstGeom prst="ellipse">
                <a:avLst/>
              </a:pr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" name="Freeform 16"/>
              <p:cNvSpPr/>
              <p:nvPr/>
            </p:nvSpPr>
            <p:spPr bwMode="auto">
              <a:xfrm>
                <a:off x="1673483" y="1653359"/>
                <a:ext cx="376653" cy="377581"/>
              </a:xfrm>
              <a:custGeom>
                <a:avLst/>
                <a:gdLst>
                  <a:gd name="T0" fmla="*/ 201 w 203"/>
                  <a:gd name="T1" fmla="*/ 98 h 203"/>
                  <a:gd name="T2" fmla="*/ 105 w 203"/>
                  <a:gd name="T3" fmla="*/ 201 h 203"/>
                  <a:gd name="T4" fmla="*/ 1 w 203"/>
                  <a:gd name="T5" fmla="*/ 105 h 203"/>
                  <a:gd name="T6" fmla="*/ 98 w 203"/>
                  <a:gd name="T7" fmla="*/ 1 h 203"/>
                  <a:gd name="T8" fmla="*/ 201 w 203"/>
                  <a:gd name="T9" fmla="*/ 98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3" h="203">
                    <a:moveTo>
                      <a:pt x="201" y="98"/>
                    </a:moveTo>
                    <a:cubicBezTo>
                      <a:pt x="203" y="153"/>
                      <a:pt x="160" y="200"/>
                      <a:pt x="105" y="201"/>
                    </a:cubicBezTo>
                    <a:cubicBezTo>
                      <a:pt x="49" y="203"/>
                      <a:pt x="3" y="160"/>
                      <a:pt x="1" y="105"/>
                    </a:cubicBezTo>
                    <a:cubicBezTo>
                      <a:pt x="0" y="49"/>
                      <a:pt x="43" y="3"/>
                      <a:pt x="98" y="1"/>
                    </a:cubicBezTo>
                    <a:cubicBezTo>
                      <a:pt x="153" y="0"/>
                      <a:pt x="200" y="43"/>
                      <a:pt x="201" y="98"/>
                    </a:cubicBez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" name="Oval 17"/>
              <p:cNvSpPr>
                <a:spLocks noChangeArrowheads="1"/>
              </p:cNvSpPr>
              <p:nvPr/>
            </p:nvSpPr>
            <p:spPr bwMode="auto">
              <a:xfrm>
                <a:off x="1504639" y="1901988"/>
                <a:ext cx="141013" cy="143796"/>
              </a:xfrm>
              <a:prstGeom prst="ellipse">
                <a:avLst/>
              </a:prstGeom>
              <a:solidFill>
                <a:srgbClr val="00A0E9">
                  <a:alpha val="7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" name="Oval 18"/>
              <p:cNvSpPr>
                <a:spLocks noChangeArrowheads="1"/>
              </p:cNvSpPr>
              <p:nvPr/>
            </p:nvSpPr>
            <p:spPr bwMode="auto">
              <a:xfrm>
                <a:off x="2167029" y="964066"/>
                <a:ext cx="142869" cy="142868"/>
              </a:xfrm>
              <a:prstGeom prst="ellipse">
                <a:avLst/>
              </a:prstGeom>
              <a:solidFill>
                <a:srgbClr val="00A0E9">
                  <a:alpha val="7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" name="Oval 19"/>
              <p:cNvSpPr>
                <a:spLocks noChangeArrowheads="1"/>
              </p:cNvSpPr>
              <p:nvPr/>
            </p:nvSpPr>
            <p:spPr bwMode="auto">
              <a:xfrm>
                <a:off x="2276500" y="1307321"/>
                <a:ext cx="312641" cy="312641"/>
              </a:xfrm>
              <a:prstGeom prst="ellipse">
                <a:avLst/>
              </a:prstGeom>
              <a:solidFill>
                <a:schemeClr val="accent3">
                  <a:alpha val="7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" name="Oval 20"/>
              <p:cNvSpPr>
                <a:spLocks noChangeArrowheads="1"/>
              </p:cNvSpPr>
              <p:nvPr/>
            </p:nvSpPr>
            <p:spPr bwMode="auto">
              <a:xfrm>
                <a:off x="2276500" y="1816638"/>
                <a:ext cx="312641" cy="314496"/>
              </a:xfrm>
              <a:prstGeom prst="ellipse">
                <a:avLst/>
              </a:prstGeom>
              <a:solidFill>
                <a:schemeClr val="accent3">
                  <a:alpha val="7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Oval 21"/>
              <p:cNvSpPr>
                <a:spLocks noChangeArrowheads="1"/>
              </p:cNvSpPr>
              <p:nvPr/>
            </p:nvSpPr>
            <p:spPr bwMode="auto">
              <a:xfrm>
                <a:off x="2754274" y="1514202"/>
                <a:ext cx="141013" cy="141013"/>
              </a:xfrm>
              <a:prstGeom prst="ellipse">
                <a:avLst/>
              </a:prstGeom>
              <a:solidFill>
                <a:schemeClr val="accent6">
                  <a:alpha val="7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" name="Freeform 22"/>
              <p:cNvSpPr/>
              <p:nvPr/>
            </p:nvSpPr>
            <p:spPr bwMode="auto">
              <a:xfrm>
                <a:off x="2947240" y="2064338"/>
                <a:ext cx="348822" cy="600233"/>
              </a:xfrm>
              <a:custGeom>
                <a:avLst/>
                <a:gdLst>
                  <a:gd name="T0" fmla="*/ 0 w 188"/>
                  <a:gd name="T1" fmla="*/ 132 h 323"/>
                  <a:gd name="T2" fmla="*/ 188 w 188"/>
                  <a:gd name="T3" fmla="*/ 323 h 323"/>
                  <a:gd name="T4" fmla="*/ 53 w 188"/>
                  <a:gd name="T5" fmla="*/ 0 h 323"/>
                  <a:gd name="T6" fmla="*/ 0 w 188"/>
                  <a:gd name="T7" fmla="*/ 132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8" h="323">
                    <a:moveTo>
                      <a:pt x="0" y="132"/>
                    </a:moveTo>
                    <a:cubicBezTo>
                      <a:pt x="0" y="237"/>
                      <a:pt x="84" y="321"/>
                      <a:pt x="188" y="323"/>
                    </a:cubicBezTo>
                    <a:cubicBezTo>
                      <a:pt x="176" y="201"/>
                      <a:pt x="127" y="89"/>
                      <a:pt x="53" y="0"/>
                    </a:cubicBezTo>
                    <a:cubicBezTo>
                      <a:pt x="20" y="34"/>
                      <a:pt x="0" y="81"/>
                      <a:pt x="0" y="132"/>
                    </a:cubicBezTo>
                    <a:close/>
                  </a:path>
                </a:pathLst>
              </a:custGeom>
              <a:solidFill>
                <a:srgbClr val="00A0E9">
                  <a:alpha val="7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" name="Freeform 23"/>
              <p:cNvSpPr/>
              <p:nvPr/>
            </p:nvSpPr>
            <p:spPr bwMode="auto">
              <a:xfrm>
                <a:off x="2563165" y="2261014"/>
                <a:ext cx="738463" cy="894319"/>
              </a:xfrm>
              <a:custGeom>
                <a:avLst/>
                <a:gdLst>
                  <a:gd name="T0" fmla="*/ 0 w 398"/>
                  <a:gd name="T1" fmla="*/ 241 h 481"/>
                  <a:gd name="T2" fmla="*/ 241 w 398"/>
                  <a:gd name="T3" fmla="*/ 481 h 481"/>
                  <a:gd name="T4" fmla="*/ 375 w 398"/>
                  <a:gd name="T5" fmla="*/ 440 h 481"/>
                  <a:gd name="T6" fmla="*/ 398 w 398"/>
                  <a:gd name="T7" fmla="*/ 277 h 481"/>
                  <a:gd name="T8" fmla="*/ 342 w 398"/>
                  <a:gd name="T9" fmla="*/ 22 h 481"/>
                  <a:gd name="T10" fmla="*/ 241 w 398"/>
                  <a:gd name="T11" fmla="*/ 0 h 481"/>
                  <a:gd name="T12" fmla="*/ 0 w 398"/>
                  <a:gd name="T13" fmla="*/ 241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8" h="481">
                    <a:moveTo>
                      <a:pt x="0" y="241"/>
                    </a:moveTo>
                    <a:cubicBezTo>
                      <a:pt x="0" y="374"/>
                      <a:pt x="108" y="481"/>
                      <a:pt x="241" y="481"/>
                    </a:cubicBezTo>
                    <a:cubicBezTo>
                      <a:pt x="291" y="481"/>
                      <a:pt x="337" y="466"/>
                      <a:pt x="375" y="440"/>
                    </a:cubicBezTo>
                    <a:cubicBezTo>
                      <a:pt x="390" y="388"/>
                      <a:pt x="398" y="333"/>
                      <a:pt x="398" y="277"/>
                    </a:cubicBezTo>
                    <a:cubicBezTo>
                      <a:pt x="398" y="186"/>
                      <a:pt x="378" y="100"/>
                      <a:pt x="342" y="22"/>
                    </a:cubicBezTo>
                    <a:cubicBezTo>
                      <a:pt x="311" y="8"/>
                      <a:pt x="277" y="0"/>
                      <a:pt x="241" y="0"/>
                    </a:cubicBezTo>
                    <a:cubicBezTo>
                      <a:pt x="108" y="0"/>
                      <a:pt x="0" y="108"/>
                      <a:pt x="0" y="241"/>
                    </a:cubicBez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" name="Freeform 24"/>
              <p:cNvSpPr/>
              <p:nvPr/>
            </p:nvSpPr>
            <p:spPr bwMode="auto">
              <a:xfrm>
                <a:off x="2574297" y="2261014"/>
                <a:ext cx="415618" cy="355316"/>
              </a:xfrm>
              <a:custGeom>
                <a:avLst/>
                <a:gdLst>
                  <a:gd name="T0" fmla="*/ 0 w 224"/>
                  <a:gd name="T1" fmla="*/ 188 h 191"/>
                  <a:gd name="T2" fmla="*/ 33 w 224"/>
                  <a:gd name="T3" fmla="*/ 191 h 191"/>
                  <a:gd name="T4" fmla="*/ 224 w 224"/>
                  <a:gd name="T5" fmla="*/ 0 h 191"/>
                  <a:gd name="T6" fmla="*/ 0 w 224"/>
                  <a:gd name="T7" fmla="*/ 188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4" h="191">
                    <a:moveTo>
                      <a:pt x="0" y="188"/>
                    </a:moveTo>
                    <a:cubicBezTo>
                      <a:pt x="11" y="190"/>
                      <a:pt x="22" y="191"/>
                      <a:pt x="33" y="191"/>
                    </a:cubicBezTo>
                    <a:cubicBezTo>
                      <a:pt x="138" y="191"/>
                      <a:pt x="224" y="106"/>
                      <a:pt x="224" y="0"/>
                    </a:cubicBezTo>
                    <a:cubicBezTo>
                      <a:pt x="114" y="5"/>
                      <a:pt x="23" y="84"/>
                      <a:pt x="0" y="188"/>
                    </a:cubicBezTo>
                    <a:close/>
                  </a:path>
                </a:pathLst>
              </a:custGeom>
              <a:solidFill>
                <a:srgbClr val="00A0E9">
                  <a:alpha val="7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" name="Freeform 25"/>
              <p:cNvSpPr/>
              <p:nvPr/>
            </p:nvSpPr>
            <p:spPr bwMode="auto">
              <a:xfrm>
                <a:off x="2840364" y="3083913"/>
                <a:ext cx="420165" cy="581208"/>
              </a:xfrm>
              <a:custGeom>
                <a:avLst/>
                <a:gdLst>
                  <a:gd name="T0" fmla="*/ 224 w 224"/>
                  <a:gd name="T1" fmla="*/ 0 h 310"/>
                  <a:gd name="T2" fmla="*/ 0 w 224"/>
                  <a:gd name="T3" fmla="*/ 240 h 310"/>
                  <a:gd name="T4" fmla="*/ 11 w 224"/>
                  <a:gd name="T5" fmla="*/ 310 h 310"/>
                  <a:gd name="T6" fmla="*/ 224 w 224"/>
                  <a:gd name="T7" fmla="*/ 0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4" h="310">
                    <a:moveTo>
                      <a:pt x="224" y="0"/>
                    </a:moveTo>
                    <a:cubicBezTo>
                      <a:pt x="99" y="9"/>
                      <a:pt x="0" y="113"/>
                      <a:pt x="0" y="240"/>
                    </a:cubicBezTo>
                    <a:cubicBezTo>
                      <a:pt x="0" y="265"/>
                      <a:pt x="4" y="288"/>
                      <a:pt x="11" y="310"/>
                    </a:cubicBezTo>
                    <a:cubicBezTo>
                      <a:pt x="112" y="233"/>
                      <a:pt x="187" y="125"/>
                      <a:pt x="224" y="0"/>
                    </a:cubicBezTo>
                    <a:close/>
                  </a:path>
                </a:pathLst>
              </a:custGeom>
              <a:solidFill>
                <a:srgbClr val="00A0E9">
                  <a:alpha val="7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" name="Freeform 26"/>
              <p:cNvSpPr/>
              <p:nvPr/>
            </p:nvSpPr>
            <p:spPr bwMode="auto">
              <a:xfrm>
                <a:off x="1104792" y="3017103"/>
                <a:ext cx="615077" cy="753306"/>
              </a:xfrm>
              <a:custGeom>
                <a:avLst/>
                <a:gdLst>
                  <a:gd name="T0" fmla="*/ 22 w 331"/>
                  <a:gd name="T1" fmla="*/ 0 h 405"/>
                  <a:gd name="T2" fmla="*/ 0 w 331"/>
                  <a:gd name="T3" fmla="*/ 0 h 405"/>
                  <a:gd name="T4" fmla="*/ 316 w 331"/>
                  <a:gd name="T5" fmla="*/ 405 h 405"/>
                  <a:gd name="T6" fmla="*/ 331 w 331"/>
                  <a:gd name="T7" fmla="*/ 309 h 405"/>
                  <a:gd name="T8" fmla="*/ 22 w 331"/>
                  <a:gd name="T9" fmla="*/ 0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1" h="405">
                    <a:moveTo>
                      <a:pt x="22" y="0"/>
                    </a:moveTo>
                    <a:cubicBezTo>
                      <a:pt x="14" y="0"/>
                      <a:pt x="7" y="0"/>
                      <a:pt x="0" y="0"/>
                    </a:cubicBezTo>
                    <a:cubicBezTo>
                      <a:pt x="40" y="178"/>
                      <a:pt x="158" y="325"/>
                      <a:pt x="316" y="405"/>
                    </a:cubicBezTo>
                    <a:cubicBezTo>
                      <a:pt x="326" y="375"/>
                      <a:pt x="331" y="343"/>
                      <a:pt x="331" y="309"/>
                    </a:cubicBezTo>
                    <a:cubicBezTo>
                      <a:pt x="331" y="138"/>
                      <a:pt x="193" y="0"/>
                      <a:pt x="22" y="0"/>
                    </a:cubicBezTo>
                    <a:close/>
                  </a:path>
                </a:pathLst>
              </a:custGeom>
              <a:solidFill>
                <a:schemeClr val="accent4">
                  <a:alpha val="7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" name="Freeform 27"/>
              <p:cNvSpPr/>
              <p:nvPr/>
            </p:nvSpPr>
            <p:spPr bwMode="auto">
              <a:xfrm>
                <a:off x="1406301" y="2974428"/>
                <a:ext cx="1229226" cy="912874"/>
              </a:xfrm>
              <a:custGeom>
                <a:avLst/>
                <a:gdLst>
                  <a:gd name="T0" fmla="*/ 331 w 662"/>
                  <a:gd name="T1" fmla="*/ 0 h 491"/>
                  <a:gd name="T2" fmla="*/ 0 w 662"/>
                  <a:gd name="T3" fmla="*/ 317 h 491"/>
                  <a:gd name="T4" fmla="*/ 422 w 662"/>
                  <a:gd name="T5" fmla="*/ 491 h 491"/>
                  <a:gd name="T6" fmla="*/ 639 w 662"/>
                  <a:gd name="T7" fmla="*/ 451 h 491"/>
                  <a:gd name="T8" fmla="*/ 662 w 662"/>
                  <a:gd name="T9" fmla="*/ 331 h 491"/>
                  <a:gd name="T10" fmla="*/ 331 w 662"/>
                  <a:gd name="T11" fmla="*/ 0 h 4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2" h="491">
                    <a:moveTo>
                      <a:pt x="331" y="0"/>
                    </a:moveTo>
                    <a:cubicBezTo>
                      <a:pt x="153" y="0"/>
                      <a:pt x="7" y="141"/>
                      <a:pt x="0" y="317"/>
                    </a:cubicBezTo>
                    <a:cubicBezTo>
                      <a:pt x="108" y="425"/>
                      <a:pt x="258" y="491"/>
                      <a:pt x="422" y="491"/>
                    </a:cubicBezTo>
                    <a:cubicBezTo>
                      <a:pt x="499" y="491"/>
                      <a:pt x="572" y="477"/>
                      <a:pt x="639" y="451"/>
                    </a:cubicBezTo>
                    <a:cubicBezTo>
                      <a:pt x="654" y="414"/>
                      <a:pt x="662" y="373"/>
                      <a:pt x="662" y="331"/>
                    </a:cubicBezTo>
                    <a:cubicBezTo>
                      <a:pt x="662" y="148"/>
                      <a:pt x="514" y="0"/>
                      <a:pt x="331" y="0"/>
                    </a:cubicBezTo>
                    <a:close/>
                  </a:path>
                </a:pathLst>
              </a:custGeom>
              <a:solidFill>
                <a:schemeClr val="accent6">
                  <a:alpha val="7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" name="Freeform 28"/>
              <p:cNvSpPr/>
              <p:nvPr/>
            </p:nvSpPr>
            <p:spPr bwMode="auto">
              <a:xfrm>
                <a:off x="2335874" y="2933609"/>
                <a:ext cx="874838" cy="872054"/>
              </a:xfrm>
              <a:custGeom>
                <a:avLst/>
                <a:gdLst>
                  <a:gd name="T0" fmla="*/ 471 w 471"/>
                  <a:gd name="T1" fmla="*/ 153 h 469"/>
                  <a:gd name="T2" fmla="*/ 244 w 471"/>
                  <a:gd name="T3" fmla="*/ 0 h 469"/>
                  <a:gd name="T4" fmla="*/ 0 w 471"/>
                  <a:gd name="T5" fmla="*/ 244 h 469"/>
                  <a:gd name="T6" fmla="*/ 149 w 471"/>
                  <a:gd name="T7" fmla="*/ 469 h 469"/>
                  <a:gd name="T8" fmla="*/ 471 w 471"/>
                  <a:gd name="T9" fmla="*/ 153 h 4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1" h="469">
                    <a:moveTo>
                      <a:pt x="471" y="153"/>
                    </a:moveTo>
                    <a:cubicBezTo>
                      <a:pt x="435" y="63"/>
                      <a:pt x="347" y="0"/>
                      <a:pt x="244" y="0"/>
                    </a:cubicBezTo>
                    <a:cubicBezTo>
                      <a:pt x="109" y="0"/>
                      <a:pt x="0" y="109"/>
                      <a:pt x="0" y="244"/>
                    </a:cubicBezTo>
                    <a:cubicBezTo>
                      <a:pt x="0" y="345"/>
                      <a:pt x="61" y="432"/>
                      <a:pt x="149" y="469"/>
                    </a:cubicBezTo>
                    <a:cubicBezTo>
                      <a:pt x="293" y="410"/>
                      <a:pt x="409" y="296"/>
                      <a:pt x="471" y="153"/>
                    </a:cubicBezTo>
                    <a:close/>
                  </a:path>
                </a:pathLst>
              </a:custGeom>
              <a:solidFill>
                <a:srgbClr val="00A0E9">
                  <a:alpha val="7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" name="Oval 30"/>
              <p:cNvSpPr>
                <a:spLocks noChangeArrowheads="1"/>
              </p:cNvSpPr>
              <p:nvPr/>
            </p:nvSpPr>
            <p:spPr bwMode="auto">
              <a:xfrm>
                <a:off x="2540899" y="1675625"/>
                <a:ext cx="493546" cy="496329"/>
              </a:xfrm>
              <a:prstGeom prst="ellipse">
                <a:avLst/>
              </a:prstGeom>
              <a:solidFill>
                <a:schemeClr val="accent2">
                  <a:alpha val="7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" name="Oval 11"/>
              <p:cNvSpPr>
                <a:spLocks noChangeArrowheads="1"/>
              </p:cNvSpPr>
              <p:nvPr/>
            </p:nvSpPr>
            <p:spPr bwMode="auto">
              <a:xfrm>
                <a:off x="1833627" y="2696302"/>
                <a:ext cx="557332" cy="556080"/>
              </a:xfrm>
              <a:prstGeom prst="ellipse">
                <a:avLst/>
              </a:prstGeom>
              <a:solidFill>
                <a:schemeClr val="accent4">
                  <a:alpha val="7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" name="Oval 11"/>
              <p:cNvSpPr>
                <a:spLocks noChangeArrowheads="1"/>
              </p:cNvSpPr>
              <p:nvPr/>
            </p:nvSpPr>
            <p:spPr bwMode="auto">
              <a:xfrm>
                <a:off x="2226489" y="2491874"/>
                <a:ext cx="249471" cy="248912"/>
              </a:xfrm>
              <a:prstGeom prst="ellipse">
                <a:avLst/>
              </a:prstGeom>
              <a:solidFill>
                <a:srgbClr val="00A0E9">
                  <a:alpha val="7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81" name="椭圆 80"/>
            <p:cNvSpPr/>
            <p:nvPr/>
          </p:nvSpPr>
          <p:spPr>
            <a:xfrm>
              <a:off x="4251572" y="2232063"/>
              <a:ext cx="553478" cy="553476"/>
            </a:xfrm>
            <a:prstGeom prst="ellipse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>
                  <a:solidFill>
                    <a:schemeClr val="accent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03</a:t>
              </a:r>
              <a:endParaRPr lang="zh-CN" altLang="en-US" sz="1400" dirty="0">
                <a:solidFill>
                  <a:schemeClr val="accent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sp>
        <p:nvSpPr>
          <p:cNvPr id="107" name="TextBox 52"/>
          <p:cNvSpPr txBox="1"/>
          <p:nvPr/>
        </p:nvSpPr>
        <p:spPr>
          <a:xfrm>
            <a:off x="3275038" y="2925357"/>
            <a:ext cx="2593106" cy="837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点击添加章节标</a:t>
            </a:r>
            <a:r>
              <a:rPr lang="zh-CN" altLang="en-US" sz="2000" b="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题</a:t>
            </a:r>
            <a:r>
              <a:rPr lang="zh-CN" altLang="en-US" sz="14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（</a:t>
            </a:r>
            <a:r>
              <a:rPr lang="en-US" altLang="zh-CN" sz="14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Lorem ipsum dolor sit </a:t>
            </a:r>
            <a:r>
              <a:rPr lang="zh-CN" altLang="en-US" sz="1400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）</a:t>
            </a:r>
            <a:endParaRPr lang="zh-CN" altLang="en-US" sz="2000" spc="100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5"/>
          <p:cNvSpPr>
            <a:spLocks noChangeArrowheads="1"/>
          </p:cNvSpPr>
          <p:nvPr/>
        </p:nvSpPr>
        <p:spPr bwMode="auto">
          <a:xfrm>
            <a:off x="806128" y="1203325"/>
            <a:ext cx="74898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800">
                <a:solidFill>
                  <a:schemeClr val="tx1">
                    <a:lumMod val="65000"/>
                    <a:lumOff val="35000"/>
                  </a:schemeClr>
                </a:solidFill>
                <a:ea typeface="华文细黑" panose="02010600040101010101" pitchFamily="2" charset="-122"/>
              </a:rPr>
              <a:t>We have many PowerPoint </a:t>
            </a:r>
            <a:r>
              <a:rPr lang="zh-CN" altLang="en-US" sz="800">
                <a:solidFill>
                  <a:schemeClr val="tx1">
                    <a:lumMod val="65000"/>
                    <a:lumOff val="35000"/>
                  </a:schemeClr>
                </a:solidFill>
                <a:ea typeface="华文细黑" panose="02010600040101010101" pitchFamily="2" charset="-122"/>
              </a:rPr>
              <a:t>templates</a:t>
            </a:r>
            <a:r>
              <a:rPr lang="en-US" altLang="zh-CN" sz="800">
                <a:solidFill>
                  <a:schemeClr val="tx1">
                    <a:lumMod val="65000"/>
                    <a:lumOff val="35000"/>
                  </a:schemeClr>
                </a:solidFill>
                <a:ea typeface="华文细黑" panose="02010600040101010101" pitchFamily="2" charset="-122"/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>
                <a:solidFill>
                  <a:schemeClr val="tx1">
                    <a:lumMod val="65000"/>
                    <a:lumOff val="35000"/>
                  </a:schemeClr>
                </a:solidFill>
                <a:ea typeface="华文细黑" panose="02010600040101010101" pitchFamily="2" charset="-122"/>
              </a:rPr>
              <a:t>templates</a:t>
            </a:r>
            <a:r>
              <a:rPr lang="en-US" altLang="zh-CN" sz="800">
                <a:solidFill>
                  <a:schemeClr val="tx1">
                    <a:lumMod val="65000"/>
                    <a:lumOff val="35000"/>
                  </a:schemeClr>
                </a:solidFill>
                <a:ea typeface="华文细黑" panose="02010600040101010101" pitchFamily="2" charset="-122"/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>
                <a:solidFill>
                  <a:schemeClr val="tx1">
                    <a:lumMod val="65000"/>
                    <a:lumOff val="35000"/>
                  </a:schemeClr>
                </a:solidFill>
                <a:ea typeface="华文细黑" panose="02010600040101010101" pitchFamily="2" charset="-122"/>
              </a:rPr>
              <a:t>templates</a:t>
            </a:r>
            <a:r>
              <a:rPr lang="en-US" altLang="zh-CN" sz="800">
                <a:solidFill>
                  <a:schemeClr val="tx1">
                    <a:lumMod val="65000"/>
                    <a:lumOff val="35000"/>
                  </a:schemeClr>
                </a:solidFill>
                <a:ea typeface="华文细黑" panose="02010600040101010101" pitchFamily="2" charset="-122"/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>
                <a:solidFill>
                  <a:schemeClr val="tx1">
                    <a:lumMod val="65000"/>
                    <a:lumOff val="35000"/>
                  </a:schemeClr>
                </a:solidFill>
                <a:ea typeface="华文细黑" panose="02010600040101010101" pitchFamily="2" charset="-122"/>
              </a:rPr>
              <a:t>templates</a:t>
            </a:r>
            <a:r>
              <a:rPr lang="en-US" altLang="zh-CN" sz="800">
                <a:solidFill>
                  <a:schemeClr val="tx1">
                    <a:lumMod val="65000"/>
                    <a:lumOff val="35000"/>
                  </a:schemeClr>
                </a:solidFill>
                <a:ea typeface="华文细黑" panose="02010600040101010101" pitchFamily="2" charset="-122"/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tx1">
                  <a:lumMod val="65000"/>
                  <a:lumOff val="35000"/>
                </a:schemeClr>
              </a:solidFill>
              <a:ea typeface="华文细黑" panose="02010600040101010101" pitchFamily="2" charset="-122"/>
            </a:endParaRPr>
          </a:p>
        </p:txBody>
      </p:sp>
      <p:sp>
        <p:nvSpPr>
          <p:cNvPr id="38" name="Freeform 6"/>
          <p:cNvSpPr/>
          <p:nvPr/>
        </p:nvSpPr>
        <p:spPr bwMode="auto">
          <a:xfrm>
            <a:off x="780728" y="2424113"/>
            <a:ext cx="1550987" cy="1557337"/>
          </a:xfrm>
          <a:custGeom>
            <a:avLst/>
            <a:gdLst>
              <a:gd name="T0" fmla="*/ 488 w 488"/>
              <a:gd name="T1" fmla="*/ 477 h 488"/>
              <a:gd name="T2" fmla="*/ 477 w 488"/>
              <a:gd name="T3" fmla="*/ 488 h 488"/>
              <a:gd name="T4" fmla="*/ 11 w 488"/>
              <a:gd name="T5" fmla="*/ 488 h 488"/>
              <a:gd name="T6" fmla="*/ 0 w 488"/>
              <a:gd name="T7" fmla="*/ 477 h 488"/>
              <a:gd name="T8" fmla="*/ 0 w 488"/>
              <a:gd name="T9" fmla="*/ 11 h 488"/>
              <a:gd name="T10" fmla="*/ 11 w 488"/>
              <a:gd name="T11" fmla="*/ 0 h 488"/>
              <a:gd name="T12" fmla="*/ 477 w 488"/>
              <a:gd name="T13" fmla="*/ 0 h 488"/>
              <a:gd name="T14" fmla="*/ 488 w 488"/>
              <a:gd name="T15" fmla="*/ 11 h 488"/>
              <a:gd name="T16" fmla="*/ 488 w 488"/>
              <a:gd name="T17" fmla="*/ 477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8" h="488">
                <a:moveTo>
                  <a:pt x="488" y="477"/>
                </a:moveTo>
                <a:cubicBezTo>
                  <a:pt x="488" y="483"/>
                  <a:pt x="483" y="488"/>
                  <a:pt x="477" y="488"/>
                </a:cubicBezTo>
                <a:cubicBezTo>
                  <a:pt x="11" y="488"/>
                  <a:pt x="11" y="488"/>
                  <a:pt x="11" y="488"/>
                </a:cubicBezTo>
                <a:cubicBezTo>
                  <a:pt x="5" y="488"/>
                  <a:pt x="0" y="483"/>
                  <a:pt x="0" y="477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477" y="0"/>
                  <a:pt x="477" y="0"/>
                  <a:pt x="477" y="0"/>
                </a:cubicBezTo>
                <a:cubicBezTo>
                  <a:pt x="483" y="0"/>
                  <a:pt x="488" y="5"/>
                  <a:pt x="488" y="11"/>
                </a:cubicBezTo>
                <a:lnTo>
                  <a:pt x="488" y="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ea typeface="华文细黑" panose="02010600040101010101" pitchFamily="2" charset="-122"/>
            </a:endParaRPr>
          </a:p>
        </p:txBody>
      </p:sp>
      <p:sp>
        <p:nvSpPr>
          <p:cNvPr id="40" name="Freeform 8"/>
          <p:cNvSpPr/>
          <p:nvPr/>
        </p:nvSpPr>
        <p:spPr bwMode="auto">
          <a:xfrm>
            <a:off x="2382515" y="2867025"/>
            <a:ext cx="1550988" cy="1557338"/>
          </a:xfrm>
          <a:custGeom>
            <a:avLst/>
            <a:gdLst>
              <a:gd name="T0" fmla="*/ 488 w 488"/>
              <a:gd name="T1" fmla="*/ 476 h 488"/>
              <a:gd name="T2" fmla="*/ 477 w 488"/>
              <a:gd name="T3" fmla="*/ 488 h 488"/>
              <a:gd name="T4" fmla="*/ 11 w 488"/>
              <a:gd name="T5" fmla="*/ 488 h 488"/>
              <a:gd name="T6" fmla="*/ 0 w 488"/>
              <a:gd name="T7" fmla="*/ 476 h 488"/>
              <a:gd name="T8" fmla="*/ 0 w 488"/>
              <a:gd name="T9" fmla="*/ 11 h 488"/>
              <a:gd name="T10" fmla="*/ 11 w 488"/>
              <a:gd name="T11" fmla="*/ 0 h 488"/>
              <a:gd name="T12" fmla="*/ 477 w 488"/>
              <a:gd name="T13" fmla="*/ 0 h 488"/>
              <a:gd name="T14" fmla="*/ 488 w 488"/>
              <a:gd name="T15" fmla="*/ 11 h 488"/>
              <a:gd name="T16" fmla="*/ 488 w 488"/>
              <a:gd name="T17" fmla="*/ 476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8" h="488">
                <a:moveTo>
                  <a:pt x="488" y="476"/>
                </a:moveTo>
                <a:cubicBezTo>
                  <a:pt x="488" y="483"/>
                  <a:pt x="483" y="488"/>
                  <a:pt x="477" y="488"/>
                </a:cubicBezTo>
                <a:cubicBezTo>
                  <a:pt x="11" y="488"/>
                  <a:pt x="11" y="488"/>
                  <a:pt x="11" y="488"/>
                </a:cubicBezTo>
                <a:cubicBezTo>
                  <a:pt x="5" y="488"/>
                  <a:pt x="0" y="483"/>
                  <a:pt x="0" y="47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477" y="0"/>
                  <a:pt x="477" y="0"/>
                  <a:pt x="477" y="0"/>
                </a:cubicBezTo>
                <a:cubicBezTo>
                  <a:pt x="483" y="0"/>
                  <a:pt x="488" y="5"/>
                  <a:pt x="488" y="11"/>
                </a:cubicBezTo>
                <a:lnTo>
                  <a:pt x="488" y="47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ea typeface="华文细黑" panose="02010600040101010101" pitchFamily="2" charset="-122"/>
            </a:endParaRPr>
          </a:p>
        </p:txBody>
      </p:sp>
      <p:sp>
        <p:nvSpPr>
          <p:cNvPr id="42" name="Freeform 10"/>
          <p:cNvSpPr/>
          <p:nvPr/>
        </p:nvSpPr>
        <p:spPr bwMode="auto">
          <a:xfrm>
            <a:off x="3985890" y="2424113"/>
            <a:ext cx="1550988" cy="1557337"/>
          </a:xfrm>
          <a:custGeom>
            <a:avLst/>
            <a:gdLst>
              <a:gd name="T0" fmla="*/ 488 w 488"/>
              <a:gd name="T1" fmla="*/ 477 h 488"/>
              <a:gd name="T2" fmla="*/ 477 w 488"/>
              <a:gd name="T3" fmla="*/ 488 h 488"/>
              <a:gd name="T4" fmla="*/ 11 w 488"/>
              <a:gd name="T5" fmla="*/ 488 h 488"/>
              <a:gd name="T6" fmla="*/ 0 w 488"/>
              <a:gd name="T7" fmla="*/ 477 h 488"/>
              <a:gd name="T8" fmla="*/ 0 w 488"/>
              <a:gd name="T9" fmla="*/ 11 h 488"/>
              <a:gd name="T10" fmla="*/ 11 w 488"/>
              <a:gd name="T11" fmla="*/ 0 h 488"/>
              <a:gd name="T12" fmla="*/ 477 w 488"/>
              <a:gd name="T13" fmla="*/ 0 h 488"/>
              <a:gd name="T14" fmla="*/ 488 w 488"/>
              <a:gd name="T15" fmla="*/ 11 h 488"/>
              <a:gd name="T16" fmla="*/ 488 w 488"/>
              <a:gd name="T17" fmla="*/ 477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8" h="488">
                <a:moveTo>
                  <a:pt x="488" y="477"/>
                </a:moveTo>
                <a:cubicBezTo>
                  <a:pt x="488" y="483"/>
                  <a:pt x="483" y="488"/>
                  <a:pt x="477" y="488"/>
                </a:cubicBezTo>
                <a:cubicBezTo>
                  <a:pt x="11" y="488"/>
                  <a:pt x="11" y="488"/>
                  <a:pt x="11" y="488"/>
                </a:cubicBezTo>
                <a:cubicBezTo>
                  <a:pt x="5" y="488"/>
                  <a:pt x="0" y="483"/>
                  <a:pt x="0" y="477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477" y="0"/>
                  <a:pt x="477" y="0"/>
                  <a:pt x="477" y="0"/>
                </a:cubicBezTo>
                <a:cubicBezTo>
                  <a:pt x="483" y="0"/>
                  <a:pt x="488" y="5"/>
                  <a:pt x="488" y="11"/>
                </a:cubicBezTo>
                <a:lnTo>
                  <a:pt x="488" y="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ea typeface="华文细黑" panose="02010600040101010101" pitchFamily="2" charset="-122"/>
            </a:endParaRPr>
          </a:p>
        </p:txBody>
      </p:sp>
      <p:sp>
        <p:nvSpPr>
          <p:cNvPr id="44" name="Freeform 12"/>
          <p:cNvSpPr/>
          <p:nvPr/>
        </p:nvSpPr>
        <p:spPr bwMode="auto">
          <a:xfrm>
            <a:off x="5587678" y="2867025"/>
            <a:ext cx="1550987" cy="1557338"/>
          </a:xfrm>
          <a:custGeom>
            <a:avLst/>
            <a:gdLst>
              <a:gd name="T0" fmla="*/ 488 w 488"/>
              <a:gd name="T1" fmla="*/ 476 h 488"/>
              <a:gd name="T2" fmla="*/ 477 w 488"/>
              <a:gd name="T3" fmla="*/ 488 h 488"/>
              <a:gd name="T4" fmla="*/ 11 w 488"/>
              <a:gd name="T5" fmla="*/ 488 h 488"/>
              <a:gd name="T6" fmla="*/ 0 w 488"/>
              <a:gd name="T7" fmla="*/ 476 h 488"/>
              <a:gd name="T8" fmla="*/ 0 w 488"/>
              <a:gd name="T9" fmla="*/ 11 h 488"/>
              <a:gd name="T10" fmla="*/ 11 w 488"/>
              <a:gd name="T11" fmla="*/ 0 h 488"/>
              <a:gd name="T12" fmla="*/ 477 w 488"/>
              <a:gd name="T13" fmla="*/ 0 h 488"/>
              <a:gd name="T14" fmla="*/ 488 w 488"/>
              <a:gd name="T15" fmla="*/ 11 h 488"/>
              <a:gd name="T16" fmla="*/ 488 w 488"/>
              <a:gd name="T17" fmla="*/ 476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8" h="488">
                <a:moveTo>
                  <a:pt x="488" y="476"/>
                </a:moveTo>
                <a:cubicBezTo>
                  <a:pt x="488" y="483"/>
                  <a:pt x="483" y="488"/>
                  <a:pt x="477" y="488"/>
                </a:cubicBezTo>
                <a:cubicBezTo>
                  <a:pt x="11" y="488"/>
                  <a:pt x="11" y="488"/>
                  <a:pt x="11" y="488"/>
                </a:cubicBezTo>
                <a:cubicBezTo>
                  <a:pt x="5" y="488"/>
                  <a:pt x="0" y="483"/>
                  <a:pt x="0" y="47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477" y="0"/>
                  <a:pt x="477" y="0"/>
                  <a:pt x="477" y="0"/>
                </a:cubicBezTo>
                <a:cubicBezTo>
                  <a:pt x="483" y="0"/>
                  <a:pt x="488" y="5"/>
                  <a:pt x="488" y="11"/>
                </a:cubicBezTo>
                <a:lnTo>
                  <a:pt x="488" y="47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ea typeface="华文细黑" panose="02010600040101010101" pitchFamily="2" charset="-122"/>
            </a:endParaRPr>
          </a:p>
        </p:txBody>
      </p:sp>
      <p:sp>
        <p:nvSpPr>
          <p:cNvPr id="46" name="Freeform 14"/>
          <p:cNvSpPr/>
          <p:nvPr/>
        </p:nvSpPr>
        <p:spPr bwMode="auto">
          <a:xfrm>
            <a:off x="7189465" y="2424113"/>
            <a:ext cx="1550988" cy="1557337"/>
          </a:xfrm>
          <a:custGeom>
            <a:avLst/>
            <a:gdLst>
              <a:gd name="T0" fmla="*/ 488 w 488"/>
              <a:gd name="T1" fmla="*/ 477 h 488"/>
              <a:gd name="T2" fmla="*/ 477 w 488"/>
              <a:gd name="T3" fmla="*/ 488 h 488"/>
              <a:gd name="T4" fmla="*/ 11 w 488"/>
              <a:gd name="T5" fmla="*/ 488 h 488"/>
              <a:gd name="T6" fmla="*/ 0 w 488"/>
              <a:gd name="T7" fmla="*/ 477 h 488"/>
              <a:gd name="T8" fmla="*/ 0 w 488"/>
              <a:gd name="T9" fmla="*/ 11 h 488"/>
              <a:gd name="T10" fmla="*/ 11 w 488"/>
              <a:gd name="T11" fmla="*/ 0 h 488"/>
              <a:gd name="T12" fmla="*/ 477 w 488"/>
              <a:gd name="T13" fmla="*/ 0 h 488"/>
              <a:gd name="T14" fmla="*/ 488 w 488"/>
              <a:gd name="T15" fmla="*/ 11 h 488"/>
              <a:gd name="T16" fmla="*/ 488 w 488"/>
              <a:gd name="T17" fmla="*/ 477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8" h="488">
                <a:moveTo>
                  <a:pt x="488" y="477"/>
                </a:moveTo>
                <a:cubicBezTo>
                  <a:pt x="488" y="483"/>
                  <a:pt x="483" y="488"/>
                  <a:pt x="477" y="488"/>
                </a:cubicBezTo>
                <a:cubicBezTo>
                  <a:pt x="11" y="488"/>
                  <a:pt x="11" y="488"/>
                  <a:pt x="11" y="488"/>
                </a:cubicBezTo>
                <a:cubicBezTo>
                  <a:pt x="5" y="488"/>
                  <a:pt x="0" y="483"/>
                  <a:pt x="0" y="477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477" y="0"/>
                  <a:pt x="477" y="0"/>
                  <a:pt x="477" y="0"/>
                </a:cubicBezTo>
                <a:cubicBezTo>
                  <a:pt x="483" y="0"/>
                  <a:pt x="488" y="5"/>
                  <a:pt x="488" y="11"/>
                </a:cubicBezTo>
                <a:lnTo>
                  <a:pt x="488" y="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ea typeface="华文细黑" panose="02010600040101010101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23528" y="2424113"/>
            <a:ext cx="438150" cy="373062"/>
            <a:chOff x="344488" y="2424113"/>
            <a:chExt cx="438150" cy="373062"/>
          </a:xfrm>
          <a:solidFill>
            <a:srgbClr val="D20000"/>
          </a:solidFill>
        </p:grpSpPr>
        <p:sp>
          <p:nvSpPr>
            <p:cNvPr id="39" name="Freeform 7"/>
            <p:cNvSpPr/>
            <p:nvPr/>
          </p:nvSpPr>
          <p:spPr bwMode="auto">
            <a:xfrm>
              <a:off x="382588" y="2424113"/>
              <a:ext cx="371475" cy="373062"/>
            </a:xfrm>
            <a:custGeom>
              <a:avLst/>
              <a:gdLst>
                <a:gd name="T0" fmla="*/ 117 w 117"/>
                <a:gd name="T1" fmla="*/ 106 h 117"/>
                <a:gd name="T2" fmla="*/ 106 w 117"/>
                <a:gd name="T3" fmla="*/ 117 h 117"/>
                <a:gd name="T4" fmla="*/ 11 w 117"/>
                <a:gd name="T5" fmla="*/ 117 h 117"/>
                <a:gd name="T6" fmla="*/ 0 w 117"/>
                <a:gd name="T7" fmla="*/ 106 h 117"/>
                <a:gd name="T8" fmla="*/ 0 w 117"/>
                <a:gd name="T9" fmla="*/ 11 h 117"/>
                <a:gd name="T10" fmla="*/ 11 w 117"/>
                <a:gd name="T11" fmla="*/ 0 h 117"/>
                <a:gd name="T12" fmla="*/ 106 w 117"/>
                <a:gd name="T13" fmla="*/ 0 h 117"/>
                <a:gd name="T14" fmla="*/ 117 w 117"/>
                <a:gd name="T15" fmla="*/ 11 h 117"/>
                <a:gd name="T16" fmla="*/ 117 w 117"/>
                <a:gd name="T17" fmla="*/ 10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7" h="117">
                  <a:moveTo>
                    <a:pt x="117" y="106"/>
                  </a:moveTo>
                  <a:cubicBezTo>
                    <a:pt x="117" y="112"/>
                    <a:pt x="112" y="117"/>
                    <a:pt x="106" y="117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5" y="117"/>
                    <a:pt x="0" y="112"/>
                    <a:pt x="0" y="10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12" y="0"/>
                    <a:pt x="117" y="5"/>
                    <a:pt x="117" y="11"/>
                  </a:cubicBezTo>
                  <a:lnTo>
                    <a:pt x="117" y="10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48" name="Text Box 16"/>
            <p:cNvSpPr txBox="1">
              <a:spLocks noChangeArrowheads="1"/>
            </p:cNvSpPr>
            <p:nvPr/>
          </p:nvSpPr>
          <p:spPr bwMode="auto">
            <a:xfrm>
              <a:off x="344488" y="2425700"/>
              <a:ext cx="4381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zh-CN" dirty="0">
                  <a:solidFill>
                    <a:schemeClr val="bg1"/>
                  </a:solidFill>
                  <a:ea typeface="华文细黑" panose="02010600040101010101" pitchFamily="2" charset="-122"/>
                </a:rPr>
                <a:t>01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523928" y="2424113"/>
            <a:ext cx="438150" cy="373062"/>
            <a:chOff x="3544888" y="2424113"/>
            <a:chExt cx="438150" cy="373062"/>
          </a:xfrm>
          <a:solidFill>
            <a:srgbClr val="D20000"/>
          </a:solidFill>
        </p:grpSpPr>
        <p:sp>
          <p:nvSpPr>
            <p:cNvPr id="43" name="Freeform 11"/>
            <p:cNvSpPr/>
            <p:nvPr/>
          </p:nvSpPr>
          <p:spPr bwMode="auto">
            <a:xfrm>
              <a:off x="3586163" y="2424113"/>
              <a:ext cx="371475" cy="373062"/>
            </a:xfrm>
            <a:custGeom>
              <a:avLst/>
              <a:gdLst>
                <a:gd name="T0" fmla="*/ 117 w 117"/>
                <a:gd name="T1" fmla="*/ 106 h 117"/>
                <a:gd name="T2" fmla="*/ 106 w 117"/>
                <a:gd name="T3" fmla="*/ 117 h 117"/>
                <a:gd name="T4" fmla="*/ 11 w 117"/>
                <a:gd name="T5" fmla="*/ 117 h 117"/>
                <a:gd name="T6" fmla="*/ 0 w 117"/>
                <a:gd name="T7" fmla="*/ 106 h 117"/>
                <a:gd name="T8" fmla="*/ 0 w 117"/>
                <a:gd name="T9" fmla="*/ 11 h 117"/>
                <a:gd name="T10" fmla="*/ 11 w 117"/>
                <a:gd name="T11" fmla="*/ 0 h 117"/>
                <a:gd name="T12" fmla="*/ 106 w 117"/>
                <a:gd name="T13" fmla="*/ 0 h 117"/>
                <a:gd name="T14" fmla="*/ 117 w 117"/>
                <a:gd name="T15" fmla="*/ 11 h 117"/>
                <a:gd name="T16" fmla="*/ 117 w 117"/>
                <a:gd name="T17" fmla="*/ 10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7" h="117">
                  <a:moveTo>
                    <a:pt x="117" y="106"/>
                  </a:moveTo>
                  <a:cubicBezTo>
                    <a:pt x="117" y="112"/>
                    <a:pt x="112" y="117"/>
                    <a:pt x="106" y="117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5" y="117"/>
                    <a:pt x="0" y="112"/>
                    <a:pt x="0" y="10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12" y="0"/>
                    <a:pt x="117" y="5"/>
                    <a:pt x="117" y="11"/>
                  </a:cubicBezTo>
                  <a:lnTo>
                    <a:pt x="117" y="10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49" name="Text Box 17"/>
            <p:cNvSpPr txBox="1">
              <a:spLocks noChangeArrowheads="1"/>
            </p:cNvSpPr>
            <p:nvPr/>
          </p:nvSpPr>
          <p:spPr bwMode="auto">
            <a:xfrm>
              <a:off x="3544888" y="2425700"/>
              <a:ext cx="4381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zh-CN" dirty="0">
                  <a:solidFill>
                    <a:schemeClr val="bg1"/>
                  </a:solidFill>
                  <a:ea typeface="华文细黑" panose="02010600040101010101" pitchFamily="2" charset="-122"/>
                </a:rPr>
                <a:t>03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730678" y="2424113"/>
            <a:ext cx="438150" cy="373062"/>
            <a:chOff x="6751638" y="2424113"/>
            <a:chExt cx="438150" cy="373062"/>
          </a:xfrm>
          <a:solidFill>
            <a:srgbClr val="D20000"/>
          </a:solidFill>
        </p:grpSpPr>
        <p:sp>
          <p:nvSpPr>
            <p:cNvPr id="47" name="Freeform 15"/>
            <p:cNvSpPr/>
            <p:nvPr/>
          </p:nvSpPr>
          <p:spPr bwMode="auto">
            <a:xfrm>
              <a:off x="6791325" y="2424113"/>
              <a:ext cx="371475" cy="373062"/>
            </a:xfrm>
            <a:custGeom>
              <a:avLst/>
              <a:gdLst>
                <a:gd name="T0" fmla="*/ 117 w 117"/>
                <a:gd name="T1" fmla="*/ 106 h 117"/>
                <a:gd name="T2" fmla="*/ 106 w 117"/>
                <a:gd name="T3" fmla="*/ 117 h 117"/>
                <a:gd name="T4" fmla="*/ 11 w 117"/>
                <a:gd name="T5" fmla="*/ 117 h 117"/>
                <a:gd name="T6" fmla="*/ 0 w 117"/>
                <a:gd name="T7" fmla="*/ 106 h 117"/>
                <a:gd name="T8" fmla="*/ 0 w 117"/>
                <a:gd name="T9" fmla="*/ 11 h 117"/>
                <a:gd name="T10" fmla="*/ 11 w 117"/>
                <a:gd name="T11" fmla="*/ 0 h 117"/>
                <a:gd name="T12" fmla="*/ 106 w 117"/>
                <a:gd name="T13" fmla="*/ 0 h 117"/>
                <a:gd name="T14" fmla="*/ 117 w 117"/>
                <a:gd name="T15" fmla="*/ 11 h 117"/>
                <a:gd name="T16" fmla="*/ 117 w 117"/>
                <a:gd name="T17" fmla="*/ 10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7" h="117">
                  <a:moveTo>
                    <a:pt x="117" y="106"/>
                  </a:moveTo>
                  <a:cubicBezTo>
                    <a:pt x="117" y="112"/>
                    <a:pt x="112" y="117"/>
                    <a:pt x="106" y="117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5" y="117"/>
                    <a:pt x="0" y="112"/>
                    <a:pt x="0" y="10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12" y="0"/>
                    <a:pt x="117" y="5"/>
                    <a:pt x="117" y="11"/>
                  </a:cubicBezTo>
                  <a:lnTo>
                    <a:pt x="117" y="10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77" name="Text Box 18"/>
            <p:cNvSpPr txBox="1">
              <a:spLocks noChangeArrowheads="1"/>
            </p:cNvSpPr>
            <p:nvPr/>
          </p:nvSpPr>
          <p:spPr bwMode="auto">
            <a:xfrm>
              <a:off x="6751638" y="2425700"/>
              <a:ext cx="4381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zh-CN" dirty="0">
                  <a:solidFill>
                    <a:schemeClr val="bg1"/>
                  </a:solidFill>
                  <a:ea typeface="华文细黑" panose="02010600040101010101" pitchFamily="2" charset="-122"/>
                </a:rPr>
                <a:t>05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920553" y="4048125"/>
            <a:ext cx="438150" cy="376238"/>
            <a:chOff x="1941513" y="4048125"/>
            <a:chExt cx="438150" cy="37623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1" name="Freeform 9"/>
            <p:cNvSpPr/>
            <p:nvPr/>
          </p:nvSpPr>
          <p:spPr bwMode="auto">
            <a:xfrm>
              <a:off x="1984375" y="4048125"/>
              <a:ext cx="371475" cy="376238"/>
            </a:xfrm>
            <a:custGeom>
              <a:avLst/>
              <a:gdLst>
                <a:gd name="T0" fmla="*/ 117 w 117"/>
                <a:gd name="T1" fmla="*/ 106 h 118"/>
                <a:gd name="T2" fmla="*/ 106 w 117"/>
                <a:gd name="T3" fmla="*/ 118 h 118"/>
                <a:gd name="T4" fmla="*/ 11 w 117"/>
                <a:gd name="T5" fmla="*/ 118 h 118"/>
                <a:gd name="T6" fmla="*/ 0 w 117"/>
                <a:gd name="T7" fmla="*/ 106 h 118"/>
                <a:gd name="T8" fmla="*/ 0 w 117"/>
                <a:gd name="T9" fmla="*/ 12 h 118"/>
                <a:gd name="T10" fmla="*/ 11 w 117"/>
                <a:gd name="T11" fmla="*/ 0 h 118"/>
                <a:gd name="T12" fmla="*/ 106 w 117"/>
                <a:gd name="T13" fmla="*/ 0 h 118"/>
                <a:gd name="T14" fmla="*/ 117 w 117"/>
                <a:gd name="T15" fmla="*/ 12 h 118"/>
                <a:gd name="T16" fmla="*/ 117 w 117"/>
                <a:gd name="T17" fmla="*/ 106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7" h="118">
                  <a:moveTo>
                    <a:pt x="117" y="106"/>
                  </a:moveTo>
                  <a:cubicBezTo>
                    <a:pt x="117" y="113"/>
                    <a:pt x="112" y="118"/>
                    <a:pt x="106" y="118"/>
                  </a:cubicBezTo>
                  <a:cubicBezTo>
                    <a:pt x="11" y="118"/>
                    <a:pt x="11" y="118"/>
                    <a:pt x="11" y="118"/>
                  </a:cubicBezTo>
                  <a:cubicBezTo>
                    <a:pt x="5" y="118"/>
                    <a:pt x="0" y="113"/>
                    <a:pt x="0" y="106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12" y="0"/>
                    <a:pt x="117" y="5"/>
                    <a:pt x="117" y="12"/>
                  </a:cubicBezTo>
                  <a:lnTo>
                    <a:pt x="117" y="10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>
                <a:ea typeface="华文细黑" panose="02010600040101010101" pitchFamily="2" charset="-122"/>
              </a:endParaRPr>
            </a:p>
          </p:txBody>
        </p:sp>
        <p:sp>
          <p:nvSpPr>
            <p:cNvPr id="78" name="Text Box 19"/>
            <p:cNvSpPr txBox="1">
              <a:spLocks noChangeArrowheads="1"/>
            </p:cNvSpPr>
            <p:nvPr/>
          </p:nvSpPr>
          <p:spPr bwMode="auto">
            <a:xfrm>
              <a:off x="1941513" y="4054475"/>
              <a:ext cx="4381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zh-CN">
                  <a:solidFill>
                    <a:schemeClr val="bg1"/>
                  </a:solidFill>
                  <a:ea typeface="华文细黑" panose="02010600040101010101" pitchFamily="2" charset="-122"/>
                </a:rPr>
                <a:t>02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127303" y="4048125"/>
            <a:ext cx="438150" cy="376238"/>
            <a:chOff x="5148263" y="4048125"/>
            <a:chExt cx="438150" cy="37623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5" name="Freeform 13"/>
            <p:cNvSpPr/>
            <p:nvPr/>
          </p:nvSpPr>
          <p:spPr bwMode="auto">
            <a:xfrm>
              <a:off x="5187950" y="4048125"/>
              <a:ext cx="373063" cy="376238"/>
            </a:xfrm>
            <a:custGeom>
              <a:avLst/>
              <a:gdLst>
                <a:gd name="T0" fmla="*/ 117 w 117"/>
                <a:gd name="T1" fmla="*/ 106 h 118"/>
                <a:gd name="T2" fmla="*/ 106 w 117"/>
                <a:gd name="T3" fmla="*/ 118 h 118"/>
                <a:gd name="T4" fmla="*/ 11 w 117"/>
                <a:gd name="T5" fmla="*/ 118 h 118"/>
                <a:gd name="T6" fmla="*/ 0 w 117"/>
                <a:gd name="T7" fmla="*/ 106 h 118"/>
                <a:gd name="T8" fmla="*/ 0 w 117"/>
                <a:gd name="T9" fmla="*/ 12 h 118"/>
                <a:gd name="T10" fmla="*/ 11 w 117"/>
                <a:gd name="T11" fmla="*/ 0 h 118"/>
                <a:gd name="T12" fmla="*/ 106 w 117"/>
                <a:gd name="T13" fmla="*/ 0 h 118"/>
                <a:gd name="T14" fmla="*/ 117 w 117"/>
                <a:gd name="T15" fmla="*/ 12 h 118"/>
                <a:gd name="T16" fmla="*/ 117 w 117"/>
                <a:gd name="T17" fmla="*/ 106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7" h="118">
                  <a:moveTo>
                    <a:pt x="117" y="106"/>
                  </a:moveTo>
                  <a:cubicBezTo>
                    <a:pt x="117" y="113"/>
                    <a:pt x="112" y="118"/>
                    <a:pt x="106" y="118"/>
                  </a:cubicBezTo>
                  <a:cubicBezTo>
                    <a:pt x="11" y="118"/>
                    <a:pt x="11" y="118"/>
                    <a:pt x="11" y="118"/>
                  </a:cubicBezTo>
                  <a:cubicBezTo>
                    <a:pt x="5" y="118"/>
                    <a:pt x="0" y="113"/>
                    <a:pt x="0" y="106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12" y="0"/>
                    <a:pt x="117" y="5"/>
                    <a:pt x="117" y="12"/>
                  </a:cubicBezTo>
                  <a:lnTo>
                    <a:pt x="117" y="10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>
                <a:ea typeface="华文细黑" panose="02010600040101010101" pitchFamily="2" charset="-122"/>
              </a:endParaRPr>
            </a:p>
          </p:txBody>
        </p:sp>
        <p:sp>
          <p:nvSpPr>
            <p:cNvPr id="79" name="Text Box 20"/>
            <p:cNvSpPr txBox="1">
              <a:spLocks noChangeArrowheads="1"/>
            </p:cNvSpPr>
            <p:nvPr/>
          </p:nvSpPr>
          <p:spPr bwMode="auto">
            <a:xfrm>
              <a:off x="5148263" y="4054475"/>
              <a:ext cx="4381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zh-CN" dirty="0">
                  <a:solidFill>
                    <a:schemeClr val="bg1"/>
                  </a:solidFill>
                  <a:ea typeface="华文细黑" panose="02010600040101010101" pitchFamily="2" charset="-122"/>
                </a:rPr>
                <a:t>04</a:t>
              </a:r>
            </a:p>
          </p:txBody>
        </p:sp>
      </p:grpSp>
      <p:sp>
        <p:nvSpPr>
          <p:cNvPr id="80" name="Rectangle 21"/>
          <p:cNvSpPr>
            <a:spLocks noChangeArrowheads="1"/>
          </p:cNvSpPr>
          <p:nvPr/>
        </p:nvSpPr>
        <p:spPr bwMode="auto">
          <a:xfrm>
            <a:off x="1072906" y="2854325"/>
            <a:ext cx="1152525" cy="89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700" dirty="0">
                <a:solidFill>
                  <a:schemeClr val="bg1"/>
                </a:solidFill>
                <a:ea typeface="华文细黑" panose="02010600040101010101" pitchFamily="2" charset="-122"/>
              </a:rPr>
              <a:t>We have many PowerPoint </a:t>
            </a:r>
            <a:r>
              <a:rPr lang="zh-CN" altLang="en-US" sz="700" dirty="0">
                <a:solidFill>
                  <a:schemeClr val="bg1"/>
                </a:solidFill>
                <a:ea typeface="华文细黑" panose="02010600040101010101" pitchFamily="2" charset="-122"/>
              </a:rPr>
              <a:t>templates</a:t>
            </a:r>
            <a:r>
              <a:rPr lang="en-US" altLang="zh-CN" sz="700" dirty="0">
                <a:solidFill>
                  <a:schemeClr val="bg1"/>
                </a:solidFill>
                <a:ea typeface="华文细黑" panose="02010600040101010101" pitchFamily="2" charset="-122"/>
              </a:rPr>
              <a:t> that has been specifically designed to help anyone that is stepping into the world of PowerPoint for the very first time. </a:t>
            </a:r>
            <a:endParaRPr lang="zh-CN" altLang="en-US" sz="700" dirty="0">
              <a:solidFill>
                <a:schemeClr val="bg1"/>
              </a:solidFill>
              <a:ea typeface="华文细黑" panose="02010600040101010101" pitchFamily="2" charset="-122"/>
            </a:endParaRPr>
          </a:p>
        </p:txBody>
      </p:sp>
      <p:sp>
        <p:nvSpPr>
          <p:cNvPr id="81" name="Rectangle 22"/>
          <p:cNvSpPr>
            <a:spLocks noChangeArrowheads="1"/>
          </p:cNvSpPr>
          <p:nvPr/>
        </p:nvSpPr>
        <p:spPr bwMode="auto">
          <a:xfrm>
            <a:off x="4287594" y="2854325"/>
            <a:ext cx="1152525" cy="89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700">
                <a:solidFill>
                  <a:schemeClr val="bg1"/>
                </a:solidFill>
                <a:ea typeface="华文细黑" panose="02010600040101010101" pitchFamily="2" charset="-122"/>
              </a:rPr>
              <a:t>We have many PowerPoint </a:t>
            </a:r>
            <a:r>
              <a:rPr lang="zh-CN" altLang="en-US" sz="700">
                <a:solidFill>
                  <a:schemeClr val="bg1"/>
                </a:solidFill>
                <a:ea typeface="华文细黑" panose="02010600040101010101" pitchFamily="2" charset="-122"/>
              </a:rPr>
              <a:t>templates</a:t>
            </a:r>
            <a:r>
              <a:rPr lang="en-US" altLang="zh-CN" sz="700">
                <a:solidFill>
                  <a:schemeClr val="bg1"/>
                </a:solidFill>
                <a:ea typeface="华文细黑" panose="02010600040101010101" pitchFamily="2" charset="-122"/>
              </a:rPr>
              <a:t> that has been specifically designed to help anyone that is stepping into the world of PowerPoint for the very first time. </a:t>
            </a:r>
            <a:endParaRPr lang="zh-CN" altLang="en-US" sz="700">
              <a:solidFill>
                <a:schemeClr val="bg1"/>
              </a:solidFill>
              <a:ea typeface="华文细黑" panose="02010600040101010101" pitchFamily="2" charset="-122"/>
            </a:endParaRPr>
          </a:p>
        </p:txBody>
      </p:sp>
      <p:sp>
        <p:nvSpPr>
          <p:cNvPr id="82" name="Rectangle 23"/>
          <p:cNvSpPr>
            <a:spLocks noChangeArrowheads="1"/>
          </p:cNvSpPr>
          <p:nvPr/>
        </p:nvSpPr>
        <p:spPr bwMode="auto">
          <a:xfrm>
            <a:off x="7487994" y="2854325"/>
            <a:ext cx="1152525" cy="89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700">
                <a:solidFill>
                  <a:schemeClr val="bg1"/>
                </a:solidFill>
                <a:ea typeface="华文细黑" panose="02010600040101010101" pitchFamily="2" charset="-122"/>
              </a:rPr>
              <a:t>We have many PowerPoint </a:t>
            </a:r>
            <a:r>
              <a:rPr lang="zh-CN" altLang="en-US" sz="700">
                <a:solidFill>
                  <a:schemeClr val="bg1"/>
                </a:solidFill>
                <a:ea typeface="华文细黑" panose="02010600040101010101" pitchFamily="2" charset="-122"/>
              </a:rPr>
              <a:t>templates</a:t>
            </a:r>
            <a:r>
              <a:rPr lang="en-US" altLang="zh-CN" sz="700">
                <a:solidFill>
                  <a:schemeClr val="bg1"/>
                </a:solidFill>
                <a:ea typeface="华文细黑" panose="02010600040101010101" pitchFamily="2" charset="-122"/>
              </a:rPr>
              <a:t> that has been specifically designed to help anyone that is stepping into the world of PowerPoint for the very first time. </a:t>
            </a:r>
            <a:endParaRPr lang="zh-CN" altLang="en-US" sz="700">
              <a:solidFill>
                <a:schemeClr val="bg1"/>
              </a:solidFill>
              <a:ea typeface="华文细黑" panose="02010600040101010101" pitchFamily="2" charset="-122"/>
            </a:endParaRPr>
          </a:p>
        </p:txBody>
      </p:sp>
      <p:sp>
        <p:nvSpPr>
          <p:cNvPr id="83" name="Rectangle 24"/>
          <p:cNvSpPr>
            <a:spLocks noChangeArrowheads="1"/>
          </p:cNvSpPr>
          <p:nvPr/>
        </p:nvSpPr>
        <p:spPr bwMode="auto">
          <a:xfrm>
            <a:off x="2676281" y="3290888"/>
            <a:ext cx="1152525" cy="89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700">
                <a:solidFill>
                  <a:schemeClr val="bg1"/>
                </a:solidFill>
                <a:ea typeface="华文细黑" panose="02010600040101010101" pitchFamily="2" charset="-122"/>
              </a:rPr>
              <a:t>We have many PowerPoint </a:t>
            </a:r>
            <a:r>
              <a:rPr lang="zh-CN" altLang="en-US" sz="700">
                <a:solidFill>
                  <a:schemeClr val="bg1"/>
                </a:solidFill>
                <a:ea typeface="华文细黑" panose="02010600040101010101" pitchFamily="2" charset="-122"/>
              </a:rPr>
              <a:t>templates</a:t>
            </a:r>
            <a:r>
              <a:rPr lang="en-US" altLang="zh-CN" sz="700">
                <a:solidFill>
                  <a:schemeClr val="bg1"/>
                </a:solidFill>
                <a:ea typeface="华文细黑" panose="02010600040101010101" pitchFamily="2" charset="-122"/>
              </a:rPr>
              <a:t> that has been specifically designed to help anyone that is stepping into the world of PowerPoint for the very first time. </a:t>
            </a:r>
            <a:endParaRPr lang="zh-CN" altLang="en-US" sz="700">
              <a:solidFill>
                <a:schemeClr val="bg1"/>
              </a:solidFill>
              <a:ea typeface="华文细黑" panose="02010600040101010101" pitchFamily="2" charset="-122"/>
            </a:endParaRPr>
          </a:p>
        </p:txBody>
      </p:sp>
      <p:sp>
        <p:nvSpPr>
          <p:cNvPr id="84" name="Rectangle 25"/>
          <p:cNvSpPr>
            <a:spLocks noChangeArrowheads="1"/>
          </p:cNvSpPr>
          <p:nvPr/>
        </p:nvSpPr>
        <p:spPr bwMode="auto">
          <a:xfrm>
            <a:off x="5876681" y="3290888"/>
            <a:ext cx="1152525" cy="89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700">
                <a:solidFill>
                  <a:schemeClr val="bg1"/>
                </a:solidFill>
                <a:ea typeface="华文细黑" panose="02010600040101010101" pitchFamily="2" charset="-122"/>
              </a:rPr>
              <a:t>We have many PowerPoint </a:t>
            </a:r>
            <a:r>
              <a:rPr lang="zh-CN" altLang="en-US" sz="700">
                <a:solidFill>
                  <a:schemeClr val="bg1"/>
                </a:solidFill>
                <a:ea typeface="华文细黑" panose="02010600040101010101" pitchFamily="2" charset="-122"/>
              </a:rPr>
              <a:t>templates</a:t>
            </a:r>
            <a:r>
              <a:rPr lang="en-US" altLang="zh-CN" sz="700">
                <a:solidFill>
                  <a:schemeClr val="bg1"/>
                </a:solidFill>
                <a:ea typeface="华文细黑" panose="02010600040101010101" pitchFamily="2" charset="-122"/>
              </a:rPr>
              <a:t> that has been specifically designed to help anyone that is stepping into the world of PowerPoint for the very first time. </a:t>
            </a:r>
            <a:endParaRPr lang="zh-CN" altLang="en-US" sz="700">
              <a:solidFill>
                <a:schemeClr val="bg1"/>
              </a:solidFill>
              <a:ea typeface="华文细黑" panose="02010600040101010101" pitchFamily="2" charset="-122"/>
            </a:endParaRPr>
          </a:p>
        </p:txBody>
      </p:sp>
      <p:sp>
        <p:nvSpPr>
          <p:cNvPr id="85" name="Text Box 26"/>
          <p:cNvSpPr txBox="1">
            <a:spLocks noChangeArrowheads="1"/>
          </p:cNvSpPr>
          <p:nvPr/>
        </p:nvSpPr>
        <p:spPr bwMode="auto">
          <a:xfrm>
            <a:off x="1075198" y="2538413"/>
            <a:ext cx="95410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添加标题文本</a:t>
            </a:r>
            <a:endParaRPr lang="en-US" altLang="zh-CN" sz="10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86" name="Text Box 27"/>
          <p:cNvSpPr txBox="1">
            <a:spLocks noChangeArrowheads="1"/>
          </p:cNvSpPr>
          <p:nvPr/>
        </p:nvSpPr>
        <p:spPr bwMode="auto">
          <a:xfrm>
            <a:off x="4219543" y="2538413"/>
            <a:ext cx="95410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zh-CN" altLang="en-US" sz="1000" dirty="0">
                <a:solidFill>
                  <a:prstClr val="white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添加标题文本</a:t>
            </a:r>
            <a:endParaRPr lang="en-US" altLang="zh-CN" sz="1000" dirty="0">
              <a:solidFill>
                <a:prstClr val="white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87" name="Text Box 28"/>
          <p:cNvSpPr txBox="1">
            <a:spLocks noChangeArrowheads="1"/>
          </p:cNvSpPr>
          <p:nvPr/>
        </p:nvSpPr>
        <p:spPr bwMode="auto">
          <a:xfrm>
            <a:off x="7450106" y="2538413"/>
            <a:ext cx="95410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zh-CN" altLang="en-US" sz="1000" dirty="0">
                <a:solidFill>
                  <a:prstClr val="white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添加标题文本</a:t>
            </a:r>
            <a:endParaRPr lang="en-US" altLang="zh-CN" sz="1000" dirty="0">
              <a:solidFill>
                <a:prstClr val="white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88" name="Text Box 29"/>
          <p:cNvSpPr txBox="1">
            <a:spLocks noChangeArrowheads="1"/>
          </p:cNvSpPr>
          <p:nvPr/>
        </p:nvSpPr>
        <p:spPr bwMode="auto">
          <a:xfrm>
            <a:off x="2619343" y="2973388"/>
            <a:ext cx="95410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zh-CN" altLang="en-US" sz="1000" dirty="0">
                <a:solidFill>
                  <a:prstClr val="white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添加标题文本</a:t>
            </a:r>
            <a:endParaRPr lang="en-US" altLang="zh-CN" sz="1000" dirty="0">
              <a:solidFill>
                <a:prstClr val="white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89" name="Text Box 30"/>
          <p:cNvSpPr txBox="1">
            <a:spLocks noChangeArrowheads="1"/>
          </p:cNvSpPr>
          <p:nvPr/>
        </p:nvSpPr>
        <p:spPr bwMode="auto">
          <a:xfrm>
            <a:off x="5819743" y="2973388"/>
            <a:ext cx="95410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zh-CN" altLang="en-US" sz="1000" dirty="0">
                <a:solidFill>
                  <a:prstClr val="white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添加标题文本</a:t>
            </a:r>
            <a:endParaRPr lang="en-US" altLang="zh-CN" sz="1000" dirty="0">
              <a:solidFill>
                <a:prstClr val="white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" y="246509"/>
            <a:ext cx="179511" cy="2880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ea typeface="华文细黑" panose="02010600040101010101" pitchFamily="2" charset="-122"/>
            </a:endParaRP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323528" y="266700"/>
            <a:ext cx="27780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此处添加标题文本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2" fill="hold" grpId="0" nodeType="withEffect" p14:presetBounceEnd="1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6000">
                                          <p:cBhvr additive="base">
                                            <p:cTn id="12" dur="2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6000">
                                          <p:cBhvr additive="base">
                                            <p:cTn id="13" dur="2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6" presetClass="emph" presetSubtype="0" autoRev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5" dur="150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grpId="0" nodeType="withEffect" p14:presetBounceEnd="16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6000">
                                          <p:cBhvr additive="base">
                                            <p:cTn id="18" dur="2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6000">
                                          <p:cBhvr additive="base">
                                            <p:cTn id="19" dur="2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grpId="0" nodeType="withEffect" p14:presetBounceEnd="16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6000">
                                          <p:cBhvr additive="base">
                                            <p:cTn id="22" dur="25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6000">
                                          <p:cBhvr additive="base">
                                            <p:cTn id="23" dur="25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grpId="0" nodeType="withEffect" p14:presetBounceEnd="16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6000">
                                          <p:cBhvr additive="base">
                                            <p:cTn id="26" dur="25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6000">
                                          <p:cBhvr additive="base">
                                            <p:cTn id="27" dur="25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3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3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6" presetClass="emph" presetSubtype="0" autoRev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35" dur="150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grpId="0" nodeType="withEffect" p14:presetBounceEnd="16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6000">
                                          <p:cBhvr additive="base">
                                            <p:cTn id="38" dur="2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6000">
                                          <p:cBhvr additive="base">
                                            <p:cTn id="39" dur="2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4" fill="hold" grpId="0" nodeType="withEffect" p14:presetBounceEnd="16000">
                                      <p:stCondLst>
                                        <p:cond delay="65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6000">
                                          <p:cBhvr additive="base">
                                            <p:cTn id="42" dur="25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6000">
                                          <p:cBhvr additive="base">
                                            <p:cTn id="43" dur="25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4" fill="hold" grpId="0" nodeType="withEffect" p14:presetBounceEnd="16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6000">
                                          <p:cBhvr additive="base">
                                            <p:cTn id="46" dur="25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6000">
                                          <p:cBhvr additive="base">
                                            <p:cTn id="47" dur="25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3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6" presetClass="emph" presetSubtype="0" autoRev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55" dur="15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4" fill="hold" grpId="0" nodeType="withEffect" p14:presetBounceEnd="16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6000">
                                          <p:cBhvr additive="base">
                                            <p:cTn id="58" dur="2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6000">
                                          <p:cBhvr additive="base">
                                            <p:cTn id="59" dur="2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4" fill="hold" grpId="0" nodeType="withEffect" p14:presetBounceEnd="16000">
                                      <p:stCondLst>
                                        <p:cond delay="65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6000">
                                          <p:cBhvr additive="base">
                                            <p:cTn id="62" dur="25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6000">
                                          <p:cBhvr additive="base">
                                            <p:cTn id="63" dur="25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4" fill="hold" grpId="0" nodeType="withEffect" p14:presetBounceEnd="16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6000">
                                          <p:cBhvr additive="base">
                                            <p:cTn id="66" dur="2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6000">
                                          <p:cBhvr additive="base">
                                            <p:cTn id="67" dur="2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6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6" presetClass="emph" presetSubtype="0" autoRev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75" dur="15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6" presetID="2" presetClass="entr" presetSubtype="4" fill="hold" grpId="0" nodeType="withEffect" p14:presetBounceEnd="16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6000">
                                          <p:cBhvr additive="base">
                                            <p:cTn id="78" dur="2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6000">
                                          <p:cBhvr additive="base">
                                            <p:cTn id="79" dur="2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0" presetID="2" presetClass="entr" presetSubtype="4" fill="hold" grpId="0" nodeType="withEffect" p14:presetBounceEnd="16000">
                                      <p:stCondLst>
                                        <p:cond delay="65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6000">
                                          <p:cBhvr additive="base">
                                            <p:cTn id="82" dur="25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6000">
                                          <p:cBhvr additive="base">
                                            <p:cTn id="83" dur="25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4" presetID="2" presetClass="entr" presetSubtype="4" fill="hold" grpId="0" nodeType="withEffect" p14:presetBounceEnd="16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6000">
                                          <p:cBhvr additive="base">
                                            <p:cTn id="86" dur="2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6000">
                                          <p:cBhvr additive="base">
                                            <p:cTn id="87" dur="2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8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3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6" presetClass="emph" presetSubtype="0" autoRev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95" dur="15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6" presetID="2" presetClass="entr" presetSubtype="4" fill="hold" grpId="0" nodeType="withEffect" p14:presetBounceEnd="16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6000">
                                          <p:cBhvr additive="base">
                                            <p:cTn id="98" dur="2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6000">
                                          <p:cBhvr additive="base">
                                            <p:cTn id="99" dur="2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0" presetID="2" presetClass="entr" presetSubtype="4" fill="hold" grpId="0" nodeType="withEffect" p14:presetBounceEnd="16000">
                                      <p:stCondLst>
                                        <p:cond delay="65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6000">
                                          <p:cBhvr additive="base">
                                            <p:cTn id="102" dur="25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6000">
                                          <p:cBhvr additive="base">
                                            <p:cTn id="103" dur="25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4" presetID="2" presetClass="entr" presetSubtype="4" fill="hold" grpId="0" nodeType="withEffect" p14:presetBounceEnd="16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6000">
                                          <p:cBhvr additive="base">
                                            <p:cTn id="106" dur="25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6000">
                                          <p:cBhvr additive="base">
                                            <p:cTn id="107" dur="25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7" grpId="0"/>
          <p:bldP spid="38" grpId="0" animBg="1"/>
          <p:bldP spid="40" grpId="0" animBg="1"/>
          <p:bldP spid="42" grpId="0" animBg="1"/>
          <p:bldP spid="44" grpId="0" animBg="1"/>
          <p:bldP spid="46" grpId="0" animBg="1"/>
          <p:bldP spid="80" grpId="0"/>
          <p:bldP spid="81" grpId="0"/>
          <p:bldP spid="82" grpId="0"/>
          <p:bldP spid="83" grpId="0"/>
          <p:bldP spid="84" grpId="0"/>
          <p:bldP spid="85" grpId="0"/>
          <p:bldP spid="86" grpId="0"/>
          <p:bldP spid="87" grpId="0"/>
          <p:bldP spid="88" grpId="0"/>
          <p:bldP spid="8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2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2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6" presetClass="emph" presetSubtype="0" autoRev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5" dur="150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2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2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25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25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25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25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3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3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6" presetClass="emph" presetSubtype="0" autoRev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35" dur="150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2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2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4" fill="hold" grpId="0" nodeType="withEffect">
                                      <p:stCondLst>
                                        <p:cond delay="65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25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25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25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25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3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6" presetClass="emph" presetSubtype="0" autoRev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55" dur="15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4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2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2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4" fill="hold" grpId="0" nodeType="withEffect">
                                      <p:stCondLst>
                                        <p:cond delay="65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25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25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2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2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6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6" presetClass="emph" presetSubtype="0" autoRev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75" dur="15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6" presetID="2" presetClass="entr" presetSubtype="4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2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9" dur="2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0" presetID="2" presetClass="entr" presetSubtype="4" fill="hold" grpId="0" nodeType="withEffect">
                                      <p:stCondLst>
                                        <p:cond delay="65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25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3" dur="25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4" presetID="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" dur="2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7" dur="2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8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3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6" presetClass="emph" presetSubtype="0" autoRev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95" dur="15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6" presetID="2" presetClass="entr" presetSubtype="4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8" dur="2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9" dur="2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0" presetID="2" presetClass="entr" presetSubtype="4" fill="hold" grpId="0" nodeType="withEffect">
                                      <p:stCondLst>
                                        <p:cond delay="65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2" dur="25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3" dur="25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4" presetID="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6" dur="25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7" dur="25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7" grpId="0"/>
          <p:bldP spid="38" grpId="0" animBg="1"/>
          <p:bldP spid="40" grpId="0" animBg="1"/>
          <p:bldP spid="42" grpId="0" animBg="1"/>
          <p:bldP spid="44" grpId="0" animBg="1"/>
          <p:bldP spid="46" grpId="0" animBg="1"/>
          <p:bldP spid="80" grpId="0"/>
          <p:bldP spid="81" grpId="0"/>
          <p:bldP spid="82" grpId="0"/>
          <p:bldP spid="83" grpId="0"/>
          <p:bldP spid="84" grpId="0"/>
          <p:bldP spid="85" grpId="0"/>
          <p:bldP spid="86" grpId="0"/>
          <p:bldP spid="87" grpId="0"/>
          <p:bldP spid="88" grpId="0"/>
          <p:bldP spid="89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014413" y="2498725"/>
            <a:ext cx="719137" cy="46831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ea typeface="华文细黑" panose="02010600040101010101" pitchFamily="2" charset="-122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692275" y="2065338"/>
            <a:ext cx="719138" cy="4667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ea typeface="华文细黑" panose="02010600040101010101" pitchFamily="2" charset="-122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2914650" y="2498725"/>
            <a:ext cx="719138" cy="46831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ea typeface="华文细黑" panose="02010600040101010101" pitchFamily="2" charset="-122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3594100" y="2065338"/>
            <a:ext cx="719138" cy="46672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ea typeface="华文细黑" panose="02010600040101010101" pitchFamily="2" charset="-122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4818063" y="2498725"/>
            <a:ext cx="719137" cy="46831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ea typeface="华文细黑" panose="02010600040101010101" pitchFamily="2" charset="-122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5495925" y="2065338"/>
            <a:ext cx="719138" cy="4667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ea typeface="华文细黑" panose="02010600040101010101" pitchFamily="2" charset="-122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6686550" y="2498725"/>
            <a:ext cx="719138" cy="46831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ea typeface="华文细黑" panose="02010600040101010101" pitchFamily="2" charset="-122"/>
            </a:endParaRP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7366000" y="2065338"/>
            <a:ext cx="719138" cy="46672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ea typeface="华文细黑" panose="02010600040101010101" pitchFamily="2" charset="-122"/>
            </a:endParaRPr>
          </a:p>
        </p:txBody>
      </p:sp>
      <p:sp>
        <p:nvSpPr>
          <p:cNvPr id="15" name="Freeform 13"/>
          <p:cNvSpPr/>
          <p:nvPr/>
        </p:nvSpPr>
        <p:spPr bwMode="auto">
          <a:xfrm>
            <a:off x="0" y="2282825"/>
            <a:ext cx="8791259" cy="514350"/>
          </a:xfrm>
          <a:custGeom>
            <a:avLst/>
            <a:gdLst>
              <a:gd name="T0" fmla="*/ 5518 w 5536"/>
              <a:gd name="T1" fmla="*/ 196 h 324"/>
              <a:gd name="T2" fmla="*/ 5518 w 5536"/>
              <a:gd name="T3" fmla="*/ 128 h 324"/>
              <a:gd name="T4" fmla="*/ 5408 w 5536"/>
              <a:gd name="T5" fmla="*/ 18 h 324"/>
              <a:gd name="T6" fmla="*/ 5374 w 5536"/>
              <a:gd name="T7" fmla="*/ 32 h 324"/>
              <a:gd name="T8" fmla="*/ 5374 w 5536"/>
              <a:gd name="T9" fmla="*/ 82 h 324"/>
              <a:gd name="T10" fmla="*/ 5326 w 5536"/>
              <a:gd name="T11" fmla="*/ 130 h 324"/>
              <a:gd name="T12" fmla="*/ 0 w 5536"/>
              <a:gd name="T13" fmla="*/ 130 h 324"/>
              <a:gd name="T14" fmla="*/ 1 w 5536"/>
              <a:gd name="T15" fmla="*/ 193 h 324"/>
              <a:gd name="T16" fmla="*/ 5326 w 5536"/>
              <a:gd name="T17" fmla="*/ 194 h 324"/>
              <a:gd name="T18" fmla="*/ 5374 w 5536"/>
              <a:gd name="T19" fmla="*/ 242 h 324"/>
              <a:gd name="T20" fmla="*/ 5374 w 5536"/>
              <a:gd name="T21" fmla="*/ 292 h 324"/>
              <a:gd name="T22" fmla="*/ 5408 w 5536"/>
              <a:gd name="T23" fmla="*/ 306 h 324"/>
              <a:gd name="T24" fmla="*/ 5518 w 5536"/>
              <a:gd name="T25" fmla="*/ 196 h 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536" h="324">
                <a:moveTo>
                  <a:pt x="5518" y="196"/>
                </a:moveTo>
                <a:cubicBezTo>
                  <a:pt x="5536" y="176"/>
                  <a:pt x="5536" y="146"/>
                  <a:pt x="5518" y="128"/>
                </a:cubicBezTo>
                <a:cubicBezTo>
                  <a:pt x="5408" y="18"/>
                  <a:pt x="5408" y="18"/>
                  <a:pt x="5408" y="18"/>
                </a:cubicBezTo>
                <a:cubicBezTo>
                  <a:pt x="5390" y="0"/>
                  <a:pt x="5374" y="6"/>
                  <a:pt x="5374" y="32"/>
                </a:cubicBezTo>
                <a:cubicBezTo>
                  <a:pt x="5374" y="82"/>
                  <a:pt x="5374" y="82"/>
                  <a:pt x="5374" y="82"/>
                </a:cubicBezTo>
                <a:cubicBezTo>
                  <a:pt x="5374" y="108"/>
                  <a:pt x="5352" y="130"/>
                  <a:pt x="5326" y="130"/>
                </a:cubicBezTo>
                <a:cubicBezTo>
                  <a:pt x="1096" y="130"/>
                  <a:pt x="0" y="130"/>
                  <a:pt x="0" y="130"/>
                </a:cubicBezTo>
                <a:cubicBezTo>
                  <a:pt x="1" y="149"/>
                  <a:pt x="0" y="167"/>
                  <a:pt x="1" y="193"/>
                </a:cubicBezTo>
                <a:cubicBezTo>
                  <a:pt x="4231" y="193"/>
                  <a:pt x="5326" y="194"/>
                  <a:pt x="5326" y="194"/>
                </a:cubicBezTo>
                <a:cubicBezTo>
                  <a:pt x="5352" y="194"/>
                  <a:pt x="5374" y="214"/>
                  <a:pt x="5374" y="242"/>
                </a:cubicBezTo>
                <a:cubicBezTo>
                  <a:pt x="5374" y="292"/>
                  <a:pt x="5374" y="292"/>
                  <a:pt x="5374" y="292"/>
                </a:cubicBezTo>
                <a:cubicBezTo>
                  <a:pt x="5374" y="318"/>
                  <a:pt x="5390" y="324"/>
                  <a:pt x="5408" y="306"/>
                </a:cubicBezTo>
                <a:lnTo>
                  <a:pt x="5518" y="19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ea typeface="华文细黑" panose="02010600040101010101" pitchFamily="2" charset="-122"/>
            </a:endParaRPr>
          </a:p>
        </p:txBody>
      </p:sp>
      <p:sp>
        <p:nvSpPr>
          <p:cNvPr id="16" name="Freeform 14"/>
          <p:cNvSpPr/>
          <p:nvPr/>
        </p:nvSpPr>
        <p:spPr bwMode="auto">
          <a:xfrm>
            <a:off x="1014413" y="2065338"/>
            <a:ext cx="1397000" cy="901700"/>
          </a:xfrm>
          <a:custGeom>
            <a:avLst/>
            <a:gdLst>
              <a:gd name="T0" fmla="*/ 1037 w 1037"/>
              <a:gd name="T1" fmla="*/ 0 h 671"/>
              <a:gd name="T2" fmla="*/ 503 w 1037"/>
              <a:gd name="T3" fmla="*/ 0 h 671"/>
              <a:gd name="T4" fmla="*/ 0 w 1037"/>
              <a:gd name="T5" fmla="*/ 671 h 671"/>
              <a:gd name="T6" fmla="*/ 534 w 1037"/>
              <a:gd name="T7" fmla="*/ 671 h 671"/>
              <a:gd name="T8" fmla="*/ 1037 w 1037"/>
              <a:gd name="T9" fmla="*/ 0 h 6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7" h="671">
                <a:moveTo>
                  <a:pt x="1037" y="0"/>
                </a:moveTo>
                <a:lnTo>
                  <a:pt x="503" y="0"/>
                </a:lnTo>
                <a:lnTo>
                  <a:pt x="0" y="671"/>
                </a:lnTo>
                <a:lnTo>
                  <a:pt x="534" y="671"/>
                </a:lnTo>
                <a:lnTo>
                  <a:pt x="103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ea typeface="华文细黑" panose="02010600040101010101" pitchFamily="2" charset="-122"/>
            </a:endParaRPr>
          </a:p>
        </p:txBody>
      </p:sp>
      <p:sp>
        <p:nvSpPr>
          <p:cNvPr id="17" name="Freeform 15"/>
          <p:cNvSpPr/>
          <p:nvPr/>
        </p:nvSpPr>
        <p:spPr bwMode="auto">
          <a:xfrm>
            <a:off x="2914650" y="2065338"/>
            <a:ext cx="1398588" cy="901700"/>
          </a:xfrm>
          <a:custGeom>
            <a:avLst/>
            <a:gdLst>
              <a:gd name="T0" fmla="*/ 1039 w 1039"/>
              <a:gd name="T1" fmla="*/ 0 h 671"/>
              <a:gd name="T2" fmla="*/ 505 w 1039"/>
              <a:gd name="T3" fmla="*/ 0 h 671"/>
              <a:gd name="T4" fmla="*/ 0 w 1039"/>
              <a:gd name="T5" fmla="*/ 671 h 671"/>
              <a:gd name="T6" fmla="*/ 534 w 1039"/>
              <a:gd name="T7" fmla="*/ 671 h 671"/>
              <a:gd name="T8" fmla="*/ 1039 w 1039"/>
              <a:gd name="T9" fmla="*/ 0 h 6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9" h="671">
                <a:moveTo>
                  <a:pt x="1039" y="0"/>
                </a:moveTo>
                <a:lnTo>
                  <a:pt x="505" y="0"/>
                </a:lnTo>
                <a:lnTo>
                  <a:pt x="0" y="671"/>
                </a:lnTo>
                <a:lnTo>
                  <a:pt x="534" y="671"/>
                </a:lnTo>
                <a:lnTo>
                  <a:pt x="1039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ea typeface="华文细黑" panose="02010600040101010101" pitchFamily="2" charset="-122"/>
            </a:endParaRPr>
          </a:p>
        </p:txBody>
      </p:sp>
      <p:sp>
        <p:nvSpPr>
          <p:cNvPr id="18" name="Freeform 16"/>
          <p:cNvSpPr/>
          <p:nvPr/>
        </p:nvSpPr>
        <p:spPr bwMode="auto">
          <a:xfrm>
            <a:off x="4818063" y="2065338"/>
            <a:ext cx="1397000" cy="901700"/>
          </a:xfrm>
          <a:custGeom>
            <a:avLst/>
            <a:gdLst>
              <a:gd name="T0" fmla="*/ 1037 w 1037"/>
              <a:gd name="T1" fmla="*/ 0 h 671"/>
              <a:gd name="T2" fmla="*/ 503 w 1037"/>
              <a:gd name="T3" fmla="*/ 0 h 671"/>
              <a:gd name="T4" fmla="*/ 0 w 1037"/>
              <a:gd name="T5" fmla="*/ 671 h 671"/>
              <a:gd name="T6" fmla="*/ 534 w 1037"/>
              <a:gd name="T7" fmla="*/ 671 h 671"/>
              <a:gd name="T8" fmla="*/ 1037 w 1037"/>
              <a:gd name="T9" fmla="*/ 0 h 6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7" h="671">
                <a:moveTo>
                  <a:pt x="1037" y="0"/>
                </a:moveTo>
                <a:lnTo>
                  <a:pt x="503" y="0"/>
                </a:lnTo>
                <a:lnTo>
                  <a:pt x="0" y="671"/>
                </a:lnTo>
                <a:lnTo>
                  <a:pt x="534" y="671"/>
                </a:lnTo>
                <a:lnTo>
                  <a:pt x="103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ea typeface="华文细黑" panose="02010600040101010101" pitchFamily="2" charset="-122"/>
            </a:endParaRPr>
          </a:p>
        </p:txBody>
      </p:sp>
      <p:sp>
        <p:nvSpPr>
          <p:cNvPr id="19" name="Freeform 17"/>
          <p:cNvSpPr/>
          <p:nvPr/>
        </p:nvSpPr>
        <p:spPr bwMode="auto">
          <a:xfrm>
            <a:off x="6686550" y="2065338"/>
            <a:ext cx="1398588" cy="901700"/>
          </a:xfrm>
          <a:custGeom>
            <a:avLst/>
            <a:gdLst>
              <a:gd name="T0" fmla="*/ 1039 w 1039"/>
              <a:gd name="T1" fmla="*/ 0 h 671"/>
              <a:gd name="T2" fmla="*/ 505 w 1039"/>
              <a:gd name="T3" fmla="*/ 0 h 671"/>
              <a:gd name="T4" fmla="*/ 0 w 1039"/>
              <a:gd name="T5" fmla="*/ 671 h 671"/>
              <a:gd name="T6" fmla="*/ 534 w 1039"/>
              <a:gd name="T7" fmla="*/ 671 h 671"/>
              <a:gd name="T8" fmla="*/ 1039 w 1039"/>
              <a:gd name="T9" fmla="*/ 0 h 6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9" h="671">
                <a:moveTo>
                  <a:pt x="1039" y="0"/>
                </a:moveTo>
                <a:lnTo>
                  <a:pt x="505" y="0"/>
                </a:lnTo>
                <a:lnTo>
                  <a:pt x="0" y="671"/>
                </a:lnTo>
                <a:lnTo>
                  <a:pt x="534" y="671"/>
                </a:lnTo>
                <a:lnTo>
                  <a:pt x="1039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ea typeface="华文细黑" panose="02010600040101010101" pitchFamily="2" charset="-122"/>
            </a:endParaRPr>
          </a:p>
        </p:txBody>
      </p:sp>
      <p:grpSp>
        <p:nvGrpSpPr>
          <p:cNvPr id="20" name="Group 18"/>
          <p:cNvGrpSpPr/>
          <p:nvPr/>
        </p:nvGrpSpPr>
        <p:grpSpPr bwMode="auto">
          <a:xfrm>
            <a:off x="7272338" y="2419350"/>
            <a:ext cx="241300" cy="217488"/>
            <a:chOff x="0" y="0"/>
            <a:chExt cx="152" cy="137"/>
          </a:xfrm>
        </p:grpSpPr>
        <p:sp>
          <p:nvSpPr>
            <p:cNvPr id="21" name="Freeform 19"/>
            <p:cNvSpPr>
              <a:spLocks noEditPoints="1"/>
            </p:cNvSpPr>
            <p:nvPr/>
          </p:nvSpPr>
          <p:spPr bwMode="auto">
            <a:xfrm>
              <a:off x="0" y="0"/>
              <a:ext cx="109" cy="137"/>
            </a:xfrm>
            <a:custGeom>
              <a:avLst/>
              <a:gdLst>
                <a:gd name="T0" fmla="*/ 53 w 55"/>
                <a:gd name="T1" fmla="*/ 0 h 68"/>
                <a:gd name="T2" fmla="*/ 3 w 55"/>
                <a:gd name="T3" fmla="*/ 0 h 68"/>
                <a:gd name="T4" fmla="*/ 0 w 55"/>
                <a:gd name="T5" fmla="*/ 3 h 68"/>
                <a:gd name="T6" fmla="*/ 0 w 55"/>
                <a:gd name="T7" fmla="*/ 66 h 68"/>
                <a:gd name="T8" fmla="*/ 3 w 55"/>
                <a:gd name="T9" fmla="*/ 68 h 68"/>
                <a:gd name="T10" fmla="*/ 53 w 55"/>
                <a:gd name="T11" fmla="*/ 68 h 68"/>
                <a:gd name="T12" fmla="*/ 53 w 55"/>
                <a:gd name="T13" fmla="*/ 68 h 68"/>
                <a:gd name="T14" fmla="*/ 55 w 55"/>
                <a:gd name="T15" fmla="*/ 66 h 68"/>
                <a:gd name="T16" fmla="*/ 55 w 55"/>
                <a:gd name="T17" fmla="*/ 3 h 68"/>
                <a:gd name="T18" fmla="*/ 53 w 55"/>
                <a:gd name="T19" fmla="*/ 0 h 68"/>
                <a:gd name="T20" fmla="*/ 34 w 55"/>
                <a:gd name="T21" fmla="*/ 37 h 68"/>
                <a:gd name="T22" fmla="*/ 28 w 55"/>
                <a:gd name="T23" fmla="*/ 38 h 68"/>
                <a:gd name="T24" fmla="*/ 25 w 55"/>
                <a:gd name="T25" fmla="*/ 37 h 68"/>
                <a:gd name="T26" fmla="*/ 11 w 55"/>
                <a:gd name="T27" fmla="*/ 21 h 68"/>
                <a:gd name="T28" fmla="*/ 15 w 55"/>
                <a:gd name="T29" fmla="*/ 17 h 68"/>
                <a:gd name="T30" fmla="*/ 18 w 55"/>
                <a:gd name="T31" fmla="*/ 21 h 68"/>
                <a:gd name="T32" fmla="*/ 28 w 55"/>
                <a:gd name="T33" fmla="*/ 31 h 68"/>
                <a:gd name="T34" fmla="*/ 28 w 55"/>
                <a:gd name="T35" fmla="*/ 31 h 68"/>
                <a:gd name="T36" fmla="*/ 34 w 55"/>
                <a:gd name="T37" fmla="*/ 28 h 68"/>
                <a:gd name="T38" fmla="*/ 38 w 55"/>
                <a:gd name="T39" fmla="*/ 21 h 68"/>
                <a:gd name="T40" fmla="*/ 41 w 55"/>
                <a:gd name="T41" fmla="*/ 17 h 68"/>
                <a:gd name="T42" fmla="*/ 45 w 55"/>
                <a:gd name="T43" fmla="*/ 21 h 68"/>
                <a:gd name="T44" fmla="*/ 34 w 55"/>
                <a:gd name="T45" fmla="*/ 3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5" h="68">
                  <a:moveTo>
                    <a:pt x="5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7"/>
                    <a:pt x="1" y="68"/>
                    <a:pt x="3" y="68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5" y="68"/>
                    <a:pt x="55" y="67"/>
                    <a:pt x="55" y="66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5" y="1"/>
                    <a:pt x="54" y="0"/>
                    <a:pt x="53" y="0"/>
                  </a:cubicBezTo>
                  <a:close/>
                  <a:moveTo>
                    <a:pt x="34" y="37"/>
                  </a:moveTo>
                  <a:cubicBezTo>
                    <a:pt x="32" y="37"/>
                    <a:pt x="30" y="38"/>
                    <a:pt x="28" y="38"/>
                  </a:cubicBezTo>
                  <a:cubicBezTo>
                    <a:pt x="27" y="38"/>
                    <a:pt x="26" y="38"/>
                    <a:pt x="25" y="37"/>
                  </a:cubicBezTo>
                  <a:cubicBezTo>
                    <a:pt x="17" y="36"/>
                    <a:pt x="11" y="29"/>
                    <a:pt x="11" y="21"/>
                  </a:cubicBezTo>
                  <a:cubicBezTo>
                    <a:pt x="11" y="19"/>
                    <a:pt x="13" y="17"/>
                    <a:pt x="15" y="17"/>
                  </a:cubicBezTo>
                  <a:cubicBezTo>
                    <a:pt x="16" y="17"/>
                    <a:pt x="18" y="19"/>
                    <a:pt x="18" y="21"/>
                  </a:cubicBezTo>
                  <a:cubicBezTo>
                    <a:pt x="18" y="26"/>
                    <a:pt x="22" y="31"/>
                    <a:pt x="28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31" y="31"/>
                    <a:pt x="33" y="30"/>
                    <a:pt x="34" y="28"/>
                  </a:cubicBezTo>
                  <a:cubicBezTo>
                    <a:pt x="36" y="26"/>
                    <a:pt x="38" y="24"/>
                    <a:pt x="38" y="21"/>
                  </a:cubicBezTo>
                  <a:cubicBezTo>
                    <a:pt x="38" y="19"/>
                    <a:pt x="39" y="17"/>
                    <a:pt x="41" y="17"/>
                  </a:cubicBezTo>
                  <a:cubicBezTo>
                    <a:pt x="43" y="17"/>
                    <a:pt x="45" y="19"/>
                    <a:pt x="45" y="21"/>
                  </a:cubicBezTo>
                  <a:cubicBezTo>
                    <a:pt x="45" y="28"/>
                    <a:pt x="40" y="34"/>
                    <a:pt x="34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22" name="Freeform 20"/>
            <p:cNvSpPr/>
            <p:nvPr/>
          </p:nvSpPr>
          <p:spPr bwMode="auto">
            <a:xfrm>
              <a:off x="125" y="44"/>
              <a:ext cx="27" cy="93"/>
            </a:xfrm>
            <a:custGeom>
              <a:avLst/>
              <a:gdLst>
                <a:gd name="T0" fmla="*/ 0 w 13"/>
                <a:gd name="T1" fmla="*/ 3 h 46"/>
                <a:gd name="T2" fmla="*/ 2 w 13"/>
                <a:gd name="T3" fmla="*/ 0 h 46"/>
                <a:gd name="T4" fmla="*/ 11 w 13"/>
                <a:gd name="T5" fmla="*/ 0 h 46"/>
                <a:gd name="T6" fmla="*/ 13 w 13"/>
                <a:gd name="T7" fmla="*/ 3 h 46"/>
                <a:gd name="T8" fmla="*/ 13 w 13"/>
                <a:gd name="T9" fmla="*/ 44 h 46"/>
                <a:gd name="T10" fmla="*/ 11 w 13"/>
                <a:gd name="T11" fmla="*/ 46 h 46"/>
                <a:gd name="T12" fmla="*/ 2 w 13"/>
                <a:gd name="T13" fmla="*/ 46 h 46"/>
                <a:gd name="T14" fmla="*/ 0 w 13"/>
                <a:gd name="T15" fmla="*/ 44 h 46"/>
                <a:gd name="T16" fmla="*/ 0 w 13"/>
                <a:gd name="T17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46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1"/>
                    <a:pt x="13" y="3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5"/>
                    <a:pt x="12" y="46"/>
                    <a:pt x="11" y="46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1" y="46"/>
                    <a:pt x="0" y="45"/>
                    <a:pt x="0" y="44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ea typeface="华文细黑" panose="02010600040101010101" pitchFamily="2" charset="-122"/>
              </a:endParaRPr>
            </a:p>
          </p:txBody>
        </p:sp>
      </p:grpSp>
      <p:sp>
        <p:nvSpPr>
          <p:cNvPr id="23" name="Freeform 21"/>
          <p:cNvSpPr>
            <a:spLocks noEditPoints="1"/>
          </p:cNvSpPr>
          <p:nvPr/>
        </p:nvSpPr>
        <p:spPr bwMode="auto">
          <a:xfrm>
            <a:off x="5403850" y="2408238"/>
            <a:ext cx="184150" cy="239712"/>
          </a:xfrm>
          <a:custGeom>
            <a:avLst/>
            <a:gdLst>
              <a:gd name="T0" fmla="*/ 56 w 58"/>
              <a:gd name="T1" fmla="*/ 30 h 76"/>
              <a:gd name="T2" fmla="*/ 46 w 58"/>
              <a:gd name="T3" fmla="*/ 30 h 76"/>
              <a:gd name="T4" fmla="*/ 46 w 58"/>
              <a:gd name="T5" fmla="*/ 17 h 76"/>
              <a:gd name="T6" fmla="*/ 29 w 58"/>
              <a:gd name="T7" fmla="*/ 0 h 76"/>
              <a:gd name="T8" fmla="*/ 12 w 58"/>
              <a:gd name="T9" fmla="*/ 17 h 76"/>
              <a:gd name="T10" fmla="*/ 12 w 58"/>
              <a:gd name="T11" fmla="*/ 30 h 76"/>
              <a:gd name="T12" fmla="*/ 2 w 58"/>
              <a:gd name="T13" fmla="*/ 30 h 76"/>
              <a:gd name="T14" fmla="*/ 0 w 58"/>
              <a:gd name="T15" fmla="*/ 32 h 76"/>
              <a:gd name="T16" fmla="*/ 0 w 58"/>
              <a:gd name="T17" fmla="*/ 74 h 76"/>
              <a:gd name="T18" fmla="*/ 2 w 58"/>
              <a:gd name="T19" fmla="*/ 76 h 76"/>
              <a:gd name="T20" fmla="*/ 56 w 58"/>
              <a:gd name="T21" fmla="*/ 76 h 76"/>
              <a:gd name="T22" fmla="*/ 58 w 58"/>
              <a:gd name="T23" fmla="*/ 74 h 76"/>
              <a:gd name="T24" fmla="*/ 58 w 58"/>
              <a:gd name="T25" fmla="*/ 32 h 76"/>
              <a:gd name="T26" fmla="*/ 56 w 58"/>
              <a:gd name="T27" fmla="*/ 30 h 76"/>
              <a:gd name="T28" fmla="*/ 33 w 58"/>
              <a:gd name="T29" fmla="*/ 56 h 76"/>
              <a:gd name="T30" fmla="*/ 32 w 58"/>
              <a:gd name="T31" fmla="*/ 56 h 76"/>
              <a:gd name="T32" fmla="*/ 32 w 58"/>
              <a:gd name="T33" fmla="*/ 59 h 76"/>
              <a:gd name="T34" fmla="*/ 27 w 58"/>
              <a:gd name="T35" fmla="*/ 59 h 76"/>
              <a:gd name="T36" fmla="*/ 27 w 58"/>
              <a:gd name="T37" fmla="*/ 56 h 76"/>
              <a:gd name="T38" fmla="*/ 25 w 58"/>
              <a:gd name="T39" fmla="*/ 56 h 76"/>
              <a:gd name="T40" fmla="*/ 25 w 58"/>
              <a:gd name="T41" fmla="*/ 48 h 76"/>
              <a:gd name="T42" fmla="*/ 33 w 58"/>
              <a:gd name="T43" fmla="*/ 48 h 76"/>
              <a:gd name="T44" fmla="*/ 33 w 58"/>
              <a:gd name="T45" fmla="*/ 56 h 76"/>
              <a:gd name="T46" fmla="*/ 37 w 58"/>
              <a:gd name="T47" fmla="*/ 30 h 76"/>
              <a:gd name="T48" fmla="*/ 21 w 58"/>
              <a:gd name="T49" fmla="*/ 30 h 76"/>
              <a:gd name="T50" fmla="*/ 21 w 58"/>
              <a:gd name="T51" fmla="*/ 17 h 76"/>
              <a:gd name="T52" fmla="*/ 29 w 58"/>
              <a:gd name="T53" fmla="*/ 9 h 76"/>
              <a:gd name="T54" fmla="*/ 37 w 58"/>
              <a:gd name="T55" fmla="*/ 17 h 76"/>
              <a:gd name="T56" fmla="*/ 37 w 58"/>
              <a:gd name="T57" fmla="*/ 30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58" h="76">
                <a:moveTo>
                  <a:pt x="56" y="30"/>
                </a:moveTo>
                <a:cubicBezTo>
                  <a:pt x="46" y="30"/>
                  <a:pt x="46" y="30"/>
                  <a:pt x="46" y="30"/>
                </a:cubicBezTo>
                <a:cubicBezTo>
                  <a:pt x="46" y="17"/>
                  <a:pt x="46" y="17"/>
                  <a:pt x="46" y="17"/>
                </a:cubicBezTo>
                <a:cubicBezTo>
                  <a:pt x="46" y="8"/>
                  <a:pt x="38" y="0"/>
                  <a:pt x="29" y="0"/>
                </a:cubicBezTo>
                <a:cubicBezTo>
                  <a:pt x="20" y="0"/>
                  <a:pt x="12" y="8"/>
                  <a:pt x="12" y="17"/>
                </a:cubicBezTo>
                <a:cubicBezTo>
                  <a:pt x="12" y="30"/>
                  <a:pt x="12" y="30"/>
                  <a:pt x="12" y="30"/>
                </a:cubicBezTo>
                <a:cubicBezTo>
                  <a:pt x="2" y="30"/>
                  <a:pt x="2" y="30"/>
                  <a:pt x="2" y="30"/>
                </a:cubicBezTo>
                <a:cubicBezTo>
                  <a:pt x="1" y="30"/>
                  <a:pt x="0" y="31"/>
                  <a:pt x="0" y="32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75"/>
                  <a:pt x="1" y="76"/>
                  <a:pt x="2" y="76"/>
                </a:cubicBezTo>
                <a:cubicBezTo>
                  <a:pt x="56" y="76"/>
                  <a:pt x="56" y="76"/>
                  <a:pt x="56" y="76"/>
                </a:cubicBezTo>
                <a:cubicBezTo>
                  <a:pt x="57" y="76"/>
                  <a:pt x="58" y="75"/>
                  <a:pt x="58" y="74"/>
                </a:cubicBezTo>
                <a:cubicBezTo>
                  <a:pt x="58" y="32"/>
                  <a:pt x="58" y="32"/>
                  <a:pt x="58" y="32"/>
                </a:cubicBezTo>
                <a:cubicBezTo>
                  <a:pt x="58" y="31"/>
                  <a:pt x="57" y="30"/>
                  <a:pt x="56" y="30"/>
                </a:cubicBezTo>
                <a:close/>
                <a:moveTo>
                  <a:pt x="33" y="56"/>
                </a:moveTo>
                <a:cubicBezTo>
                  <a:pt x="32" y="56"/>
                  <a:pt x="32" y="56"/>
                  <a:pt x="32" y="56"/>
                </a:cubicBezTo>
                <a:cubicBezTo>
                  <a:pt x="32" y="59"/>
                  <a:pt x="32" y="59"/>
                  <a:pt x="32" y="59"/>
                </a:cubicBezTo>
                <a:cubicBezTo>
                  <a:pt x="27" y="59"/>
                  <a:pt x="27" y="59"/>
                  <a:pt x="27" y="59"/>
                </a:cubicBezTo>
                <a:cubicBezTo>
                  <a:pt x="27" y="56"/>
                  <a:pt x="27" y="56"/>
                  <a:pt x="27" y="56"/>
                </a:cubicBezTo>
                <a:cubicBezTo>
                  <a:pt x="25" y="56"/>
                  <a:pt x="25" y="56"/>
                  <a:pt x="25" y="56"/>
                </a:cubicBezTo>
                <a:cubicBezTo>
                  <a:pt x="25" y="48"/>
                  <a:pt x="25" y="48"/>
                  <a:pt x="25" y="48"/>
                </a:cubicBezTo>
                <a:cubicBezTo>
                  <a:pt x="33" y="48"/>
                  <a:pt x="33" y="48"/>
                  <a:pt x="33" y="48"/>
                </a:cubicBezTo>
                <a:lnTo>
                  <a:pt x="33" y="56"/>
                </a:lnTo>
                <a:close/>
                <a:moveTo>
                  <a:pt x="37" y="30"/>
                </a:moveTo>
                <a:cubicBezTo>
                  <a:pt x="21" y="30"/>
                  <a:pt x="21" y="30"/>
                  <a:pt x="21" y="30"/>
                </a:cubicBezTo>
                <a:cubicBezTo>
                  <a:pt x="21" y="17"/>
                  <a:pt x="21" y="17"/>
                  <a:pt x="21" y="17"/>
                </a:cubicBezTo>
                <a:cubicBezTo>
                  <a:pt x="21" y="12"/>
                  <a:pt x="25" y="9"/>
                  <a:pt x="29" y="9"/>
                </a:cubicBezTo>
                <a:cubicBezTo>
                  <a:pt x="34" y="9"/>
                  <a:pt x="37" y="12"/>
                  <a:pt x="37" y="17"/>
                </a:cubicBezTo>
                <a:lnTo>
                  <a:pt x="37" y="3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ea typeface="华文细黑" panose="02010600040101010101" pitchFamily="2" charset="-122"/>
            </a:endParaRPr>
          </a:p>
        </p:txBody>
      </p:sp>
      <p:sp>
        <p:nvSpPr>
          <p:cNvPr id="24" name="Freeform 22"/>
          <p:cNvSpPr/>
          <p:nvPr/>
        </p:nvSpPr>
        <p:spPr bwMode="auto">
          <a:xfrm>
            <a:off x="3495675" y="2408238"/>
            <a:ext cx="201613" cy="239712"/>
          </a:xfrm>
          <a:custGeom>
            <a:avLst/>
            <a:gdLst>
              <a:gd name="T0" fmla="*/ 40 w 63"/>
              <a:gd name="T1" fmla="*/ 51 h 76"/>
              <a:gd name="T2" fmla="*/ 37 w 63"/>
              <a:gd name="T3" fmla="*/ 49 h 76"/>
              <a:gd name="T4" fmla="*/ 25 w 63"/>
              <a:gd name="T5" fmla="*/ 49 h 76"/>
              <a:gd name="T6" fmla="*/ 23 w 63"/>
              <a:gd name="T7" fmla="*/ 51 h 76"/>
              <a:gd name="T8" fmla="*/ 23 w 63"/>
              <a:gd name="T9" fmla="*/ 74 h 76"/>
              <a:gd name="T10" fmla="*/ 20 w 63"/>
              <a:gd name="T11" fmla="*/ 76 h 76"/>
              <a:gd name="T12" fmla="*/ 2 w 63"/>
              <a:gd name="T13" fmla="*/ 76 h 76"/>
              <a:gd name="T14" fmla="*/ 0 w 63"/>
              <a:gd name="T15" fmla="*/ 74 h 76"/>
              <a:gd name="T16" fmla="*/ 0 w 63"/>
              <a:gd name="T17" fmla="*/ 33 h 76"/>
              <a:gd name="T18" fmla="*/ 1 w 63"/>
              <a:gd name="T19" fmla="*/ 29 h 76"/>
              <a:gd name="T20" fmla="*/ 29 w 63"/>
              <a:gd name="T21" fmla="*/ 1 h 76"/>
              <a:gd name="T22" fmla="*/ 33 w 63"/>
              <a:gd name="T23" fmla="*/ 1 h 76"/>
              <a:gd name="T24" fmla="*/ 61 w 63"/>
              <a:gd name="T25" fmla="*/ 29 h 76"/>
              <a:gd name="T26" fmla="*/ 63 w 63"/>
              <a:gd name="T27" fmla="*/ 33 h 76"/>
              <a:gd name="T28" fmla="*/ 63 w 63"/>
              <a:gd name="T29" fmla="*/ 74 h 76"/>
              <a:gd name="T30" fmla="*/ 60 w 63"/>
              <a:gd name="T31" fmla="*/ 76 h 76"/>
              <a:gd name="T32" fmla="*/ 42 w 63"/>
              <a:gd name="T33" fmla="*/ 76 h 76"/>
              <a:gd name="T34" fmla="*/ 40 w 63"/>
              <a:gd name="T35" fmla="*/ 74 h 76"/>
              <a:gd name="T36" fmla="*/ 40 w 63"/>
              <a:gd name="T37" fmla="*/ 51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3" h="76">
                <a:moveTo>
                  <a:pt x="40" y="51"/>
                </a:moveTo>
                <a:cubicBezTo>
                  <a:pt x="40" y="50"/>
                  <a:pt x="39" y="49"/>
                  <a:pt x="37" y="49"/>
                </a:cubicBezTo>
                <a:cubicBezTo>
                  <a:pt x="25" y="49"/>
                  <a:pt x="25" y="49"/>
                  <a:pt x="25" y="49"/>
                </a:cubicBezTo>
                <a:cubicBezTo>
                  <a:pt x="24" y="49"/>
                  <a:pt x="23" y="50"/>
                  <a:pt x="23" y="51"/>
                </a:cubicBezTo>
                <a:cubicBezTo>
                  <a:pt x="23" y="74"/>
                  <a:pt x="23" y="74"/>
                  <a:pt x="23" y="74"/>
                </a:cubicBezTo>
                <a:cubicBezTo>
                  <a:pt x="23" y="75"/>
                  <a:pt x="22" y="76"/>
                  <a:pt x="20" y="76"/>
                </a:cubicBezTo>
                <a:cubicBezTo>
                  <a:pt x="2" y="76"/>
                  <a:pt x="2" y="76"/>
                  <a:pt x="2" y="76"/>
                </a:cubicBezTo>
                <a:cubicBezTo>
                  <a:pt x="1" y="76"/>
                  <a:pt x="0" y="75"/>
                  <a:pt x="0" y="74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2"/>
                  <a:pt x="0" y="30"/>
                  <a:pt x="1" y="29"/>
                </a:cubicBezTo>
                <a:cubicBezTo>
                  <a:pt x="29" y="1"/>
                  <a:pt x="29" y="1"/>
                  <a:pt x="29" y="1"/>
                </a:cubicBezTo>
                <a:cubicBezTo>
                  <a:pt x="30" y="0"/>
                  <a:pt x="32" y="0"/>
                  <a:pt x="33" y="1"/>
                </a:cubicBezTo>
                <a:cubicBezTo>
                  <a:pt x="61" y="29"/>
                  <a:pt x="61" y="29"/>
                  <a:pt x="61" y="29"/>
                </a:cubicBezTo>
                <a:cubicBezTo>
                  <a:pt x="62" y="30"/>
                  <a:pt x="63" y="32"/>
                  <a:pt x="63" y="33"/>
                </a:cubicBezTo>
                <a:cubicBezTo>
                  <a:pt x="63" y="74"/>
                  <a:pt x="63" y="74"/>
                  <a:pt x="63" y="74"/>
                </a:cubicBezTo>
                <a:cubicBezTo>
                  <a:pt x="63" y="75"/>
                  <a:pt x="62" y="76"/>
                  <a:pt x="60" y="76"/>
                </a:cubicBezTo>
                <a:cubicBezTo>
                  <a:pt x="42" y="76"/>
                  <a:pt x="42" y="76"/>
                  <a:pt x="42" y="76"/>
                </a:cubicBezTo>
                <a:cubicBezTo>
                  <a:pt x="41" y="76"/>
                  <a:pt x="40" y="75"/>
                  <a:pt x="40" y="74"/>
                </a:cubicBezTo>
                <a:lnTo>
                  <a:pt x="40" y="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ea typeface="华文细黑" panose="02010600040101010101" pitchFamily="2" charset="-122"/>
            </a:endParaRPr>
          </a:p>
        </p:txBody>
      </p:sp>
      <p:sp>
        <p:nvSpPr>
          <p:cNvPr id="25" name="Freeform 23"/>
          <p:cNvSpPr/>
          <p:nvPr/>
        </p:nvSpPr>
        <p:spPr bwMode="auto">
          <a:xfrm>
            <a:off x="1603375" y="2408238"/>
            <a:ext cx="177800" cy="239712"/>
          </a:xfrm>
          <a:custGeom>
            <a:avLst/>
            <a:gdLst>
              <a:gd name="T0" fmla="*/ 55 w 56"/>
              <a:gd name="T1" fmla="*/ 63 h 76"/>
              <a:gd name="T2" fmla="*/ 35 w 56"/>
              <a:gd name="T3" fmla="*/ 51 h 76"/>
              <a:gd name="T4" fmla="*/ 35 w 56"/>
              <a:gd name="T5" fmla="*/ 45 h 76"/>
              <a:gd name="T6" fmla="*/ 43 w 56"/>
              <a:gd name="T7" fmla="*/ 35 h 76"/>
              <a:gd name="T8" fmla="*/ 47 w 56"/>
              <a:gd name="T9" fmla="*/ 31 h 76"/>
              <a:gd name="T10" fmla="*/ 47 w 56"/>
              <a:gd name="T11" fmla="*/ 30 h 76"/>
              <a:gd name="T12" fmla="*/ 46 w 56"/>
              <a:gd name="T13" fmla="*/ 21 h 76"/>
              <a:gd name="T14" fmla="*/ 44 w 56"/>
              <a:gd name="T15" fmla="*/ 20 h 76"/>
              <a:gd name="T16" fmla="*/ 44 w 56"/>
              <a:gd name="T17" fmla="*/ 16 h 76"/>
              <a:gd name="T18" fmla="*/ 28 w 56"/>
              <a:gd name="T19" fmla="*/ 0 h 76"/>
              <a:gd name="T20" fmla="*/ 12 w 56"/>
              <a:gd name="T21" fmla="*/ 16 h 76"/>
              <a:gd name="T22" fmla="*/ 12 w 56"/>
              <a:gd name="T23" fmla="*/ 20 h 76"/>
              <a:gd name="T24" fmla="*/ 10 w 56"/>
              <a:gd name="T25" fmla="*/ 21 h 76"/>
              <a:gd name="T26" fmla="*/ 9 w 56"/>
              <a:gd name="T27" fmla="*/ 30 h 76"/>
              <a:gd name="T28" fmla="*/ 9 w 56"/>
              <a:gd name="T29" fmla="*/ 31 h 76"/>
              <a:gd name="T30" fmla="*/ 13 w 56"/>
              <a:gd name="T31" fmla="*/ 35 h 76"/>
              <a:gd name="T32" fmla="*/ 21 w 56"/>
              <a:gd name="T33" fmla="*/ 45 h 76"/>
              <a:gd name="T34" fmla="*/ 21 w 56"/>
              <a:gd name="T35" fmla="*/ 51 h 76"/>
              <a:gd name="T36" fmla="*/ 1 w 56"/>
              <a:gd name="T37" fmla="*/ 62 h 76"/>
              <a:gd name="T38" fmla="*/ 1 w 56"/>
              <a:gd name="T39" fmla="*/ 70 h 76"/>
              <a:gd name="T40" fmla="*/ 1 w 56"/>
              <a:gd name="T41" fmla="*/ 71 h 76"/>
              <a:gd name="T42" fmla="*/ 2 w 56"/>
              <a:gd name="T43" fmla="*/ 71 h 76"/>
              <a:gd name="T44" fmla="*/ 28 w 56"/>
              <a:gd name="T45" fmla="*/ 76 h 76"/>
              <a:gd name="T46" fmla="*/ 54 w 56"/>
              <a:gd name="T47" fmla="*/ 71 h 76"/>
              <a:gd name="T48" fmla="*/ 55 w 56"/>
              <a:gd name="T49" fmla="*/ 71 h 76"/>
              <a:gd name="T50" fmla="*/ 55 w 56"/>
              <a:gd name="T51" fmla="*/ 70 h 76"/>
              <a:gd name="T52" fmla="*/ 55 w 56"/>
              <a:gd name="T53" fmla="*/ 63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56" h="76">
                <a:moveTo>
                  <a:pt x="55" y="63"/>
                </a:moveTo>
                <a:cubicBezTo>
                  <a:pt x="54" y="56"/>
                  <a:pt x="39" y="52"/>
                  <a:pt x="35" y="51"/>
                </a:cubicBezTo>
                <a:cubicBezTo>
                  <a:pt x="35" y="45"/>
                  <a:pt x="35" y="45"/>
                  <a:pt x="35" y="45"/>
                </a:cubicBezTo>
                <a:cubicBezTo>
                  <a:pt x="39" y="43"/>
                  <a:pt x="42" y="39"/>
                  <a:pt x="43" y="35"/>
                </a:cubicBezTo>
                <a:cubicBezTo>
                  <a:pt x="45" y="34"/>
                  <a:pt x="47" y="34"/>
                  <a:pt x="47" y="31"/>
                </a:cubicBezTo>
                <a:cubicBezTo>
                  <a:pt x="47" y="31"/>
                  <a:pt x="47" y="31"/>
                  <a:pt x="47" y="30"/>
                </a:cubicBezTo>
                <a:cubicBezTo>
                  <a:pt x="48" y="26"/>
                  <a:pt x="48" y="22"/>
                  <a:pt x="46" y="21"/>
                </a:cubicBezTo>
                <a:cubicBezTo>
                  <a:pt x="46" y="20"/>
                  <a:pt x="45" y="20"/>
                  <a:pt x="44" y="20"/>
                </a:cubicBezTo>
                <a:cubicBezTo>
                  <a:pt x="44" y="16"/>
                  <a:pt x="44" y="16"/>
                  <a:pt x="44" y="16"/>
                </a:cubicBezTo>
                <a:cubicBezTo>
                  <a:pt x="44" y="7"/>
                  <a:pt x="37" y="0"/>
                  <a:pt x="28" y="0"/>
                </a:cubicBezTo>
                <a:cubicBezTo>
                  <a:pt x="19" y="0"/>
                  <a:pt x="12" y="7"/>
                  <a:pt x="12" y="16"/>
                </a:cubicBezTo>
                <a:cubicBezTo>
                  <a:pt x="12" y="20"/>
                  <a:pt x="12" y="20"/>
                  <a:pt x="12" y="20"/>
                </a:cubicBezTo>
                <a:cubicBezTo>
                  <a:pt x="11" y="20"/>
                  <a:pt x="10" y="20"/>
                  <a:pt x="10" y="21"/>
                </a:cubicBezTo>
                <a:cubicBezTo>
                  <a:pt x="8" y="22"/>
                  <a:pt x="8" y="26"/>
                  <a:pt x="9" y="30"/>
                </a:cubicBezTo>
                <a:cubicBezTo>
                  <a:pt x="9" y="31"/>
                  <a:pt x="9" y="31"/>
                  <a:pt x="9" y="31"/>
                </a:cubicBezTo>
                <a:cubicBezTo>
                  <a:pt x="9" y="34"/>
                  <a:pt x="11" y="34"/>
                  <a:pt x="13" y="35"/>
                </a:cubicBezTo>
                <a:cubicBezTo>
                  <a:pt x="14" y="39"/>
                  <a:pt x="17" y="43"/>
                  <a:pt x="21" y="45"/>
                </a:cubicBezTo>
                <a:cubicBezTo>
                  <a:pt x="21" y="51"/>
                  <a:pt x="21" y="51"/>
                  <a:pt x="21" y="51"/>
                </a:cubicBezTo>
                <a:cubicBezTo>
                  <a:pt x="17" y="52"/>
                  <a:pt x="2" y="56"/>
                  <a:pt x="1" y="62"/>
                </a:cubicBezTo>
                <a:cubicBezTo>
                  <a:pt x="1" y="63"/>
                  <a:pt x="0" y="65"/>
                  <a:pt x="1" y="70"/>
                </a:cubicBezTo>
                <a:cubicBezTo>
                  <a:pt x="1" y="71"/>
                  <a:pt x="1" y="71"/>
                  <a:pt x="1" y="71"/>
                </a:cubicBez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13" y="76"/>
                  <a:pt x="28" y="76"/>
                </a:cubicBezTo>
                <a:cubicBezTo>
                  <a:pt x="43" y="76"/>
                  <a:pt x="54" y="71"/>
                  <a:pt x="54" y="71"/>
                </a:cubicBezTo>
                <a:cubicBezTo>
                  <a:pt x="55" y="71"/>
                  <a:pt x="55" y="71"/>
                  <a:pt x="55" y="71"/>
                </a:cubicBezTo>
                <a:cubicBezTo>
                  <a:pt x="55" y="70"/>
                  <a:pt x="55" y="70"/>
                  <a:pt x="55" y="70"/>
                </a:cubicBezTo>
                <a:cubicBezTo>
                  <a:pt x="56" y="65"/>
                  <a:pt x="55" y="63"/>
                  <a:pt x="55" y="6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ea typeface="华文细黑" panose="02010600040101010101" pitchFamily="2" charset="-122"/>
            </a:endParaRPr>
          </a:p>
        </p:txBody>
      </p:sp>
      <p:sp>
        <p:nvSpPr>
          <p:cNvPr id="26" name="Rectangle 24"/>
          <p:cNvSpPr>
            <a:spLocks noChangeArrowheads="1"/>
          </p:cNvSpPr>
          <p:nvPr/>
        </p:nvSpPr>
        <p:spPr bwMode="auto">
          <a:xfrm>
            <a:off x="683569" y="1203325"/>
            <a:ext cx="7560840" cy="49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ea typeface="华文细黑" panose="02010600040101010101" pitchFamily="2" charset="-122"/>
              </a:rPr>
              <a:t>We have many PowerPoint 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ea typeface="华文细黑" panose="02010600040101010101" pitchFamily="2" charset="-122"/>
              </a:rPr>
              <a:t>templates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ea typeface="华文细黑" panose="02010600040101010101" pitchFamily="2" charset="-122"/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ea typeface="华文细黑" panose="02010600040101010101" pitchFamily="2" charset="-122"/>
              </a:rPr>
              <a:t>templates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ea typeface="华文细黑" panose="02010600040101010101" pitchFamily="2" charset="-122"/>
              </a:rPr>
              <a:t> that has been specifically designed to help anyone that is stepping into the world of PowerPoint for the very first time. 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ea typeface="华文细黑" panose="02010600040101010101" pitchFamily="2" charset="-122"/>
            </a:endParaRPr>
          </a:p>
        </p:txBody>
      </p:sp>
      <p:sp>
        <p:nvSpPr>
          <p:cNvPr id="27" name="Rectangle 25"/>
          <p:cNvSpPr>
            <a:spLocks noChangeArrowheads="1"/>
          </p:cNvSpPr>
          <p:nvPr/>
        </p:nvSpPr>
        <p:spPr bwMode="auto">
          <a:xfrm>
            <a:off x="6704013" y="3651250"/>
            <a:ext cx="1368425" cy="81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添加标题文本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algn="ctr">
              <a:lnSpc>
                <a:spcPct val="120000"/>
              </a:lnSpc>
            </a:pP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ea typeface="华文细黑" panose="02010600040101010101" pitchFamily="2" charset="-122"/>
            </a:endParaRPr>
          </a:p>
          <a:p>
            <a:pPr algn="ctr">
              <a:lnSpc>
                <a:spcPct val="120000"/>
              </a:lnSpc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ea typeface="华文细黑" panose="02010600040101010101" pitchFamily="2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ea typeface="华文细黑" panose="02010600040101010101" pitchFamily="2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ea typeface="华文细黑" panose="02010600040101010101" pitchFamily="2" charset="-122"/>
              </a:rPr>
              <a:t> that has been specifically designed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ea typeface="华文细黑" panose="02010600040101010101" pitchFamily="2" charset="-122"/>
              </a:rPr>
              <a:t>.</a:t>
            </a:r>
          </a:p>
        </p:txBody>
      </p:sp>
      <p:sp>
        <p:nvSpPr>
          <p:cNvPr id="28" name="Rectangle 26"/>
          <p:cNvSpPr>
            <a:spLocks noChangeArrowheads="1"/>
          </p:cNvSpPr>
          <p:nvPr/>
        </p:nvSpPr>
        <p:spPr bwMode="auto">
          <a:xfrm>
            <a:off x="4830763" y="3651250"/>
            <a:ext cx="1368425" cy="81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zh-CN" altLang="en-US" sz="1200" dirty="0">
                <a:solidFill>
                  <a:schemeClr val="accent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添加标题文本</a:t>
            </a:r>
            <a:endParaRPr lang="en-US" altLang="zh-CN" sz="1200" dirty="0">
              <a:solidFill>
                <a:schemeClr val="accent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algn="ctr">
              <a:lnSpc>
                <a:spcPct val="120000"/>
              </a:lnSpc>
            </a:pP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ea typeface="华文细黑" panose="02010600040101010101" pitchFamily="2" charset="-122"/>
            </a:endParaRPr>
          </a:p>
          <a:p>
            <a:pPr algn="ctr">
              <a:lnSpc>
                <a:spcPct val="120000"/>
              </a:lnSpc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ea typeface="华文细黑" panose="02010600040101010101" pitchFamily="2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ea typeface="华文细黑" panose="02010600040101010101" pitchFamily="2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ea typeface="华文细黑" panose="02010600040101010101" pitchFamily="2" charset="-122"/>
              </a:rPr>
              <a:t> that has been specifically designed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ea typeface="华文细黑" panose="02010600040101010101" pitchFamily="2" charset="-122"/>
              </a:rPr>
              <a:t>.</a:t>
            </a:r>
          </a:p>
        </p:txBody>
      </p:sp>
      <p:sp>
        <p:nvSpPr>
          <p:cNvPr id="29" name="Rectangle 27"/>
          <p:cNvSpPr>
            <a:spLocks noChangeArrowheads="1"/>
          </p:cNvSpPr>
          <p:nvPr/>
        </p:nvSpPr>
        <p:spPr bwMode="auto">
          <a:xfrm>
            <a:off x="1014413" y="3651250"/>
            <a:ext cx="1368425" cy="81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zh-CN" altLang="en-US" sz="1200" dirty="0">
                <a:solidFill>
                  <a:schemeClr val="accent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添加标题文本</a:t>
            </a:r>
            <a:endParaRPr lang="en-US" altLang="zh-CN" sz="1200" dirty="0">
              <a:solidFill>
                <a:schemeClr val="accent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algn="ctr">
              <a:lnSpc>
                <a:spcPct val="120000"/>
              </a:lnSpc>
            </a:pP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ea typeface="华文细黑" panose="02010600040101010101" pitchFamily="2" charset="-122"/>
            </a:endParaRPr>
          </a:p>
          <a:p>
            <a:pPr algn="ctr">
              <a:lnSpc>
                <a:spcPct val="120000"/>
              </a:lnSpc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ea typeface="华文细黑" panose="02010600040101010101" pitchFamily="2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ea typeface="华文细黑" panose="02010600040101010101" pitchFamily="2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ea typeface="华文细黑" panose="02010600040101010101" pitchFamily="2" charset="-122"/>
              </a:rPr>
              <a:t> that has been specifically designed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ea typeface="华文细黑" panose="02010600040101010101" pitchFamily="2" charset="-122"/>
              </a:rPr>
              <a:t>.</a:t>
            </a:r>
          </a:p>
        </p:txBody>
      </p:sp>
      <p:sp>
        <p:nvSpPr>
          <p:cNvPr id="30" name="Rectangle 28"/>
          <p:cNvSpPr>
            <a:spLocks noChangeArrowheads="1"/>
          </p:cNvSpPr>
          <p:nvPr/>
        </p:nvSpPr>
        <p:spPr bwMode="auto">
          <a:xfrm>
            <a:off x="2887663" y="3651250"/>
            <a:ext cx="1368425" cy="81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添加标题文本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algn="ctr">
              <a:lnSpc>
                <a:spcPct val="120000"/>
              </a:lnSpc>
            </a:pP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ea typeface="华文细黑" panose="02010600040101010101" pitchFamily="2" charset="-122"/>
            </a:endParaRPr>
          </a:p>
          <a:p>
            <a:pPr algn="ctr">
              <a:lnSpc>
                <a:spcPct val="120000"/>
              </a:lnSpc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ea typeface="华文细黑" panose="02010600040101010101" pitchFamily="2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ea typeface="华文细黑" panose="02010600040101010101" pitchFamily="2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ea typeface="华文细黑" panose="02010600040101010101" pitchFamily="2" charset="-122"/>
              </a:rPr>
              <a:t> that has been specifically designed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ea typeface="华文细黑" panose="02010600040101010101" pitchFamily="2" charset="-122"/>
              </a:rPr>
              <a:t>.</a:t>
            </a:r>
          </a:p>
        </p:txBody>
      </p:sp>
      <p:sp>
        <p:nvSpPr>
          <p:cNvPr id="33" name="矩形 32"/>
          <p:cNvSpPr/>
          <p:nvPr/>
        </p:nvSpPr>
        <p:spPr>
          <a:xfrm>
            <a:off x="1" y="246509"/>
            <a:ext cx="179511" cy="2880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ea typeface="华文细黑" panose="02010600040101010101" pitchFamily="2" charset="-122"/>
            </a:endParaRPr>
          </a:p>
        </p:txBody>
      </p:sp>
      <p:sp>
        <p:nvSpPr>
          <p:cNvPr id="34" name="Rectangle 39"/>
          <p:cNvSpPr>
            <a:spLocks noChangeArrowheads="1"/>
          </p:cNvSpPr>
          <p:nvPr/>
        </p:nvSpPr>
        <p:spPr bwMode="auto">
          <a:xfrm>
            <a:off x="323528" y="266700"/>
            <a:ext cx="27780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此处添加标题文本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" dur="2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4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2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1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2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6" presetClass="emph" presetSubtype="0" autoRev="1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28" dur="150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 p14:presetBounceEnd="50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1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5" dur="2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4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8" dur="2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22" presetClass="entr" presetSubtype="1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1" dur="2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16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6" presetClass="emph" presetSubtype="0" autoRev="1" fill="hold" grpId="1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animScale>
                                          <p:cBhvr>
                                            <p:cTn id="48" dur="150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grpId="0" nodeType="withEffect" p14:presetBounceEnd="50000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1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2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2" presetClass="entr" presetSubtype="1" fill="hold" grpId="0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5" dur="2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22" presetClass="entr" presetSubtype="4" fill="hold" grpId="0" nodeType="withEffect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8" dur="25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22" presetClass="entr" presetSubtype="1" fill="hold" grpId="0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1" dur="2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53" presetClass="entr" presetSubtype="16" fill="hold" grpId="0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3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6" presetClass="emph" presetSubtype="0" autoRev="1" fill="hold" grpId="1" nodeType="withEffect">
                                      <p:stCondLst>
                                        <p:cond delay="3600"/>
                                      </p:stCondLst>
                                      <p:childTnLst>
                                        <p:animScale>
                                          <p:cBhvr>
                                            <p:cTn id="68" dur="150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fill="hold" grpId="0" nodeType="withEffect" p14:presetBounceEnd="50000">
                                      <p:stCondLst>
                                        <p:cond delay="36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2" presetClass="entr" presetSubtype="1" fill="hold" grpId="0" nodeType="withEffect">
                                      <p:stCondLst>
                                        <p:cond delay="41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5" dur="2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22" presetClass="entr" presetSubtype="4" fill="hold" grpId="0" nodeType="withEffect">
                                      <p:stCondLst>
                                        <p:cond delay="43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8" dur="25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22" presetClass="entr" presetSubtype="1" fill="hold" grpId="0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1" dur="2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53" presetClass="entr" presetSubtype="16" fill="hold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3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6" presetClass="emph" presetSubtype="0" autoRev="1" fill="hold" nodeType="withEffect">
                                      <p:stCondLst>
                                        <p:cond delay="4800"/>
                                      </p:stCondLst>
                                      <p:childTnLst>
                                        <p:animScale>
                                          <p:cBhvr>
                                            <p:cTn id="88" dur="150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4" fill="hold" grpId="0" nodeType="withEffect" p14:presetBounceEnd="50000">
                                      <p:stCondLst>
                                        <p:cond delay="48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 animBg="1"/>
          <p:bldP spid="9" grpId="0" animBg="1"/>
          <p:bldP spid="10" grpId="0" animBg="1"/>
          <p:bldP spid="11" grpId="0" animBg="1"/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animBg="1"/>
          <p:bldP spid="18" grpId="0" animBg="1"/>
          <p:bldP spid="19" grpId="0" animBg="1"/>
          <p:bldP spid="23" grpId="0" animBg="1"/>
          <p:bldP spid="23" grpId="1" animBg="1"/>
          <p:bldP spid="24" grpId="0" animBg="1"/>
          <p:bldP spid="24" grpId="1" animBg="1"/>
          <p:bldP spid="25" grpId="0" animBg="1"/>
          <p:bldP spid="25" grpId="1" animBg="1"/>
          <p:bldP spid="26" grpId="0"/>
          <p:bldP spid="27" grpId="0"/>
          <p:bldP spid="28" grpId="0"/>
          <p:bldP spid="29" grpId="0"/>
          <p:bldP spid="3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" dur="2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4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2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1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2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6" presetClass="emph" presetSubtype="0" autoRev="1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28" dur="150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1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5" dur="2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4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8" dur="2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22" presetClass="entr" presetSubtype="1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1" dur="2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16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6" presetClass="emph" presetSubtype="0" autoRev="1" fill="hold" grpId="1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animScale>
                                          <p:cBhvr>
                                            <p:cTn id="48" dur="150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grpId="0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2" presetClass="entr" presetSubtype="1" fill="hold" grpId="0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5" dur="2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22" presetClass="entr" presetSubtype="4" fill="hold" grpId="0" nodeType="withEffect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8" dur="25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22" presetClass="entr" presetSubtype="1" fill="hold" grpId="0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1" dur="2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53" presetClass="entr" presetSubtype="16" fill="hold" grpId="0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3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6" presetClass="emph" presetSubtype="0" autoRev="1" fill="hold" grpId="1" nodeType="withEffect">
                                      <p:stCondLst>
                                        <p:cond delay="3600"/>
                                      </p:stCondLst>
                                      <p:childTnLst>
                                        <p:animScale>
                                          <p:cBhvr>
                                            <p:cTn id="68" dur="150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fill="hold" grpId="0" nodeType="withEffect">
                                      <p:stCondLst>
                                        <p:cond delay="36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2" presetClass="entr" presetSubtype="1" fill="hold" grpId="0" nodeType="withEffect">
                                      <p:stCondLst>
                                        <p:cond delay="41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5" dur="2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22" presetClass="entr" presetSubtype="4" fill="hold" grpId="0" nodeType="withEffect">
                                      <p:stCondLst>
                                        <p:cond delay="43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8" dur="25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22" presetClass="entr" presetSubtype="1" fill="hold" grpId="0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1" dur="2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53" presetClass="entr" presetSubtype="16" fill="hold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3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6" presetClass="emph" presetSubtype="0" autoRev="1" fill="hold" nodeType="withEffect">
                                      <p:stCondLst>
                                        <p:cond delay="4800"/>
                                      </p:stCondLst>
                                      <p:childTnLst>
                                        <p:animScale>
                                          <p:cBhvr>
                                            <p:cTn id="88" dur="150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4" fill="hold" grpId="0" nodeType="withEffect">
                                      <p:stCondLst>
                                        <p:cond delay="48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 animBg="1"/>
          <p:bldP spid="9" grpId="0" animBg="1"/>
          <p:bldP spid="10" grpId="0" animBg="1"/>
          <p:bldP spid="11" grpId="0" animBg="1"/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animBg="1"/>
          <p:bldP spid="18" grpId="0" animBg="1"/>
          <p:bldP spid="19" grpId="0" animBg="1"/>
          <p:bldP spid="23" grpId="0" animBg="1"/>
          <p:bldP spid="23" grpId="1" animBg="1"/>
          <p:bldP spid="24" grpId="0" animBg="1"/>
          <p:bldP spid="24" grpId="1" animBg="1"/>
          <p:bldP spid="25" grpId="0" animBg="1"/>
          <p:bldP spid="25" grpId="1" animBg="1"/>
          <p:bldP spid="26" grpId="0"/>
          <p:bldP spid="27" grpId="0"/>
          <p:bldP spid="28" grpId="0"/>
          <p:bldP spid="29" grpId="0"/>
          <p:bldP spid="30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1" name="Rectangle 21"/>
          <p:cNvSpPr>
            <a:spLocks noChangeArrowheads="1"/>
          </p:cNvSpPr>
          <p:nvPr/>
        </p:nvSpPr>
        <p:spPr bwMode="auto">
          <a:xfrm>
            <a:off x="938213" y="1695448"/>
            <a:ext cx="1371600" cy="13811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ea typeface="华文细黑" panose="02010600040101010101" pitchFamily="2" charset="-122"/>
            </a:endParaRPr>
          </a:p>
        </p:txBody>
      </p:sp>
      <p:sp>
        <p:nvSpPr>
          <p:cNvPr id="40982" name="Rectangle 22"/>
          <p:cNvSpPr>
            <a:spLocks noChangeArrowheads="1"/>
          </p:cNvSpPr>
          <p:nvPr/>
        </p:nvSpPr>
        <p:spPr bwMode="auto">
          <a:xfrm>
            <a:off x="938213" y="2117723"/>
            <a:ext cx="1371600" cy="9588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ea typeface="华文细黑" panose="02010600040101010101" pitchFamily="2" charset="-122"/>
            </a:endParaRPr>
          </a:p>
        </p:txBody>
      </p:sp>
      <p:sp>
        <p:nvSpPr>
          <p:cNvPr id="40983" name="Rectangle 23"/>
          <p:cNvSpPr>
            <a:spLocks noChangeArrowheads="1"/>
          </p:cNvSpPr>
          <p:nvPr/>
        </p:nvSpPr>
        <p:spPr bwMode="auto">
          <a:xfrm>
            <a:off x="1062038" y="1819273"/>
            <a:ext cx="1123950" cy="11334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ea typeface="华文细黑" panose="02010600040101010101" pitchFamily="2" charset="-122"/>
            </a:endParaRPr>
          </a:p>
        </p:txBody>
      </p:sp>
      <p:sp>
        <p:nvSpPr>
          <p:cNvPr id="40984" name="Rectangle 24"/>
          <p:cNvSpPr>
            <a:spLocks noChangeArrowheads="1"/>
          </p:cNvSpPr>
          <p:nvPr/>
        </p:nvSpPr>
        <p:spPr bwMode="auto">
          <a:xfrm>
            <a:off x="2905125" y="1695448"/>
            <a:ext cx="1371600" cy="13811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ea typeface="华文细黑" panose="02010600040101010101" pitchFamily="2" charset="-122"/>
            </a:endParaRPr>
          </a:p>
        </p:txBody>
      </p:sp>
      <p:sp>
        <p:nvSpPr>
          <p:cNvPr id="40985" name="Rectangle 25"/>
          <p:cNvSpPr>
            <a:spLocks noChangeArrowheads="1"/>
          </p:cNvSpPr>
          <p:nvPr/>
        </p:nvSpPr>
        <p:spPr bwMode="auto">
          <a:xfrm>
            <a:off x="2905125" y="2736848"/>
            <a:ext cx="1371600" cy="3397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ea typeface="华文细黑" panose="02010600040101010101" pitchFamily="2" charset="-122"/>
            </a:endParaRPr>
          </a:p>
        </p:txBody>
      </p:sp>
      <p:sp>
        <p:nvSpPr>
          <p:cNvPr id="40986" name="Rectangle 26"/>
          <p:cNvSpPr>
            <a:spLocks noChangeArrowheads="1"/>
          </p:cNvSpPr>
          <p:nvPr/>
        </p:nvSpPr>
        <p:spPr bwMode="auto">
          <a:xfrm>
            <a:off x="3027363" y="1819273"/>
            <a:ext cx="1125537" cy="11334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ea typeface="华文细黑" panose="02010600040101010101" pitchFamily="2" charset="-122"/>
            </a:endParaRPr>
          </a:p>
        </p:txBody>
      </p:sp>
      <p:sp>
        <p:nvSpPr>
          <p:cNvPr id="40987" name="Rectangle 27"/>
          <p:cNvSpPr>
            <a:spLocks noChangeArrowheads="1"/>
          </p:cNvSpPr>
          <p:nvPr/>
        </p:nvSpPr>
        <p:spPr bwMode="auto">
          <a:xfrm>
            <a:off x="4867275" y="1695448"/>
            <a:ext cx="1371600" cy="13811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ea typeface="华文细黑" panose="02010600040101010101" pitchFamily="2" charset="-122"/>
            </a:endParaRPr>
          </a:p>
        </p:txBody>
      </p:sp>
      <p:sp>
        <p:nvSpPr>
          <p:cNvPr id="40988" name="Rectangle 28"/>
          <p:cNvSpPr>
            <a:spLocks noChangeArrowheads="1"/>
          </p:cNvSpPr>
          <p:nvPr/>
        </p:nvSpPr>
        <p:spPr bwMode="auto">
          <a:xfrm>
            <a:off x="4867275" y="1887536"/>
            <a:ext cx="1371600" cy="11890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ea typeface="华文细黑" panose="02010600040101010101" pitchFamily="2" charset="-122"/>
            </a:endParaRPr>
          </a:p>
        </p:txBody>
      </p:sp>
      <p:sp>
        <p:nvSpPr>
          <p:cNvPr id="40989" name="Rectangle 29"/>
          <p:cNvSpPr>
            <a:spLocks noChangeArrowheads="1"/>
          </p:cNvSpPr>
          <p:nvPr/>
        </p:nvSpPr>
        <p:spPr bwMode="auto">
          <a:xfrm>
            <a:off x="4991100" y="1819273"/>
            <a:ext cx="1125538" cy="11334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ea typeface="华文细黑" panose="02010600040101010101" pitchFamily="2" charset="-122"/>
            </a:endParaRPr>
          </a:p>
        </p:txBody>
      </p:sp>
      <p:sp>
        <p:nvSpPr>
          <p:cNvPr id="40990" name="Rectangle 30"/>
          <p:cNvSpPr>
            <a:spLocks noChangeArrowheads="1"/>
          </p:cNvSpPr>
          <p:nvPr/>
        </p:nvSpPr>
        <p:spPr bwMode="auto">
          <a:xfrm>
            <a:off x="6834188" y="1695448"/>
            <a:ext cx="1371600" cy="13811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ea typeface="华文细黑" panose="02010600040101010101" pitchFamily="2" charset="-122"/>
            </a:endParaRPr>
          </a:p>
        </p:txBody>
      </p:sp>
      <p:sp>
        <p:nvSpPr>
          <p:cNvPr id="40991" name="Rectangle 31"/>
          <p:cNvSpPr>
            <a:spLocks noChangeArrowheads="1"/>
          </p:cNvSpPr>
          <p:nvPr/>
        </p:nvSpPr>
        <p:spPr bwMode="auto">
          <a:xfrm>
            <a:off x="6834188" y="2359023"/>
            <a:ext cx="1371600" cy="71755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ea typeface="华文细黑" panose="02010600040101010101" pitchFamily="2" charset="-122"/>
            </a:endParaRPr>
          </a:p>
        </p:txBody>
      </p:sp>
      <p:sp>
        <p:nvSpPr>
          <p:cNvPr id="40992" name="Rectangle 32"/>
          <p:cNvSpPr>
            <a:spLocks noChangeArrowheads="1"/>
          </p:cNvSpPr>
          <p:nvPr/>
        </p:nvSpPr>
        <p:spPr bwMode="auto">
          <a:xfrm>
            <a:off x="6958013" y="1819273"/>
            <a:ext cx="1123950" cy="11334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ea typeface="华文细黑" panose="02010600040101010101" pitchFamily="2" charset="-122"/>
            </a:endParaRPr>
          </a:p>
        </p:txBody>
      </p:sp>
      <p:sp>
        <p:nvSpPr>
          <p:cNvPr id="40993" name="Rectangle 33"/>
          <p:cNvSpPr>
            <a:spLocks noChangeArrowheads="1"/>
          </p:cNvSpPr>
          <p:nvPr/>
        </p:nvSpPr>
        <p:spPr bwMode="auto">
          <a:xfrm>
            <a:off x="1046163" y="2149473"/>
            <a:ext cx="11525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zh-CN" sz="3200" dirty="0">
                <a:solidFill>
                  <a:schemeClr val="accent1"/>
                </a:solidFill>
                <a:ea typeface="华文细黑" panose="02010600040101010101" pitchFamily="2" charset="-122"/>
              </a:rPr>
              <a:t>75%</a:t>
            </a:r>
          </a:p>
        </p:txBody>
      </p:sp>
      <p:sp>
        <p:nvSpPr>
          <p:cNvPr id="40994" name="Rectangle 34"/>
          <p:cNvSpPr>
            <a:spLocks noChangeArrowheads="1"/>
          </p:cNvSpPr>
          <p:nvPr/>
        </p:nvSpPr>
        <p:spPr bwMode="auto">
          <a:xfrm>
            <a:off x="3011488" y="2149473"/>
            <a:ext cx="11525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ea typeface="华文细黑" panose="02010600040101010101" pitchFamily="2" charset="-122"/>
              </a:rPr>
              <a:t>27%</a:t>
            </a:r>
          </a:p>
        </p:txBody>
      </p:sp>
      <p:sp>
        <p:nvSpPr>
          <p:cNvPr id="40995" name="Rectangle 35"/>
          <p:cNvSpPr>
            <a:spLocks noChangeArrowheads="1"/>
          </p:cNvSpPr>
          <p:nvPr/>
        </p:nvSpPr>
        <p:spPr bwMode="auto">
          <a:xfrm>
            <a:off x="4970463" y="2149473"/>
            <a:ext cx="11525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zh-CN" sz="3200" dirty="0">
                <a:solidFill>
                  <a:schemeClr val="accent1"/>
                </a:solidFill>
                <a:ea typeface="华文细黑" panose="02010600040101010101" pitchFamily="2" charset="-122"/>
              </a:rPr>
              <a:t>91%</a:t>
            </a:r>
          </a:p>
        </p:txBody>
      </p:sp>
      <p:sp>
        <p:nvSpPr>
          <p:cNvPr id="40996" name="Rectangle 36"/>
          <p:cNvSpPr>
            <a:spLocks noChangeArrowheads="1"/>
          </p:cNvSpPr>
          <p:nvPr/>
        </p:nvSpPr>
        <p:spPr bwMode="auto">
          <a:xfrm>
            <a:off x="6940550" y="2149473"/>
            <a:ext cx="11525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ea typeface="华文细黑" panose="02010600040101010101" pitchFamily="2" charset="-122"/>
              </a:rPr>
              <a:t>50%</a:t>
            </a:r>
          </a:p>
        </p:txBody>
      </p:sp>
      <p:sp>
        <p:nvSpPr>
          <p:cNvPr id="40997" name="Rectangle 37"/>
          <p:cNvSpPr>
            <a:spLocks noChangeArrowheads="1"/>
          </p:cNvSpPr>
          <p:nvPr/>
        </p:nvSpPr>
        <p:spPr bwMode="auto">
          <a:xfrm>
            <a:off x="7002502" y="3363044"/>
            <a:ext cx="1107996" cy="31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添加标题文本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40998" name="Rectangle 38"/>
          <p:cNvSpPr>
            <a:spLocks noChangeArrowheads="1"/>
          </p:cNvSpPr>
          <p:nvPr/>
        </p:nvSpPr>
        <p:spPr bwMode="auto">
          <a:xfrm>
            <a:off x="5038764" y="3363044"/>
            <a:ext cx="1107996" cy="294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zh-CN" altLang="en-US" sz="1200" dirty="0">
                <a:solidFill>
                  <a:schemeClr val="accent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添加标题文本</a:t>
            </a:r>
            <a:endParaRPr lang="en-US" altLang="zh-CN" sz="1200" dirty="0">
              <a:solidFill>
                <a:schemeClr val="accent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40999" name="Rectangle 39"/>
          <p:cNvSpPr>
            <a:spLocks noChangeArrowheads="1"/>
          </p:cNvSpPr>
          <p:nvPr/>
        </p:nvSpPr>
        <p:spPr bwMode="auto">
          <a:xfrm>
            <a:off x="3065502" y="3363044"/>
            <a:ext cx="1107996" cy="31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添加标题文本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41000" name="Rectangle 40"/>
          <p:cNvSpPr>
            <a:spLocks noChangeArrowheads="1"/>
          </p:cNvSpPr>
          <p:nvPr/>
        </p:nvSpPr>
        <p:spPr bwMode="auto">
          <a:xfrm>
            <a:off x="1076364" y="3363044"/>
            <a:ext cx="1107996" cy="294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zh-CN" altLang="en-US" sz="1200" dirty="0">
                <a:solidFill>
                  <a:schemeClr val="accent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添加标题文本</a:t>
            </a:r>
            <a:endParaRPr lang="en-US" altLang="zh-CN" sz="1200" dirty="0">
              <a:solidFill>
                <a:schemeClr val="accent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41001" name="Rectangle 41"/>
          <p:cNvSpPr>
            <a:spLocks noChangeArrowheads="1"/>
          </p:cNvSpPr>
          <p:nvPr/>
        </p:nvSpPr>
        <p:spPr bwMode="auto">
          <a:xfrm>
            <a:off x="906463" y="3717132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ea typeface="华文细黑" panose="02010600040101010101" pitchFamily="2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ea typeface="华文细黑" panose="02010600040101010101" pitchFamily="2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ea typeface="华文细黑" panose="02010600040101010101" pitchFamily="2" charset="-122"/>
              </a:rPr>
              <a:t> that has been specifically designed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ea typeface="华文细黑" panose="02010600040101010101" pitchFamily="2" charset="-122"/>
              </a:rPr>
              <a:t>.</a:t>
            </a:r>
          </a:p>
        </p:txBody>
      </p:sp>
      <p:sp>
        <p:nvSpPr>
          <p:cNvPr id="41002" name="Rectangle 42"/>
          <p:cNvSpPr>
            <a:spLocks noChangeArrowheads="1"/>
          </p:cNvSpPr>
          <p:nvPr/>
        </p:nvSpPr>
        <p:spPr bwMode="auto">
          <a:xfrm>
            <a:off x="2898775" y="3717132"/>
            <a:ext cx="1439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ea typeface="华文细黑" panose="02010600040101010101" pitchFamily="2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ea typeface="华文细黑" panose="02010600040101010101" pitchFamily="2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ea typeface="华文细黑" panose="02010600040101010101" pitchFamily="2" charset="-122"/>
              </a:rPr>
              <a:t> that has been specifically designed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ea typeface="华文细黑" panose="02010600040101010101" pitchFamily="2" charset="-122"/>
              </a:rPr>
              <a:t>.</a:t>
            </a:r>
          </a:p>
        </p:txBody>
      </p:sp>
      <p:sp>
        <p:nvSpPr>
          <p:cNvPr id="41003" name="Rectangle 43"/>
          <p:cNvSpPr>
            <a:spLocks noChangeArrowheads="1"/>
          </p:cNvSpPr>
          <p:nvPr/>
        </p:nvSpPr>
        <p:spPr bwMode="auto">
          <a:xfrm>
            <a:off x="4872038" y="3717132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ea typeface="华文细黑" panose="02010600040101010101" pitchFamily="2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ea typeface="华文细黑" panose="02010600040101010101" pitchFamily="2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ea typeface="华文细黑" panose="02010600040101010101" pitchFamily="2" charset="-122"/>
              </a:rPr>
              <a:t> that has been specifically designed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ea typeface="华文细黑" panose="02010600040101010101" pitchFamily="2" charset="-122"/>
              </a:rPr>
              <a:t>.</a:t>
            </a:r>
          </a:p>
        </p:txBody>
      </p:sp>
      <p:sp>
        <p:nvSpPr>
          <p:cNvPr id="41004" name="Rectangle 44"/>
          <p:cNvSpPr>
            <a:spLocks noChangeArrowheads="1"/>
          </p:cNvSpPr>
          <p:nvPr/>
        </p:nvSpPr>
        <p:spPr bwMode="auto">
          <a:xfrm>
            <a:off x="6837363" y="3717132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altLang="zh-CN" sz="800">
                <a:solidFill>
                  <a:schemeClr val="tx1">
                    <a:lumMod val="50000"/>
                    <a:lumOff val="50000"/>
                  </a:schemeClr>
                </a:solidFill>
                <a:ea typeface="华文细黑" panose="02010600040101010101" pitchFamily="2" charset="-122"/>
              </a:rPr>
              <a:t>We have many PowerPoint </a:t>
            </a:r>
            <a:r>
              <a:rPr lang="zh-CN" altLang="en-US" sz="800">
                <a:solidFill>
                  <a:schemeClr val="tx1">
                    <a:lumMod val="50000"/>
                    <a:lumOff val="50000"/>
                  </a:schemeClr>
                </a:solidFill>
                <a:ea typeface="华文细黑" panose="02010600040101010101" pitchFamily="2" charset="-122"/>
              </a:rPr>
              <a:t>templates</a:t>
            </a:r>
            <a:r>
              <a:rPr lang="en-US" altLang="zh-CN" sz="800">
                <a:solidFill>
                  <a:schemeClr val="tx1">
                    <a:lumMod val="50000"/>
                    <a:lumOff val="50000"/>
                  </a:schemeClr>
                </a:solidFill>
                <a:ea typeface="华文细黑" panose="02010600040101010101" pitchFamily="2" charset="-122"/>
              </a:rPr>
              <a:t> that has been specifically designed</a:t>
            </a:r>
            <a:r>
              <a:rPr lang="zh-CN" altLang="en-US" sz="800">
                <a:solidFill>
                  <a:schemeClr val="tx1">
                    <a:lumMod val="50000"/>
                    <a:lumOff val="50000"/>
                  </a:schemeClr>
                </a:solidFill>
                <a:ea typeface="华文细黑" panose="02010600040101010101" pitchFamily="2" charset="-122"/>
              </a:rPr>
              <a:t>.</a:t>
            </a:r>
          </a:p>
        </p:txBody>
      </p:sp>
      <p:sp>
        <p:nvSpPr>
          <p:cNvPr id="28" name="矩形 27"/>
          <p:cNvSpPr/>
          <p:nvPr/>
        </p:nvSpPr>
        <p:spPr>
          <a:xfrm>
            <a:off x="1" y="246509"/>
            <a:ext cx="179511" cy="2880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ea typeface="华文细黑" panose="02010600040101010101" pitchFamily="2" charset="-122"/>
            </a:endParaRPr>
          </a:p>
        </p:txBody>
      </p:sp>
      <p:sp>
        <p:nvSpPr>
          <p:cNvPr id="29" name="Rectangle 39"/>
          <p:cNvSpPr>
            <a:spLocks noChangeArrowheads="1"/>
          </p:cNvSpPr>
          <p:nvPr/>
        </p:nvSpPr>
        <p:spPr bwMode="auto">
          <a:xfrm>
            <a:off x="323528" y="266700"/>
            <a:ext cx="27780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此处添加标题文本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9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409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409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409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4098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9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4098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4098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409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4098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grpId="0" nodeType="withEffect" p14:presetBounceEnd="5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9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1" dur="500" fill="hold"/>
                                            <p:tgtEl>
                                              <p:spTgt spid="409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2" dur="500" fill="hold"/>
                                            <p:tgtEl>
                                              <p:spTgt spid="409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0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500" fill="hold"/>
                                            <p:tgtEl>
                                              <p:spTgt spid="410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500" fill="hold"/>
                                            <p:tgtEl>
                                              <p:spTgt spid="410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 p14:presetBounceEnd="5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0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9" dur="500" fill="hold"/>
                                            <p:tgtEl>
                                              <p:spTgt spid="410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0" dur="500" fill="hold"/>
                                            <p:tgtEl>
                                              <p:spTgt spid="410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2" presetClass="entr" presetSubtype="4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9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3" dur="750"/>
                                            <p:tgtEl>
                                              <p:spTgt spid="409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9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409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300" fill="hold"/>
                                            <p:tgtEl>
                                              <p:spTgt spid="409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300"/>
                                            <p:tgtEl>
                                              <p:spTgt spid="409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40" dur="150" fill="hold"/>
                                            <p:tgtEl>
                                              <p:spTgt spid="4098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9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409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300" fill="hold"/>
                                            <p:tgtEl>
                                              <p:spTgt spid="409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300"/>
                                            <p:tgtEl>
                                              <p:spTgt spid="409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6" presetClass="emph" presetSubtype="0" autoRev="1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Scale>
                                          <p:cBhvr>
                                            <p:cTn id="47" dur="150" fill="hold"/>
                                            <p:tgtEl>
                                              <p:spTgt spid="4098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4" fill="hold" grpId="0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9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0" dur="500" fill="hold"/>
                                            <p:tgtEl>
                                              <p:spTgt spid="409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1" dur="500" fill="hold"/>
                                            <p:tgtEl>
                                              <p:spTgt spid="409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4" fill="hold" grpId="0" nodeType="withEffect" p14:presetBounceEnd="50000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9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4" dur="500" fill="hold"/>
                                            <p:tgtEl>
                                              <p:spTgt spid="409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5" dur="500" fill="hold"/>
                                            <p:tgtEl>
                                              <p:spTgt spid="409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4" fill="hold" grpId="0" nodeType="withEffect" p14:presetBounceEnd="50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0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8" dur="500" fill="hold"/>
                                            <p:tgtEl>
                                              <p:spTgt spid="410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9" dur="500" fill="hold"/>
                                            <p:tgtEl>
                                              <p:spTgt spid="410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2" presetClass="entr" presetSubtype="4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9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2" dur="750"/>
                                            <p:tgtEl>
                                              <p:spTgt spid="409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53" presetClass="entr" presetSubtype="16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9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300" fill="hold"/>
                                            <p:tgtEl>
                                              <p:spTgt spid="4098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300" fill="hold"/>
                                            <p:tgtEl>
                                              <p:spTgt spid="4098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300"/>
                                            <p:tgtEl>
                                              <p:spTgt spid="409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6" presetClass="emph" presetSubtype="0" autoRev="1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Scale>
                                          <p:cBhvr>
                                            <p:cTn id="69" dur="150" fill="hold"/>
                                            <p:tgtEl>
                                              <p:spTgt spid="4098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0" presetID="53" presetClass="entr" presetSubtype="16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9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300" fill="hold"/>
                                            <p:tgtEl>
                                              <p:spTgt spid="409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300" fill="hold"/>
                                            <p:tgtEl>
                                              <p:spTgt spid="4098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300"/>
                                            <p:tgtEl>
                                              <p:spTgt spid="409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6" presetClass="emph" presetSubtype="0" autoRev="1" fill="hold" grpId="1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animScale>
                                          <p:cBhvr>
                                            <p:cTn id="76" dur="150" fill="hold"/>
                                            <p:tgtEl>
                                              <p:spTgt spid="4098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fill="hold" grpId="0" nodeType="withEffect" p14:presetBounceEnd="50000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9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9" dur="500" fill="hold"/>
                                            <p:tgtEl>
                                              <p:spTgt spid="409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0" dur="500" fill="hold"/>
                                            <p:tgtEl>
                                              <p:spTgt spid="409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4" fill="hold" grpId="0" nodeType="withEffect" p14:presetBounceEnd="50000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9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3" dur="500" fill="hold"/>
                                            <p:tgtEl>
                                              <p:spTgt spid="409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4" dur="500" fill="hold"/>
                                            <p:tgtEl>
                                              <p:spTgt spid="409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4" fill="hold" grpId="0" nodeType="withEffect" p14:presetBounceEnd="50000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0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7" dur="500" fill="hold"/>
                                            <p:tgtEl>
                                              <p:spTgt spid="410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8" dur="500" fill="hold"/>
                                            <p:tgtEl>
                                              <p:spTgt spid="410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2" presetClass="entr" presetSubtype="4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9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1" dur="750"/>
                                            <p:tgtEl>
                                              <p:spTgt spid="409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2" presetID="53" presetClass="entr" presetSubtype="16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9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4" dur="300" fill="hold"/>
                                            <p:tgtEl>
                                              <p:spTgt spid="4099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300" fill="hold"/>
                                            <p:tgtEl>
                                              <p:spTgt spid="4099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6" dur="300"/>
                                            <p:tgtEl>
                                              <p:spTgt spid="409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7" presetID="6" presetClass="emph" presetSubtype="0" autoRev="1" fill="hold" grpId="1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animScale>
                                          <p:cBhvr>
                                            <p:cTn id="98" dur="150" fill="hold"/>
                                            <p:tgtEl>
                                              <p:spTgt spid="4099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9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9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1" dur="300" fill="hold"/>
                                            <p:tgtEl>
                                              <p:spTgt spid="4099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2" dur="300" fill="hold"/>
                                            <p:tgtEl>
                                              <p:spTgt spid="4099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3" dur="300"/>
                                            <p:tgtEl>
                                              <p:spTgt spid="409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4" presetID="6" presetClass="emph" presetSubtype="0" autoRev="1" fill="hold" grpId="1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animScale>
                                          <p:cBhvr>
                                            <p:cTn id="105" dur="150" fill="hold"/>
                                            <p:tgtEl>
                                              <p:spTgt spid="4099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6" presetID="2" presetClass="entr" presetSubtype="4" fill="hold" grpId="0" nodeType="withEffect" p14:presetBounceEnd="50000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9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8" dur="500" fill="hold"/>
                                            <p:tgtEl>
                                              <p:spTgt spid="409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09" dur="500" fill="hold"/>
                                            <p:tgtEl>
                                              <p:spTgt spid="409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0" presetID="2" presetClass="entr" presetSubtype="4" fill="hold" grpId="0" nodeType="withEffect" p14:presetBounceEnd="50000">
                                      <p:stCondLst>
                                        <p:cond delay="230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9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2" dur="500" fill="hold"/>
                                            <p:tgtEl>
                                              <p:spTgt spid="409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3" dur="500" fill="hold"/>
                                            <p:tgtEl>
                                              <p:spTgt spid="409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4" presetID="2" presetClass="entr" presetSubtype="4" fill="hold" grpId="0" nodeType="withEffect" p14:presetBounceEnd="50000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0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6" dur="500" fill="hold"/>
                                            <p:tgtEl>
                                              <p:spTgt spid="410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7" dur="500" fill="hold"/>
                                            <p:tgtEl>
                                              <p:spTgt spid="410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8" presetID="22" presetClass="entr" presetSubtype="4" fill="hold" grpId="0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9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0" dur="750"/>
                                            <p:tgtEl>
                                              <p:spTgt spid="409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981" grpId="0" animBg="1"/>
          <p:bldP spid="40981" grpId="1" animBg="1"/>
          <p:bldP spid="40982" grpId="0" animBg="1"/>
          <p:bldP spid="40983" grpId="0" animBg="1"/>
          <p:bldP spid="40983" grpId="1" animBg="1"/>
          <p:bldP spid="40984" grpId="0" animBg="1"/>
          <p:bldP spid="40984" grpId="1" animBg="1"/>
          <p:bldP spid="40985" grpId="0" animBg="1"/>
          <p:bldP spid="40986" grpId="0" animBg="1"/>
          <p:bldP spid="40986" grpId="1" animBg="1"/>
          <p:bldP spid="40987" grpId="0" animBg="1"/>
          <p:bldP spid="40987" grpId="1" animBg="1"/>
          <p:bldP spid="40988" grpId="0" animBg="1"/>
          <p:bldP spid="40989" grpId="0" animBg="1"/>
          <p:bldP spid="40989" grpId="1" animBg="1"/>
          <p:bldP spid="40990" grpId="0" animBg="1"/>
          <p:bldP spid="40990" grpId="1" animBg="1"/>
          <p:bldP spid="40991" grpId="0" animBg="1"/>
          <p:bldP spid="40992" grpId="0" animBg="1"/>
          <p:bldP spid="40992" grpId="1" animBg="1"/>
          <p:bldP spid="40993" grpId="0"/>
          <p:bldP spid="40994" grpId="0"/>
          <p:bldP spid="40995" grpId="0"/>
          <p:bldP spid="40996" grpId="0"/>
          <p:bldP spid="40997" grpId="0"/>
          <p:bldP spid="40998" grpId="0"/>
          <p:bldP spid="40999" grpId="0"/>
          <p:bldP spid="41000" grpId="0"/>
          <p:bldP spid="41001" grpId="0"/>
          <p:bldP spid="41002" grpId="0"/>
          <p:bldP spid="41003" grpId="0"/>
          <p:bldP spid="4100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9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409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409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409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4098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9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4098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4098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409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4098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9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409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409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0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410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410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0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410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410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2" presetClass="entr" presetSubtype="4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9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3" dur="750"/>
                                            <p:tgtEl>
                                              <p:spTgt spid="409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9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409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300" fill="hold"/>
                                            <p:tgtEl>
                                              <p:spTgt spid="409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300"/>
                                            <p:tgtEl>
                                              <p:spTgt spid="409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40" dur="150" fill="hold"/>
                                            <p:tgtEl>
                                              <p:spTgt spid="4098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9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409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300" fill="hold"/>
                                            <p:tgtEl>
                                              <p:spTgt spid="409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300"/>
                                            <p:tgtEl>
                                              <p:spTgt spid="409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6" presetClass="emph" presetSubtype="0" autoRev="1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Scale>
                                          <p:cBhvr>
                                            <p:cTn id="47" dur="150" fill="hold"/>
                                            <p:tgtEl>
                                              <p:spTgt spid="4098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4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9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409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409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4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9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409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409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4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0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410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410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2" presetClass="entr" presetSubtype="4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9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2" dur="750"/>
                                            <p:tgtEl>
                                              <p:spTgt spid="409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53" presetClass="entr" presetSubtype="16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9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300" fill="hold"/>
                                            <p:tgtEl>
                                              <p:spTgt spid="4098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300" fill="hold"/>
                                            <p:tgtEl>
                                              <p:spTgt spid="4098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300"/>
                                            <p:tgtEl>
                                              <p:spTgt spid="409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6" presetClass="emph" presetSubtype="0" autoRev="1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Scale>
                                          <p:cBhvr>
                                            <p:cTn id="69" dur="150" fill="hold"/>
                                            <p:tgtEl>
                                              <p:spTgt spid="4098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0" presetID="53" presetClass="entr" presetSubtype="16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9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300" fill="hold"/>
                                            <p:tgtEl>
                                              <p:spTgt spid="409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300" fill="hold"/>
                                            <p:tgtEl>
                                              <p:spTgt spid="4098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300"/>
                                            <p:tgtEl>
                                              <p:spTgt spid="409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6" presetClass="emph" presetSubtype="0" autoRev="1" fill="hold" grpId="1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animScale>
                                          <p:cBhvr>
                                            <p:cTn id="76" dur="150" fill="hold"/>
                                            <p:tgtEl>
                                              <p:spTgt spid="4098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9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409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409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4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9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409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409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4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0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410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410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2" presetClass="entr" presetSubtype="4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9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1" dur="750"/>
                                            <p:tgtEl>
                                              <p:spTgt spid="409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2" presetID="53" presetClass="entr" presetSubtype="16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9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4" dur="300" fill="hold"/>
                                            <p:tgtEl>
                                              <p:spTgt spid="4099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300" fill="hold"/>
                                            <p:tgtEl>
                                              <p:spTgt spid="4099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6" dur="300"/>
                                            <p:tgtEl>
                                              <p:spTgt spid="409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7" presetID="6" presetClass="emph" presetSubtype="0" autoRev="1" fill="hold" grpId="1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animScale>
                                          <p:cBhvr>
                                            <p:cTn id="98" dur="150" fill="hold"/>
                                            <p:tgtEl>
                                              <p:spTgt spid="4099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9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9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1" dur="300" fill="hold"/>
                                            <p:tgtEl>
                                              <p:spTgt spid="4099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2" dur="300" fill="hold"/>
                                            <p:tgtEl>
                                              <p:spTgt spid="4099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3" dur="300"/>
                                            <p:tgtEl>
                                              <p:spTgt spid="409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4" presetID="6" presetClass="emph" presetSubtype="0" autoRev="1" fill="hold" grpId="1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animScale>
                                          <p:cBhvr>
                                            <p:cTn id="105" dur="150" fill="hold"/>
                                            <p:tgtEl>
                                              <p:spTgt spid="4099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6" presetID="2" presetClass="entr" presetSubtype="4" fill="hold" grpId="0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9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8" dur="500" fill="hold"/>
                                            <p:tgtEl>
                                              <p:spTgt spid="409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9" dur="500" fill="hold"/>
                                            <p:tgtEl>
                                              <p:spTgt spid="409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0" presetID="2" presetClass="entr" presetSubtype="4" fill="hold" grpId="0" nodeType="withEffect">
                                      <p:stCondLst>
                                        <p:cond delay="230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9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2" dur="500" fill="hold"/>
                                            <p:tgtEl>
                                              <p:spTgt spid="409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3" dur="500" fill="hold"/>
                                            <p:tgtEl>
                                              <p:spTgt spid="409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4" presetID="2" presetClass="entr" presetSubtype="4" fill="hold" grpId="0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0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6" dur="500" fill="hold"/>
                                            <p:tgtEl>
                                              <p:spTgt spid="410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7" dur="500" fill="hold"/>
                                            <p:tgtEl>
                                              <p:spTgt spid="410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8" presetID="22" presetClass="entr" presetSubtype="4" fill="hold" grpId="0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9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0" dur="750"/>
                                            <p:tgtEl>
                                              <p:spTgt spid="409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981" grpId="0" animBg="1"/>
          <p:bldP spid="40981" grpId="1" animBg="1"/>
          <p:bldP spid="40982" grpId="0" animBg="1"/>
          <p:bldP spid="40983" grpId="0" animBg="1"/>
          <p:bldP spid="40983" grpId="1" animBg="1"/>
          <p:bldP spid="40984" grpId="0" animBg="1"/>
          <p:bldP spid="40984" grpId="1" animBg="1"/>
          <p:bldP spid="40985" grpId="0" animBg="1"/>
          <p:bldP spid="40986" grpId="0" animBg="1"/>
          <p:bldP spid="40986" grpId="1" animBg="1"/>
          <p:bldP spid="40987" grpId="0" animBg="1"/>
          <p:bldP spid="40987" grpId="1" animBg="1"/>
          <p:bldP spid="40988" grpId="0" animBg="1"/>
          <p:bldP spid="40989" grpId="0" animBg="1"/>
          <p:bldP spid="40989" grpId="1" animBg="1"/>
          <p:bldP spid="40990" grpId="0" animBg="1"/>
          <p:bldP spid="40990" grpId="1" animBg="1"/>
          <p:bldP spid="40991" grpId="0" animBg="1"/>
          <p:bldP spid="40992" grpId="0" animBg="1"/>
          <p:bldP spid="40992" grpId="1" animBg="1"/>
          <p:bldP spid="40993" grpId="0"/>
          <p:bldP spid="40994" grpId="0"/>
          <p:bldP spid="40995" grpId="0"/>
          <p:bldP spid="40996" grpId="0"/>
          <p:bldP spid="40997" grpId="0"/>
          <p:bldP spid="40998" grpId="0"/>
          <p:bldP spid="40999" grpId="0"/>
          <p:bldP spid="41000" grpId="0"/>
          <p:bldP spid="41001" grpId="0"/>
          <p:bldP spid="41002" grpId="0"/>
          <p:bldP spid="41003" grpId="0"/>
          <p:bldP spid="41004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椭圆 27"/>
          <p:cNvSpPr/>
          <p:nvPr/>
        </p:nvSpPr>
        <p:spPr>
          <a:xfrm>
            <a:off x="4663820" y="2470625"/>
            <a:ext cx="387808" cy="387806"/>
          </a:xfrm>
          <a:prstGeom prst="ellipse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4663820" y="3239252"/>
            <a:ext cx="387808" cy="387806"/>
          </a:xfrm>
          <a:prstGeom prst="ellipse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4663820" y="3984978"/>
            <a:ext cx="387808" cy="387806"/>
          </a:xfrm>
          <a:prstGeom prst="ellipse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4663820" y="1721877"/>
            <a:ext cx="387808" cy="387806"/>
          </a:xfrm>
          <a:prstGeom prst="ellipse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>
            <a:off x="4663820" y="968340"/>
            <a:ext cx="387808" cy="387806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8" name="组合 47"/>
          <p:cNvGrpSpPr/>
          <p:nvPr/>
        </p:nvGrpSpPr>
        <p:grpSpPr>
          <a:xfrm>
            <a:off x="-628324" y="1064464"/>
            <a:ext cx="3522588" cy="4632582"/>
            <a:chOff x="1078816" y="964066"/>
            <a:chExt cx="2222812" cy="2923236"/>
          </a:xfrm>
        </p:grpSpPr>
        <p:sp>
          <p:nvSpPr>
            <p:cNvPr id="54" name="Freeform 7"/>
            <p:cNvSpPr/>
            <p:nvPr/>
          </p:nvSpPr>
          <p:spPr bwMode="auto">
            <a:xfrm>
              <a:off x="1078816" y="2540257"/>
              <a:ext cx="696716" cy="1019561"/>
            </a:xfrm>
            <a:custGeom>
              <a:avLst/>
              <a:gdLst>
                <a:gd name="T0" fmla="*/ 94 w 375"/>
                <a:gd name="T1" fmla="*/ 0 h 549"/>
                <a:gd name="T2" fmla="*/ 11 w 375"/>
                <a:gd name="T3" fmla="*/ 12 h 549"/>
                <a:gd name="T4" fmla="*/ 0 w 375"/>
                <a:gd name="T5" fmla="*/ 127 h 549"/>
                <a:gd name="T6" fmla="*/ 174 w 375"/>
                <a:gd name="T7" fmla="*/ 549 h 549"/>
                <a:gd name="T8" fmla="*/ 375 w 375"/>
                <a:gd name="T9" fmla="*/ 280 h 549"/>
                <a:gd name="T10" fmla="*/ 94 w 375"/>
                <a:gd name="T11" fmla="*/ 0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5" h="549">
                  <a:moveTo>
                    <a:pt x="94" y="0"/>
                  </a:moveTo>
                  <a:cubicBezTo>
                    <a:pt x="65" y="0"/>
                    <a:pt x="37" y="4"/>
                    <a:pt x="11" y="12"/>
                  </a:cubicBezTo>
                  <a:cubicBezTo>
                    <a:pt x="3" y="49"/>
                    <a:pt x="0" y="87"/>
                    <a:pt x="0" y="127"/>
                  </a:cubicBezTo>
                  <a:cubicBezTo>
                    <a:pt x="0" y="291"/>
                    <a:pt x="66" y="441"/>
                    <a:pt x="174" y="549"/>
                  </a:cubicBezTo>
                  <a:cubicBezTo>
                    <a:pt x="290" y="514"/>
                    <a:pt x="375" y="407"/>
                    <a:pt x="375" y="280"/>
                  </a:cubicBezTo>
                  <a:cubicBezTo>
                    <a:pt x="375" y="125"/>
                    <a:pt x="249" y="0"/>
                    <a:pt x="94" y="0"/>
                  </a:cubicBezTo>
                  <a:close/>
                </a:path>
              </a:pathLst>
            </a:custGeom>
            <a:solidFill>
              <a:schemeClr val="accent3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8"/>
            <p:cNvSpPr/>
            <p:nvPr/>
          </p:nvSpPr>
          <p:spPr bwMode="auto">
            <a:xfrm>
              <a:off x="1088093" y="2231327"/>
              <a:ext cx="600234" cy="615077"/>
            </a:xfrm>
            <a:custGeom>
              <a:avLst/>
              <a:gdLst>
                <a:gd name="T0" fmla="*/ 158 w 323"/>
                <a:gd name="T1" fmla="*/ 0 h 331"/>
                <a:gd name="T2" fmla="*/ 51 w 323"/>
                <a:gd name="T3" fmla="*/ 38 h 331"/>
                <a:gd name="T4" fmla="*/ 0 w 323"/>
                <a:gd name="T5" fmla="*/ 216 h 331"/>
                <a:gd name="T6" fmla="*/ 158 w 323"/>
                <a:gd name="T7" fmla="*/ 331 h 331"/>
                <a:gd name="T8" fmla="*/ 323 w 323"/>
                <a:gd name="T9" fmla="*/ 166 h 331"/>
                <a:gd name="T10" fmla="*/ 158 w 323"/>
                <a:gd name="T11" fmla="*/ 0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331">
                  <a:moveTo>
                    <a:pt x="158" y="0"/>
                  </a:moveTo>
                  <a:cubicBezTo>
                    <a:pt x="117" y="0"/>
                    <a:pt x="80" y="14"/>
                    <a:pt x="51" y="38"/>
                  </a:cubicBezTo>
                  <a:cubicBezTo>
                    <a:pt x="25" y="94"/>
                    <a:pt x="8" y="153"/>
                    <a:pt x="0" y="216"/>
                  </a:cubicBezTo>
                  <a:cubicBezTo>
                    <a:pt x="21" y="283"/>
                    <a:pt x="84" y="331"/>
                    <a:pt x="158" y="331"/>
                  </a:cubicBezTo>
                  <a:cubicBezTo>
                    <a:pt x="249" y="331"/>
                    <a:pt x="323" y="257"/>
                    <a:pt x="323" y="166"/>
                  </a:cubicBezTo>
                  <a:cubicBezTo>
                    <a:pt x="323" y="74"/>
                    <a:pt x="249" y="0"/>
                    <a:pt x="158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Oval 9"/>
            <p:cNvSpPr>
              <a:spLocks noChangeArrowheads="1"/>
            </p:cNvSpPr>
            <p:nvPr/>
          </p:nvSpPr>
          <p:spPr bwMode="auto">
            <a:xfrm>
              <a:off x="1530616" y="2179723"/>
              <a:ext cx="506964" cy="507925"/>
            </a:xfrm>
            <a:prstGeom prst="ellipse">
              <a:avLst/>
            </a:prstGeom>
            <a:solidFill>
              <a:schemeClr val="accent5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Oval 10"/>
            <p:cNvSpPr>
              <a:spLocks noChangeArrowheads="1"/>
            </p:cNvSpPr>
            <p:nvPr/>
          </p:nvSpPr>
          <p:spPr bwMode="auto">
            <a:xfrm>
              <a:off x="2050137" y="1993832"/>
              <a:ext cx="576113" cy="574257"/>
            </a:xfrm>
            <a:prstGeom prst="ellipse">
              <a:avLst/>
            </a:prstGeom>
            <a:solidFill>
              <a:schemeClr val="accent6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Oval 11"/>
            <p:cNvSpPr>
              <a:spLocks noChangeArrowheads="1"/>
            </p:cNvSpPr>
            <p:nvPr/>
          </p:nvSpPr>
          <p:spPr bwMode="auto">
            <a:xfrm>
              <a:off x="1688327" y="1950229"/>
              <a:ext cx="413762" cy="41283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Oval 12"/>
            <p:cNvSpPr>
              <a:spLocks noChangeArrowheads="1"/>
            </p:cNvSpPr>
            <p:nvPr/>
          </p:nvSpPr>
          <p:spPr bwMode="auto">
            <a:xfrm>
              <a:off x="1955510" y="1555021"/>
              <a:ext cx="256050" cy="256050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Oval 13"/>
            <p:cNvSpPr>
              <a:spLocks noChangeArrowheads="1"/>
            </p:cNvSpPr>
            <p:nvPr/>
          </p:nvSpPr>
          <p:spPr bwMode="auto">
            <a:xfrm>
              <a:off x="2389682" y="1158887"/>
              <a:ext cx="86278" cy="87205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Oval 14"/>
            <p:cNvSpPr>
              <a:spLocks noChangeArrowheads="1"/>
            </p:cNvSpPr>
            <p:nvPr/>
          </p:nvSpPr>
          <p:spPr bwMode="auto">
            <a:xfrm>
              <a:off x="1532470" y="1755408"/>
              <a:ext cx="85350" cy="85350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Oval 15"/>
            <p:cNvSpPr>
              <a:spLocks noChangeArrowheads="1"/>
            </p:cNvSpPr>
            <p:nvPr/>
          </p:nvSpPr>
          <p:spPr bwMode="auto">
            <a:xfrm>
              <a:off x="2068691" y="1905698"/>
              <a:ext cx="87205" cy="88133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16"/>
            <p:cNvSpPr/>
            <p:nvPr/>
          </p:nvSpPr>
          <p:spPr bwMode="auto">
            <a:xfrm>
              <a:off x="1673483" y="1653359"/>
              <a:ext cx="376653" cy="377581"/>
            </a:xfrm>
            <a:custGeom>
              <a:avLst/>
              <a:gdLst>
                <a:gd name="T0" fmla="*/ 201 w 203"/>
                <a:gd name="T1" fmla="*/ 98 h 203"/>
                <a:gd name="T2" fmla="*/ 105 w 203"/>
                <a:gd name="T3" fmla="*/ 201 h 203"/>
                <a:gd name="T4" fmla="*/ 1 w 203"/>
                <a:gd name="T5" fmla="*/ 105 h 203"/>
                <a:gd name="T6" fmla="*/ 98 w 203"/>
                <a:gd name="T7" fmla="*/ 1 h 203"/>
                <a:gd name="T8" fmla="*/ 201 w 203"/>
                <a:gd name="T9" fmla="*/ 98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203">
                  <a:moveTo>
                    <a:pt x="201" y="98"/>
                  </a:moveTo>
                  <a:cubicBezTo>
                    <a:pt x="203" y="153"/>
                    <a:pt x="160" y="200"/>
                    <a:pt x="105" y="201"/>
                  </a:cubicBezTo>
                  <a:cubicBezTo>
                    <a:pt x="49" y="203"/>
                    <a:pt x="3" y="160"/>
                    <a:pt x="1" y="105"/>
                  </a:cubicBezTo>
                  <a:cubicBezTo>
                    <a:pt x="0" y="49"/>
                    <a:pt x="43" y="3"/>
                    <a:pt x="98" y="1"/>
                  </a:cubicBezTo>
                  <a:cubicBezTo>
                    <a:pt x="153" y="0"/>
                    <a:pt x="200" y="43"/>
                    <a:pt x="201" y="98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Oval 17"/>
            <p:cNvSpPr>
              <a:spLocks noChangeArrowheads="1"/>
            </p:cNvSpPr>
            <p:nvPr/>
          </p:nvSpPr>
          <p:spPr bwMode="auto">
            <a:xfrm>
              <a:off x="1504639" y="1901988"/>
              <a:ext cx="141013" cy="143796"/>
            </a:xfrm>
            <a:prstGeom prst="ellipse">
              <a:avLst/>
            </a:prstGeom>
            <a:solidFill>
              <a:srgbClr val="00A0E9">
                <a:alpha val="7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Oval 18"/>
            <p:cNvSpPr>
              <a:spLocks noChangeArrowheads="1"/>
            </p:cNvSpPr>
            <p:nvPr/>
          </p:nvSpPr>
          <p:spPr bwMode="auto">
            <a:xfrm>
              <a:off x="2167029" y="964066"/>
              <a:ext cx="142869" cy="142868"/>
            </a:xfrm>
            <a:prstGeom prst="ellipse">
              <a:avLst/>
            </a:prstGeom>
            <a:solidFill>
              <a:srgbClr val="00A0E9">
                <a:alpha val="7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Oval 19"/>
            <p:cNvSpPr>
              <a:spLocks noChangeArrowheads="1"/>
            </p:cNvSpPr>
            <p:nvPr/>
          </p:nvSpPr>
          <p:spPr bwMode="auto">
            <a:xfrm>
              <a:off x="2276500" y="1307321"/>
              <a:ext cx="312641" cy="312641"/>
            </a:xfrm>
            <a:prstGeom prst="ellipse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Oval 20"/>
            <p:cNvSpPr>
              <a:spLocks noChangeArrowheads="1"/>
            </p:cNvSpPr>
            <p:nvPr/>
          </p:nvSpPr>
          <p:spPr bwMode="auto">
            <a:xfrm>
              <a:off x="2276500" y="1816638"/>
              <a:ext cx="312641" cy="314496"/>
            </a:xfrm>
            <a:prstGeom prst="ellipse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Oval 21"/>
            <p:cNvSpPr>
              <a:spLocks noChangeArrowheads="1"/>
            </p:cNvSpPr>
            <p:nvPr/>
          </p:nvSpPr>
          <p:spPr bwMode="auto">
            <a:xfrm>
              <a:off x="2754274" y="1514202"/>
              <a:ext cx="141013" cy="141013"/>
            </a:xfrm>
            <a:prstGeom prst="ellipse">
              <a:avLst/>
            </a:prstGeom>
            <a:solidFill>
              <a:schemeClr val="accent6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22"/>
            <p:cNvSpPr/>
            <p:nvPr/>
          </p:nvSpPr>
          <p:spPr bwMode="auto">
            <a:xfrm>
              <a:off x="2947240" y="2064338"/>
              <a:ext cx="348822" cy="600233"/>
            </a:xfrm>
            <a:custGeom>
              <a:avLst/>
              <a:gdLst>
                <a:gd name="T0" fmla="*/ 0 w 188"/>
                <a:gd name="T1" fmla="*/ 132 h 323"/>
                <a:gd name="T2" fmla="*/ 188 w 188"/>
                <a:gd name="T3" fmla="*/ 323 h 323"/>
                <a:gd name="T4" fmla="*/ 53 w 188"/>
                <a:gd name="T5" fmla="*/ 0 h 323"/>
                <a:gd name="T6" fmla="*/ 0 w 188"/>
                <a:gd name="T7" fmla="*/ 132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" h="323">
                  <a:moveTo>
                    <a:pt x="0" y="132"/>
                  </a:moveTo>
                  <a:cubicBezTo>
                    <a:pt x="0" y="237"/>
                    <a:pt x="84" y="321"/>
                    <a:pt x="188" y="323"/>
                  </a:cubicBezTo>
                  <a:cubicBezTo>
                    <a:pt x="176" y="201"/>
                    <a:pt x="127" y="89"/>
                    <a:pt x="53" y="0"/>
                  </a:cubicBezTo>
                  <a:cubicBezTo>
                    <a:pt x="20" y="34"/>
                    <a:pt x="0" y="81"/>
                    <a:pt x="0" y="132"/>
                  </a:cubicBezTo>
                  <a:close/>
                </a:path>
              </a:pathLst>
            </a:custGeom>
            <a:solidFill>
              <a:srgbClr val="00A0E9">
                <a:alpha val="7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23"/>
            <p:cNvSpPr/>
            <p:nvPr/>
          </p:nvSpPr>
          <p:spPr bwMode="auto">
            <a:xfrm>
              <a:off x="2563165" y="2261014"/>
              <a:ext cx="738463" cy="894319"/>
            </a:xfrm>
            <a:custGeom>
              <a:avLst/>
              <a:gdLst>
                <a:gd name="T0" fmla="*/ 0 w 398"/>
                <a:gd name="T1" fmla="*/ 241 h 481"/>
                <a:gd name="T2" fmla="*/ 241 w 398"/>
                <a:gd name="T3" fmla="*/ 481 h 481"/>
                <a:gd name="T4" fmla="*/ 375 w 398"/>
                <a:gd name="T5" fmla="*/ 440 h 481"/>
                <a:gd name="T6" fmla="*/ 398 w 398"/>
                <a:gd name="T7" fmla="*/ 277 h 481"/>
                <a:gd name="T8" fmla="*/ 342 w 398"/>
                <a:gd name="T9" fmla="*/ 22 h 481"/>
                <a:gd name="T10" fmla="*/ 241 w 398"/>
                <a:gd name="T11" fmla="*/ 0 h 481"/>
                <a:gd name="T12" fmla="*/ 0 w 398"/>
                <a:gd name="T13" fmla="*/ 241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8" h="481">
                  <a:moveTo>
                    <a:pt x="0" y="241"/>
                  </a:moveTo>
                  <a:cubicBezTo>
                    <a:pt x="0" y="374"/>
                    <a:pt x="108" y="481"/>
                    <a:pt x="241" y="481"/>
                  </a:cubicBezTo>
                  <a:cubicBezTo>
                    <a:pt x="291" y="481"/>
                    <a:pt x="337" y="466"/>
                    <a:pt x="375" y="440"/>
                  </a:cubicBezTo>
                  <a:cubicBezTo>
                    <a:pt x="390" y="388"/>
                    <a:pt x="398" y="333"/>
                    <a:pt x="398" y="277"/>
                  </a:cubicBezTo>
                  <a:cubicBezTo>
                    <a:pt x="398" y="186"/>
                    <a:pt x="378" y="100"/>
                    <a:pt x="342" y="22"/>
                  </a:cubicBezTo>
                  <a:cubicBezTo>
                    <a:pt x="311" y="8"/>
                    <a:pt x="277" y="0"/>
                    <a:pt x="241" y="0"/>
                  </a:cubicBezTo>
                  <a:cubicBezTo>
                    <a:pt x="108" y="0"/>
                    <a:pt x="0" y="108"/>
                    <a:pt x="0" y="241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24"/>
            <p:cNvSpPr/>
            <p:nvPr/>
          </p:nvSpPr>
          <p:spPr bwMode="auto">
            <a:xfrm>
              <a:off x="2574297" y="2261014"/>
              <a:ext cx="415618" cy="355316"/>
            </a:xfrm>
            <a:custGeom>
              <a:avLst/>
              <a:gdLst>
                <a:gd name="T0" fmla="*/ 0 w 224"/>
                <a:gd name="T1" fmla="*/ 188 h 191"/>
                <a:gd name="T2" fmla="*/ 33 w 224"/>
                <a:gd name="T3" fmla="*/ 191 h 191"/>
                <a:gd name="T4" fmla="*/ 224 w 224"/>
                <a:gd name="T5" fmla="*/ 0 h 191"/>
                <a:gd name="T6" fmla="*/ 0 w 224"/>
                <a:gd name="T7" fmla="*/ 188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4" h="191">
                  <a:moveTo>
                    <a:pt x="0" y="188"/>
                  </a:moveTo>
                  <a:cubicBezTo>
                    <a:pt x="11" y="190"/>
                    <a:pt x="22" y="191"/>
                    <a:pt x="33" y="191"/>
                  </a:cubicBezTo>
                  <a:cubicBezTo>
                    <a:pt x="138" y="191"/>
                    <a:pt x="224" y="106"/>
                    <a:pt x="224" y="0"/>
                  </a:cubicBezTo>
                  <a:cubicBezTo>
                    <a:pt x="114" y="5"/>
                    <a:pt x="23" y="84"/>
                    <a:pt x="0" y="188"/>
                  </a:cubicBezTo>
                  <a:close/>
                </a:path>
              </a:pathLst>
            </a:custGeom>
            <a:solidFill>
              <a:srgbClr val="00A0E9">
                <a:alpha val="7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25"/>
            <p:cNvSpPr/>
            <p:nvPr/>
          </p:nvSpPr>
          <p:spPr bwMode="auto">
            <a:xfrm>
              <a:off x="2840364" y="3083913"/>
              <a:ext cx="420165" cy="581208"/>
            </a:xfrm>
            <a:custGeom>
              <a:avLst/>
              <a:gdLst>
                <a:gd name="T0" fmla="*/ 224 w 224"/>
                <a:gd name="T1" fmla="*/ 0 h 310"/>
                <a:gd name="T2" fmla="*/ 0 w 224"/>
                <a:gd name="T3" fmla="*/ 240 h 310"/>
                <a:gd name="T4" fmla="*/ 11 w 224"/>
                <a:gd name="T5" fmla="*/ 310 h 310"/>
                <a:gd name="T6" fmla="*/ 224 w 224"/>
                <a:gd name="T7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4" h="310">
                  <a:moveTo>
                    <a:pt x="224" y="0"/>
                  </a:moveTo>
                  <a:cubicBezTo>
                    <a:pt x="99" y="9"/>
                    <a:pt x="0" y="113"/>
                    <a:pt x="0" y="240"/>
                  </a:cubicBezTo>
                  <a:cubicBezTo>
                    <a:pt x="0" y="265"/>
                    <a:pt x="4" y="288"/>
                    <a:pt x="11" y="310"/>
                  </a:cubicBezTo>
                  <a:cubicBezTo>
                    <a:pt x="112" y="233"/>
                    <a:pt x="187" y="125"/>
                    <a:pt x="224" y="0"/>
                  </a:cubicBezTo>
                  <a:close/>
                </a:path>
              </a:pathLst>
            </a:custGeom>
            <a:solidFill>
              <a:srgbClr val="00A0E9">
                <a:alpha val="7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26"/>
            <p:cNvSpPr/>
            <p:nvPr/>
          </p:nvSpPr>
          <p:spPr bwMode="auto">
            <a:xfrm>
              <a:off x="1104792" y="3017103"/>
              <a:ext cx="615077" cy="753306"/>
            </a:xfrm>
            <a:custGeom>
              <a:avLst/>
              <a:gdLst>
                <a:gd name="T0" fmla="*/ 22 w 331"/>
                <a:gd name="T1" fmla="*/ 0 h 405"/>
                <a:gd name="T2" fmla="*/ 0 w 331"/>
                <a:gd name="T3" fmla="*/ 0 h 405"/>
                <a:gd name="T4" fmla="*/ 316 w 331"/>
                <a:gd name="T5" fmla="*/ 405 h 405"/>
                <a:gd name="T6" fmla="*/ 331 w 331"/>
                <a:gd name="T7" fmla="*/ 309 h 405"/>
                <a:gd name="T8" fmla="*/ 22 w 331"/>
                <a:gd name="T9" fmla="*/ 0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1" h="405">
                  <a:moveTo>
                    <a:pt x="22" y="0"/>
                  </a:moveTo>
                  <a:cubicBezTo>
                    <a:pt x="14" y="0"/>
                    <a:pt x="7" y="0"/>
                    <a:pt x="0" y="0"/>
                  </a:cubicBezTo>
                  <a:cubicBezTo>
                    <a:pt x="40" y="178"/>
                    <a:pt x="158" y="325"/>
                    <a:pt x="316" y="405"/>
                  </a:cubicBezTo>
                  <a:cubicBezTo>
                    <a:pt x="326" y="375"/>
                    <a:pt x="331" y="343"/>
                    <a:pt x="331" y="309"/>
                  </a:cubicBezTo>
                  <a:cubicBezTo>
                    <a:pt x="331" y="138"/>
                    <a:pt x="193" y="0"/>
                    <a:pt x="22" y="0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27"/>
            <p:cNvSpPr/>
            <p:nvPr/>
          </p:nvSpPr>
          <p:spPr bwMode="auto">
            <a:xfrm>
              <a:off x="1406301" y="2974428"/>
              <a:ext cx="1229226" cy="912874"/>
            </a:xfrm>
            <a:custGeom>
              <a:avLst/>
              <a:gdLst>
                <a:gd name="T0" fmla="*/ 331 w 662"/>
                <a:gd name="T1" fmla="*/ 0 h 491"/>
                <a:gd name="T2" fmla="*/ 0 w 662"/>
                <a:gd name="T3" fmla="*/ 317 h 491"/>
                <a:gd name="T4" fmla="*/ 422 w 662"/>
                <a:gd name="T5" fmla="*/ 491 h 491"/>
                <a:gd name="T6" fmla="*/ 639 w 662"/>
                <a:gd name="T7" fmla="*/ 451 h 491"/>
                <a:gd name="T8" fmla="*/ 662 w 662"/>
                <a:gd name="T9" fmla="*/ 331 h 491"/>
                <a:gd name="T10" fmla="*/ 331 w 662"/>
                <a:gd name="T11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2" h="491">
                  <a:moveTo>
                    <a:pt x="331" y="0"/>
                  </a:moveTo>
                  <a:cubicBezTo>
                    <a:pt x="153" y="0"/>
                    <a:pt x="7" y="141"/>
                    <a:pt x="0" y="317"/>
                  </a:cubicBezTo>
                  <a:cubicBezTo>
                    <a:pt x="108" y="425"/>
                    <a:pt x="258" y="491"/>
                    <a:pt x="422" y="491"/>
                  </a:cubicBezTo>
                  <a:cubicBezTo>
                    <a:pt x="499" y="491"/>
                    <a:pt x="572" y="477"/>
                    <a:pt x="639" y="451"/>
                  </a:cubicBezTo>
                  <a:cubicBezTo>
                    <a:pt x="654" y="414"/>
                    <a:pt x="662" y="373"/>
                    <a:pt x="662" y="331"/>
                  </a:cubicBezTo>
                  <a:cubicBezTo>
                    <a:pt x="662" y="148"/>
                    <a:pt x="514" y="0"/>
                    <a:pt x="331" y="0"/>
                  </a:cubicBezTo>
                  <a:close/>
                </a:path>
              </a:pathLst>
            </a:custGeom>
            <a:solidFill>
              <a:schemeClr val="accent6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28"/>
            <p:cNvSpPr/>
            <p:nvPr/>
          </p:nvSpPr>
          <p:spPr bwMode="auto">
            <a:xfrm>
              <a:off x="2335874" y="2933609"/>
              <a:ext cx="874838" cy="872054"/>
            </a:xfrm>
            <a:custGeom>
              <a:avLst/>
              <a:gdLst>
                <a:gd name="T0" fmla="*/ 471 w 471"/>
                <a:gd name="T1" fmla="*/ 153 h 469"/>
                <a:gd name="T2" fmla="*/ 244 w 471"/>
                <a:gd name="T3" fmla="*/ 0 h 469"/>
                <a:gd name="T4" fmla="*/ 0 w 471"/>
                <a:gd name="T5" fmla="*/ 244 h 469"/>
                <a:gd name="T6" fmla="*/ 149 w 471"/>
                <a:gd name="T7" fmla="*/ 469 h 469"/>
                <a:gd name="T8" fmla="*/ 471 w 471"/>
                <a:gd name="T9" fmla="*/ 153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1" h="469">
                  <a:moveTo>
                    <a:pt x="471" y="153"/>
                  </a:moveTo>
                  <a:cubicBezTo>
                    <a:pt x="435" y="63"/>
                    <a:pt x="347" y="0"/>
                    <a:pt x="244" y="0"/>
                  </a:cubicBezTo>
                  <a:cubicBezTo>
                    <a:pt x="109" y="0"/>
                    <a:pt x="0" y="109"/>
                    <a:pt x="0" y="244"/>
                  </a:cubicBezTo>
                  <a:cubicBezTo>
                    <a:pt x="0" y="345"/>
                    <a:pt x="61" y="432"/>
                    <a:pt x="149" y="469"/>
                  </a:cubicBezTo>
                  <a:cubicBezTo>
                    <a:pt x="293" y="410"/>
                    <a:pt x="409" y="296"/>
                    <a:pt x="471" y="153"/>
                  </a:cubicBezTo>
                  <a:close/>
                </a:path>
              </a:pathLst>
            </a:custGeom>
            <a:solidFill>
              <a:srgbClr val="00A0E9">
                <a:alpha val="7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Oval 30"/>
            <p:cNvSpPr>
              <a:spLocks noChangeArrowheads="1"/>
            </p:cNvSpPr>
            <p:nvPr/>
          </p:nvSpPr>
          <p:spPr bwMode="auto">
            <a:xfrm>
              <a:off x="2540899" y="1675625"/>
              <a:ext cx="493546" cy="496329"/>
            </a:xfrm>
            <a:prstGeom prst="ellipse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Oval 11"/>
            <p:cNvSpPr>
              <a:spLocks noChangeArrowheads="1"/>
            </p:cNvSpPr>
            <p:nvPr/>
          </p:nvSpPr>
          <p:spPr bwMode="auto">
            <a:xfrm>
              <a:off x="1833627" y="2696302"/>
              <a:ext cx="557332" cy="556080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Oval 11"/>
            <p:cNvSpPr>
              <a:spLocks noChangeArrowheads="1"/>
            </p:cNvSpPr>
            <p:nvPr/>
          </p:nvSpPr>
          <p:spPr bwMode="auto">
            <a:xfrm>
              <a:off x="2226489" y="2491874"/>
              <a:ext cx="249471" cy="248912"/>
            </a:xfrm>
            <a:prstGeom prst="ellipse">
              <a:avLst/>
            </a:prstGeom>
            <a:solidFill>
              <a:srgbClr val="00A0E9">
                <a:alpha val="7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84" name="椭圆 83"/>
          <p:cNvSpPr/>
          <p:nvPr/>
        </p:nvSpPr>
        <p:spPr>
          <a:xfrm>
            <a:off x="227050" y="3014489"/>
            <a:ext cx="1845590" cy="1845588"/>
          </a:xfrm>
          <a:prstGeom prst="ellipse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TextBox 28"/>
          <p:cNvSpPr txBox="1"/>
          <p:nvPr/>
        </p:nvSpPr>
        <p:spPr>
          <a:xfrm>
            <a:off x="717797" y="3691061"/>
            <a:ext cx="86409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/>
            <a:r>
              <a:rPr lang="zh-CN" altLang="en-US" sz="2000" dirty="0">
                <a:ln w="6350">
                  <a:noFill/>
                </a:ln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 录</a:t>
            </a:r>
            <a:endParaRPr lang="en-US" altLang="zh-CN" sz="2000" dirty="0">
              <a:ln w="6350">
                <a:noFill/>
              </a:ln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dist"/>
            <a:r>
              <a:rPr lang="en-US" altLang="zh-CN" sz="12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CONTENTS</a:t>
            </a:r>
            <a:endParaRPr lang="zh-CN" altLang="en-US" sz="1200" dirty="0">
              <a:ln w="6350">
                <a:noFill/>
              </a:ln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6" name="Freeform 9"/>
          <p:cNvSpPr>
            <a:spLocks noEditPoints="1"/>
          </p:cNvSpPr>
          <p:nvPr/>
        </p:nvSpPr>
        <p:spPr bwMode="auto">
          <a:xfrm>
            <a:off x="4735243" y="4097469"/>
            <a:ext cx="249890" cy="162824"/>
          </a:xfrm>
          <a:custGeom>
            <a:avLst/>
            <a:gdLst>
              <a:gd name="T0" fmla="*/ 58 w 215"/>
              <a:gd name="T1" fmla="*/ 83 h 140"/>
              <a:gd name="T2" fmla="*/ 58 w 215"/>
              <a:gd name="T3" fmla="*/ 91 h 140"/>
              <a:gd name="T4" fmla="*/ 161 w 215"/>
              <a:gd name="T5" fmla="*/ 87 h 140"/>
              <a:gd name="T6" fmla="*/ 58 w 215"/>
              <a:gd name="T7" fmla="*/ 73 h 140"/>
              <a:gd name="T8" fmla="*/ 98 w 215"/>
              <a:gd name="T9" fmla="*/ 73 h 140"/>
              <a:gd name="T10" fmla="*/ 102 w 215"/>
              <a:gd name="T11" fmla="*/ 34 h 140"/>
              <a:gd name="T12" fmla="*/ 58 w 215"/>
              <a:gd name="T13" fmla="*/ 30 h 140"/>
              <a:gd name="T14" fmla="*/ 54 w 215"/>
              <a:gd name="T15" fmla="*/ 69 h 140"/>
              <a:gd name="T16" fmla="*/ 63 w 215"/>
              <a:gd name="T17" fmla="*/ 38 h 140"/>
              <a:gd name="T18" fmla="*/ 94 w 215"/>
              <a:gd name="T19" fmla="*/ 38 h 140"/>
              <a:gd name="T20" fmla="*/ 63 w 215"/>
              <a:gd name="T21" fmla="*/ 65 h 140"/>
              <a:gd name="T22" fmla="*/ 27 w 215"/>
              <a:gd name="T23" fmla="*/ 121 h 140"/>
              <a:gd name="T24" fmla="*/ 189 w 215"/>
              <a:gd name="T25" fmla="*/ 121 h 140"/>
              <a:gd name="T26" fmla="*/ 196 w 215"/>
              <a:gd name="T27" fmla="*/ 7 h 140"/>
              <a:gd name="T28" fmla="*/ 27 w 215"/>
              <a:gd name="T29" fmla="*/ 0 h 140"/>
              <a:gd name="T30" fmla="*/ 20 w 215"/>
              <a:gd name="T31" fmla="*/ 114 h 140"/>
              <a:gd name="T32" fmla="*/ 33 w 215"/>
              <a:gd name="T33" fmla="*/ 13 h 140"/>
              <a:gd name="T34" fmla="*/ 182 w 215"/>
              <a:gd name="T35" fmla="*/ 13 h 140"/>
              <a:gd name="T36" fmla="*/ 33 w 215"/>
              <a:gd name="T37" fmla="*/ 107 h 140"/>
              <a:gd name="T38" fmla="*/ 157 w 215"/>
              <a:gd name="T39" fmla="*/ 48 h 140"/>
              <a:gd name="T40" fmla="*/ 111 w 215"/>
              <a:gd name="T41" fmla="*/ 48 h 140"/>
              <a:gd name="T42" fmla="*/ 111 w 215"/>
              <a:gd name="T43" fmla="*/ 56 h 140"/>
              <a:gd name="T44" fmla="*/ 161 w 215"/>
              <a:gd name="T45" fmla="*/ 52 h 140"/>
              <a:gd name="T46" fmla="*/ 157 w 215"/>
              <a:gd name="T47" fmla="*/ 65 h 140"/>
              <a:gd name="T48" fmla="*/ 111 w 215"/>
              <a:gd name="T49" fmla="*/ 65 h 140"/>
              <a:gd name="T50" fmla="*/ 111 w 215"/>
              <a:gd name="T51" fmla="*/ 73 h 140"/>
              <a:gd name="T52" fmla="*/ 161 w 215"/>
              <a:gd name="T53" fmla="*/ 69 h 140"/>
              <a:gd name="T54" fmla="*/ 157 w 215"/>
              <a:gd name="T55" fmla="*/ 30 h 140"/>
              <a:gd name="T56" fmla="*/ 111 w 215"/>
              <a:gd name="T57" fmla="*/ 30 h 140"/>
              <a:gd name="T58" fmla="*/ 111 w 215"/>
              <a:gd name="T59" fmla="*/ 38 h 140"/>
              <a:gd name="T60" fmla="*/ 161 w 215"/>
              <a:gd name="T61" fmla="*/ 34 h 140"/>
              <a:gd name="T62" fmla="*/ 209 w 215"/>
              <a:gd name="T63" fmla="*/ 127 h 140"/>
              <a:gd name="T64" fmla="*/ 7 w 215"/>
              <a:gd name="T65" fmla="*/ 127 h 140"/>
              <a:gd name="T66" fmla="*/ 7 w 215"/>
              <a:gd name="T67" fmla="*/ 140 h 140"/>
              <a:gd name="T68" fmla="*/ 215 w 215"/>
              <a:gd name="T69" fmla="*/ 134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15" h="140">
                <a:moveTo>
                  <a:pt x="157" y="83"/>
                </a:moveTo>
                <a:cubicBezTo>
                  <a:pt x="58" y="83"/>
                  <a:pt x="58" y="83"/>
                  <a:pt x="58" y="83"/>
                </a:cubicBezTo>
                <a:cubicBezTo>
                  <a:pt x="56" y="83"/>
                  <a:pt x="54" y="84"/>
                  <a:pt x="54" y="87"/>
                </a:cubicBezTo>
                <a:cubicBezTo>
                  <a:pt x="54" y="89"/>
                  <a:pt x="56" y="91"/>
                  <a:pt x="58" y="91"/>
                </a:cubicBezTo>
                <a:cubicBezTo>
                  <a:pt x="157" y="91"/>
                  <a:pt x="157" y="91"/>
                  <a:pt x="157" y="91"/>
                </a:cubicBezTo>
                <a:cubicBezTo>
                  <a:pt x="159" y="91"/>
                  <a:pt x="161" y="89"/>
                  <a:pt x="161" y="87"/>
                </a:cubicBezTo>
                <a:cubicBezTo>
                  <a:pt x="161" y="84"/>
                  <a:pt x="159" y="83"/>
                  <a:pt x="157" y="83"/>
                </a:cubicBezTo>
                <a:close/>
                <a:moveTo>
                  <a:pt x="58" y="73"/>
                </a:moveTo>
                <a:cubicBezTo>
                  <a:pt x="58" y="73"/>
                  <a:pt x="58" y="73"/>
                  <a:pt x="58" y="73"/>
                </a:cubicBezTo>
                <a:cubicBezTo>
                  <a:pt x="98" y="73"/>
                  <a:pt x="98" y="73"/>
                  <a:pt x="98" y="73"/>
                </a:cubicBezTo>
                <a:cubicBezTo>
                  <a:pt x="100" y="73"/>
                  <a:pt x="102" y="71"/>
                  <a:pt x="102" y="69"/>
                </a:cubicBezTo>
                <a:cubicBezTo>
                  <a:pt x="102" y="34"/>
                  <a:pt x="102" y="34"/>
                  <a:pt x="102" y="34"/>
                </a:cubicBezTo>
                <a:cubicBezTo>
                  <a:pt x="102" y="32"/>
                  <a:pt x="100" y="30"/>
                  <a:pt x="98" y="30"/>
                </a:cubicBezTo>
                <a:cubicBezTo>
                  <a:pt x="58" y="30"/>
                  <a:pt x="58" y="30"/>
                  <a:pt x="58" y="30"/>
                </a:cubicBezTo>
                <a:cubicBezTo>
                  <a:pt x="56" y="30"/>
                  <a:pt x="54" y="32"/>
                  <a:pt x="54" y="34"/>
                </a:cubicBezTo>
                <a:cubicBezTo>
                  <a:pt x="54" y="69"/>
                  <a:pt x="54" y="69"/>
                  <a:pt x="54" y="69"/>
                </a:cubicBezTo>
                <a:cubicBezTo>
                  <a:pt x="54" y="71"/>
                  <a:pt x="56" y="73"/>
                  <a:pt x="58" y="73"/>
                </a:cubicBezTo>
                <a:close/>
                <a:moveTo>
                  <a:pt x="63" y="38"/>
                </a:moveTo>
                <a:cubicBezTo>
                  <a:pt x="63" y="38"/>
                  <a:pt x="63" y="38"/>
                  <a:pt x="63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4" y="65"/>
                  <a:pt x="94" y="65"/>
                  <a:pt x="94" y="65"/>
                </a:cubicBezTo>
                <a:cubicBezTo>
                  <a:pt x="63" y="65"/>
                  <a:pt x="63" y="65"/>
                  <a:pt x="63" y="65"/>
                </a:cubicBezTo>
                <a:cubicBezTo>
                  <a:pt x="63" y="38"/>
                  <a:pt x="63" y="38"/>
                  <a:pt x="63" y="38"/>
                </a:cubicBezTo>
                <a:close/>
                <a:moveTo>
                  <a:pt x="27" y="121"/>
                </a:moveTo>
                <a:cubicBezTo>
                  <a:pt x="27" y="121"/>
                  <a:pt x="27" y="121"/>
                  <a:pt x="27" y="121"/>
                </a:cubicBezTo>
                <a:cubicBezTo>
                  <a:pt x="189" y="121"/>
                  <a:pt x="189" y="121"/>
                  <a:pt x="189" y="121"/>
                </a:cubicBezTo>
                <a:cubicBezTo>
                  <a:pt x="193" y="121"/>
                  <a:pt x="196" y="118"/>
                  <a:pt x="196" y="114"/>
                </a:cubicBezTo>
                <a:cubicBezTo>
                  <a:pt x="196" y="7"/>
                  <a:pt x="196" y="7"/>
                  <a:pt x="196" y="7"/>
                </a:cubicBezTo>
                <a:cubicBezTo>
                  <a:pt x="196" y="3"/>
                  <a:pt x="193" y="0"/>
                  <a:pt x="189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23" y="0"/>
                  <a:pt x="20" y="3"/>
                  <a:pt x="20" y="7"/>
                </a:cubicBezTo>
                <a:cubicBezTo>
                  <a:pt x="20" y="114"/>
                  <a:pt x="20" y="114"/>
                  <a:pt x="20" y="114"/>
                </a:cubicBezTo>
                <a:cubicBezTo>
                  <a:pt x="20" y="118"/>
                  <a:pt x="23" y="121"/>
                  <a:pt x="27" y="121"/>
                </a:cubicBezTo>
                <a:close/>
                <a:moveTo>
                  <a:pt x="33" y="13"/>
                </a:moveTo>
                <a:cubicBezTo>
                  <a:pt x="33" y="13"/>
                  <a:pt x="33" y="13"/>
                  <a:pt x="33" y="13"/>
                </a:cubicBezTo>
                <a:cubicBezTo>
                  <a:pt x="182" y="13"/>
                  <a:pt x="182" y="13"/>
                  <a:pt x="182" y="13"/>
                </a:cubicBezTo>
                <a:cubicBezTo>
                  <a:pt x="182" y="107"/>
                  <a:pt x="182" y="107"/>
                  <a:pt x="182" y="107"/>
                </a:cubicBezTo>
                <a:cubicBezTo>
                  <a:pt x="33" y="107"/>
                  <a:pt x="33" y="107"/>
                  <a:pt x="33" y="107"/>
                </a:cubicBezTo>
                <a:cubicBezTo>
                  <a:pt x="33" y="13"/>
                  <a:pt x="33" y="13"/>
                  <a:pt x="33" y="13"/>
                </a:cubicBezTo>
                <a:close/>
                <a:moveTo>
                  <a:pt x="157" y="48"/>
                </a:moveTo>
                <a:cubicBezTo>
                  <a:pt x="157" y="48"/>
                  <a:pt x="157" y="48"/>
                  <a:pt x="157" y="48"/>
                </a:cubicBezTo>
                <a:cubicBezTo>
                  <a:pt x="111" y="48"/>
                  <a:pt x="111" y="48"/>
                  <a:pt x="111" y="48"/>
                </a:cubicBezTo>
                <a:cubicBezTo>
                  <a:pt x="108" y="48"/>
                  <a:pt x="107" y="49"/>
                  <a:pt x="107" y="52"/>
                </a:cubicBezTo>
                <a:cubicBezTo>
                  <a:pt x="107" y="54"/>
                  <a:pt x="108" y="56"/>
                  <a:pt x="111" y="56"/>
                </a:cubicBezTo>
                <a:cubicBezTo>
                  <a:pt x="157" y="56"/>
                  <a:pt x="157" y="56"/>
                  <a:pt x="157" y="56"/>
                </a:cubicBezTo>
                <a:cubicBezTo>
                  <a:pt x="159" y="56"/>
                  <a:pt x="161" y="54"/>
                  <a:pt x="161" y="52"/>
                </a:cubicBezTo>
                <a:cubicBezTo>
                  <a:pt x="161" y="49"/>
                  <a:pt x="159" y="48"/>
                  <a:pt x="157" y="48"/>
                </a:cubicBezTo>
                <a:close/>
                <a:moveTo>
                  <a:pt x="157" y="65"/>
                </a:moveTo>
                <a:cubicBezTo>
                  <a:pt x="157" y="65"/>
                  <a:pt x="157" y="65"/>
                  <a:pt x="157" y="65"/>
                </a:cubicBezTo>
                <a:cubicBezTo>
                  <a:pt x="111" y="65"/>
                  <a:pt x="111" y="65"/>
                  <a:pt x="111" y="65"/>
                </a:cubicBezTo>
                <a:cubicBezTo>
                  <a:pt x="108" y="65"/>
                  <a:pt x="107" y="67"/>
                  <a:pt x="107" y="69"/>
                </a:cubicBezTo>
                <a:cubicBezTo>
                  <a:pt x="107" y="71"/>
                  <a:pt x="108" y="73"/>
                  <a:pt x="111" y="73"/>
                </a:cubicBezTo>
                <a:cubicBezTo>
                  <a:pt x="157" y="73"/>
                  <a:pt x="157" y="73"/>
                  <a:pt x="157" y="73"/>
                </a:cubicBezTo>
                <a:cubicBezTo>
                  <a:pt x="159" y="73"/>
                  <a:pt x="161" y="71"/>
                  <a:pt x="161" y="69"/>
                </a:cubicBezTo>
                <a:cubicBezTo>
                  <a:pt x="161" y="67"/>
                  <a:pt x="159" y="65"/>
                  <a:pt x="157" y="65"/>
                </a:cubicBezTo>
                <a:close/>
                <a:moveTo>
                  <a:pt x="157" y="30"/>
                </a:moveTo>
                <a:cubicBezTo>
                  <a:pt x="157" y="30"/>
                  <a:pt x="157" y="30"/>
                  <a:pt x="157" y="30"/>
                </a:cubicBezTo>
                <a:cubicBezTo>
                  <a:pt x="111" y="30"/>
                  <a:pt x="111" y="30"/>
                  <a:pt x="111" y="30"/>
                </a:cubicBezTo>
                <a:cubicBezTo>
                  <a:pt x="108" y="30"/>
                  <a:pt x="107" y="32"/>
                  <a:pt x="107" y="34"/>
                </a:cubicBezTo>
                <a:cubicBezTo>
                  <a:pt x="107" y="37"/>
                  <a:pt x="108" y="38"/>
                  <a:pt x="111" y="38"/>
                </a:cubicBezTo>
                <a:cubicBezTo>
                  <a:pt x="157" y="38"/>
                  <a:pt x="157" y="38"/>
                  <a:pt x="157" y="38"/>
                </a:cubicBezTo>
                <a:cubicBezTo>
                  <a:pt x="159" y="38"/>
                  <a:pt x="161" y="37"/>
                  <a:pt x="161" y="34"/>
                </a:cubicBezTo>
                <a:cubicBezTo>
                  <a:pt x="161" y="32"/>
                  <a:pt x="159" y="30"/>
                  <a:pt x="157" y="30"/>
                </a:cubicBezTo>
                <a:close/>
                <a:moveTo>
                  <a:pt x="209" y="127"/>
                </a:moveTo>
                <a:cubicBezTo>
                  <a:pt x="209" y="127"/>
                  <a:pt x="209" y="127"/>
                  <a:pt x="209" y="127"/>
                </a:cubicBezTo>
                <a:cubicBezTo>
                  <a:pt x="7" y="127"/>
                  <a:pt x="7" y="127"/>
                  <a:pt x="7" y="127"/>
                </a:cubicBezTo>
                <a:cubicBezTo>
                  <a:pt x="3" y="127"/>
                  <a:pt x="0" y="130"/>
                  <a:pt x="0" y="134"/>
                </a:cubicBezTo>
                <a:cubicBezTo>
                  <a:pt x="0" y="137"/>
                  <a:pt x="3" y="140"/>
                  <a:pt x="7" y="140"/>
                </a:cubicBezTo>
                <a:cubicBezTo>
                  <a:pt x="209" y="140"/>
                  <a:pt x="209" y="140"/>
                  <a:pt x="209" y="140"/>
                </a:cubicBezTo>
                <a:cubicBezTo>
                  <a:pt x="212" y="140"/>
                  <a:pt x="215" y="137"/>
                  <a:pt x="215" y="134"/>
                </a:cubicBezTo>
                <a:cubicBezTo>
                  <a:pt x="215" y="130"/>
                  <a:pt x="212" y="127"/>
                  <a:pt x="209" y="1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7" name="Freeform 10"/>
          <p:cNvSpPr>
            <a:spLocks noEditPoints="1"/>
          </p:cNvSpPr>
          <p:nvPr/>
        </p:nvSpPr>
        <p:spPr bwMode="auto">
          <a:xfrm>
            <a:off x="4763523" y="1821336"/>
            <a:ext cx="188402" cy="188892"/>
          </a:xfrm>
          <a:custGeom>
            <a:avLst/>
            <a:gdLst>
              <a:gd name="T0" fmla="*/ 47 w 162"/>
              <a:gd name="T1" fmla="*/ 34 h 163"/>
              <a:gd name="T2" fmla="*/ 34 w 162"/>
              <a:gd name="T3" fmla="*/ 47 h 163"/>
              <a:gd name="T4" fmla="*/ 32 w 162"/>
              <a:gd name="T5" fmla="*/ 61 h 163"/>
              <a:gd name="T6" fmla="*/ 41 w 162"/>
              <a:gd name="T7" fmla="*/ 52 h 163"/>
              <a:gd name="T8" fmla="*/ 52 w 162"/>
              <a:gd name="T9" fmla="*/ 41 h 163"/>
              <a:gd name="T10" fmla="*/ 60 w 162"/>
              <a:gd name="T11" fmla="*/ 32 h 163"/>
              <a:gd name="T12" fmla="*/ 160 w 162"/>
              <a:gd name="T13" fmla="*/ 150 h 163"/>
              <a:gd name="T14" fmla="*/ 130 w 162"/>
              <a:gd name="T15" fmla="*/ 121 h 163"/>
              <a:gd name="T16" fmla="*/ 147 w 162"/>
              <a:gd name="T17" fmla="*/ 74 h 163"/>
              <a:gd name="T18" fmla="*/ 142 w 162"/>
              <a:gd name="T19" fmla="*/ 46 h 163"/>
              <a:gd name="T20" fmla="*/ 126 w 162"/>
              <a:gd name="T21" fmla="*/ 22 h 163"/>
              <a:gd name="T22" fmla="*/ 74 w 162"/>
              <a:gd name="T23" fmla="*/ 0 h 163"/>
              <a:gd name="T24" fmla="*/ 6 w 162"/>
              <a:gd name="T25" fmla="*/ 46 h 163"/>
              <a:gd name="T26" fmla="*/ 5 w 162"/>
              <a:gd name="T27" fmla="*/ 102 h 163"/>
              <a:gd name="T28" fmla="*/ 21 w 162"/>
              <a:gd name="T29" fmla="*/ 126 h 163"/>
              <a:gd name="T30" fmla="*/ 45 w 162"/>
              <a:gd name="T31" fmla="*/ 142 h 163"/>
              <a:gd name="T32" fmla="*/ 45 w 162"/>
              <a:gd name="T33" fmla="*/ 142 h 163"/>
              <a:gd name="T34" fmla="*/ 102 w 162"/>
              <a:gd name="T35" fmla="*/ 142 h 163"/>
              <a:gd name="T36" fmla="*/ 150 w 162"/>
              <a:gd name="T37" fmla="*/ 160 h 163"/>
              <a:gd name="T38" fmla="*/ 160 w 162"/>
              <a:gd name="T39" fmla="*/ 150 h 163"/>
              <a:gd name="T40" fmla="*/ 116 w 162"/>
              <a:gd name="T41" fmla="*/ 117 h 163"/>
              <a:gd name="T42" fmla="*/ 97 w 162"/>
              <a:gd name="T43" fmla="*/ 130 h 163"/>
              <a:gd name="T44" fmla="*/ 51 w 162"/>
              <a:gd name="T45" fmla="*/ 130 h 163"/>
              <a:gd name="T46" fmla="*/ 31 w 162"/>
              <a:gd name="T47" fmla="*/ 117 h 163"/>
              <a:gd name="T48" fmla="*/ 31 w 162"/>
              <a:gd name="T49" fmla="*/ 117 h 163"/>
              <a:gd name="T50" fmla="*/ 18 w 162"/>
              <a:gd name="T51" fmla="*/ 97 h 163"/>
              <a:gd name="T52" fmla="*/ 18 w 162"/>
              <a:gd name="T53" fmla="*/ 51 h 163"/>
              <a:gd name="T54" fmla="*/ 74 w 162"/>
              <a:gd name="T55" fmla="*/ 14 h 163"/>
              <a:gd name="T56" fmla="*/ 116 w 162"/>
              <a:gd name="T57" fmla="*/ 31 h 163"/>
              <a:gd name="T58" fmla="*/ 129 w 162"/>
              <a:gd name="T59" fmla="*/ 51 h 163"/>
              <a:gd name="T60" fmla="*/ 134 w 162"/>
              <a:gd name="T61" fmla="*/ 74 h 163"/>
              <a:gd name="T62" fmla="*/ 116 w 162"/>
              <a:gd name="T63" fmla="*/ 117 h 163"/>
              <a:gd name="T64" fmla="*/ 117 w 162"/>
              <a:gd name="T65" fmla="*/ 70 h 163"/>
              <a:gd name="T66" fmla="*/ 110 w 162"/>
              <a:gd name="T67" fmla="*/ 89 h 163"/>
              <a:gd name="T68" fmla="*/ 102 w 162"/>
              <a:gd name="T69" fmla="*/ 102 h 163"/>
              <a:gd name="T70" fmla="*/ 74 w 162"/>
              <a:gd name="T71" fmla="*/ 114 h 163"/>
              <a:gd name="T72" fmla="*/ 74 w 162"/>
              <a:gd name="T73" fmla="*/ 122 h 163"/>
              <a:gd name="T74" fmla="*/ 107 w 162"/>
              <a:gd name="T75" fmla="*/ 108 h 163"/>
              <a:gd name="T76" fmla="*/ 118 w 162"/>
              <a:gd name="T77" fmla="*/ 92 h 163"/>
              <a:gd name="T78" fmla="*/ 117 w 162"/>
              <a:gd name="T79" fmla="*/ 70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62" h="163">
                <a:moveTo>
                  <a:pt x="55" y="30"/>
                </a:moveTo>
                <a:cubicBezTo>
                  <a:pt x="52" y="31"/>
                  <a:pt x="50" y="33"/>
                  <a:pt x="47" y="34"/>
                </a:cubicBezTo>
                <a:cubicBezTo>
                  <a:pt x="44" y="36"/>
                  <a:pt x="42" y="38"/>
                  <a:pt x="40" y="40"/>
                </a:cubicBezTo>
                <a:cubicBezTo>
                  <a:pt x="38" y="42"/>
                  <a:pt x="36" y="45"/>
                  <a:pt x="34" y="47"/>
                </a:cubicBezTo>
                <a:cubicBezTo>
                  <a:pt x="32" y="50"/>
                  <a:pt x="31" y="53"/>
                  <a:pt x="30" y="55"/>
                </a:cubicBezTo>
                <a:cubicBezTo>
                  <a:pt x="29" y="57"/>
                  <a:pt x="30" y="60"/>
                  <a:pt x="32" y="61"/>
                </a:cubicBezTo>
                <a:cubicBezTo>
                  <a:pt x="34" y="62"/>
                  <a:pt x="36" y="61"/>
                  <a:pt x="37" y="59"/>
                </a:cubicBezTo>
                <a:cubicBezTo>
                  <a:pt x="38" y="56"/>
                  <a:pt x="39" y="54"/>
                  <a:pt x="41" y="52"/>
                </a:cubicBezTo>
                <a:cubicBezTo>
                  <a:pt x="42" y="50"/>
                  <a:pt x="44" y="48"/>
                  <a:pt x="46" y="46"/>
                </a:cubicBezTo>
                <a:cubicBezTo>
                  <a:pt x="48" y="44"/>
                  <a:pt x="49" y="43"/>
                  <a:pt x="52" y="41"/>
                </a:cubicBezTo>
                <a:cubicBezTo>
                  <a:pt x="54" y="40"/>
                  <a:pt x="56" y="38"/>
                  <a:pt x="58" y="37"/>
                </a:cubicBezTo>
                <a:cubicBezTo>
                  <a:pt x="60" y="37"/>
                  <a:pt x="61" y="34"/>
                  <a:pt x="60" y="32"/>
                </a:cubicBezTo>
                <a:cubicBezTo>
                  <a:pt x="59" y="30"/>
                  <a:pt x="57" y="29"/>
                  <a:pt x="55" y="30"/>
                </a:cubicBezTo>
                <a:close/>
                <a:moveTo>
                  <a:pt x="160" y="150"/>
                </a:moveTo>
                <a:cubicBezTo>
                  <a:pt x="160" y="150"/>
                  <a:pt x="160" y="150"/>
                  <a:pt x="160" y="150"/>
                </a:cubicBezTo>
                <a:cubicBezTo>
                  <a:pt x="130" y="121"/>
                  <a:pt x="130" y="121"/>
                  <a:pt x="130" y="121"/>
                </a:cubicBezTo>
                <a:cubicBezTo>
                  <a:pt x="135" y="115"/>
                  <a:pt x="139" y="109"/>
                  <a:pt x="142" y="102"/>
                </a:cubicBezTo>
                <a:cubicBezTo>
                  <a:pt x="145" y="93"/>
                  <a:pt x="147" y="84"/>
                  <a:pt x="147" y="74"/>
                </a:cubicBezTo>
                <a:cubicBezTo>
                  <a:pt x="147" y="64"/>
                  <a:pt x="145" y="55"/>
                  <a:pt x="142" y="46"/>
                </a:cubicBezTo>
                <a:cubicBezTo>
                  <a:pt x="142" y="46"/>
                  <a:pt x="142" y="46"/>
                  <a:pt x="142" y="46"/>
                </a:cubicBezTo>
                <a:cubicBezTo>
                  <a:pt x="138" y="37"/>
                  <a:pt x="133" y="29"/>
                  <a:pt x="126" y="22"/>
                </a:cubicBezTo>
                <a:cubicBezTo>
                  <a:pt x="126" y="22"/>
                  <a:pt x="126" y="22"/>
                  <a:pt x="126" y="22"/>
                </a:cubicBezTo>
                <a:cubicBezTo>
                  <a:pt x="119" y="15"/>
                  <a:pt x="111" y="10"/>
                  <a:pt x="102" y="6"/>
                </a:cubicBezTo>
                <a:cubicBezTo>
                  <a:pt x="93" y="2"/>
                  <a:pt x="84" y="0"/>
                  <a:pt x="74" y="0"/>
                </a:cubicBezTo>
                <a:cubicBezTo>
                  <a:pt x="53" y="0"/>
                  <a:pt x="35" y="8"/>
                  <a:pt x="21" y="22"/>
                </a:cubicBezTo>
                <a:cubicBezTo>
                  <a:pt x="15" y="29"/>
                  <a:pt x="9" y="37"/>
                  <a:pt x="6" y="46"/>
                </a:cubicBezTo>
                <a:cubicBezTo>
                  <a:pt x="2" y="55"/>
                  <a:pt x="0" y="64"/>
                  <a:pt x="0" y="74"/>
                </a:cubicBezTo>
                <a:cubicBezTo>
                  <a:pt x="0" y="84"/>
                  <a:pt x="2" y="93"/>
                  <a:pt x="5" y="102"/>
                </a:cubicBezTo>
                <a:cubicBezTo>
                  <a:pt x="6" y="102"/>
                  <a:pt x="6" y="102"/>
                  <a:pt x="6" y="102"/>
                </a:cubicBezTo>
                <a:cubicBezTo>
                  <a:pt x="9" y="111"/>
                  <a:pt x="15" y="119"/>
                  <a:pt x="21" y="126"/>
                </a:cubicBezTo>
                <a:cubicBezTo>
                  <a:pt x="22" y="126"/>
                  <a:pt x="22" y="126"/>
                  <a:pt x="22" y="126"/>
                </a:cubicBezTo>
                <a:cubicBezTo>
                  <a:pt x="28" y="133"/>
                  <a:pt x="36" y="138"/>
                  <a:pt x="45" y="142"/>
                </a:cubicBezTo>
                <a:cubicBezTo>
                  <a:pt x="45" y="142"/>
                  <a:pt x="45" y="142"/>
                  <a:pt x="45" y="142"/>
                </a:cubicBezTo>
                <a:cubicBezTo>
                  <a:pt x="45" y="142"/>
                  <a:pt x="45" y="142"/>
                  <a:pt x="45" y="142"/>
                </a:cubicBezTo>
                <a:cubicBezTo>
                  <a:pt x="54" y="146"/>
                  <a:pt x="64" y="148"/>
                  <a:pt x="74" y="148"/>
                </a:cubicBezTo>
                <a:cubicBezTo>
                  <a:pt x="84" y="148"/>
                  <a:pt x="93" y="146"/>
                  <a:pt x="102" y="142"/>
                </a:cubicBezTo>
                <a:cubicBezTo>
                  <a:pt x="109" y="139"/>
                  <a:pt x="115" y="135"/>
                  <a:pt x="121" y="131"/>
                </a:cubicBezTo>
                <a:cubicBezTo>
                  <a:pt x="150" y="160"/>
                  <a:pt x="150" y="160"/>
                  <a:pt x="150" y="160"/>
                </a:cubicBezTo>
                <a:cubicBezTo>
                  <a:pt x="153" y="163"/>
                  <a:pt x="157" y="163"/>
                  <a:pt x="160" y="160"/>
                </a:cubicBezTo>
                <a:cubicBezTo>
                  <a:pt x="162" y="157"/>
                  <a:pt x="162" y="153"/>
                  <a:pt x="160" y="150"/>
                </a:cubicBezTo>
                <a:close/>
                <a:moveTo>
                  <a:pt x="116" y="117"/>
                </a:moveTo>
                <a:cubicBezTo>
                  <a:pt x="116" y="117"/>
                  <a:pt x="116" y="117"/>
                  <a:pt x="116" y="117"/>
                </a:cubicBezTo>
                <a:cubicBezTo>
                  <a:pt x="116" y="117"/>
                  <a:pt x="116" y="117"/>
                  <a:pt x="116" y="117"/>
                </a:cubicBezTo>
                <a:cubicBezTo>
                  <a:pt x="111" y="122"/>
                  <a:pt x="104" y="127"/>
                  <a:pt x="97" y="130"/>
                </a:cubicBezTo>
                <a:cubicBezTo>
                  <a:pt x="90" y="133"/>
                  <a:pt x="82" y="134"/>
                  <a:pt x="74" y="134"/>
                </a:cubicBezTo>
                <a:cubicBezTo>
                  <a:pt x="65" y="134"/>
                  <a:pt x="58" y="133"/>
                  <a:pt x="51" y="130"/>
                </a:cubicBezTo>
                <a:cubicBezTo>
                  <a:pt x="51" y="130"/>
                  <a:pt x="51" y="130"/>
                  <a:pt x="51" y="130"/>
                </a:cubicBezTo>
                <a:cubicBezTo>
                  <a:pt x="43" y="127"/>
                  <a:pt x="37" y="122"/>
                  <a:pt x="31" y="117"/>
                </a:cubicBezTo>
                <a:cubicBezTo>
                  <a:pt x="31" y="117"/>
                  <a:pt x="31" y="117"/>
                  <a:pt x="31" y="117"/>
                </a:cubicBezTo>
                <a:cubicBezTo>
                  <a:pt x="31" y="117"/>
                  <a:pt x="31" y="117"/>
                  <a:pt x="31" y="117"/>
                </a:cubicBezTo>
                <a:cubicBezTo>
                  <a:pt x="26" y="111"/>
                  <a:pt x="21" y="104"/>
                  <a:pt x="18" y="97"/>
                </a:cubicBezTo>
                <a:cubicBezTo>
                  <a:pt x="18" y="97"/>
                  <a:pt x="18" y="97"/>
                  <a:pt x="18" y="97"/>
                </a:cubicBezTo>
                <a:cubicBezTo>
                  <a:pt x="15" y="90"/>
                  <a:pt x="13" y="82"/>
                  <a:pt x="13" y="74"/>
                </a:cubicBezTo>
                <a:cubicBezTo>
                  <a:pt x="13" y="66"/>
                  <a:pt x="15" y="58"/>
                  <a:pt x="18" y="51"/>
                </a:cubicBezTo>
                <a:cubicBezTo>
                  <a:pt x="21" y="44"/>
                  <a:pt x="26" y="37"/>
                  <a:pt x="31" y="31"/>
                </a:cubicBezTo>
                <a:cubicBezTo>
                  <a:pt x="42" y="21"/>
                  <a:pt x="57" y="14"/>
                  <a:pt x="74" y="14"/>
                </a:cubicBezTo>
                <a:cubicBezTo>
                  <a:pt x="82" y="14"/>
                  <a:pt x="90" y="15"/>
                  <a:pt x="97" y="18"/>
                </a:cubicBezTo>
                <a:cubicBezTo>
                  <a:pt x="104" y="21"/>
                  <a:pt x="111" y="26"/>
                  <a:pt x="116" y="31"/>
                </a:cubicBezTo>
                <a:cubicBezTo>
                  <a:pt x="117" y="32"/>
                  <a:pt x="117" y="32"/>
                  <a:pt x="117" y="32"/>
                </a:cubicBezTo>
                <a:cubicBezTo>
                  <a:pt x="122" y="37"/>
                  <a:pt x="126" y="44"/>
                  <a:pt x="129" y="51"/>
                </a:cubicBezTo>
                <a:cubicBezTo>
                  <a:pt x="129" y="51"/>
                  <a:pt x="129" y="51"/>
                  <a:pt x="129" y="51"/>
                </a:cubicBezTo>
                <a:cubicBezTo>
                  <a:pt x="132" y="58"/>
                  <a:pt x="134" y="66"/>
                  <a:pt x="134" y="74"/>
                </a:cubicBezTo>
                <a:cubicBezTo>
                  <a:pt x="134" y="82"/>
                  <a:pt x="132" y="90"/>
                  <a:pt x="129" y="97"/>
                </a:cubicBezTo>
                <a:cubicBezTo>
                  <a:pt x="126" y="104"/>
                  <a:pt x="122" y="111"/>
                  <a:pt x="116" y="117"/>
                </a:cubicBezTo>
                <a:close/>
                <a:moveTo>
                  <a:pt x="117" y="70"/>
                </a:moveTo>
                <a:cubicBezTo>
                  <a:pt x="117" y="70"/>
                  <a:pt x="117" y="70"/>
                  <a:pt x="117" y="70"/>
                </a:cubicBezTo>
                <a:cubicBezTo>
                  <a:pt x="115" y="70"/>
                  <a:pt x="113" y="72"/>
                  <a:pt x="113" y="74"/>
                </a:cubicBezTo>
                <a:cubicBezTo>
                  <a:pt x="113" y="79"/>
                  <a:pt x="112" y="84"/>
                  <a:pt x="110" y="89"/>
                </a:cubicBezTo>
                <a:cubicBezTo>
                  <a:pt x="110" y="89"/>
                  <a:pt x="110" y="89"/>
                  <a:pt x="110" y="89"/>
                </a:cubicBezTo>
                <a:cubicBezTo>
                  <a:pt x="108" y="94"/>
                  <a:pt x="105" y="98"/>
                  <a:pt x="102" y="102"/>
                </a:cubicBezTo>
                <a:cubicBezTo>
                  <a:pt x="98" y="106"/>
                  <a:pt x="94" y="109"/>
                  <a:pt x="89" y="111"/>
                </a:cubicBezTo>
                <a:cubicBezTo>
                  <a:pt x="84" y="113"/>
                  <a:pt x="79" y="114"/>
                  <a:pt x="74" y="114"/>
                </a:cubicBezTo>
                <a:cubicBezTo>
                  <a:pt x="71" y="114"/>
                  <a:pt x="70" y="115"/>
                  <a:pt x="70" y="118"/>
                </a:cubicBezTo>
                <a:cubicBezTo>
                  <a:pt x="70" y="120"/>
                  <a:pt x="71" y="122"/>
                  <a:pt x="74" y="122"/>
                </a:cubicBezTo>
                <a:cubicBezTo>
                  <a:pt x="80" y="122"/>
                  <a:pt x="86" y="120"/>
                  <a:pt x="92" y="118"/>
                </a:cubicBezTo>
                <a:cubicBezTo>
                  <a:pt x="98" y="116"/>
                  <a:pt x="103" y="112"/>
                  <a:pt x="107" y="108"/>
                </a:cubicBezTo>
                <a:cubicBezTo>
                  <a:pt x="112" y="103"/>
                  <a:pt x="115" y="98"/>
                  <a:pt x="118" y="92"/>
                </a:cubicBezTo>
                <a:cubicBezTo>
                  <a:pt x="118" y="92"/>
                  <a:pt x="118" y="92"/>
                  <a:pt x="118" y="92"/>
                </a:cubicBezTo>
                <a:cubicBezTo>
                  <a:pt x="120" y="86"/>
                  <a:pt x="121" y="80"/>
                  <a:pt x="121" y="74"/>
                </a:cubicBezTo>
                <a:cubicBezTo>
                  <a:pt x="121" y="72"/>
                  <a:pt x="120" y="70"/>
                  <a:pt x="117" y="7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8" name="Freeform 11"/>
          <p:cNvSpPr>
            <a:spLocks noEditPoints="1"/>
          </p:cNvSpPr>
          <p:nvPr/>
        </p:nvSpPr>
        <p:spPr bwMode="auto">
          <a:xfrm>
            <a:off x="4776100" y="3331207"/>
            <a:ext cx="161842" cy="205620"/>
          </a:xfrm>
          <a:custGeom>
            <a:avLst/>
            <a:gdLst>
              <a:gd name="T0" fmla="*/ 104 w 139"/>
              <a:gd name="T1" fmla="*/ 99 h 177"/>
              <a:gd name="T2" fmla="*/ 91 w 139"/>
              <a:gd name="T3" fmla="*/ 160 h 177"/>
              <a:gd name="T4" fmla="*/ 133 w 139"/>
              <a:gd name="T5" fmla="*/ 164 h 177"/>
              <a:gd name="T6" fmla="*/ 133 w 139"/>
              <a:gd name="T7" fmla="*/ 177 h 177"/>
              <a:gd name="T8" fmla="*/ 0 w 139"/>
              <a:gd name="T9" fmla="*/ 170 h 177"/>
              <a:gd name="T10" fmla="*/ 51 w 139"/>
              <a:gd name="T11" fmla="*/ 164 h 177"/>
              <a:gd name="T12" fmla="*/ 81 w 139"/>
              <a:gd name="T13" fmla="*/ 151 h 177"/>
              <a:gd name="T14" fmla="*/ 10 w 139"/>
              <a:gd name="T15" fmla="*/ 147 h 177"/>
              <a:gd name="T16" fmla="*/ 10 w 139"/>
              <a:gd name="T17" fmla="*/ 139 h 177"/>
              <a:gd name="T18" fmla="*/ 94 w 139"/>
              <a:gd name="T19" fmla="*/ 120 h 177"/>
              <a:gd name="T20" fmla="*/ 84 w 139"/>
              <a:gd name="T21" fmla="*/ 92 h 177"/>
              <a:gd name="T22" fmla="*/ 69 w 139"/>
              <a:gd name="T23" fmla="*/ 94 h 177"/>
              <a:gd name="T24" fmla="*/ 53 w 139"/>
              <a:gd name="T25" fmla="*/ 113 h 177"/>
              <a:gd name="T26" fmla="*/ 46 w 139"/>
              <a:gd name="T27" fmla="*/ 117 h 177"/>
              <a:gd name="T28" fmla="*/ 24 w 139"/>
              <a:gd name="T29" fmla="*/ 109 h 177"/>
              <a:gd name="T30" fmla="*/ 26 w 139"/>
              <a:gd name="T31" fmla="*/ 97 h 177"/>
              <a:gd name="T32" fmla="*/ 21 w 139"/>
              <a:gd name="T33" fmla="*/ 89 h 177"/>
              <a:gd name="T34" fmla="*/ 63 w 139"/>
              <a:gd name="T35" fmla="*/ 24 h 177"/>
              <a:gd name="T36" fmla="*/ 67 w 139"/>
              <a:gd name="T37" fmla="*/ 26 h 177"/>
              <a:gd name="T38" fmla="*/ 69 w 139"/>
              <a:gd name="T39" fmla="*/ 14 h 177"/>
              <a:gd name="T40" fmla="*/ 76 w 139"/>
              <a:gd name="T41" fmla="*/ 2 h 177"/>
              <a:gd name="T42" fmla="*/ 109 w 139"/>
              <a:gd name="T43" fmla="*/ 29 h 177"/>
              <a:gd name="T44" fmla="*/ 96 w 139"/>
              <a:gd name="T45" fmla="*/ 30 h 177"/>
              <a:gd name="T46" fmla="*/ 94 w 139"/>
              <a:gd name="T47" fmla="*/ 42 h 177"/>
              <a:gd name="T48" fmla="*/ 87 w 139"/>
              <a:gd name="T49" fmla="*/ 63 h 177"/>
              <a:gd name="T50" fmla="*/ 92 w 139"/>
              <a:gd name="T51" fmla="*/ 81 h 177"/>
              <a:gd name="T52" fmla="*/ 89 w 139"/>
              <a:gd name="T53" fmla="*/ 26 h 177"/>
              <a:gd name="T54" fmla="*/ 74 w 139"/>
              <a:gd name="T55" fmla="*/ 30 h 177"/>
              <a:gd name="T56" fmla="*/ 89 w 139"/>
              <a:gd name="T57" fmla="*/ 26 h 177"/>
              <a:gd name="T58" fmla="*/ 80 w 139"/>
              <a:gd name="T59" fmla="*/ 59 h 177"/>
              <a:gd name="T60" fmla="*/ 62 w 139"/>
              <a:gd name="T61" fmla="*/ 33 h 177"/>
              <a:gd name="T62" fmla="*/ 54 w 139"/>
              <a:gd name="T63" fmla="*/ 104 h 177"/>
              <a:gd name="T64" fmla="*/ 56 w 139"/>
              <a:gd name="T65" fmla="*/ 76 h 177"/>
              <a:gd name="T66" fmla="*/ 62 w 139"/>
              <a:gd name="T67" fmla="*/ 63 h 177"/>
              <a:gd name="T68" fmla="*/ 82 w 139"/>
              <a:gd name="T69" fmla="*/ 69 h 177"/>
              <a:gd name="T70" fmla="*/ 67 w 139"/>
              <a:gd name="T71" fmla="*/ 69 h 177"/>
              <a:gd name="T72" fmla="*/ 67 w 139"/>
              <a:gd name="T73" fmla="*/ 69 h 177"/>
              <a:gd name="T74" fmla="*/ 75 w 139"/>
              <a:gd name="T75" fmla="*/ 86 h 177"/>
              <a:gd name="T76" fmla="*/ 82 w 139"/>
              <a:gd name="T77" fmla="*/ 83 h 177"/>
              <a:gd name="T78" fmla="*/ 82 w 139"/>
              <a:gd name="T79" fmla="*/ 69 h 177"/>
              <a:gd name="T80" fmla="*/ 33 w 139"/>
              <a:gd name="T81" fmla="*/ 101 h 177"/>
              <a:gd name="T82" fmla="*/ 31 w 139"/>
              <a:gd name="T83" fmla="*/ 104 h 177"/>
              <a:gd name="T84" fmla="*/ 42 w 139"/>
              <a:gd name="T85" fmla="*/ 106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39" h="177">
                <a:moveTo>
                  <a:pt x="92" y="81"/>
                </a:moveTo>
                <a:cubicBezTo>
                  <a:pt x="97" y="87"/>
                  <a:pt x="101" y="92"/>
                  <a:pt x="104" y="99"/>
                </a:cubicBezTo>
                <a:cubicBezTo>
                  <a:pt x="106" y="106"/>
                  <a:pt x="108" y="113"/>
                  <a:pt x="108" y="120"/>
                </a:cubicBezTo>
                <a:cubicBezTo>
                  <a:pt x="108" y="136"/>
                  <a:pt x="101" y="150"/>
                  <a:pt x="91" y="160"/>
                </a:cubicBezTo>
                <a:cubicBezTo>
                  <a:pt x="90" y="162"/>
                  <a:pt x="89" y="163"/>
                  <a:pt x="88" y="164"/>
                </a:cubicBezTo>
                <a:cubicBezTo>
                  <a:pt x="133" y="164"/>
                  <a:pt x="133" y="164"/>
                  <a:pt x="133" y="164"/>
                </a:cubicBezTo>
                <a:cubicBezTo>
                  <a:pt x="136" y="164"/>
                  <a:pt x="139" y="167"/>
                  <a:pt x="139" y="170"/>
                </a:cubicBezTo>
                <a:cubicBezTo>
                  <a:pt x="139" y="174"/>
                  <a:pt x="136" y="177"/>
                  <a:pt x="133" y="177"/>
                </a:cubicBezTo>
                <a:cubicBezTo>
                  <a:pt x="91" y="177"/>
                  <a:pt x="49" y="177"/>
                  <a:pt x="7" y="177"/>
                </a:cubicBezTo>
                <a:cubicBezTo>
                  <a:pt x="3" y="177"/>
                  <a:pt x="0" y="174"/>
                  <a:pt x="0" y="170"/>
                </a:cubicBezTo>
                <a:cubicBezTo>
                  <a:pt x="0" y="167"/>
                  <a:pt x="3" y="164"/>
                  <a:pt x="7" y="164"/>
                </a:cubicBezTo>
                <a:cubicBezTo>
                  <a:pt x="51" y="164"/>
                  <a:pt x="51" y="164"/>
                  <a:pt x="51" y="164"/>
                </a:cubicBezTo>
                <a:cubicBezTo>
                  <a:pt x="51" y="164"/>
                  <a:pt x="51" y="164"/>
                  <a:pt x="51" y="164"/>
                </a:cubicBezTo>
                <a:cubicBezTo>
                  <a:pt x="63" y="164"/>
                  <a:pt x="74" y="159"/>
                  <a:pt x="81" y="151"/>
                </a:cubicBezTo>
                <a:cubicBezTo>
                  <a:pt x="83" y="150"/>
                  <a:pt x="84" y="148"/>
                  <a:pt x="85" y="147"/>
                </a:cubicBezTo>
                <a:cubicBezTo>
                  <a:pt x="10" y="147"/>
                  <a:pt x="10" y="147"/>
                  <a:pt x="10" y="147"/>
                </a:cubicBezTo>
                <a:cubicBezTo>
                  <a:pt x="8" y="147"/>
                  <a:pt x="6" y="145"/>
                  <a:pt x="6" y="143"/>
                </a:cubicBezTo>
                <a:cubicBezTo>
                  <a:pt x="6" y="141"/>
                  <a:pt x="8" y="139"/>
                  <a:pt x="10" y="139"/>
                </a:cubicBezTo>
                <a:cubicBezTo>
                  <a:pt x="90" y="139"/>
                  <a:pt x="90" y="139"/>
                  <a:pt x="90" y="139"/>
                </a:cubicBezTo>
                <a:cubicBezTo>
                  <a:pt x="93" y="133"/>
                  <a:pt x="94" y="127"/>
                  <a:pt x="94" y="120"/>
                </a:cubicBezTo>
                <a:cubicBezTo>
                  <a:pt x="94" y="114"/>
                  <a:pt x="93" y="109"/>
                  <a:pt x="91" y="104"/>
                </a:cubicBezTo>
                <a:cubicBezTo>
                  <a:pt x="89" y="100"/>
                  <a:pt x="87" y="96"/>
                  <a:pt x="84" y="92"/>
                </a:cubicBezTo>
                <a:cubicBezTo>
                  <a:pt x="81" y="94"/>
                  <a:pt x="78" y="94"/>
                  <a:pt x="75" y="94"/>
                </a:cubicBezTo>
                <a:cubicBezTo>
                  <a:pt x="73" y="94"/>
                  <a:pt x="71" y="94"/>
                  <a:pt x="69" y="94"/>
                </a:cubicBezTo>
                <a:cubicBezTo>
                  <a:pt x="59" y="111"/>
                  <a:pt x="59" y="111"/>
                  <a:pt x="59" y="111"/>
                </a:cubicBezTo>
                <a:cubicBezTo>
                  <a:pt x="58" y="113"/>
                  <a:pt x="55" y="114"/>
                  <a:pt x="53" y="113"/>
                </a:cubicBezTo>
                <a:cubicBezTo>
                  <a:pt x="50" y="111"/>
                  <a:pt x="50" y="111"/>
                  <a:pt x="50" y="111"/>
                </a:cubicBezTo>
                <a:cubicBezTo>
                  <a:pt x="46" y="117"/>
                  <a:pt x="46" y="117"/>
                  <a:pt x="46" y="117"/>
                </a:cubicBezTo>
                <a:cubicBezTo>
                  <a:pt x="45" y="119"/>
                  <a:pt x="42" y="119"/>
                  <a:pt x="40" y="118"/>
                </a:cubicBezTo>
                <a:cubicBezTo>
                  <a:pt x="24" y="109"/>
                  <a:pt x="24" y="109"/>
                  <a:pt x="24" y="109"/>
                </a:cubicBezTo>
                <a:cubicBezTo>
                  <a:pt x="22" y="108"/>
                  <a:pt x="21" y="105"/>
                  <a:pt x="22" y="103"/>
                </a:cubicBezTo>
                <a:cubicBezTo>
                  <a:pt x="26" y="97"/>
                  <a:pt x="26" y="97"/>
                  <a:pt x="26" y="97"/>
                </a:cubicBezTo>
                <a:cubicBezTo>
                  <a:pt x="22" y="95"/>
                  <a:pt x="22" y="95"/>
                  <a:pt x="22" y="95"/>
                </a:cubicBezTo>
                <a:cubicBezTo>
                  <a:pt x="20" y="94"/>
                  <a:pt x="20" y="91"/>
                  <a:pt x="21" y="89"/>
                </a:cubicBezTo>
                <a:cubicBezTo>
                  <a:pt x="57" y="26"/>
                  <a:pt x="57" y="26"/>
                  <a:pt x="57" y="26"/>
                </a:cubicBezTo>
                <a:cubicBezTo>
                  <a:pt x="58" y="24"/>
                  <a:pt x="61" y="23"/>
                  <a:pt x="63" y="24"/>
                </a:cubicBezTo>
                <a:cubicBezTo>
                  <a:pt x="63" y="24"/>
                  <a:pt x="63" y="24"/>
                  <a:pt x="63" y="24"/>
                </a:cubicBezTo>
                <a:cubicBezTo>
                  <a:pt x="67" y="26"/>
                  <a:pt x="67" y="26"/>
                  <a:pt x="67" y="26"/>
                </a:cubicBezTo>
                <a:cubicBezTo>
                  <a:pt x="73" y="16"/>
                  <a:pt x="73" y="16"/>
                  <a:pt x="73" y="16"/>
                </a:cubicBezTo>
                <a:cubicBezTo>
                  <a:pt x="69" y="14"/>
                  <a:pt x="69" y="14"/>
                  <a:pt x="69" y="14"/>
                </a:cubicBezTo>
                <a:cubicBezTo>
                  <a:pt x="66" y="12"/>
                  <a:pt x="65" y="8"/>
                  <a:pt x="66" y="5"/>
                </a:cubicBezTo>
                <a:cubicBezTo>
                  <a:pt x="68" y="1"/>
                  <a:pt x="72" y="0"/>
                  <a:pt x="76" y="2"/>
                </a:cubicBezTo>
                <a:cubicBezTo>
                  <a:pt x="86" y="8"/>
                  <a:pt x="96" y="14"/>
                  <a:pt x="107" y="20"/>
                </a:cubicBezTo>
                <a:cubicBezTo>
                  <a:pt x="110" y="22"/>
                  <a:pt x="111" y="26"/>
                  <a:pt x="109" y="29"/>
                </a:cubicBezTo>
                <a:cubicBezTo>
                  <a:pt x="107" y="33"/>
                  <a:pt x="103" y="34"/>
                  <a:pt x="100" y="32"/>
                </a:cubicBezTo>
                <a:cubicBezTo>
                  <a:pt x="96" y="30"/>
                  <a:pt x="96" y="30"/>
                  <a:pt x="96" y="30"/>
                </a:cubicBezTo>
                <a:cubicBezTo>
                  <a:pt x="90" y="40"/>
                  <a:pt x="90" y="40"/>
                  <a:pt x="90" y="40"/>
                </a:cubicBezTo>
                <a:cubicBezTo>
                  <a:pt x="94" y="42"/>
                  <a:pt x="94" y="42"/>
                  <a:pt x="94" y="42"/>
                </a:cubicBezTo>
                <a:cubicBezTo>
                  <a:pt x="96" y="43"/>
                  <a:pt x="97" y="46"/>
                  <a:pt x="96" y="48"/>
                </a:cubicBezTo>
                <a:cubicBezTo>
                  <a:pt x="87" y="63"/>
                  <a:pt x="87" y="63"/>
                  <a:pt x="87" y="63"/>
                </a:cubicBezTo>
                <a:cubicBezTo>
                  <a:pt x="91" y="66"/>
                  <a:pt x="93" y="71"/>
                  <a:pt x="93" y="76"/>
                </a:cubicBezTo>
                <a:cubicBezTo>
                  <a:pt x="93" y="78"/>
                  <a:pt x="93" y="80"/>
                  <a:pt x="92" y="81"/>
                </a:cubicBezTo>
                <a:close/>
                <a:moveTo>
                  <a:pt x="89" y="26"/>
                </a:moveTo>
                <a:cubicBezTo>
                  <a:pt x="89" y="26"/>
                  <a:pt x="89" y="26"/>
                  <a:pt x="89" y="26"/>
                </a:cubicBezTo>
                <a:cubicBezTo>
                  <a:pt x="86" y="24"/>
                  <a:pt x="83" y="22"/>
                  <a:pt x="80" y="20"/>
                </a:cubicBezTo>
                <a:cubicBezTo>
                  <a:pt x="74" y="30"/>
                  <a:pt x="74" y="30"/>
                  <a:pt x="74" y="30"/>
                </a:cubicBezTo>
                <a:cubicBezTo>
                  <a:pt x="83" y="36"/>
                  <a:pt x="83" y="36"/>
                  <a:pt x="83" y="36"/>
                </a:cubicBezTo>
                <a:cubicBezTo>
                  <a:pt x="89" y="26"/>
                  <a:pt x="89" y="26"/>
                  <a:pt x="89" y="26"/>
                </a:cubicBezTo>
                <a:close/>
                <a:moveTo>
                  <a:pt x="80" y="59"/>
                </a:moveTo>
                <a:cubicBezTo>
                  <a:pt x="80" y="59"/>
                  <a:pt x="80" y="59"/>
                  <a:pt x="80" y="59"/>
                </a:cubicBezTo>
                <a:cubicBezTo>
                  <a:pt x="87" y="47"/>
                  <a:pt x="87" y="47"/>
                  <a:pt x="87" y="47"/>
                </a:cubicBezTo>
                <a:cubicBezTo>
                  <a:pt x="78" y="43"/>
                  <a:pt x="70" y="38"/>
                  <a:pt x="62" y="33"/>
                </a:cubicBezTo>
                <a:cubicBezTo>
                  <a:pt x="30" y="90"/>
                  <a:pt x="30" y="90"/>
                  <a:pt x="30" y="90"/>
                </a:cubicBezTo>
                <a:cubicBezTo>
                  <a:pt x="38" y="94"/>
                  <a:pt x="46" y="99"/>
                  <a:pt x="54" y="104"/>
                </a:cubicBezTo>
                <a:cubicBezTo>
                  <a:pt x="62" y="90"/>
                  <a:pt x="62" y="90"/>
                  <a:pt x="62" y="90"/>
                </a:cubicBezTo>
                <a:cubicBezTo>
                  <a:pt x="58" y="86"/>
                  <a:pt x="56" y="81"/>
                  <a:pt x="56" y="76"/>
                </a:cubicBezTo>
                <a:cubicBezTo>
                  <a:pt x="56" y="71"/>
                  <a:pt x="58" y="66"/>
                  <a:pt x="62" y="63"/>
                </a:cubicBezTo>
                <a:cubicBezTo>
                  <a:pt x="62" y="63"/>
                  <a:pt x="62" y="63"/>
                  <a:pt x="62" y="63"/>
                </a:cubicBezTo>
                <a:cubicBezTo>
                  <a:pt x="67" y="58"/>
                  <a:pt x="73" y="57"/>
                  <a:pt x="80" y="59"/>
                </a:cubicBezTo>
                <a:close/>
                <a:moveTo>
                  <a:pt x="82" y="69"/>
                </a:moveTo>
                <a:cubicBezTo>
                  <a:pt x="82" y="69"/>
                  <a:pt x="82" y="69"/>
                  <a:pt x="82" y="69"/>
                </a:cubicBezTo>
                <a:cubicBezTo>
                  <a:pt x="78" y="65"/>
                  <a:pt x="71" y="65"/>
                  <a:pt x="67" y="69"/>
                </a:cubicBezTo>
                <a:cubicBezTo>
                  <a:pt x="67" y="69"/>
                  <a:pt x="67" y="69"/>
                  <a:pt x="67" y="69"/>
                </a:cubicBezTo>
                <a:cubicBezTo>
                  <a:pt x="67" y="69"/>
                  <a:pt x="67" y="69"/>
                  <a:pt x="67" y="69"/>
                </a:cubicBezTo>
                <a:cubicBezTo>
                  <a:pt x="65" y="71"/>
                  <a:pt x="64" y="73"/>
                  <a:pt x="64" y="76"/>
                </a:cubicBezTo>
                <a:cubicBezTo>
                  <a:pt x="64" y="82"/>
                  <a:pt x="69" y="86"/>
                  <a:pt x="75" y="86"/>
                </a:cubicBezTo>
                <a:cubicBezTo>
                  <a:pt x="77" y="86"/>
                  <a:pt x="80" y="85"/>
                  <a:pt x="82" y="83"/>
                </a:cubicBezTo>
                <a:cubicBezTo>
                  <a:pt x="82" y="83"/>
                  <a:pt x="82" y="83"/>
                  <a:pt x="82" y="83"/>
                </a:cubicBezTo>
                <a:cubicBezTo>
                  <a:pt x="84" y="81"/>
                  <a:pt x="85" y="79"/>
                  <a:pt x="85" y="76"/>
                </a:cubicBezTo>
                <a:cubicBezTo>
                  <a:pt x="85" y="73"/>
                  <a:pt x="84" y="71"/>
                  <a:pt x="82" y="69"/>
                </a:cubicBezTo>
                <a:cubicBezTo>
                  <a:pt x="82" y="69"/>
                  <a:pt x="82" y="69"/>
                  <a:pt x="82" y="69"/>
                </a:cubicBezTo>
                <a:close/>
                <a:moveTo>
                  <a:pt x="33" y="101"/>
                </a:moveTo>
                <a:cubicBezTo>
                  <a:pt x="33" y="101"/>
                  <a:pt x="33" y="101"/>
                  <a:pt x="33" y="101"/>
                </a:cubicBezTo>
                <a:cubicBezTo>
                  <a:pt x="31" y="104"/>
                  <a:pt x="31" y="104"/>
                  <a:pt x="31" y="104"/>
                </a:cubicBezTo>
                <a:cubicBezTo>
                  <a:pt x="41" y="109"/>
                  <a:pt x="41" y="109"/>
                  <a:pt x="41" y="109"/>
                </a:cubicBezTo>
                <a:cubicBezTo>
                  <a:pt x="42" y="106"/>
                  <a:pt x="42" y="106"/>
                  <a:pt x="42" y="106"/>
                </a:cubicBezTo>
                <a:cubicBezTo>
                  <a:pt x="33" y="101"/>
                  <a:pt x="33" y="101"/>
                  <a:pt x="33" y="1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9" name="Freeform 12"/>
          <p:cNvSpPr>
            <a:spLocks noEditPoints="1"/>
          </p:cNvSpPr>
          <p:nvPr/>
        </p:nvSpPr>
        <p:spPr bwMode="auto">
          <a:xfrm>
            <a:off x="4785465" y="2565397"/>
            <a:ext cx="140692" cy="202184"/>
          </a:xfrm>
          <a:custGeom>
            <a:avLst/>
            <a:gdLst>
              <a:gd name="T0" fmla="*/ 3 w 121"/>
              <a:gd name="T1" fmla="*/ 119 h 174"/>
              <a:gd name="T2" fmla="*/ 23 w 121"/>
              <a:gd name="T3" fmla="*/ 115 h 174"/>
              <a:gd name="T4" fmla="*/ 38 w 121"/>
              <a:gd name="T5" fmla="*/ 74 h 174"/>
              <a:gd name="T6" fmla="*/ 38 w 121"/>
              <a:gd name="T7" fmla="*/ 74 h 174"/>
              <a:gd name="T8" fmla="*/ 38 w 121"/>
              <a:gd name="T9" fmla="*/ 29 h 174"/>
              <a:gd name="T10" fmla="*/ 54 w 121"/>
              <a:gd name="T11" fmla="*/ 21 h 174"/>
              <a:gd name="T12" fmla="*/ 60 w 121"/>
              <a:gd name="T13" fmla="*/ 0 h 174"/>
              <a:gd name="T14" fmla="*/ 67 w 121"/>
              <a:gd name="T15" fmla="*/ 21 h 174"/>
              <a:gd name="T16" fmla="*/ 92 w 121"/>
              <a:gd name="T17" fmla="*/ 51 h 174"/>
              <a:gd name="T18" fmla="*/ 82 w 121"/>
              <a:gd name="T19" fmla="*/ 74 h 174"/>
              <a:gd name="T20" fmla="*/ 98 w 121"/>
              <a:gd name="T21" fmla="*/ 115 h 174"/>
              <a:gd name="T22" fmla="*/ 117 w 121"/>
              <a:gd name="T23" fmla="*/ 119 h 174"/>
              <a:gd name="T24" fmla="*/ 102 w 121"/>
              <a:gd name="T25" fmla="*/ 124 h 174"/>
              <a:gd name="T26" fmla="*/ 116 w 121"/>
              <a:gd name="T27" fmla="*/ 159 h 174"/>
              <a:gd name="T28" fmla="*/ 120 w 121"/>
              <a:gd name="T29" fmla="*/ 168 h 174"/>
              <a:gd name="T30" fmla="*/ 113 w 121"/>
              <a:gd name="T31" fmla="*/ 171 h 174"/>
              <a:gd name="T32" fmla="*/ 108 w 121"/>
              <a:gd name="T33" fmla="*/ 162 h 174"/>
              <a:gd name="T34" fmla="*/ 87 w 121"/>
              <a:gd name="T35" fmla="*/ 124 h 174"/>
              <a:gd name="T36" fmla="*/ 67 w 121"/>
              <a:gd name="T37" fmla="*/ 129 h 174"/>
              <a:gd name="T38" fmla="*/ 54 w 121"/>
              <a:gd name="T39" fmla="*/ 129 h 174"/>
              <a:gd name="T40" fmla="*/ 34 w 121"/>
              <a:gd name="T41" fmla="*/ 124 h 174"/>
              <a:gd name="T42" fmla="*/ 13 w 121"/>
              <a:gd name="T43" fmla="*/ 162 h 174"/>
              <a:gd name="T44" fmla="*/ 8 w 121"/>
              <a:gd name="T45" fmla="*/ 171 h 174"/>
              <a:gd name="T46" fmla="*/ 1 w 121"/>
              <a:gd name="T47" fmla="*/ 168 h 174"/>
              <a:gd name="T48" fmla="*/ 5 w 121"/>
              <a:gd name="T49" fmla="*/ 159 h 174"/>
              <a:gd name="T50" fmla="*/ 19 w 121"/>
              <a:gd name="T51" fmla="*/ 124 h 174"/>
              <a:gd name="T52" fmla="*/ 54 w 121"/>
              <a:gd name="T53" fmla="*/ 115 h 174"/>
              <a:gd name="T54" fmla="*/ 54 w 121"/>
              <a:gd name="T55" fmla="*/ 110 h 174"/>
              <a:gd name="T56" fmla="*/ 67 w 121"/>
              <a:gd name="T57" fmla="*/ 110 h 174"/>
              <a:gd name="T58" fmla="*/ 83 w 121"/>
              <a:gd name="T59" fmla="*/ 115 h 174"/>
              <a:gd name="T60" fmla="*/ 54 w 121"/>
              <a:gd name="T61" fmla="*/ 82 h 174"/>
              <a:gd name="T62" fmla="*/ 54 w 121"/>
              <a:gd name="T63" fmla="*/ 115 h 174"/>
              <a:gd name="T64" fmla="*/ 73 w 121"/>
              <a:gd name="T65" fmla="*/ 39 h 174"/>
              <a:gd name="T66" fmla="*/ 48 w 121"/>
              <a:gd name="T67" fmla="*/ 39 h 174"/>
              <a:gd name="T68" fmla="*/ 48 w 121"/>
              <a:gd name="T69" fmla="*/ 64 h 174"/>
              <a:gd name="T70" fmla="*/ 68 w 121"/>
              <a:gd name="T71" fmla="*/ 68 h 174"/>
              <a:gd name="T72" fmla="*/ 73 w 121"/>
              <a:gd name="T73" fmla="*/ 64 h 174"/>
              <a:gd name="T74" fmla="*/ 73 w 121"/>
              <a:gd name="T75" fmla="*/ 39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21" h="174">
                <a:moveTo>
                  <a:pt x="8" y="124"/>
                </a:moveTo>
                <a:cubicBezTo>
                  <a:pt x="5" y="124"/>
                  <a:pt x="3" y="122"/>
                  <a:pt x="3" y="119"/>
                </a:cubicBezTo>
                <a:cubicBezTo>
                  <a:pt x="3" y="117"/>
                  <a:pt x="5" y="115"/>
                  <a:pt x="8" y="115"/>
                </a:cubicBezTo>
                <a:cubicBezTo>
                  <a:pt x="23" y="115"/>
                  <a:pt x="23" y="115"/>
                  <a:pt x="23" y="115"/>
                </a:cubicBezTo>
                <a:cubicBezTo>
                  <a:pt x="42" y="77"/>
                  <a:pt x="42" y="77"/>
                  <a:pt x="42" y="77"/>
                </a:cubicBezTo>
                <a:cubicBezTo>
                  <a:pt x="41" y="76"/>
                  <a:pt x="40" y="75"/>
                  <a:pt x="38" y="74"/>
                </a:cubicBezTo>
                <a:cubicBezTo>
                  <a:pt x="38" y="74"/>
                  <a:pt x="38" y="74"/>
                  <a:pt x="38" y="74"/>
                </a:cubicBezTo>
                <a:cubicBezTo>
                  <a:pt x="38" y="74"/>
                  <a:pt x="38" y="74"/>
                  <a:pt x="38" y="74"/>
                </a:cubicBezTo>
                <a:cubicBezTo>
                  <a:pt x="33" y="68"/>
                  <a:pt x="29" y="60"/>
                  <a:pt x="29" y="51"/>
                </a:cubicBezTo>
                <a:cubicBezTo>
                  <a:pt x="29" y="43"/>
                  <a:pt x="33" y="35"/>
                  <a:pt x="38" y="29"/>
                </a:cubicBezTo>
                <a:cubicBezTo>
                  <a:pt x="39" y="29"/>
                  <a:pt x="39" y="29"/>
                  <a:pt x="39" y="29"/>
                </a:cubicBezTo>
                <a:cubicBezTo>
                  <a:pt x="43" y="25"/>
                  <a:pt x="48" y="22"/>
                  <a:pt x="54" y="21"/>
                </a:cubicBezTo>
                <a:cubicBezTo>
                  <a:pt x="54" y="7"/>
                  <a:pt x="54" y="7"/>
                  <a:pt x="54" y="7"/>
                </a:cubicBezTo>
                <a:cubicBezTo>
                  <a:pt x="54" y="3"/>
                  <a:pt x="57" y="0"/>
                  <a:pt x="60" y="0"/>
                </a:cubicBezTo>
                <a:cubicBezTo>
                  <a:pt x="64" y="0"/>
                  <a:pt x="67" y="3"/>
                  <a:pt x="67" y="7"/>
                </a:cubicBezTo>
                <a:cubicBezTo>
                  <a:pt x="67" y="21"/>
                  <a:pt x="67" y="21"/>
                  <a:pt x="67" y="21"/>
                </a:cubicBezTo>
                <a:cubicBezTo>
                  <a:pt x="73" y="22"/>
                  <a:pt x="78" y="25"/>
                  <a:pt x="82" y="29"/>
                </a:cubicBezTo>
                <a:cubicBezTo>
                  <a:pt x="88" y="35"/>
                  <a:pt x="92" y="43"/>
                  <a:pt x="92" y="51"/>
                </a:cubicBezTo>
                <a:cubicBezTo>
                  <a:pt x="92" y="60"/>
                  <a:pt x="88" y="68"/>
                  <a:pt x="82" y="74"/>
                </a:cubicBezTo>
                <a:cubicBezTo>
                  <a:pt x="82" y="74"/>
                  <a:pt x="82" y="74"/>
                  <a:pt x="82" y="74"/>
                </a:cubicBezTo>
                <a:cubicBezTo>
                  <a:pt x="81" y="75"/>
                  <a:pt x="80" y="76"/>
                  <a:pt x="79" y="77"/>
                </a:cubicBezTo>
                <a:cubicBezTo>
                  <a:pt x="98" y="115"/>
                  <a:pt x="98" y="115"/>
                  <a:pt x="98" y="115"/>
                </a:cubicBezTo>
                <a:cubicBezTo>
                  <a:pt x="113" y="115"/>
                  <a:pt x="113" y="115"/>
                  <a:pt x="113" y="115"/>
                </a:cubicBezTo>
                <a:cubicBezTo>
                  <a:pt x="116" y="115"/>
                  <a:pt x="117" y="117"/>
                  <a:pt x="117" y="119"/>
                </a:cubicBezTo>
                <a:cubicBezTo>
                  <a:pt x="117" y="122"/>
                  <a:pt x="116" y="124"/>
                  <a:pt x="113" y="124"/>
                </a:cubicBezTo>
                <a:cubicBezTo>
                  <a:pt x="102" y="124"/>
                  <a:pt x="102" y="124"/>
                  <a:pt x="102" y="124"/>
                </a:cubicBezTo>
                <a:cubicBezTo>
                  <a:pt x="116" y="153"/>
                  <a:pt x="116" y="153"/>
                  <a:pt x="116" y="153"/>
                </a:cubicBezTo>
                <a:cubicBezTo>
                  <a:pt x="117" y="155"/>
                  <a:pt x="117" y="157"/>
                  <a:pt x="116" y="159"/>
                </a:cubicBezTo>
                <a:cubicBezTo>
                  <a:pt x="117" y="162"/>
                  <a:pt x="117" y="162"/>
                  <a:pt x="117" y="162"/>
                </a:cubicBezTo>
                <a:cubicBezTo>
                  <a:pt x="120" y="168"/>
                  <a:pt x="120" y="168"/>
                  <a:pt x="120" y="168"/>
                </a:cubicBezTo>
                <a:cubicBezTo>
                  <a:pt x="121" y="170"/>
                  <a:pt x="120" y="172"/>
                  <a:pt x="118" y="173"/>
                </a:cubicBezTo>
                <a:cubicBezTo>
                  <a:pt x="116" y="174"/>
                  <a:pt x="114" y="173"/>
                  <a:pt x="113" y="171"/>
                </a:cubicBezTo>
                <a:cubicBezTo>
                  <a:pt x="110" y="165"/>
                  <a:pt x="110" y="165"/>
                  <a:pt x="110" y="165"/>
                </a:cubicBezTo>
                <a:cubicBezTo>
                  <a:pt x="108" y="162"/>
                  <a:pt x="108" y="162"/>
                  <a:pt x="108" y="162"/>
                </a:cubicBezTo>
                <a:cubicBezTo>
                  <a:pt x="106" y="162"/>
                  <a:pt x="104" y="160"/>
                  <a:pt x="103" y="158"/>
                </a:cubicBezTo>
                <a:cubicBezTo>
                  <a:pt x="87" y="124"/>
                  <a:pt x="87" y="124"/>
                  <a:pt x="87" y="124"/>
                </a:cubicBezTo>
                <a:cubicBezTo>
                  <a:pt x="67" y="124"/>
                  <a:pt x="67" y="124"/>
                  <a:pt x="67" y="124"/>
                </a:cubicBezTo>
                <a:cubicBezTo>
                  <a:pt x="67" y="129"/>
                  <a:pt x="67" y="129"/>
                  <a:pt x="67" y="129"/>
                </a:cubicBezTo>
                <a:cubicBezTo>
                  <a:pt x="67" y="132"/>
                  <a:pt x="64" y="136"/>
                  <a:pt x="60" y="136"/>
                </a:cubicBezTo>
                <a:cubicBezTo>
                  <a:pt x="57" y="136"/>
                  <a:pt x="54" y="132"/>
                  <a:pt x="54" y="129"/>
                </a:cubicBezTo>
                <a:cubicBezTo>
                  <a:pt x="54" y="124"/>
                  <a:pt x="54" y="124"/>
                  <a:pt x="54" y="124"/>
                </a:cubicBezTo>
                <a:cubicBezTo>
                  <a:pt x="34" y="124"/>
                  <a:pt x="34" y="124"/>
                  <a:pt x="34" y="124"/>
                </a:cubicBezTo>
                <a:cubicBezTo>
                  <a:pt x="17" y="158"/>
                  <a:pt x="17" y="158"/>
                  <a:pt x="17" y="158"/>
                </a:cubicBezTo>
                <a:cubicBezTo>
                  <a:pt x="16" y="160"/>
                  <a:pt x="15" y="162"/>
                  <a:pt x="13" y="162"/>
                </a:cubicBezTo>
                <a:cubicBezTo>
                  <a:pt x="11" y="165"/>
                  <a:pt x="11" y="165"/>
                  <a:pt x="11" y="165"/>
                </a:cubicBezTo>
                <a:cubicBezTo>
                  <a:pt x="8" y="171"/>
                  <a:pt x="8" y="171"/>
                  <a:pt x="8" y="171"/>
                </a:cubicBezTo>
                <a:cubicBezTo>
                  <a:pt x="7" y="173"/>
                  <a:pt x="5" y="174"/>
                  <a:pt x="3" y="173"/>
                </a:cubicBezTo>
                <a:cubicBezTo>
                  <a:pt x="1" y="172"/>
                  <a:pt x="0" y="170"/>
                  <a:pt x="1" y="168"/>
                </a:cubicBezTo>
                <a:cubicBezTo>
                  <a:pt x="4" y="162"/>
                  <a:pt x="4" y="162"/>
                  <a:pt x="4" y="162"/>
                </a:cubicBezTo>
                <a:cubicBezTo>
                  <a:pt x="5" y="159"/>
                  <a:pt x="5" y="159"/>
                  <a:pt x="5" y="159"/>
                </a:cubicBezTo>
                <a:cubicBezTo>
                  <a:pt x="4" y="157"/>
                  <a:pt x="4" y="155"/>
                  <a:pt x="5" y="153"/>
                </a:cubicBezTo>
                <a:cubicBezTo>
                  <a:pt x="19" y="124"/>
                  <a:pt x="19" y="124"/>
                  <a:pt x="19" y="124"/>
                </a:cubicBezTo>
                <a:cubicBezTo>
                  <a:pt x="8" y="124"/>
                  <a:pt x="8" y="124"/>
                  <a:pt x="8" y="124"/>
                </a:cubicBezTo>
                <a:close/>
                <a:moveTo>
                  <a:pt x="54" y="115"/>
                </a:moveTo>
                <a:cubicBezTo>
                  <a:pt x="54" y="115"/>
                  <a:pt x="54" y="115"/>
                  <a:pt x="54" y="115"/>
                </a:cubicBezTo>
                <a:cubicBezTo>
                  <a:pt x="54" y="110"/>
                  <a:pt x="54" y="110"/>
                  <a:pt x="54" y="110"/>
                </a:cubicBezTo>
                <a:cubicBezTo>
                  <a:pt x="54" y="107"/>
                  <a:pt x="57" y="103"/>
                  <a:pt x="60" y="103"/>
                </a:cubicBezTo>
                <a:cubicBezTo>
                  <a:pt x="64" y="103"/>
                  <a:pt x="67" y="107"/>
                  <a:pt x="67" y="110"/>
                </a:cubicBezTo>
                <a:cubicBezTo>
                  <a:pt x="67" y="115"/>
                  <a:pt x="67" y="115"/>
                  <a:pt x="67" y="115"/>
                </a:cubicBezTo>
                <a:cubicBezTo>
                  <a:pt x="83" y="115"/>
                  <a:pt x="83" y="115"/>
                  <a:pt x="83" y="115"/>
                </a:cubicBezTo>
                <a:cubicBezTo>
                  <a:pt x="67" y="82"/>
                  <a:pt x="67" y="82"/>
                  <a:pt x="67" y="82"/>
                </a:cubicBezTo>
                <a:cubicBezTo>
                  <a:pt x="63" y="83"/>
                  <a:pt x="58" y="83"/>
                  <a:pt x="54" y="82"/>
                </a:cubicBezTo>
                <a:cubicBezTo>
                  <a:pt x="38" y="115"/>
                  <a:pt x="38" y="115"/>
                  <a:pt x="38" y="115"/>
                </a:cubicBezTo>
                <a:cubicBezTo>
                  <a:pt x="54" y="115"/>
                  <a:pt x="54" y="115"/>
                  <a:pt x="54" y="115"/>
                </a:cubicBezTo>
                <a:close/>
                <a:moveTo>
                  <a:pt x="73" y="39"/>
                </a:moveTo>
                <a:cubicBezTo>
                  <a:pt x="73" y="39"/>
                  <a:pt x="73" y="39"/>
                  <a:pt x="73" y="39"/>
                </a:cubicBezTo>
                <a:cubicBezTo>
                  <a:pt x="66" y="32"/>
                  <a:pt x="55" y="32"/>
                  <a:pt x="48" y="39"/>
                </a:cubicBezTo>
                <a:cubicBezTo>
                  <a:pt x="48" y="39"/>
                  <a:pt x="48" y="39"/>
                  <a:pt x="48" y="39"/>
                </a:cubicBezTo>
                <a:cubicBezTo>
                  <a:pt x="45" y="42"/>
                  <a:pt x="43" y="47"/>
                  <a:pt x="43" y="51"/>
                </a:cubicBezTo>
                <a:cubicBezTo>
                  <a:pt x="43" y="56"/>
                  <a:pt x="45" y="61"/>
                  <a:pt x="48" y="64"/>
                </a:cubicBezTo>
                <a:cubicBezTo>
                  <a:pt x="53" y="69"/>
                  <a:pt x="61" y="71"/>
                  <a:pt x="67" y="68"/>
                </a:cubicBezTo>
                <a:cubicBezTo>
                  <a:pt x="68" y="68"/>
                  <a:pt x="68" y="68"/>
                  <a:pt x="68" y="68"/>
                </a:cubicBezTo>
                <a:cubicBezTo>
                  <a:pt x="69" y="67"/>
                  <a:pt x="71" y="66"/>
                  <a:pt x="73" y="64"/>
                </a:cubicBezTo>
                <a:cubicBezTo>
                  <a:pt x="73" y="64"/>
                  <a:pt x="73" y="64"/>
                  <a:pt x="73" y="64"/>
                </a:cubicBezTo>
                <a:cubicBezTo>
                  <a:pt x="76" y="61"/>
                  <a:pt x="78" y="56"/>
                  <a:pt x="78" y="51"/>
                </a:cubicBezTo>
                <a:cubicBezTo>
                  <a:pt x="78" y="47"/>
                  <a:pt x="76" y="42"/>
                  <a:pt x="73" y="39"/>
                </a:cubicBezTo>
                <a:cubicBezTo>
                  <a:pt x="73" y="39"/>
                  <a:pt x="73" y="39"/>
                  <a:pt x="73" y="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0" name="Freeform 13"/>
          <p:cNvSpPr>
            <a:spLocks noEditPoints="1"/>
          </p:cNvSpPr>
          <p:nvPr/>
        </p:nvSpPr>
        <p:spPr bwMode="auto">
          <a:xfrm>
            <a:off x="4744933" y="1067057"/>
            <a:ext cx="229234" cy="190370"/>
          </a:xfrm>
          <a:custGeom>
            <a:avLst/>
            <a:gdLst>
              <a:gd name="T0" fmla="*/ 111 w 197"/>
              <a:gd name="T1" fmla="*/ 11 h 164"/>
              <a:gd name="T2" fmla="*/ 0 w 197"/>
              <a:gd name="T3" fmla="*/ 15 h 164"/>
              <a:gd name="T4" fmla="*/ 105 w 197"/>
              <a:gd name="T5" fmla="*/ 164 h 164"/>
              <a:gd name="T6" fmla="*/ 136 w 197"/>
              <a:gd name="T7" fmla="*/ 159 h 164"/>
              <a:gd name="T8" fmla="*/ 196 w 197"/>
              <a:gd name="T9" fmla="*/ 142 h 164"/>
              <a:gd name="T10" fmla="*/ 52 w 197"/>
              <a:gd name="T11" fmla="*/ 150 h 164"/>
              <a:gd name="T12" fmla="*/ 52 w 197"/>
              <a:gd name="T13" fmla="*/ 22 h 164"/>
              <a:gd name="T14" fmla="*/ 99 w 197"/>
              <a:gd name="T15" fmla="*/ 150 h 164"/>
              <a:gd name="T16" fmla="*/ 99 w 197"/>
              <a:gd name="T17" fmla="*/ 22 h 164"/>
              <a:gd name="T18" fmla="*/ 147 w 197"/>
              <a:gd name="T19" fmla="*/ 149 h 164"/>
              <a:gd name="T20" fmla="*/ 181 w 197"/>
              <a:gd name="T21" fmla="*/ 139 h 164"/>
              <a:gd name="T22" fmla="*/ 23 w 197"/>
              <a:gd name="T23" fmla="*/ 133 h 164"/>
              <a:gd name="T24" fmla="*/ 42 w 197"/>
              <a:gd name="T25" fmla="*/ 134 h 164"/>
              <a:gd name="T26" fmla="*/ 43 w 197"/>
              <a:gd name="T27" fmla="*/ 114 h 164"/>
              <a:gd name="T28" fmla="*/ 23 w 197"/>
              <a:gd name="T29" fmla="*/ 114 h 164"/>
              <a:gd name="T30" fmla="*/ 29 w 197"/>
              <a:gd name="T31" fmla="*/ 120 h 164"/>
              <a:gd name="T32" fmla="*/ 37 w 197"/>
              <a:gd name="T33" fmla="*/ 120 h 164"/>
              <a:gd name="T34" fmla="*/ 37 w 197"/>
              <a:gd name="T35" fmla="*/ 128 h 164"/>
              <a:gd name="T36" fmla="*/ 29 w 197"/>
              <a:gd name="T37" fmla="*/ 127 h 164"/>
              <a:gd name="T38" fmla="*/ 32 w 197"/>
              <a:gd name="T39" fmla="*/ 91 h 164"/>
              <a:gd name="T40" fmla="*/ 36 w 197"/>
              <a:gd name="T41" fmla="*/ 38 h 164"/>
              <a:gd name="T42" fmla="*/ 28 w 197"/>
              <a:gd name="T43" fmla="*/ 87 h 164"/>
              <a:gd name="T44" fmla="*/ 134 w 197"/>
              <a:gd name="T45" fmla="*/ 31 h 164"/>
              <a:gd name="T46" fmla="*/ 149 w 197"/>
              <a:gd name="T47" fmla="*/ 86 h 164"/>
              <a:gd name="T48" fmla="*/ 134 w 197"/>
              <a:gd name="T49" fmla="*/ 31 h 164"/>
              <a:gd name="T50" fmla="*/ 69 w 197"/>
              <a:gd name="T51" fmla="*/ 133 h 164"/>
              <a:gd name="T52" fmla="*/ 88 w 197"/>
              <a:gd name="T53" fmla="*/ 133 h 164"/>
              <a:gd name="T54" fmla="*/ 79 w 197"/>
              <a:gd name="T55" fmla="*/ 110 h 164"/>
              <a:gd name="T56" fmla="*/ 65 w 197"/>
              <a:gd name="T57" fmla="*/ 124 h 164"/>
              <a:gd name="T58" fmla="*/ 75 w 197"/>
              <a:gd name="T59" fmla="*/ 120 h 164"/>
              <a:gd name="T60" fmla="*/ 82 w 197"/>
              <a:gd name="T61" fmla="*/ 120 h 164"/>
              <a:gd name="T62" fmla="*/ 82 w 197"/>
              <a:gd name="T63" fmla="*/ 128 h 164"/>
              <a:gd name="T64" fmla="*/ 74 w 197"/>
              <a:gd name="T65" fmla="*/ 127 h 164"/>
              <a:gd name="T66" fmla="*/ 81 w 197"/>
              <a:gd name="T67" fmla="*/ 91 h 164"/>
              <a:gd name="T68" fmla="*/ 85 w 197"/>
              <a:gd name="T69" fmla="*/ 38 h 164"/>
              <a:gd name="T70" fmla="*/ 77 w 197"/>
              <a:gd name="T71" fmla="*/ 87 h 164"/>
              <a:gd name="T72" fmla="*/ 148 w 197"/>
              <a:gd name="T73" fmla="*/ 109 h 164"/>
              <a:gd name="T74" fmla="*/ 148 w 197"/>
              <a:gd name="T75" fmla="*/ 128 h 164"/>
              <a:gd name="T76" fmla="*/ 167 w 197"/>
              <a:gd name="T77" fmla="*/ 128 h 164"/>
              <a:gd name="T78" fmla="*/ 168 w 197"/>
              <a:gd name="T79" fmla="*/ 109 h 164"/>
              <a:gd name="T80" fmla="*/ 158 w 197"/>
              <a:gd name="T81" fmla="*/ 105 h 164"/>
              <a:gd name="T82" fmla="*/ 154 w 197"/>
              <a:gd name="T83" fmla="*/ 114 h 164"/>
              <a:gd name="T84" fmla="*/ 163 w 197"/>
              <a:gd name="T85" fmla="*/ 118 h 164"/>
              <a:gd name="T86" fmla="*/ 154 w 197"/>
              <a:gd name="T87" fmla="*/ 122 h 164"/>
              <a:gd name="T88" fmla="*/ 154 w 197"/>
              <a:gd name="T89" fmla="*/ 114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97" h="164">
                <a:moveTo>
                  <a:pt x="159" y="6"/>
                </a:moveTo>
                <a:cubicBezTo>
                  <a:pt x="158" y="2"/>
                  <a:pt x="155" y="0"/>
                  <a:pt x="151" y="1"/>
                </a:cubicBezTo>
                <a:cubicBezTo>
                  <a:pt x="111" y="11"/>
                  <a:pt x="111" y="11"/>
                  <a:pt x="111" y="11"/>
                </a:cubicBezTo>
                <a:cubicBezTo>
                  <a:pt x="110" y="10"/>
                  <a:pt x="108" y="8"/>
                  <a:pt x="105" y="8"/>
                </a:cubicBezTo>
                <a:cubicBezTo>
                  <a:pt x="7" y="8"/>
                  <a:pt x="7" y="8"/>
                  <a:pt x="7" y="8"/>
                </a:cubicBezTo>
                <a:cubicBezTo>
                  <a:pt x="3" y="8"/>
                  <a:pt x="0" y="11"/>
                  <a:pt x="0" y="15"/>
                </a:cubicBezTo>
                <a:cubicBezTo>
                  <a:pt x="0" y="157"/>
                  <a:pt x="0" y="157"/>
                  <a:pt x="0" y="157"/>
                </a:cubicBezTo>
                <a:cubicBezTo>
                  <a:pt x="0" y="161"/>
                  <a:pt x="3" y="164"/>
                  <a:pt x="7" y="164"/>
                </a:cubicBezTo>
                <a:cubicBezTo>
                  <a:pt x="105" y="164"/>
                  <a:pt x="105" y="164"/>
                  <a:pt x="105" y="164"/>
                </a:cubicBezTo>
                <a:cubicBezTo>
                  <a:pt x="109" y="164"/>
                  <a:pt x="112" y="161"/>
                  <a:pt x="112" y="157"/>
                </a:cubicBezTo>
                <a:cubicBezTo>
                  <a:pt x="112" y="71"/>
                  <a:pt x="112" y="71"/>
                  <a:pt x="112" y="71"/>
                </a:cubicBezTo>
                <a:cubicBezTo>
                  <a:pt x="136" y="159"/>
                  <a:pt x="136" y="159"/>
                  <a:pt x="136" y="159"/>
                </a:cubicBezTo>
                <a:cubicBezTo>
                  <a:pt x="136" y="162"/>
                  <a:pt x="140" y="164"/>
                  <a:pt x="144" y="163"/>
                </a:cubicBezTo>
                <a:cubicBezTo>
                  <a:pt x="191" y="151"/>
                  <a:pt x="191" y="151"/>
                  <a:pt x="191" y="151"/>
                </a:cubicBezTo>
                <a:cubicBezTo>
                  <a:pt x="195" y="150"/>
                  <a:pt x="197" y="146"/>
                  <a:pt x="196" y="142"/>
                </a:cubicBezTo>
                <a:cubicBezTo>
                  <a:pt x="159" y="6"/>
                  <a:pt x="159" y="6"/>
                  <a:pt x="159" y="6"/>
                </a:cubicBezTo>
                <a:close/>
                <a:moveTo>
                  <a:pt x="52" y="150"/>
                </a:moveTo>
                <a:cubicBezTo>
                  <a:pt x="52" y="150"/>
                  <a:pt x="52" y="150"/>
                  <a:pt x="52" y="150"/>
                </a:cubicBezTo>
                <a:cubicBezTo>
                  <a:pt x="14" y="150"/>
                  <a:pt x="14" y="150"/>
                  <a:pt x="14" y="150"/>
                </a:cubicBezTo>
                <a:cubicBezTo>
                  <a:pt x="14" y="22"/>
                  <a:pt x="14" y="22"/>
                  <a:pt x="14" y="22"/>
                </a:cubicBezTo>
                <a:cubicBezTo>
                  <a:pt x="52" y="22"/>
                  <a:pt x="52" y="22"/>
                  <a:pt x="52" y="22"/>
                </a:cubicBezTo>
                <a:cubicBezTo>
                  <a:pt x="52" y="150"/>
                  <a:pt x="52" y="150"/>
                  <a:pt x="52" y="150"/>
                </a:cubicBezTo>
                <a:close/>
                <a:moveTo>
                  <a:pt x="99" y="150"/>
                </a:moveTo>
                <a:cubicBezTo>
                  <a:pt x="99" y="150"/>
                  <a:pt x="99" y="150"/>
                  <a:pt x="99" y="150"/>
                </a:cubicBezTo>
                <a:cubicBezTo>
                  <a:pt x="60" y="150"/>
                  <a:pt x="60" y="150"/>
                  <a:pt x="60" y="150"/>
                </a:cubicBezTo>
                <a:cubicBezTo>
                  <a:pt x="60" y="22"/>
                  <a:pt x="60" y="22"/>
                  <a:pt x="60" y="22"/>
                </a:cubicBezTo>
                <a:cubicBezTo>
                  <a:pt x="99" y="22"/>
                  <a:pt x="99" y="22"/>
                  <a:pt x="99" y="22"/>
                </a:cubicBezTo>
                <a:cubicBezTo>
                  <a:pt x="99" y="150"/>
                  <a:pt x="99" y="150"/>
                  <a:pt x="99" y="150"/>
                </a:cubicBezTo>
                <a:close/>
                <a:moveTo>
                  <a:pt x="147" y="149"/>
                </a:moveTo>
                <a:cubicBezTo>
                  <a:pt x="147" y="149"/>
                  <a:pt x="147" y="149"/>
                  <a:pt x="147" y="149"/>
                </a:cubicBezTo>
                <a:cubicBezTo>
                  <a:pt x="114" y="25"/>
                  <a:pt x="114" y="25"/>
                  <a:pt x="114" y="25"/>
                </a:cubicBezTo>
                <a:cubicBezTo>
                  <a:pt x="148" y="16"/>
                  <a:pt x="148" y="16"/>
                  <a:pt x="148" y="16"/>
                </a:cubicBezTo>
                <a:cubicBezTo>
                  <a:pt x="181" y="139"/>
                  <a:pt x="181" y="139"/>
                  <a:pt x="181" y="139"/>
                </a:cubicBezTo>
                <a:cubicBezTo>
                  <a:pt x="147" y="149"/>
                  <a:pt x="147" y="149"/>
                  <a:pt x="147" y="149"/>
                </a:cubicBezTo>
                <a:close/>
                <a:moveTo>
                  <a:pt x="23" y="133"/>
                </a:moveTo>
                <a:cubicBezTo>
                  <a:pt x="23" y="133"/>
                  <a:pt x="23" y="133"/>
                  <a:pt x="23" y="133"/>
                </a:cubicBezTo>
                <a:cubicBezTo>
                  <a:pt x="23" y="133"/>
                  <a:pt x="23" y="133"/>
                  <a:pt x="23" y="133"/>
                </a:cubicBezTo>
                <a:cubicBezTo>
                  <a:pt x="26" y="136"/>
                  <a:pt x="29" y="137"/>
                  <a:pt x="33" y="137"/>
                </a:cubicBezTo>
                <a:cubicBezTo>
                  <a:pt x="37" y="137"/>
                  <a:pt x="40" y="136"/>
                  <a:pt x="42" y="134"/>
                </a:cubicBezTo>
                <a:cubicBezTo>
                  <a:pt x="43" y="133"/>
                  <a:pt x="43" y="133"/>
                  <a:pt x="43" y="133"/>
                </a:cubicBezTo>
                <a:cubicBezTo>
                  <a:pt x="45" y="131"/>
                  <a:pt x="47" y="127"/>
                  <a:pt x="47" y="124"/>
                </a:cubicBezTo>
                <a:cubicBezTo>
                  <a:pt x="47" y="120"/>
                  <a:pt x="45" y="116"/>
                  <a:pt x="43" y="114"/>
                </a:cubicBezTo>
                <a:cubicBezTo>
                  <a:pt x="42" y="114"/>
                  <a:pt x="42" y="114"/>
                  <a:pt x="42" y="114"/>
                </a:cubicBezTo>
                <a:cubicBezTo>
                  <a:pt x="40" y="112"/>
                  <a:pt x="37" y="110"/>
                  <a:pt x="33" y="110"/>
                </a:cubicBezTo>
                <a:cubicBezTo>
                  <a:pt x="29" y="110"/>
                  <a:pt x="26" y="112"/>
                  <a:pt x="23" y="114"/>
                </a:cubicBezTo>
                <a:cubicBezTo>
                  <a:pt x="21" y="116"/>
                  <a:pt x="19" y="120"/>
                  <a:pt x="19" y="124"/>
                </a:cubicBezTo>
                <a:cubicBezTo>
                  <a:pt x="19" y="127"/>
                  <a:pt x="21" y="131"/>
                  <a:pt x="23" y="133"/>
                </a:cubicBezTo>
                <a:close/>
                <a:moveTo>
                  <a:pt x="29" y="120"/>
                </a:moveTo>
                <a:cubicBezTo>
                  <a:pt x="29" y="120"/>
                  <a:pt x="29" y="120"/>
                  <a:pt x="29" y="120"/>
                </a:cubicBezTo>
                <a:cubicBezTo>
                  <a:pt x="30" y="119"/>
                  <a:pt x="31" y="118"/>
                  <a:pt x="33" y="118"/>
                </a:cubicBezTo>
                <a:cubicBezTo>
                  <a:pt x="34" y="118"/>
                  <a:pt x="36" y="119"/>
                  <a:pt x="37" y="120"/>
                </a:cubicBezTo>
                <a:cubicBezTo>
                  <a:pt x="37" y="120"/>
                  <a:pt x="37" y="120"/>
                  <a:pt x="37" y="120"/>
                </a:cubicBezTo>
                <a:cubicBezTo>
                  <a:pt x="38" y="121"/>
                  <a:pt x="38" y="122"/>
                  <a:pt x="38" y="124"/>
                </a:cubicBezTo>
                <a:cubicBezTo>
                  <a:pt x="38" y="125"/>
                  <a:pt x="38" y="127"/>
                  <a:pt x="37" y="128"/>
                </a:cubicBezTo>
                <a:cubicBezTo>
                  <a:pt x="36" y="129"/>
                  <a:pt x="34" y="129"/>
                  <a:pt x="33" y="129"/>
                </a:cubicBezTo>
                <a:cubicBezTo>
                  <a:pt x="31" y="129"/>
                  <a:pt x="30" y="129"/>
                  <a:pt x="29" y="128"/>
                </a:cubicBezTo>
                <a:cubicBezTo>
                  <a:pt x="29" y="127"/>
                  <a:pt x="29" y="127"/>
                  <a:pt x="29" y="127"/>
                </a:cubicBezTo>
                <a:cubicBezTo>
                  <a:pt x="28" y="126"/>
                  <a:pt x="27" y="125"/>
                  <a:pt x="27" y="124"/>
                </a:cubicBezTo>
                <a:cubicBezTo>
                  <a:pt x="27" y="122"/>
                  <a:pt x="28" y="121"/>
                  <a:pt x="29" y="120"/>
                </a:cubicBezTo>
                <a:close/>
                <a:moveTo>
                  <a:pt x="32" y="91"/>
                </a:moveTo>
                <a:cubicBezTo>
                  <a:pt x="32" y="91"/>
                  <a:pt x="32" y="91"/>
                  <a:pt x="32" y="91"/>
                </a:cubicBezTo>
                <a:cubicBezTo>
                  <a:pt x="34" y="91"/>
                  <a:pt x="36" y="89"/>
                  <a:pt x="36" y="87"/>
                </a:cubicBezTo>
                <a:cubicBezTo>
                  <a:pt x="36" y="38"/>
                  <a:pt x="36" y="38"/>
                  <a:pt x="36" y="38"/>
                </a:cubicBezTo>
                <a:cubicBezTo>
                  <a:pt x="36" y="35"/>
                  <a:pt x="34" y="34"/>
                  <a:pt x="32" y="34"/>
                </a:cubicBezTo>
                <a:cubicBezTo>
                  <a:pt x="29" y="34"/>
                  <a:pt x="28" y="35"/>
                  <a:pt x="28" y="38"/>
                </a:cubicBezTo>
                <a:cubicBezTo>
                  <a:pt x="28" y="87"/>
                  <a:pt x="28" y="87"/>
                  <a:pt x="28" y="87"/>
                </a:cubicBezTo>
                <a:cubicBezTo>
                  <a:pt x="28" y="89"/>
                  <a:pt x="29" y="91"/>
                  <a:pt x="32" y="91"/>
                </a:cubicBezTo>
                <a:close/>
                <a:moveTo>
                  <a:pt x="134" y="31"/>
                </a:moveTo>
                <a:cubicBezTo>
                  <a:pt x="134" y="31"/>
                  <a:pt x="134" y="31"/>
                  <a:pt x="134" y="31"/>
                </a:cubicBezTo>
                <a:cubicBezTo>
                  <a:pt x="132" y="32"/>
                  <a:pt x="131" y="34"/>
                  <a:pt x="131" y="36"/>
                </a:cubicBezTo>
                <a:cubicBezTo>
                  <a:pt x="144" y="84"/>
                  <a:pt x="144" y="84"/>
                  <a:pt x="144" y="84"/>
                </a:cubicBezTo>
                <a:cubicBezTo>
                  <a:pt x="144" y="86"/>
                  <a:pt x="146" y="87"/>
                  <a:pt x="149" y="86"/>
                </a:cubicBezTo>
                <a:cubicBezTo>
                  <a:pt x="151" y="86"/>
                  <a:pt x="152" y="84"/>
                  <a:pt x="152" y="82"/>
                </a:cubicBezTo>
                <a:cubicBezTo>
                  <a:pt x="139" y="34"/>
                  <a:pt x="139" y="34"/>
                  <a:pt x="139" y="34"/>
                </a:cubicBezTo>
                <a:cubicBezTo>
                  <a:pt x="138" y="32"/>
                  <a:pt x="136" y="31"/>
                  <a:pt x="134" y="31"/>
                </a:cubicBezTo>
                <a:close/>
                <a:moveTo>
                  <a:pt x="69" y="133"/>
                </a:moveTo>
                <a:cubicBezTo>
                  <a:pt x="69" y="133"/>
                  <a:pt x="69" y="133"/>
                  <a:pt x="69" y="133"/>
                </a:cubicBezTo>
                <a:cubicBezTo>
                  <a:pt x="69" y="133"/>
                  <a:pt x="69" y="133"/>
                  <a:pt x="69" y="133"/>
                </a:cubicBezTo>
                <a:cubicBezTo>
                  <a:pt x="71" y="136"/>
                  <a:pt x="75" y="137"/>
                  <a:pt x="79" y="137"/>
                </a:cubicBezTo>
                <a:cubicBezTo>
                  <a:pt x="82" y="137"/>
                  <a:pt x="86" y="136"/>
                  <a:pt x="88" y="134"/>
                </a:cubicBezTo>
                <a:cubicBezTo>
                  <a:pt x="88" y="133"/>
                  <a:pt x="88" y="133"/>
                  <a:pt x="88" y="133"/>
                </a:cubicBezTo>
                <a:cubicBezTo>
                  <a:pt x="91" y="131"/>
                  <a:pt x="92" y="127"/>
                  <a:pt x="92" y="124"/>
                </a:cubicBezTo>
                <a:cubicBezTo>
                  <a:pt x="92" y="120"/>
                  <a:pt x="91" y="116"/>
                  <a:pt x="88" y="114"/>
                </a:cubicBezTo>
                <a:cubicBezTo>
                  <a:pt x="86" y="112"/>
                  <a:pt x="82" y="110"/>
                  <a:pt x="79" y="110"/>
                </a:cubicBezTo>
                <a:cubicBezTo>
                  <a:pt x="75" y="110"/>
                  <a:pt x="71" y="112"/>
                  <a:pt x="69" y="114"/>
                </a:cubicBezTo>
                <a:cubicBezTo>
                  <a:pt x="69" y="114"/>
                  <a:pt x="69" y="114"/>
                  <a:pt x="69" y="114"/>
                </a:cubicBezTo>
                <a:cubicBezTo>
                  <a:pt x="66" y="116"/>
                  <a:pt x="65" y="120"/>
                  <a:pt x="65" y="124"/>
                </a:cubicBezTo>
                <a:cubicBezTo>
                  <a:pt x="65" y="127"/>
                  <a:pt x="66" y="131"/>
                  <a:pt x="69" y="133"/>
                </a:cubicBezTo>
                <a:close/>
                <a:moveTo>
                  <a:pt x="75" y="120"/>
                </a:moveTo>
                <a:cubicBezTo>
                  <a:pt x="75" y="120"/>
                  <a:pt x="75" y="120"/>
                  <a:pt x="75" y="120"/>
                </a:cubicBezTo>
                <a:cubicBezTo>
                  <a:pt x="76" y="119"/>
                  <a:pt x="77" y="118"/>
                  <a:pt x="79" y="118"/>
                </a:cubicBezTo>
                <a:cubicBezTo>
                  <a:pt x="80" y="118"/>
                  <a:pt x="81" y="119"/>
                  <a:pt x="82" y="120"/>
                </a:cubicBezTo>
                <a:cubicBezTo>
                  <a:pt x="82" y="120"/>
                  <a:pt x="82" y="120"/>
                  <a:pt x="82" y="120"/>
                </a:cubicBezTo>
                <a:cubicBezTo>
                  <a:pt x="84" y="121"/>
                  <a:pt x="84" y="122"/>
                  <a:pt x="84" y="124"/>
                </a:cubicBezTo>
                <a:cubicBezTo>
                  <a:pt x="84" y="125"/>
                  <a:pt x="84" y="127"/>
                  <a:pt x="83" y="128"/>
                </a:cubicBezTo>
                <a:cubicBezTo>
                  <a:pt x="82" y="128"/>
                  <a:pt x="82" y="128"/>
                  <a:pt x="82" y="128"/>
                </a:cubicBezTo>
                <a:cubicBezTo>
                  <a:pt x="81" y="129"/>
                  <a:pt x="80" y="129"/>
                  <a:pt x="79" y="129"/>
                </a:cubicBezTo>
                <a:cubicBezTo>
                  <a:pt x="77" y="129"/>
                  <a:pt x="76" y="129"/>
                  <a:pt x="75" y="128"/>
                </a:cubicBezTo>
                <a:cubicBezTo>
                  <a:pt x="74" y="127"/>
                  <a:pt x="74" y="127"/>
                  <a:pt x="74" y="127"/>
                </a:cubicBezTo>
                <a:cubicBezTo>
                  <a:pt x="74" y="126"/>
                  <a:pt x="73" y="125"/>
                  <a:pt x="73" y="124"/>
                </a:cubicBezTo>
                <a:cubicBezTo>
                  <a:pt x="73" y="122"/>
                  <a:pt x="74" y="121"/>
                  <a:pt x="75" y="120"/>
                </a:cubicBezTo>
                <a:close/>
                <a:moveTo>
                  <a:pt x="81" y="91"/>
                </a:moveTo>
                <a:cubicBezTo>
                  <a:pt x="81" y="91"/>
                  <a:pt x="81" y="91"/>
                  <a:pt x="81" y="91"/>
                </a:cubicBezTo>
                <a:cubicBezTo>
                  <a:pt x="83" y="91"/>
                  <a:pt x="85" y="89"/>
                  <a:pt x="85" y="87"/>
                </a:cubicBezTo>
                <a:cubicBezTo>
                  <a:pt x="85" y="38"/>
                  <a:pt x="85" y="38"/>
                  <a:pt x="85" y="38"/>
                </a:cubicBezTo>
                <a:cubicBezTo>
                  <a:pt x="85" y="35"/>
                  <a:pt x="83" y="34"/>
                  <a:pt x="81" y="34"/>
                </a:cubicBezTo>
                <a:cubicBezTo>
                  <a:pt x="79" y="34"/>
                  <a:pt x="77" y="35"/>
                  <a:pt x="77" y="38"/>
                </a:cubicBezTo>
                <a:cubicBezTo>
                  <a:pt x="77" y="87"/>
                  <a:pt x="77" y="87"/>
                  <a:pt x="77" y="87"/>
                </a:cubicBezTo>
                <a:cubicBezTo>
                  <a:pt x="77" y="89"/>
                  <a:pt x="79" y="91"/>
                  <a:pt x="81" y="91"/>
                </a:cubicBezTo>
                <a:close/>
                <a:moveTo>
                  <a:pt x="148" y="109"/>
                </a:moveTo>
                <a:cubicBezTo>
                  <a:pt x="148" y="109"/>
                  <a:pt x="148" y="109"/>
                  <a:pt x="148" y="109"/>
                </a:cubicBezTo>
                <a:cubicBezTo>
                  <a:pt x="146" y="111"/>
                  <a:pt x="144" y="114"/>
                  <a:pt x="144" y="118"/>
                </a:cubicBezTo>
                <a:cubicBezTo>
                  <a:pt x="144" y="122"/>
                  <a:pt x="146" y="125"/>
                  <a:pt x="148" y="128"/>
                </a:cubicBezTo>
                <a:cubicBezTo>
                  <a:pt x="148" y="128"/>
                  <a:pt x="148" y="128"/>
                  <a:pt x="148" y="128"/>
                </a:cubicBezTo>
                <a:cubicBezTo>
                  <a:pt x="151" y="130"/>
                  <a:pt x="154" y="132"/>
                  <a:pt x="158" y="132"/>
                </a:cubicBezTo>
                <a:cubicBezTo>
                  <a:pt x="161" y="132"/>
                  <a:pt x="165" y="131"/>
                  <a:pt x="167" y="128"/>
                </a:cubicBezTo>
                <a:cubicBezTo>
                  <a:pt x="167" y="128"/>
                  <a:pt x="167" y="128"/>
                  <a:pt x="167" y="128"/>
                </a:cubicBezTo>
                <a:cubicBezTo>
                  <a:pt x="168" y="128"/>
                  <a:pt x="168" y="128"/>
                  <a:pt x="168" y="128"/>
                </a:cubicBezTo>
                <a:cubicBezTo>
                  <a:pt x="170" y="126"/>
                  <a:pt x="171" y="122"/>
                  <a:pt x="171" y="118"/>
                </a:cubicBezTo>
                <a:cubicBezTo>
                  <a:pt x="171" y="114"/>
                  <a:pt x="170" y="111"/>
                  <a:pt x="168" y="109"/>
                </a:cubicBezTo>
                <a:cubicBezTo>
                  <a:pt x="168" y="109"/>
                  <a:pt x="168" y="109"/>
                  <a:pt x="168" y="109"/>
                </a:cubicBezTo>
                <a:cubicBezTo>
                  <a:pt x="168" y="109"/>
                  <a:pt x="168" y="109"/>
                  <a:pt x="168" y="109"/>
                </a:cubicBezTo>
                <a:cubicBezTo>
                  <a:pt x="165" y="106"/>
                  <a:pt x="162" y="105"/>
                  <a:pt x="158" y="105"/>
                </a:cubicBezTo>
                <a:cubicBezTo>
                  <a:pt x="154" y="105"/>
                  <a:pt x="151" y="106"/>
                  <a:pt x="148" y="109"/>
                </a:cubicBezTo>
                <a:close/>
                <a:moveTo>
                  <a:pt x="154" y="114"/>
                </a:moveTo>
                <a:cubicBezTo>
                  <a:pt x="154" y="114"/>
                  <a:pt x="154" y="114"/>
                  <a:pt x="154" y="114"/>
                </a:cubicBezTo>
                <a:cubicBezTo>
                  <a:pt x="155" y="113"/>
                  <a:pt x="156" y="113"/>
                  <a:pt x="158" y="113"/>
                </a:cubicBezTo>
                <a:cubicBezTo>
                  <a:pt x="159" y="113"/>
                  <a:pt x="161" y="113"/>
                  <a:pt x="162" y="114"/>
                </a:cubicBezTo>
                <a:cubicBezTo>
                  <a:pt x="163" y="115"/>
                  <a:pt x="163" y="117"/>
                  <a:pt x="163" y="118"/>
                </a:cubicBezTo>
                <a:cubicBezTo>
                  <a:pt x="163" y="120"/>
                  <a:pt x="163" y="121"/>
                  <a:pt x="162" y="122"/>
                </a:cubicBezTo>
                <a:cubicBezTo>
                  <a:pt x="161" y="123"/>
                  <a:pt x="159" y="124"/>
                  <a:pt x="158" y="124"/>
                </a:cubicBezTo>
                <a:cubicBezTo>
                  <a:pt x="156" y="124"/>
                  <a:pt x="155" y="123"/>
                  <a:pt x="154" y="122"/>
                </a:cubicBezTo>
                <a:cubicBezTo>
                  <a:pt x="154" y="122"/>
                  <a:pt x="154" y="122"/>
                  <a:pt x="154" y="122"/>
                </a:cubicBezTo>
                <a:cubicBezTo>
                  <a:pt x="153" y="121"/>
                  <a:pt x="152" y="120"/>
                  <a:pt x="152" y="118"/>
                </a:cubicBezTo>
                <a:cubicBezTo>
                  <a:pt x="152" y="117"/>
                  <a:pt x="153" y="115"/>
                  <a:pt x="154" y="1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1" name="矩形 90"/>
          <p:cNvSpPr/>
          <p:nvPr/>
        </p:nvSpPr>
        <p:spPr>
          <a:xfrm>
            <a:off x="5300528" y="2527989"/>
            <a:ext cx="14157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点击添加章节标题</a:t>
            </a:r>
          </a:p>
        </p:txBody>
      </p:sp>
      <p:sp>
        <p:nvSpPr>
          <p:cNvPr id="92" name="矩形 91"/>
          <p:cNvSpPr/>
          <p:nvPr/>
        </p:nvSpPr>
        <p:spPr>
          <a:xfrm>
            <a:off x="5293129" y="1777282"/>
            <a:ext cx="14157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点击添加章节标题</a:t>
            </a:r>
          </a:p>
        </p:txBody>
      </p:sp>
      <p:sp>
        <p:nvSpPr>
          <p:cNvPr id="93" name="矩形 92"/>
          <p:cNvSpPr/>
          <p:nvPr/>
        </p:nvSpPr>
        <p:spPr>
          <a:xfrm>
            <a:off x="5302813" y="4040382"/>
            <a:ext cx="14157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点击添加章节标题</a:t>
            </a:r>
          </a:p>
        </p:txBody>
      </p:sp>
      <p:sp>
        <p:nvSpPr>
          <p:cNvPr id="94" name="矩形 93"/>
          <p:cNvSpPr/>
          <p:nvPr/>
        </p:nvSpPr>
        <p:spPr>
          <a:xfrm>
            <a:off x="5293129" y="3295517"/>
            <a:ext cx="14157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点击添加章节标题</a:t>
            </a:r>
          </a:p>
        </p:txBody>
      </p:sp>
      <p:sp>
        <p:nvSpPr>
          <p:cNvPr id="95" name="矩形 94"/>
          <p:cNvSpPr/>
          <p:nvPr/>
        </p:nvSpPr>
        <p:spPr>
          <a:xfrm>
            <a:off x="5293129" y="1023743"/>
            <a:ext cx="14157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点击添加章节标题</a:t>
            </a:r>
          </a:p>
        </p:txBody>
      </p:sp>
      <p:cxnSp>
        <p:nvCxnSpPr>
          <p:cNvPr id="96" name="直接连接符 95"/>
          <p:cNvCxnSpPr/>
          <p:nvPr/>
        </p:nvCxnSpPr>
        <p:spPr>
          <a:xfrm flipV="1">
            <a:off x="5217250" y="1023743"/>
            <a:ext cx="0" cy="276999"/>
          </a:xfrm>
          <a:prstGeom prst="line">
            <a:avLst/>
          </a:prstGeom>
          <a:ln w="6350"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 flipV="1">
            <a:off x="5217250" y="1777281"/>
            <a:ext cx="0" cy="276999"/>
          </a:xfrm>
          <a:prstGeom prst="line">
            <a:avLst/>
          </a:prstGeom>
          <a:ln w="6350"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 flipV="1">
            <a:off x="5217250" y="2535782"/>
            <a:ext cx="0" cy="276999"/>
          </a:xfrm>
          <a:prstGeom prst="line">
            <a:avLst/>
          </a:prstGeom>
          <a:ln w="6350"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接连接符 98"/>
          <p:cNvCxnSpPr/>
          <p:nvPr/>
        </p:nvCxnSpPr>
        <p:spPr>
          <a:xfrm flipV="1">
            <a:off x="5217250" y="3289320"/>
            <a:ext cx="0" cy="276999"/>
          </a:xfrm>
          <a:prstGeom prst="line">
            <a:avLst/>
          </a:prstGeom>
          <a:ln w="6350"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接连接符 99"/>
          <p:cNvCxnSpPr/>
          <p:nvPr/>
        </p:nvCxnSpPr>
        <p:spPr>
          <a:xfrm flipV="1">
            <a:off x="5217250" y="4040383"/>
            <a:ext cx="0" cy="276999"/>
          </a:xfrm>
          <a:prstGeom prst="line">
            <a:avLst/>
          </a:prstGeom>
          <a:ln w="6350"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7" name="Rectangle 21"/>
          <p:cNvSpPr>
            <a:spLocks noChangeArrowheads="1"/>
          </p:cNvSpPr>
          <p:nvPr/>
        </p:nvSpPr>
        <p:spPr bwMode="auto">
          <a:xfrm>
            <a:off x="1066800" y="1202804"/>
            <a:ext cx="1716088" cy="1711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ea typeface="华文细黑" panose="02010600040101010101" pitchFamily="2" charset="-122"/>
            </a:endParaRPr>
          </a:p>
        </p:txBody>
      </p:sp>
      <p:sp>
        <p:nvSpPr>
          <p:cNvPr id="19478" name="Rectangle 22" descr="sy_64934932458副本"/>
          <p:cNvSpPr>
            <a:spLocks noChangeArrowheads="1"/>
          </p:cNvSpPr>
          <p:nvPr/>
        </p:nvSpPr>
        <p:spPr bwMode="auto">
          <a:xfrm>
            <a:off x="1066800" y="2914129"/>
            <a:ext cx="1716088" cy="1711325"/>
          </a:xfrm>
          <a:prstGeom prst="rect">
            <a:avLst/>
          </a:prstGeom>
          <a:blipFill dpi="0" rotWithShape="1">
            <a:blip r:embed="rId3"/>
            <a:srcRect/>
            <a:stretch>
              <a:fillRect r="-15987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ea typeface="华文细黑" panose="02010600040101010101" pitchFamily="2" charset="-122"/>
            </a:endParaRPr>
          </a:p>
        </p:txBody>
      </p:sp>
      <p:sp>
        <p:nvSpPr>
          <p:cNvPr id="19479" name="Rectangle 23" descr="sy_20111224160806078015"/>
          <p:cNvSpPr>
            <a:spLocks noChangeArrowheads="1"/>
          </p:cNvSpPr>
          <p:nvPr/>
        </p:nvSpPr>
        <p:spPr bwMode="auto">
          <a:xfrm>
            <a:off x="2830513" y="1202804"/>
            <a:ext cx="1716087" cy="1711325"/>
          </a:xfrm>
          <a:prstGeom prst="rect">
            <a:avLst/>
          </a:prstGeom>
          <a:blipFill dpi="0" rotWithShape="1">
            <a:blip r:embed="rId4"/>
            <a:srcRect/>
            <a:stretch>
              <a:fillRect b="-29693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ea typeface="华文细黑" panose="02010600040101010101" pitchFamily="2" charset="-122"/>
            </a:endParaRPr>
          </a:p>
        </p:txBody>
      </p:sp>
      <p:sp>
        <p:nvSpPr>
          <p:cNvPr id="19480" name="Rectangle 24"/>
          <p:cNvSpPr>
            <a:spLocks noChangeArrowheads="1"/>
          </p:cNvSpPr>
          <p:nvPr/>
        </p:nvSpPr>
        <p:spPr bwMode="auto">
          <a:xfrm>
            <a:off x="2830513" y="2914129"/>
            <a:ext cx="1716087" cy="17113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ea typeface="华文细黑" panose="02010600040101010101" pitchFamily="2" charset="-122"/>
            </a:endParaRPr>
          </a:p>
        </p:txBody>
      </p:sp>
      <p:sp>
        <p:nvSpPr>
          <p:cNvPr id="19481" name="Freeform 25" descr="17957756_101728372001_2副本"/>
          <p:cNvSpPr/>
          <p:nvPr/>
        </p:nvSpPr>
        <p:spPr bwMode="auto">
          <a:xfrm>
            <a:off x="4594225" y="1202804"/>
            <a:ext cx="3482975" cy="3422650"/>
          </a:xfrm>
          <a:custGeom>
            <a:avLst/>
            <a:gdLst>
              <a:gd name="T0" fmla="*/ 0 w 2507"/>
              <a:gd name="T1" fmla="*/ 0 h 2464"/>
              <a:gd name="T2" fmla="*/ 0 w 2507"/>
              <a:gd name="T3" fmla="*/ 1232 h 2464"/>
              <a:gd name="T4" fmla="*/ 0 w 2507"/>
              <a:gd name="T5" fmla="*/ 2464 h 2464"/>
              <a:gd name="T6" fmla="*/ 2507 w 2507"/>
              <a:gd name="T7" fmla="*/ 2464 h 2464"/>
              <a:gd name="T8" fmla="*/ 2507 w 2507"/>
              <a:gd name="T9" fmla="*/ 1232 h 2464"/>
              <a:gd name="T10" fmla="*/ 2507 w 2507"/>
              <a:gd name="T11" fmla="*/ 0 h 2464"/>
              <a:gd name="T12" fmla="*/ 0 w 2507"/>
              <a:gd name="T13" fmla="*/ 0 h 2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07" h="2464">
                <a:moveTo>
                  <a:pt x="0" y="0"/>
                </a:moveTo>
                <a:lnTo>
                  <a:pt x="0" y="1232"/>
                </a:lnTo>
                <a:lnTo>
                  <a:pt x="0" y="2464"/>
                </a:lnTo>
                <a:lnTo>
                  <a:pt x="2507" y="2464"/>
                </a:lnTo>
                <a:lnTo>
                  <a:pt x="2507" y="1232"/>
                </a:lnTo>
                <a:lnTo>
                  <a:pt x="2507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5"/>
            <a:srcRect/>
            <a:stretch>
              <a:fillRect b="-2240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ea typeface="华文细黑" panose="02010600040101010101" pitchFamily="2" charset="-122"/>
            </a:endParaRPr>
          </a:p>
        </p:txBody>
      </p:sp>
      <p:sp>
        <p:nvSpPr>
          <p:cNvPr id="19482" name="Rectangle 26"/>
          <p:cNvSpPr>
            <a:spLocks noChangeArrowheads="1"/>
          </p:cNvSpPr>
          <p:nvPr/>
        </p:nvSpPr>
        <p:spPr bwMode="auto">
          <a:xfrm>
            <a:off x="1239838" y="1563166"/>
            <a:ext cx="1368425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sz="1000" b="1">
                <a:solidFill>
                  <a:schemeClr val="bg1"/>
                </a:solidFill>
                <a:ea typeface="华文细黑" panose="02010600040101010101" pitchFamily="2" charset="-122"/>
              </a:rPr>
              <a:t>Option 01</a:t>
            </a:r>
          </a:p>
          <a:p>
            <a:pPr algn="ctr"/>
            <a:endParaRPr lang="zh-CN" altLang="en-US" sz="800">
              <a:solidFill>
                <a:schemeClr val="bg1"/>
              </a:solidFill>
              <a:ea typeface="华文细黑" panose="02010600040101010101" pitchFamily="2" charset="-122"/>
            </a:endParaRPr>
          </a:p>
          <a:p>
            <a:pPr algn="ctr"/>
            <a:r>
              <a:rPr lang="en-US" altLang="zh-CN" sz="800">
                <a:solidFill>
                  <a:schemeClr val="bg1"/>
                </a:solidFill>
                <a:ea typeface="华文细黑" panose="02010600040101010101" pitchFamily="2" charset="-122"/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  <a:ea typeface="华文细黑" panose="02010600040101010101" pitchFamily="2" charset="-122"/>
              </a:rPr>
              <a:t>templates</a:t>
            </a:r>
            <a:r>
              <a:rPr lang="en-US" altLang="zh-CN" sz="800">
                <a:solidFill>
                  <a:schemeClr val="bg1"/>
                </a:solidFill>
                <a:ea typeface="华文细黑" panose="02010600040101010101" pitchFamily="2" charset="-122"/>
              </a:rPr>
              <a:t> that has been specifically designed to help anyone that is stepping into the world of PowerPoint for the very first time.</a:t>
            </a:r>
            <a:endParaRPr lang="zh-CN" altLang="en-US" sz="800">
              <a:solidFill>
                <a:schemeClr val="bg1"/>
              </a:solidFill>
              <a:ea typeface="华文细黑" panose="02010600040101010101" pitchFamily="2" charset="-122"/>
            </a:endParaRPr>
          </a:p>
        </p:txBody>
      </p:sp>
      <p:sp>
        <p:nvSpPr>
          <p:cNvPr id="19483" name="Rectangle 27"/>
          <p:cNvSpPr>
            <a:spLocks noChangeArrowheads="1"/>
          </p:cNvSpPr>
          <p:nvPr/>
        </p:nvSpPr>
        <p:spPr bwMode="auto">
          <a:xfrm>
            <a:off x="3011488" y="3296716"/>
            <a:ext cx="1368425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sz="1000" b="1">
                <a:solidFill>
                  <a:schemeClr val="bg1"/>
                </a:solidFill>
                <a:ea typeface="华文细黑" panose="02010600040101010101" pitchFamily="2" charset="-122"/>
              </a:rPr>
              <a:t>Option 02</a:t>
            </a:r>
          </a:p>
          <a:p>
            <a:pPr algn="ctr"/>
            <a:endParaRPr lang="zh-CN" altLang="en-US" sz="800">
              <a:solidFill>
                <a:schemeClr val="bg1"/>
              </a:solidFill>
              <a:ea typeface="华文细黑" panose="02010600040101010101" pitchFamily="2" charset="-122"/>
            </a:endParaRPr>
          </a:p>
          <a:p>
            <a:pPr algn="ctr"/>
            <a:r>
              <a:rPr lang="en-US" altLang="zh-CN" sz="800">
                <a:solidFill>
                  <a:schemeClr val="bg1"/>
                </a:solidFill>
                <a:ea typeface="华文细黑" panose="02010600040101010101" pitchFamily="2" charset="-122"/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  <a:ea typeface="华文细黑" panose="02010600040101010101" pitchFamily="2" charset="-122"/>
              </a:rPr>
              <a:t>templates</a:t>
            </a:r>
            <a:r>
              <a:rPr lang="en-US" altLang="zh-CN" sz="800">
                <a:solidFill>
                  <a:schemeClr val="bg1"/>
                </a:solidFill>
                <a:ea typeface="华文细黑" panose="02010600040101010101" pitchFamily="2" charset="-122"/>
              </a:rPr>
              <a:t> that has been specifically designed to help anyone that is stepping into the world of PowerPoint for the very first time.</a:t>
            </a:r>
            <a:endParaRPr lang="zh-CN" altLang="en-US" sz="800">
              <a:solidFill>
                <a:schemeClr val="bg1"/>
              </a:solidFill>
              <a:ea typeface="华文细黑" panose="0201060004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" y="246509"/>
            <a:ext cx="179511" cy="2880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ea typeface="华文细黑" panose="02010600040101010101" pitchFamily="2" charset="-122"/>
            </a:endParaRPr>
          </a:p>
        </p:txBody>
      </p:sp>
      <p:sp>
        <p:nvSpPr>
          <p:cNvPr id="12" name="Rectangle 39"/>
          <p:cNvSpPr>
            <a:spLocks noChangeArrowheads="1"/>
          </p:cNvSpPr>
          <p:nvPr/>
        </p:nvSpPr>
        <p:spPr bwMode="auto">
          <a:xfrm>
            <a:off x="323528" y="266700"/>
            <a:ext cx="27780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此处添加标题文本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194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194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194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194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194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194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 p14:presetBounceEnd="5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500" fill="hold"/>
                                            <p:tgtEl>
                                              <p:spTgt spid="194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194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grpId="0" nodeType="withEffect" p14:presetBounceEnd="5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500" fill="hold"/>
                                            <p:tgtEl>
                                              <p:spTgt spid="194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500" fill="hold"/>
                                            <p:tgtEl>
                                              <p:spTgt spid="194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500" fill="hold"/>
                                            <p:tgtEl>
                                              <p:spTgt spid="194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500" fill="hold"/>
                                            <p:tgtEl>
                                              <p:spTgt spid="194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grpId="0" nodeType="withEffect" p14:presetBounceEnd="5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500" fill="hold"/>
                                            <p:tgtEl>
                                              <p:spTgt spid="194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500" fill="hold"/>
                                            <p:tgtEl>
                                              <p:spTgt spid="194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477" grpId="0" animBg="1"/>
          <p:bldP spid="19478" grpId="0" animBg="1"/>
          <p:bldP spid="19479" grpId="0" animBg="1"/>
          <p:bldP spid="19480" grpId="0" animBg="1"/>
          <p:bldP spid="19481" grpId="0" animBg="1"/>
          <p:bldP spid="19482" grpId="0"/>
          <p:bldP spid="1948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94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94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94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94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94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94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94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94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94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94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94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94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94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94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477" grpId="0" animBg="1"/>
          <p:bldP spid="19478" grpId="0" animBg="1"/>
          <p:bldP spid="19479" grpId="0" animBg="1"/>
          <p:bldP spid="19480" grpId="0" animBg="1"/>
          <p:bldP spid="19481" grpId="0" animBg="1"/>
          <p:bldP spid="19482" grpId="0"/>
          <p:bldP spid="19483" grpId="0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1" name="Freeform 21"/>
          <p:cNvSpPr/>
          <p:nvPr/>
        </p:nvSpPr>
        <p:spPr bwMode="auto">
          <a:xfrm>
            <a:off x="3195638" y="1422400"/>
            <a:ext cx="1679575" cy="1682750"/>
          </a:xfrm>
          <a:custGeom>
            <a:avLst/>
            <a:gdLst>
              <a:gd name="T0" fmla="*/ 0 w 878"/>
              <a:gd name="T1" fmla="*/ 557 h 879"/>
              <a:gd name="T2" fmla="*/ 0 w 878"/>
              <a:gd name="T3" fmla="*/ 879 h 879"/>
              <a:gd name="T4" fmla="*/ 878 w 878"/>
              <a:gd name="T5" fmla="*/ 0 h 879"/>
              <a:gd name="T6" fmla="*/ 557 w 878"/>
              <a:gd name="T7" fmla="*/ 0 h 879"/>
              <a:gd name="T8" fmla="*/ 0 w 878"/>
              <a:gd name="T9" fmla="*/ 557 h 8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9">
                <a:moveTo>
                  <a:pt x="0" y="557"/>
                </a:moveTo>
                <a:cubicBezTo>
                  <a:pt x="0" y="879"/>
                  <a:pt x="0" y="879"/>
                  <a:pt x="0" y="879"/>
                </a:cubicBezTo>
                <a:cubicBezTo>
                  <a:pt x="485" y="879"/>
                  <a:pt x="878" y="486"/>
                  <a:pt x="878" y="0"/>
                </a:cubicBezTo>
                <a:cubicBezTo>
                  <a:pt x="557" y="0"/>
                  <a:pt x="557" y="0"/>
                  <a:pt x="557" y="0"/>
                </a:cubicBezTo>
                <a:cubicBezTo>
                  <a:pt x="557" y="308"/>
                  <a:pt x="307" y="557"/>
                  <a:pt x="0" y="55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ea typeface="华文细黑" panose="02010600040101010101" pitchFamily="2" charset="-122"/>
            </a:endParaRPr>
          </a:p>
        </p:txBody>
      </p:sp>
      <p:sp>
        <p:nvSpPr>
          <p:cNvPr id="30742" name="Freeform 22"/>
          <p:cNvSpPr/>
          <p:nvPr/>
        </p:nvSpPr>
        <p:spPr bwMode="auto">
          <a:xfrm>
            <a:off x="3195638" y="2490788"/>
            <a:ext cx="1679575" cy="1679575"/>
          </a:xfrm>
          <a:custGeom>
            <a:avLst/>
            <a:gdLst>
              <a:gd name="T0" fmla="*/ 557 w 878"/>
              <a:gd name="T1" fmla="*/ 878 h 878"/>
              <a:gd name="T2" fmla="*/ 878 w 878"/>
              <a:gd name="T3" fmla="*/ 878 h 878"/>
              <a:gd name="T4" fmla="*/ 0 w 878"/>
              <a:gd name="T5" fmla="*/ 0 h 878"/>
              <a:gd name="T6" fmla="*/ 0 w 878"/>
              <a:gd name="T7" fmla="*/ 321 h 878"/>
              <a:gd name="T8" fmla="*/ 557 w 878"/>
              <a:gd name="T9" fmla="*/ 878 h 8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8">
                <a:moveTo>
                  <a:pt x="557" y="878"/>
                </a:moveTo>
                <a:cubicBezTo>
                  <a:pt x="878" y="878"/>
                  <a:pt x="878" y="878"/>
                  <a:pt x="878" y="878"/>
                </a:cubicBezTo>
                <a:cubicBezTo>
                  <a:pt x="878" y="393"/>
                  <a:pt x="485" y="0"/>
                  <a:pt x="0" y="0"/>
                </a:cubicBezTo>
                <a:cubicBezTo>
                  <a:pt x="0" y="321"/>
                  <a:pt x="0" y="321"/>
                  <a:pt x="0" y="321"/>
                </a:cubicBezTo>
                <a:cubicBezTo>
                  <a:pt x="307" y="321"/>
                  <a:pt x="557" y="571"/>
                  <a:pt x="557" y="87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ea typeface="华文细黑" panose="02010600040101010101" pitchFamily="2" charset="-122"/>
            </a:endParaRPr>
          </a:p>
        </p:txBody>
      </p:sp>
      <p:sp>
        <p:nvSpPr>
          <p:cNvPr id="30743" name="Freeform 23"/>
          <p:cNvSpPr/>
          <p:nvPr/>
        </p:nvSpPr>
        <p:spPr bwMode="auto">
          <a:xfrm>
            <a:off x="4260850" y="1422400"/>
            <a:ext cx="1679575" cy="1682750"/>
          </a:xfrm>
          <a:custGeom>
            <a:avLst/>
            <a:gdLst>
              <a:gd name="T0" fmla="*/ 321 w 878"/>
              <a:gd name="T1" fmla="*/ 0 h 879"/>
              <a:gd name="T2" fmla="*/ 0 w 878"/>
              <a:gd name="T3" fmla="*/ 0 h 879"/>
              <a:gd name="T4" fmla="*/ 878 w 878"/>
              <a:gd name="T5" fmla="*/ 879 h 879"/>
              <a:gd name="T6" fmla="*/ 878 w 878"/>
              <a:gd name="T7" fmla="*/ 557 h 879"/>
              <a:gd name="T8" fmla="*/ 321 w 878"/>
              <a:gd name="T9" fmla="*/ 0 h 8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9">
                <a:moveTo>
                  <a:pt x="32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486"/>
                  <a:pt x="393" y="879"/>
                  <a:pt x="878" y="879"/>
                </a:cubicBezTo>
                <a:cubicBezTo>
                  <a:pt x="878" y="557"/>
                  <a:pt x="878" y="557"/>
                  <a:pt x="878" y="557"/>
                </a:cubicBezTo>
                <a:cubicBezTo>
                  <a:pt x="571" y="557"/>
                  <a:pt x="321" y="308"/>
                  <a:pt x="321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ea typeface="华文细黑" panose="02010600040101010101" pitchFamily="2" charset="-122"/>
            </a:endParaRPr>
          </a:p>
        </p:txBody>
      </p:sp>
      <p:sp>
        <p:nvSpPr>
          <p:cNvPr id="30744" name="Freeform 24"/>
          <p:cNvSpPr/>
          <p:nvPr/>
        </p:nvSpPr>
        <p:spPr bwMode="auto">
          <a:xfrm>
            <a:off x="4260850" y="2490788"/>
            <a:ext cx="1679575" cy="1679575"/>
          </a:xfrm>
          <a:custGeom>
            <a:avLst/>
            <a:gdLst>
              <a:gd name="T0" fmla="*/ 878 w 878"/>
              <a:gd name="T1" fmla="*/ 321 h 878"/>
              <a:gd name="T2" fmla="*/ 878 w 878"/>
              <a:gd name="T3" fmla="*/ 0 h 878"/>
              <a:gd name="T4" fmla="*/ 0 w 878"/>
              <a:gd name="T5" fmla="*/ 878 h 878"/>
              <a:gd name="T6" fmla="*/ 321 w 878"/>
              <a:gd name="T7" fmla="*/ 878 h 878"/>
              <a:gd name="T8" fmla="*/ 878 w 878"/>
              <a:gd name="T9" fmla="*/ 321 h 8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8">
                <a:moveTo>
                  <a:pt x="878" y="321"/>
                </a:moveTo>
                <a:cubicBezTo>
                  <a:pt x="878" y="0"/>
                  <a:pt x="878" y="0"/>
                  <a:pt x="878" y="0"/>
                </a:cubicBezTo>
                <a:cubicBezTo>
                  <a:pt x="393" y="0"/>
                  <a:pt x="0" y="393"/>
                  <a:pt x="0" y="878"/>
                </a:cubicBezTo>
                <a:cubicBezTo>
                  <a:pt x="321" y="878"/>
                  <a:pt x="321" y="878"/>
                  <a:pt x="321" y="878"/>
                </a:cubicBezTo>
                <a:cubicBezTo>
                  <a:pt x="321" y="571"/>
                  <a:pt x="571" y="321"/>
                  <a:pt x="878" y="32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ea typeface="华文细黑" panose="02010600040101010101" pitchFamily="2" charset="-122"/>
            </a:endParaRPr>
          </a:p>
        </p:txBody>
      </p:sp>
      <p:sp>
        <p:nvSpPr>
          <p:cNvPr id="30745" name="Freeform 25"/>
          <p:cNvSpPr>
            <a:spLocks noEditPoints="1"/>
          </p:cNvSpPr>
          <p:nvPr/>
        </p:nvSpPr>
        <p:spPr bwMode="auto">
          <a:xfrm>
            <a:off x="5494338" y="2713038"/>
            <a:ext cx="282575" cy="227012"/>
          </a:xfrm>
          <a:custGeom>
            <a:avLst/>
            <a:gdLst>
              <a:gd name="T0" fmla="*/ 127 w 147"/>
              <a:gd name="T1" fmla="*/ 45 h 119"/>
              <a:gd name="T2" fmla="*/ 116 w 147"/>
              <a:gd name="T3" fmla="*/ 45 h 119"/>
              <a:gd name="T4" fmla="*/ 35 w 147"/>
              <a:gd name="T5" fmla="*/ 18 h 119"/>
              <a:gd name="T6" fmla="*/ 17 w 147"/>
              <a:gd name="T7" fmla="*/ 18 h 119"/>
              <a:gd name="T8" fmla="*/ 34 w 147"/>
              <a:gd name="T9" fmla="*/ 21 h 119"/>
              <a:gd name="T10" fmla="*/ 10 w 147"/>
              <a:gd name="T11" fmla="*/ 21 h 119"/>
              <a:gd name="T12" fmla="*/ 10 w 147"/>
              <a:gd name="T13" fmla="*/ 15 h 119"/>
              <a:gd name="T14" fmla="*/ 13 w 147"/>
              <a:gd name="T15" fmla="*/ 11 h 119"/>
              <a:gd name="T16" fmla="*/ 40 w 147"/>
              <a:gd name="T17" fmla="*/ 4 h 119"/>
              <a:gd name="T18" fmla="*/ 101 w 147"/>
              <a:gd name="T19" fmla="*/ 0 h 119"/>
              <a:gd name="T20" fmla="*/ 113 w 147"/>
              <a:gd name="T21" fmla="*/ 21 h 119"/>
              <a:gd name="T22" fmla="*/ 147 w 147"/>
              <a:gd name="T23" fmla="*/ 26 h 119"/>
              <a:gd name="T24" fmla="*/ 147 w 147"/>
              <a:gd name="T25" fmla="*/ 113 h 119"/>
              <a:gd name="T26" fmla="*/ 141 w 147"/>
              <a:gd name="T27" fmla="*/ 119 h 119"/>
              <a:gd name="T28" fmla="*/ 0 w 147"/>
              <a:gd name="T29" fmla="*/ 113 h 119"/>
              <a:gd name="T30" fmla="*/ 0 w 147"/>
              <a:gd name="T31" fmla="*/ 26 h 119"/>
              <a:gd name="T32" fmla="*/ 6 w 147"/>
              <a:gd name="T33" fmla="*/ 21 h 119"/>
              <a:gd name="T34" fmla="*/ 73 w 147"/>
              <a:gd name="T35" fmla="*/ 43 h 119"/>
              <a:gd name="T36" fmla="*/ 87 w 147"/>
              <a:gd name="T37" fmla="*/ 49 h 119"/>
              <a:gd name="T38" fmla="*/ 73 w 147"/>
              <a:gd name="T39" fmla="*/ 81 h 119"/>
              <a:gd name="T40" fmla="*/ 73 w 147"/>
              <a:gd name="T41" fmla="*/ 43 h 119"/>
              <a:gd name="T42" fmla="*/ 82 w 147"/>
              <a:gd name="T43" fmla="*/ 54 h 119"/>
              <a:gd name="T44" fmla="*/ 61 w 147"/>
              <a:gd name="T45" fmla="*/ 62 h 119"/>
              <a:gd name="T46" fmla="*/ 86 w 147"/>
              <a:gd name="T47" fmla="*/ 62 h 119"/>
              <a:gd name="T48" fmla="*/ 82 w 147"/>
              <a:gd name="T49" fmla="*/ 54 h 119"/>
              <a:gd name="T50" fmla="*/ 38 w 147"/>
              <a:gd name="T51" fmla="*/ 32 h 119"/>
              <a:gd name="T52" fmla="*/ 11 w 147"/>
              <a:gd name="T53" fmla="*/ 108 h 119"/>
              <a:gd name="T54" fmla="*/ 136 w 147"/>
              <a:gd name="T55" fmla="*/ 32 h 119"/>
              <a:gd name="T56" fmla="*/ 109 w 147"/>
              <a:gd name="T57" fmla="*/ 32 h 119"/>
              <a:gd name="T58" fmla="*/ 97 w 147"/>
              <a:gd name="T59" fmla="*/ 12 h 119"/>
              <a:gd name="T60" fmla="*/ 44 w 147"/>
              <a:gd name="T61" fmla="*/ 28 h 119"/>
              <a:gd name="T62" fmla="*/ 73 w 147"/>
              <a:gd name="T63" fmla="*/ 23 h 119"/>
              <a:gd name="T64" fmla="*/ 112 w 147"/>
              <a:gd name="T65" fmla="*/ 62 h 119"/>
              <a:gd name="T66" fmla="*/ 34 w 147"/>
              <a:gd name="T67" fmla="*/ 62 h 119"/>
              <a:gd name="T68" fmla="*/ 73 w 147"/>
              <a:gd name="T69" fmla="*/ 35 h 119"/>
              <a:gd name="T70" fmla="*/ 46 w 147"/>
              <a:gd name="T71" fmla="*/ 62 h 119"/>
              <a:gd name="T72" fmla="*/ 101 w 147"/>
              <a:gd name="T73" fmla="*/ 62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7" h="119">
                <a:moveTo>
                  <a:pt x="122" y="40"/>
                </a:moveTo>
                <a:cubicBezTo>
                  <a:pt x="125" y="40"/>
                  <a:pt x="127" y="42"/>
                  <a:pt x="127" y="45"/>
                </a:cubicBezTo>
                <a:cubicBezTo>
                  <a:pt x="127" y="48"/>
                  <a:pt x="125" y="50"/>
                  <a:pt x="122" y="50"/>
                </a:cubicBezTo>
                <a:cubicBezTo>
                  <a:pt x="119" y="50"/>
                  <a:pt x="116" y="48"/>
                  <a:pt x="116" y="45"/>
                </a:cubicBezTo>
                <a:cubicBezTo>
                  <a:pt x="116" y="42"/>
                  <a:pt x="119" y="40"/>
                  <a:pt x="122" y="40"/>
                </a:cubicBezTo>
                <a:close/>
                <a:moveTo>
                  <a:pt x="35" y="18"/>
                </a:moveTo>
                <a:cubicBezTo>
                  <a:pt x="35" y="18"/>
                  <a:pt x="35" y="18"/>
                  <a:pt x="35" y="18"/>
                </a:cubicBezTo>
                <a:cubicBezTo>
                  <a:pt x="17" y="18"/>
                  <a:pt x="17" y="18"/>
                  <a:pt x="17" y="18"/>
                </a:cubicBezTo>
                <a:cubicBezTo>
                  <a:pt x="17" y="21"/>
                  <a:pt x="17" y="21"/>
                  <a:pt x="17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5" y="18"/>
                  <a:pt x="35" y="18"/>
                  <a:pt x="35" y="18"/>
                </a:cubicBezTo>
                <a:close/>
                <a:moveTo>
                  <a:pt x="10" y="21"/>
                </a:moveTo>
                <a:cubicBezTo>
                  <a:pt x="10" y="21"/>
                  <a:pt x="10" y="21"/>
                  <a:pt x="10" y="21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3"/>
                  <a:pt x="12" y="11"/>
                  <a:pt x="13" y="11"/>
                </a:cubicBezTo>
                <a:cubicBezTo>
                  <a:pt x="38" y="11"/>
                  <a:pt x="38" y="11"/>
                  <a:pt x="38" y="11"/>
                </a:cubicBezTo>
                <a:cubicBezTo>
                  <a:pt x="40" y="4"/>
                  <a:pt x="40" y="4"/>
                  <a:pt x="40" y="4"/>
                </a:cubicBezTo>
                <a:cubicBezTo>
                  <a:pt x="41" y="2"/>
                  <a:pt x="44" y="0"/>
                  <a:pt x="46" y="0"/>
                </a:cubicBezTo>
                <a:cubicBezTo>
                  <a:pt x="101" y="0"/>
                  <a:pt x="101" y="0"/>
                  <a:pt x="101" y="0"/>
                </a:cubicBezTo>
                <a:cubicBezTo>
                  <a:pt x="104" y="0"/>
                  <a:pt x="106" y="2"/>
                  <a:pt x="107" y="4"/>
                </a:cubicBezTo>
                <a:cubicBezTo>
                  <a:pt x="113" y="21"/>
                  <a:pt x="113" y="21"/>
                  <a:pt x="113" y="21"/>
                </a:cubicBezTo>
                <a:cubicBezTo>
                  <a:pt x="141" y="21"/>
                  <a:pt x="141" y="21"/>
                  <a:pt x="141" y="21"/>
                </a:cubicBezTo>
                <a:cubicBezTo>
                  <a:pt x="144" y="21"/>
                  <a:pt x="147" y="23"/>
                  <a:pt x="147" y="26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113"/>
                  <a:pt x="147" y="113"/>
                  <a:pt x="147" y="113"/>
                </a:cubicBezTo>
                <a:cubicBezTo>
                  <a:pt x="147" y="117"/>
                  <a:pt x="144" y="119"/>
                  <a:pt x="141" y="119"/>
                </a:cubicBezTo>
                <a:cubicBezTo>
                  <a:pt x="141" y="119"/>
                  <a:pt x="141" y="119"/>
                  <a:pt x="141" y="119"/>
                </a:cubicBezTo>
                <a:cubicBezTo>
                  <a:pt x="6" y="119"/>
                  <a:pt x="6" y="119"/>
                  <a:pt x="6" y="119"/>
                </a:cubicBezTo>
                <a:cubicBezTo>
                  <a:pt x="3" y="119"/>
                  <a:pt x="0" y="117"/>
                  <a:pt x="0" y="113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23"/>
                  <a:pt x="3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10" y="21"/>
                  <a:pt x="10" y="21"/>
                  <a:pt x="10" y="21"/>
                </a:cubicBezTo>
                <a:close/>
                <a:moveTo>
                  <a:pt x="73" y="43"/>
                </a:moveTo>
                <a:cubicBezTo>
                  <a:pt x="73" y="43"/>
                  <a:pt x="73" y="43"/>
                  <a:pt x="73" y="43"/>
                </a:cubicBezTo>
                <a:cubicBezTo>
                  <a:pt x="79" y="43"/>
                  <a:pt x="83" y="45"/>
                  <a:pt x="87" y="49"/>
                </a:cubicBezTo>
                <a:cubicBezTo>
                  <a:pt x="90" y="52"/>
                  <a:pt x="92" y="57"/>
                  <a:pt x="92" y="62"/>
                </a:cubicBezTo>
                <a:cubicBezTo>
                  <a:pt x="92" y="73"/>
                  <a:pt x="84" y="81"/>
                  <a:pt x="73" y="81"/>
                </a:cubicBezTo>
                <a:cubicBezTo>
                  <a:pt x="63" y="81"/>
                  <a:pt x="54" y="73"/>
                  <a:pt x="54" y="62"/>
                </a:cubicBezTo>
                <a:cubicBezTo>
                  <a:pt x="54" y="52"/>
                  <a:pt x="63" y="43"/>
                  <a:pt x="73" y="43"/>
                </a:cubicBezTo>
                <a:close/>
                <a:moveTo>
                  <a:pt x="82" y="54"/>
                </a:moveTo>
                <a:cubicBezTo>
                  <a:pt x="82" y="54"/>
                  <a:pt x="82" y="54"/>
                  <a:pt x="82" y="54"/>
                </a:cubicBezTo>
                <a:cubicBezTo>
                  <a:pt x="80" y="51"/>
                  <a:pt x="77" y="50"/>
                  <a:pt x="73" y="50"/>
                </a:cubicBezTo>
                <a:cubicBezTo>
                  <a:pt x="67" y="50"/>
                  <a:pt x="61" y="56"/>
                  <a:pt x="61" y="62"/>
                </a:cubicBezTo>
                <a:cubicBezTo>
                  <a:pt x="61" y="69"/>
                  <a:pt x="67" y="74"/>
                  <a:pt x="73" y="74"/>
                </a:cubicBezTo>
                <a:cubicBezTo>
                  <a:pt x="80" y="74"/>
                  <a:pt x="86" y="69"/>
                  <a:pt x="86" y="62"/>
                </a:cubicBezTo>
                <a:cubicBezTo>
                  <a:pt x="86" y="59"/>
                  <a:pt x="84" y="56"/>
                  <a:pt x="82" y="54"/>
                </a:cubicBezTo>
                <a:cubicBezTo>
                  <a:pt x="82" y="54"/>
                  <a:pt x="82" y="54"/>
                  <a:pt x="82" y="54"/>
                </a:cubicBezTo>
                <a:close/>
                <a:moveTo>
                  <a:pt x="38" y="32"/>
                </a:moveTo>
                <a:cubicBezTo>
                  <a:pt x="38" y="32"/>
                  <a:pt x="38" y="32"/>
                  <a:pt x="38" y="32"/>
                </a:cubicBezTo>
                <a:cubicBezTo>
                  <a:pt x="11" y="32"/>
                  <a:pt x="11" y="32"/>
                  <a:pt x="11" y="32"/>
                </a:cubicBezTo>
                <a:cubicBezTo>
                  <a:pt x="11" y="108"/>
                  <a:pt x="11" y="108"/>
                  <a:pt x="11" y="108"/>
                </a:cubicBezTo>
                <a:cubicBezTo>
                  <a:pt x="136" y="108"/>
                  <a:pt x="136" y="108"/>
                  <a:pt x="136" y="108"/>
                </a:cubicBezTo>
                <a:cubicBezTo>
                  <a:pt x="136" y="32"/>
                  <a:pt x="136" y="32"/>
                  <a:pt x="136" y="32"/>
                </a:cubicBezTo>
                <a:cubicBezTo>
                  <a:pt x="109" y="32"/>
                  <a:pt x="109" y="32"/>
                  <a:pt x="109" y="32"/>
                </a:cubicBezTo>
                <a:cubicBezTo>
                  <a:pt x="109" y="32"/>
                  <a:pt x="109" y="32"/>
                  <a:pt x="109" y="32"/>
                </a:cubicBezTo>
                <a:cubicBezTo>
                  <a:pt x="106" y="32"/>
                  <a:pt x="104" y="31"/>
                  <a:pt x="103" y="28"/>
                </a:cubicBezTo>
                <a:cubicBezTo>
                  <a:pt x="97" y="12"/>
                  <a:pt x="97" y="12"/>
                  <a:pt x="97" y="12"/>
                </a:cubicBezTo>
                <a:cubicBezTo>
                  <a:pt x="50" y="12"/>
                  <a:pt x="50" y="12"/>
                  <a:pt x="50" y="12"/>
                </a:cubicBezTo>
                <a:cubicBezTo>
                  <a:pt x="44" y="28"/>
                  <a:pt x="44" y="28"/>
                  <a:pt x="44" y="28"/>
                </a:cubicBezTo>
                <a:cubicBezTo>
                  <a:pt x="43" y="30"/>
                  <a:pt x="41" y="32"/>
                  <a:pt x="38" y="32"/>
                </a:cubicBezTo>
                <a:close/>
                <a:moveTo>
                  <a:pt x="73" y="23"/>
                </a:moveTo>
                <a:cubicBezTo>
                  <a:pt x="73" y="23"/>
                  <a:pt x="73" y="23"/>
                  <a:pt x="73" y="23"/>
                </a:cubicBezTo>
                <a:cubicBezTo>
                  <a:pt x="95" y="23"/>
                  <a:pt x="112" y="41"/>
                  <a:pt x="112" y="62"/>
                </a:cubicBezTo>
                <a:cubicBezTo>
                  <a:pt x="112" y="84"/>
                  <a:pt x="95" y="101"/>
                  <a:pt x="73" y="101"/>
                </a:cubicBezTo>
                <a:cubicBezTo>
                  <a:pt x="52" y="101"/>
                  <a:pt x="34" y="84"/>
                  <a:pt x="34" y="62"/>
                </a:cubicBezTo>
                <a:cubicBezTo>
                  <a:pt x="34" y="41"/>
                  <a:pt x="52" y="23"/>
                  <a:pt x="73" y="23"/>
                </a:cubicBezTo>
                <a:close/>
                <a:moveTo>
                  <a:pt x="73" y="35"/>
                </a:moveTo>
                <a:cubicBezTo>
                  <a:pt x="73" y="35"/>
                  <a:pt x="73" y="35"/>
                  <a:pt x="73" y="35"/>
                </a:cubicBezTo>
                <a:cubicBezTo>
                  <a:pt x="58" y="35"/>
                  <a:pt x="46" y="47"/>
                  <a:pt x="46" y="62"/>
                </a:cubicBezTo>
                <a:cubicBezTo>
                  <a:pt x="46" y="77"/>
                  <a:pt x="58" y="90"/>
                  <a:pt x="73" y="90"/>
                </a:cubicBezTo>
                <a:cubicBezTo>
                  <a:pt x="89" y="90"/>
                  <a:pt x="101" y="77"/>
                  <a:pt x="101" y="62"/>
                </a:cubicBezTo>
                <a:cubicBezTo>
                  <a:pt x="101" y="47"/>
                  <a:pt x="89" y="35"/>
                  <a:pt x="73" y="3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ea typeface="华文细黑" panose="02010600040101010101" pitchFamily="2" charset="-122"/>
            </a:endParaRPr>
          </a:p>
        </p:txBody>
      </p:sp>
      <p:sp>
        <p:nvSpPr>
          <p:cNvPr id="30746" name="Freeform 26"/>
          <p:cNvSpPr>
            <a:spLocks noEditPoints="1"/>
          </p:cNvSpPr>
          <p:nvPr/>
        </p:nvSpPr>
        <p:spPr bwMode="auto">
          <a:xfrm>
            <a:off x="3333750" y="2709863"/>
            <a:ext cx="279400" cy="233362"/>
          </a:xfrm>
          <a:custGeom>
            <a:avLst/>
            <a:gdLst>
              <a:gd name="T0" fmla="*/ 146 w 146"/>
              <a:gd name="T1" fmla="*/ 94 h 122"/>
              <a:gd name="T2" fmla="*/ 118 w 146"/>
              <a:gd name="T3" fmla="*/ 122 h 122"/>
              <a:gd name="T4" fmla="*/ 28 w 146"/>
              <a:gd name="T5" fmla="*/ 122 h 122"/>
              <a:gd name="T6" fmla="*/ 0 w 146"/>
              <a:gd name="T7" fmla="*/ 94 h 122"/>
              <a:gd name="T8" fmla="*/ 0 w 146"/>
              <a:gd name="T9" fmla="*/ 28 h 122"/>
              <a:gd name="T10" fmla="*/ 28 w 146"/>
              <a:gd name="T11" fmla="*/ 0 h 122"/>
              <a:gd name="T12" fmla="*/ 118 w 146"/>
              <a:gd name="T13" fmla="*/ 0 h 122"/>
              <a:gd name="T14" fmla="*/ 146 w 146"/>
              <a:gd name="T15" fmla="*/ 28 h 122"/>
              <a:gd name="T16" fmla="*/ 146 w 146"/>
              <a:gd name="T17" fmla="*/ 94 h 122"/>
              <a:gd name="T18" fmla="*/ 49 w 146"/>
              <a:gd name="T19" fmla="*/ 27 h 122"/>
              <a:gd name="T20" fmla="*/ 49 w 146"/>
              <a:gd name="T21" fmla="*/ 27 h 122"/>
              <a:gd name="T22" fmla="*/ 101 w 146"/>
              <a:gd name="T23" fmla="*/ 58 h 122"/>
              <a:gd name="T24" fmla="*/ 102 w 146"/>
              <a:gd name="T25" fmla="*/ 62 h 122"/>
              <a:gd name="T26" fmla="*/ 101 w 146"/>
              <a:gd name="T27" fmla="*/ 64 h 122"/>
              <a:gd name="T28" fmla="*/ 48 w 146"/>
              <a:gd name="T29" fmla="*/ 94 h 122"/>
              <a:gd name="T30" fmla="*/ 44 w 146"/>
              <a:gd name="T31" fmla="*/ 93 h 122"/>
              <a:gd name="T32" fmla="*/ 43 w 146"/>
              <a:gd name="T33" fmla="*/ 91 h 122"/>
              <a:gd name="T34" fmla="*/ 43 w 146"/>
              <a:gd name="T35" fmla="*/ 91 h 122"/>
              <a:gd name="T36" fmla="*/ 43 w 146"/>
              <a:gd name="T37" fmla="*/ 30 h 122"/>
              <a:gd name="T38" fmla="*/ 47 w 146"/>
              <a:gd name="T39" fmla="*/ 27 h 122"/>
              <a:gd name="T40" fmla="*/ 49 w 146"/>
              <a:gd name="T41" fmla="*/ 27 h 122"/>
              <a:gd name="T42" fmla="*/ 50 w 146"/>
              <a:gd name="T43" fmla="*/ 36 h 122"/>
              <a:gd name="T44" fmla="*/ 50 w 146"/>
              <a:gd name="T45" fmla="*/ 36 h 122"/>
              <a:gd name="T46" fmla="*/ 50 w 146"/>
              <a:gd name="T47" fmla="*/ 85 h 122"/>
              <a:gd name="T48" fmla="*/ 93 w 146"/>
              <a:gd name="T49" fmla="*/ 61 h 122"/>
              <a:gd name="T50" fmla="*/ 50 w 146"/>
              <a:gd name="T51" fmla="*/ 36 h 122"/>
              <a:gd name="T52" fmla="*/ 11 w 146"/>
              <a:gd name="T53" fmla="*/ 94 h 122"/>
              <a:gd name="T54" fmla="*/ 11 w 146"/>
              <a:gd name="T55" fmla="*/ 94 h 122"/>
              <a:gd name="T56" fmla="*/ 28 w 146"/>
              <a:gd name="T57" fmla="*/ 110 h 122"/>
              <a:gd name="T58" fmla="*/ 118 w 146"/>
              <a:gd name="T59" fmla="*/ 110 h 122"/>
              <a:gd name="T60" fmla="*/ 135 w 146"/>
              <a:gd name="T61" fmla="*/ 94 h 122"/>
              <a:gd name="T62" fmla="*/ 135 w 146"/>
              <a:gd name="T63" fmla="*/ 28 h 122"/>
              <a:gd name="T64" fmla="*/ 118 w 146"/>
              <a:gd name="T65" fmla="*/ 11 h 122"/>
              <a:gd name="T66" fmla="*/ 28 w 146"/>
              <a:gd name="T67" fmla="*/ 11 h 122"/>
              <a:gd name="T68" fmla="*/ 11 w 146"/>
              <a:gd name="T69" fmla="*/ 28 h 122"/>
              <a:gd name="T70" fmla="*/ 11 w 146"/>
              <a:gd name="T71" fmla="*/ 94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46" h="122">
                <a:moveTo>
                  <a:pt x="146" y="94"/>
                </a:moveTo>
                <a:cubicBezTo>
                  <a:pt x="146" y="109"/>
                  <a:pt x="133" y="122"/>
                  <a:pt x="118" y="122"/>
                </a:cubicBezTo>
                <a:cubicBezTo>
                  <a:pt x="28" y="122"/>
                  <a:pt x="28" y="122"/>
                  <a:pt x="28" y="122"/>
                </a:cubicBezTo>
                <a:cubicBezTo>
                  <a:pt x="13" y="122"/>
                  <a:pt x="0" y="109"/>
                  <a:pt x="0" y="9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2"/>
                  <a:pt x="13" y="0"/>
                  <a:pt x="28" y="0"/>
                </a:cubicBezTo>
                <a:cubicBezTo>
                  <a:pt x="118" y="0"/>
                  <a:pt x="118" y="0"/>
                  <a:pt x="118" y="0"/>
                </a:cubicBezTo>
                <a:cubicBezTo>
                  <a:pt x="133" y="0"/>
                  <a:pt x="146" y="12"/>
                  <a:pt x="146" y="28"/>
                </a:cubicBezTo>
                <a:cubicBezTo>
                  <a:pt x="146" y="94"/>
                  <a:pt x="146" y="94"/>
                  <a:pt x="146" y="94"/>
                </a:cubicBezTo>
                <a:close/>
                <a:moveTo>
                  <a:pt x="49" y="27"/>
                </a:moveTo>
                <a:cubicBezTo>
                  <a:pt x="49" y="27"/>
                  <a:pt x="49" y="27"/>
                  <a:pt x="49" y="27"/>
                </a:cubicBezTo>
                <a:cubicBezTo>
                  <a:pt x="66" y="38"/>
                  <a:pt x="84" y="48"/>
                  <a:pt x="101" y="58"/>
                </a:cubicBezTo>
                <a:cubicBezTo>
                  <a:pt x="103" y="59"/>
                  <a:pt x="103" y="61"/>
                  <a:pt x="102" y="62"/>
                </a:cubicBezTo>
                <a:cubicBezTo>
                  <a:pt x="102" y="63"/>
                  <a:pt x="102" y="63"/>
                  <a:pt x="101" y="64"/>
                </a:cubicBezTo>
                <a:cubicBezTo>
                  <a:pt x="84" y="74"/>
                  <a:pt x="66" y="84"/>
                  <a:pt x="48" y="94"/>
                </a:cubicBezTo>
                <a:cubicBezTo>
                  <a:pt x="47" y="95"/>
                  <a:pt x="45" y="94"/>
                  <a:pt x="44" y="93"/>
                </a:cubicBezTo>
                <a:cubicBezTo>
                  <a:pt x="44" y="92"/>
                  <a:pt x="43" y="92"/>
                  <a:pt x="43" y="91"/>
                </a:cubicBezTo>
                <a:cubicBezTo>
                  <a:pt x="43" y="91"/>
                  <a:pt x="43" y="91"/>
                  <a:pt x="43" y="91"/>
                </a:cubicBezTo>
                <a:cubicBezTo>
                  <a:pt x="43" y="71"/>
                  <a:pt x="43" y="51"/>
                  <a:pt x="43" y="30"/>
                </a:cubicBezTo>
                <a:cubicBezTo>
                  <a:pt x="43" y="28"/>
                  <a:pt x="45" y="27"/>
                  <a:pt x="47" y="27"/>
                </a:cubicBezTo>
                <a:cubicBezTo>
                  <a:pt x="47" y="27"/>
                  <a:pt x="48" y="27"/>
                  <a:pt x="49" y="27"/>
                </a:cubicBezTo>
                <a:close/>
                <a:moveTo>
                  <a:pt x="50" y="36"/>
                </a:moveTo>
                <a:cubicBezTo>
                  <a:pt x="50" y="36"/>
                  <a:pt x="50" y="36"/>
                  <a:pt x="50" y="36"/>
                </a:cubicBezTo>
                <a:cubicBezTo>
                  <a:pt x="50" y="53"/>
                  <a:pt x="50" y="69"/>
                  <a:pt x="50" y="85"/>
                </a:cubicBezTo>
                <a:cubicBezTo>
                  <a:pt x="64" y="77"/>
                  <a:pt x="78" y="69"/>
                  <a:pt x="93" y="61"/>
                </a:cubicBezTo>
                <a:cubicBezTo>
                  <a:pt x="78" y="53"/>
                  <a:pt x="64" y="44"/>
                  <a:pt x="50" y="36"/>
                </a:cubicBezTo>
                <a:close/>
                <a:moveTo>
                  <a:pt x="11" y="94"/>
                </a:moveTo>
                <a:cubicBezTo>
                  <a:pt x="11" y="94"/>
                  <a:pt x="11" y="94"/>
                  <a:pt x="11" y="94"/>
                </a:cubicBezTo>
                <a:cubicBezTo>
                  <a:pt x="11" y="103"/>
                  <a:pt x="19" y="110"/>
                  <a:pt x="28" y="110"/>
                </a:cubicBezTo>
                <a:cubicBezTo>
                  <a:pt x="118" y="110"/>
                  <a:pt x="118" y="110"/>
                  <a:pt x="118" y="110"/>
                </a:cubicBezTo>
                <a:cubicBezTo>
                  <a:pt x="127" y="110"/>
                  <a:pt x="135" y="103"/>
                  <a:pt x="135" y="94"/>
                </a:cubicBezTo>
                <a:cubicBezTo>
                  <a:pt x="135" y="28"/>
                  <a:pt x="135" y="28"/>
                  <a:pt x="135" y="28"/>
                </a:cubicBezTo>
                <a:cubicBezTo>
                  <a:pt x="135" y="18"/>
                  <a:pt x="127" y="11"/>
                  <a:pt x="118" y="11"/>
                </a:cubicBezTo>
                <a:cubicBezTo>
                  <a:pt x="28" y="11"/>
                  <a:pt x="28" y="11"/>
                  <a:pt x="28" y="11"/>
                </a:cubicBezTo>
                <a:cubicBezTo>
                  <a:pt x="19" y="11"/>
                  <a:pt x="11" y="18"/>
                  <a:pt x="11" y="28"/>
                </a:cubicBezTo>
                <a:cubicBezTo>
                  <a:pt x="11" y="94"/>
                  <a:pt x="11" y="94"/>
                  <a:pt x="11" y="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ea typeface="华文细黑" panose="02010600040101010101" pitchFamily="2" charset="-122"/>
            </a:endParaRPr>
          </a:p>
        </p:txBody>
      </p:sp>
      <p:sp>
        <p:nvSpPr>
          <p:cNvPr id="30747" name="Freeform 27"/>
          <p:cNvSpPr>
            <a:spLocks noEditPoints="1"/>
          </p:cNvSpPr>
          <p:nvPr/>
        </p:nvSpPr>
        <p:spPr bwMode="auto">
          <a:xfrm>
            <a:off x="4448175" y="1579563"/>
            <a:ext cx="280988" cy="233362"/>
          </a:xfrm>
          <a:custGeom>
            <a:avLst/>
            <a:gdLst>
              <a:gd name="T0" fmla="*/ 6 w 147"/>
              <a:gd name="T1" fmla="*/ 0 h 122"/>
              <a:gd name="T2" fmla="*/ 6 w 147"/>
              <a:gd name="T3" fmla="*/ 0 h 122"/>
              <a:gd name="T4" fmla="*/ 141 w 147"/>
              <a:gd name="T5" fmla="*/ 0 h 122"/>
              <a:gd name="T6" fmla="*/ 147 w 147"/>
              <a:gd name="T7" fmla="*/ 5 h 122"/>
              <a:gd name="T8" fmla="*/ 147 w 147"/>
              <a:gd name="T9" fmla="*/ 5 h 122"/>
              <a:gd name="T10" fmla="*/ 147 w 147"/>
              <a:gd name="T11" fmla="*/ 103 h 122"/>
              <a:gd name="T12" fmla="*/ 141 w 147"/>
              <a:gd name="T13" fmla="*/ 108 h 122"/>
              <a:gd name="T14" fmla="*/ 141 w 147"/>
              <a:gd name="T15" fmla="*/ 108 h 122"/>
              <a:gd name="T16" fmla="*/ 79 w 147"/>
              <a:gd name="T17" fmla="*/ 108 h 122"/>
              <a:gd name="T18" fmla="*/ 79 w 147"/>
              <a:gd name="T19" fmla="*/ 115 h 122"/>
              <a:gd name="T20" fmla="*/ 79 w 147"/>
              <a:gd name="T21" fmla="*/ 115 h 122"/>
              <a:gd name="T22" fmla="*/ 110 w 147"/>
              <a:gd name="T23" fmla="*/ 115 h 122"/>
              <a:gd name="T24" fmla="*/ 114 w 147"/>
              <a:gd name="T25" fmla="*/ 119 h 122"/>
              <a:gd name="T26" fmla="*/ 110 w 147"/>
              <a:gd name="T27" fmla="*/ 122 h 122"/>
              <a:gd name="T28" fmla="*/ 36 w 147"/>
              <a:gd name="T29" fmla="*/ 122 h 122"/>
              <a:gd name="T30" fmla="*/ 33 w 147"/>
              <a:gd name="T31" fmla="*/ 119 h 122"/>
              <a:gd name="T32" fmla="*/ 36 w 147"/>
              <a:gd name="T33" fmla="*/ 115 h 122"/>
              <a:gd name="T34" fmla="*/ 68 w 147"/>
              <a:gd name="T35" fmla="*/ 115 h 122"/>
              <a:gd name="T36" fmla="*/ 68 w 147"/>
              <a:gd name="T37" fmla="*/ 115 h 122"/>
              <a:gd name="T38" fmla="*/ 68 w 147"/>
              <a:gd name="T39" fmla="*/ 108 h 122"/>
              <a:gd name="T40" fmla="*/ 6 w 147"/>
              <a:gd name="T41" fmla="*/ 108 h 122"/>
              <a:gd name="T42" fmla="*/ 0 w 147"/>
              <a:gd name="T43" fmla="*/ 103 h 122"/>
              <a:gd name="T44" fmla="*/ 0 w 147"/>
              <a:gd name="T45" fmla="*/ 103 h 122"/>
              <a:gd name="T46" fmla="*/ 0 w 147"/>
              <a:gd name="T47" fmla="*/ 5 h 122"/>
              <a:gd name="T48" fmla="*/ 6 w 147"/>
              <a:gd name="T49" fmla="*/ 0 h 122"/>
              <a:gd name="T50" fmla="*/ 125 w 147"/>
              <a:gd name="T51" fmla="*/ 81 h 122"/>
              <a:gd name="T52" fmla="*/ 125 w 147"/>
              <a:gd name="T53" fmla="*/ 81 h 122"/>
              <a:gd name="T54" fmla="*/ 131 w 147"/>
              <a:gd name="T55" fmla="*/ 87 h 122"/>
              <a:gd name="T56" fmla="*/ 125 w 147"/>
              <a:gd name="T57" fmla="*/ 93 h 122"/>
              <a:gd name="T58" fmla="*/ 120 w 147"/>
              <a:gd name="T59" fmla="*/ 87 h 122"/>
              <a:gd name="T60" fmla="*/ 125 w 147"/>
              <a:gd name="T61" fmla="*/ 81 h 122"/>
              <a:gd name="T62" fmla="*/ 135 w 147"/>
              <a:gd name="T63" fmla="*/ 11 h 122"/>
              <a:gd name="T64" fmla="*/ 135 w 147"/>
              <a:gd name="T65" fmla="*/ 11 h 122"/>
              <a:gd name="T66" fmla="*/ 11 w 147"/>
              <a:gd name="T67" fmla="*/ 11 h 122"/>
              <a:gd name="T68" fmla="*/ 11 w 147"/>
              <a:gd name="T69" fmla="*/ 97 h 122"/>
              <a:gd name="T70" fmla="*/ 135 w 147"/>
              <a:gd name="T71" fmla="*/ 97 h 122"/>
              <a:gd name="T72" fmla="*/ 135 w 147"/>
              <a:gd name="T73" fmla="*/ 11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7" h="122"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44" y="0"/>
                  <a:pt x="147" y="2"/>
                  <a:pt x="147" y="5"/>
                </a:cubicBezTo>
                <a:cubicBezTo>
                  <a:pt x="147" y="5"/>
                  <a:pt x="147" y="5"/>
                  <a:pt x="147" y="5"/>
                </a:cubicBezTo>
                <a:cubicBezTo>
                  <a:pt x="147" y="103"/>
                  <a:pt x="147" y="103"/>
                  <a:pt x="147" y="103"/>
                </a:cubicBezTo>
                <a:cubicBezTo>
                  <a:pt x="147" y="106"/>
                  <a:pt x="144" y="108"/>
                  <a:pt x="141" y="108"/>
                </a:cubicBezTo>
                <a:cubicBezTo>
                  <a:pt x="141" y="108"/>
                  <a:pt x="141" y="108"/>
                  <a:pt x="141" y="108"/>
                </a:cubicBezTo>
                <a:cubicBezTo>
                  <a:pt x="79" y="108"/>
                  <a:pt x="79" y="108"/>
                  <a:pt x="79" y="108"/>
                </a:cubicBezTo>
                <a:cubicBezTo>
                  <a:pt x="79" y="115"/>
                  <a:pt x="79" y="115"/>
                  <a:pt x="79" y="115"/>
                </a:cubicBezTo>
                <a:cubicBezTo>
                  <a:pt x="79" y="115"/>
                  <a:pt x="79" y="115"/>
                  <a:pt x="79" y="115"/>
                </a:cubicBezTo>
                <a:cubicBezTo>
                  <a:pt x="110" y="115"/>
                  <a:pt x="110" y="115"/>
                  <a:pt x="110" y="115"/>
                </a:cubicBezTo>
                <a:cubicBezTo>
                  <a:pt x="112" y="115"/>
                  <a:pt x="114" y="117"/>
                  <a:pt x="114" y="119"/>
                </a:cubicBezTo>
                <a:cubicBezTo>
                  <a:pt x="114" y="120"/>
                  <a:pt x="112" y="122"/>
                  <a:pt x="110" y="122"/>
                </a:cubicBezTo>
                <a:cubicBezTo>
                  <a:pt x="36" y="122"/>
                  <a:pt x="36" y="122"/>
                  <a:pt x="36" y="122"/>
                </a:cubicBezTo>
                <a:cubicBezTo>
                  <a:pt x="35" y="122"/>
                  <a:pt x="33" y="120"/>
                  <a:pt x="33" y="119"/>
                </a:cubicBezTo>
                <a:cubicBezTo>
                  <a:pt x="33" y="117"/>
                  <a:pt x="35" y="115"/>
                  <a:pt x="36" y="115"/>
                </a:cubicBezTo>
                <a:cubicBezTo>
                  <a:pt x="68" y="115"/>
                  <a:pt x="68" y="115"/>
                  <a:pt x="68" y="115"/>
                </a:cubicBezTo>
                <a:cubicBezTo>
                  <a:pt x="68" y="115"/>
                  <a:pt x="68" y="115"/>
                  <a:pt x="68" y="115"/>
                </a:cubicBezTo>
                <a:cubicBezTo>
                  <a:pt x="68" y="108"/>
                  <a:pt x="68" y="108"/>
                  <a:pt x="68" y="108"/>
                </a:cubicBezTo>
                <a:cubicBezTo>
                  <a:pt x="6" y="108"/>
                  <a:pt x="6" y="108"/>
                  <a:pt x="6" y="108"/>
                </a:cubicBezTo>
                <a:cubicBezTo>
                  <a:pt x="2" y="108"/>
                  <a:pt x="0" y="106"/>
                  <a:pt x="0" y="103"/>
                </a:cubicBezTo>
                <a:cubicBezTo>
                  <a:pt x="0" y="103"/>
                  <a:pt x="0" y="103"/>
                  <a:pt x="0" y="103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6" y="0"/>
                </a:cubicBezTo>
                <a:close/>
                <a:moveTo>
                  <a:pt x="125" y="81"/>
                </a:moveTo>
                <a:cubicBezTo>
                  <a:pt x="125" y="81"/>
                  <a:pt x="125" y="81"/>
                  <a:pt x="125" y="81"/>
                </a:cubicBezTo>
                <a:cubicBezTo>
                  <a:pt x="129" y="81"/>
                  <a:pt x="131" y="84"/>
                  <a:pt x="131" y="87"/>
                </a:cubicBezTo>
                <a:cubicBezTo>
                  <a:pt x="131" y="90"/>
                  <a:pt x="129" y="93"/>
                  <a:pt x="125" y="93"/>
                </a:cubicBezTo>
                <a:cubicBezTo>
                  <a:pt x="122" y="93"/>
                  <a:pt x="120" y="90"/>
                  <a:pt x="120" y="87"/>
                </a:cubicBezTo>
                <a:cubicBezTo>
                  <a:pt x="120" y="84"/>
                  <a:pt x="122" y="81"/>
                  <a:pt x="125" y="81"/>
                </a:cubicBezTo>
                <a:close/>
                <a:moveTo>
                  <a:pt x="135" y="11"/>
                </a:moveTo>
                <a:cubicBezTo>
                  <a:pt x="135" y="11"/>
                  <a:pt x="135" y="11"/>
                  <a:pt x="135" y="11"/>
                </a:cubicBezTo>
                <a:cubicBezTo>
                  <a:pt x="11" y="11"/>
                  <a:pt x="11" y="11"/>
                  <a:pt x="11" y="11"/>
                </a:cubicBezTo>
                <a:cubicBezTo>
                  <a:pt x="11" y="40"/>
                  <a:pt x="11" y="68"/>
                  <a:pt x="11" y="97"/>
                </a:cubicBezTo>
                <a:cubicBezTo>
                  <a:pt x="53" y="97"/>
                  <a:pt x="94" y="97"/>
                  <a:pt x="135" y="97"/>
                </a:cubicBezTo>
                <a:cubicBezTo>
                  <a:pt x="135" y="68"/>
                  <a:pt x="135" y="40"/>
                  <a:pt x="135" y="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ea typeface="华文细黑" panose="02010600040101010101" pitchFamily="2" charset="-122"/>
            </a:endParaRPr>
          </a:p>
        </p:txBody>
      </p:sp>
      <p:sp>
        <p:nvSpPr>
          <p:cNvPr id="30748" name="Freeform 28"/>
          <p:cNvSpPr>
            <a:spLocks noEditPoints="1"/>
          </p:cNvSpPr>
          <p:nvPr/>
        </p:nvSpPr>
        <p:spPr bwMode="auto">
          <a:xfrm>
            <a:off x="4416425" y="2668588"/>
            <a:ext cx="309563" cy="252412"/>
          </a:xfrm>
          <a:custGeom>
            <a:avLst/>
            <a:gdLst>
              <a:gd name="T0" fmla="*/ 125 w 162"/>
              <a:gd name="T1" fmla="*/ 29 h 132"/>
              <a:gd name="T2" fmla="*/ 146 w 162"/>
              <a:gd name="T3" fmla="*/ 77 h 132"/>
              <a:gd name="T4" fmla="*/ 162 w 162"/>
              <a:gd name="T5" fmla="*/ 106 h 132"/>
              <a:gd name="T6" fmla="*/ 154 w 162"/>
              <a:gd name="T7" fmla="*/ 125 h 132"/>
              <a:gd name="T8" fmla="*/ 146 w 162"/>
              <a:gd name="T9" fmla="*/ 127 h 132"/>
              <a:gd name="T10" fmla="*/ 21 w 162"/>
              <a:gd name="T11" fmla="*/ 132 h 132"/>
              <a:gd name="T12" fmla="*/ 16 w 162"/>
              <a:gd name="T13" fmla="*/ 125 h 132"/>
              <a:gd name="T14" fmla="*/ 2 w 162"/>
              <a:gd name="T15" fmla="*/ 121 h 132"/>
              <a:gd name="T16" fmla="*/ 3 w 162"/>
              <a:gd name="T17" fmla="*/ 94 h 132"/>
              <a:gd name="T18" fmla="*/ 8 w 162"/>
              <a:gd name="T19" fmla="*/ 58 h 132"/>
              <a:gd name="T20" fmla="*/ 46 w 162"/>
              <a:gd name="T21" fmla="*/ 30 h 132"/>
              <a:gd name="T22" fmla="*/ 97 w 162"/>
              <a:gd name="T23" fmla="*/ 122 h 132"/>
              <a:gd name="T24" fmla="*/ 97 w 162"/>
              <a:gd name="T25" fmla="*/ 117 h 132"/>
              <a:gd name="T26" fmla="*/ 103 w 162"/>
              <a:gd name="T27" fmla="*/ 98 h 132"/>
              <a:gd name="T28" fmla="*/ 117 w 162"/>
              <a:gd name="T29" fmla="*/ 111 h 132"/>
              <a:gd name="T30" fmla="*/ 115 w 162"/>
              <a:gd name="T31" fmla="*/ 88 h 132"/>
              <a:gd name="T32" fmla="*/ 112 w 162"/>
              <a:gd name="T33" fmla="*/ 83 h 132"/>
              <a:gd name="T34" fmla="*/ 112 w 162"/>
              <a:gd name="T35" fmla="*/ 82 h 132"/>
              <a:gd name="T36" fmla="*/ 109 w 162"/>
              <a:gd name="T37" fmla="*/ 79 h 132"/>
              <a:gd name="T38" fmla="*/ 64 w 162"/>
              <a:gd name="T39" fmla="*/ 68 h 132"/>
              <a:gd name="T40" fmla="*/ 50 w 162"/>
              <a:gd name="T41" fmla="*/ 82 h 132"/>
              <a:gd name="T42" fmla="*/ 50 w 162"/>
              <a:gd name="T43" fmla="*/ 82 h 132"/>
              <a:gd name="T44" fmla="*/ 45 w 162"/>
              <a:gd name="T45" fmla="*/ 100 h 132"/>
              <a:gd name="T46" fmla="*/ 59 w 162"/>
              <a:gd name="T47" fmla="*/ 112 h 132"/>
              <a:gd name="T48" fmla="*/ 65 w 162"/>
              <a:gd name="T49" fmla="*/ 98 h 132"/>
              <a:gd name="T50" fmla="*/ 65 w 162"/>
              <a:gd name="T51" fmla="*/ 117 h 132"/>
              <a:gd name="T52" fmla="*/ 81 w 162"/>
              <a:gd name="T53" fmla="*/ 61 h 132"/>
              <a:gd name="T54" fmla="*/ 81 w 162"/>
              <a:gd name="T55" fmla="*/ 11 h 132"/>
              <a:gd name="T56" fmla="*/ 26 w 162"/>
              <a:gd name="T57" fmla="*/ 122 h 132"/>
              <a:gd name="T58" fmla="*/ 37 w 162"/>
              <a:gd name="T59" fmla="*/ 118 h 132"/>
              <a:gd name="T60" fmla="*/ 36 w 162"/>
              <a:gd name="T61" fmla="*/ 86 h 132"/>
              <a:gd name="T62" fmla="*/ 12 w 162"/>
              <a:gd name="T63" fmla="*/ 98 h 132"/>
              <a:gd name="T64" fmla="*/ 11 w 162"/>
              <a:gd name="T65" fmla="*/ 114 h 132"/>
              <a:gd name="T66" fmla="*/ 23 w 162"/>
              <a:gd name="T67" fmla="*/ 102 h 132"/>
              <a:gd name="T68" fmla="*/ 46 w 162"/>
              <a:gd name="T69" fmla="*/ 42 h 132"/>
              <a:gd name="T70" fmla="*/ 37 w 162"/>
              <a:gd name="T71" fmla="*/ 40 h 132"/>
              <a:gd name="T72" fmla="*/ 24 w 162"/>
              <a:gd name="T73" fmla="*/ 71 h 132"/>
              <a:gd name="T74" fmla="*/ 41 w 162"/>
              <a:gd name="T75" fmla="*/ 76 h 132"/>
              <a:gd name="T76" fmla="*/ 56 w 162"/>
              <a:gd name="T77" fmla="*/ 62 h 132"/>
              <a:gd name="T78" fmla="*/ 56 w 162"/>
              <a:gd name="T79" fmla="*/ 61 h 132"/>
              <a:gd name="T80" fmla="*/ 46 w 162"/>
              <a:gd name="T81" fmla="*/ 42 h 132"/>
              <a:gd name="T82" fmla="*/ 136 w 162"/>
              <a:gd name="T83" fmla="*/ 122 h 132"/>
              <a:gd name="T84" fmla="*/ 139 w 162"/>
              <a:gd name="T85" fmla="*/ 102 h 132"/>
              <a:gd name="T86" fmla="*/ 151 w 162"/>
              <a:gd name="T87" fmla="*/ 114 h 132"/>
              <a:gd name="T88" fmla="*/ 150 w 162"/>
              <a:gd name="T89" fmla="*/ 98 h 132"/>
              <a:gd name="T90" fmla="*/ 137 w 162"/>
              <a:gd name="T91" fmla="*/ 84 h 132"/>
              <a:gd name="T92" fmla="*/ 128 w 162"/>
              <a:gd name="T93" fmla="*/ 111 h 132"/>
              <a:gd name="T94" fmla="*/ 136 w 162"/>
              <a:gd name="T95" fmla="*/ 122 h 132"/>
              <a:gd name="T96" fmla="*/ 116 w 162"/>
              <a:gd name="T97" fmla="*/ 42 h 132"/>
              <a:gd name="T98" fmla="*/ 116 w 162"/>
              <a:gd name="T99" fmla="*/ 42 h 132"/>
              <a:gd name="T100" fmla="*/ 106 w 162"/>
              <a:gd name="T101" fmla="*/ 61 h 132"/>
              <a:gd name="T102" fmla="*/ 116 w 162"/>
              <a:gd name="T103" fmla="*/ 72 h 132"/>
              <a:gd name="T104" fmla="*/ 121 w 162"/>
              <a:gd name="T105" fmla="*/ 76 h 132"/>
              <a:gd name="T106" fmla="*/ 138 w 162"/>
              <a:gd name="T107" fmla="*/ 71 h 132"/>
              <a:gd name="T108" fmla="*/ 125 w 162"/>
              <a:gd name="T109" fmla="*/ 4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62" h="132">
                <a:moveTo>
                  <a:pt x="81" y="0"/>
                </a:moveTo>
                <a:cubicBezTo>
                  <a:pt x="99" y="0"/>
                  <a:pt x="114" y="13"/>
                  <a:pt x="116" y="30"/>
                </a:cubicBezTo>
                <a:cubicBezTo>
                  <a:pt x="119" y="30"/>
                  <a:pt x="122" y="29"/>
                  <a:pt x="125" y="29"/>
                </a:cubicBezTo>
                <a:cubicBezTo>
                  <a:pt x="133" y="29"/>
                  <a:pt x="140" y="32"/>
                  <a:pt x="145" y="37"/>
                </a:cubicBezTo>
                <a:cubicBezTo>
                  <a:pt x="150" y="43"/>
                  <a:pt x="154" y="50"/>
                  <a:pt x="154" y="58"/>
                </a:cubicBezTo>
                <a:cubicBezTo>
                  <a:pt x="154" y="65"/>
                  <a:pt x="151" y="72"/>
                  <a:pt x="146" y="77"/>
                </a:cubicBezTo>
                <a:cubicBezTo>
                  <a:pt x="153" y="84"/>
                  <a:pt x="153" y="84"/>
                  <a:pt x="153" y="84"/>
                </a:cubicBezTo>
                <a:cubicBezTo>
                  <a:pt x="156" y="87"/>
                  <a:pt x="158" y="90"/>
                  <a:pt x="159" y="94"/>
                </a:cubicBezTo>
                <a:cubicBezTo>
                  <a:pt x="161" y="98"/>
                  <a:pt x="162" y="102"/>
                  <a:pt x="162" y="106"/>
                </a:cubicBezTo>
                <a:cubicBezTo>
                  <a:pt x="162" y="115"/>
                  <a:pt x="162" y="115"/>
                  <a:pt x="162" y="115"/>
                </a:cubicBezTo>
                <a:cubicBezTo>
                  <a:pt x="162" y="117"/>
                  <a:pt x="161" y="119"/>
                  <a:pt x="160" y="121"/>
                </a:cubicBezTo>
                <a:cubicBezTo>
                  <a:pt x="158" y="123"/>
                  <a:pt x="156" y="124"/>
                  <a:pt x="154" y="125"/>
                </a:cubicBezTo>
                <a:cubicBezTo>
                  <a:pt x="153" y="125"/>
                  <a:pt x="153" y="125"/>
                  <a:pt x="153" y="125"/>
                </a:cubicBezTo>
                <a:cubicBezTo>
                  <a:pt x="146" y="125"/>
                  <a:pt x="146" y="125"/>
                  <a:pt x="146" y="125"/>
                </a:cubicBezTo>
                <a:cubicBezTo>
                  <a:pt x="146" y="127"/>
                  <a:pt x="146" y="127"/>
                  <a:pt x="146" y="127"/>
                </a:cubicBezTo>
                <a:cubicBezTo>
                  <a:pt x="146" y="130"/>
                  <a:pt x="144" y="132"/>
                  <a:pt x="141" y="132"/>
                </a:cubicBezTo>
                <a:cubicBezTo>
                  <a:pt x="141" y="132"/>
                  <a:pt x="141" y="132"/>
                  <a:pt x="141" y="132"/>
                </a:cubicBezTo>
                <a:cubicBezTo>
                  <a:pt x="21" y="132"/>
                  <a:pt x="21" y="132"/>
                  <a:pt x="21" y="132"/>
                </a:cubicBezTo>
                <a:cubicBezTo>
                  <a:pt x="21" y="132"/>
                  <a:pt x="21" y="132"/>
                  <a:pt x="21" y="132"/>
                </a:cubicBezTo>
                <a:cubicBezTo>
                  <a:pt x="18" y="132"/>
                  <a:pt x="16" y="130"/>
                  <a:pt x="16" y="127"/>
                </a:cubicBezTo>
                <a:cubicBezTo>
                  <a:pt x="16" y="125"/>
                  <a:pt x="16" y="125"/>
                  <a:pt x="16" y="125"/>
                </a:cubicBezTo>
                <a:cubicBezTo>
                  <a:pt x="9" y="125"/>
                  <a:pt x="9" y="125"/>
                  <a:pt x="9" y="125"/>
                </a:cubicBezTo>
                <a:cubicBezTo>
                  <a:pt x="9" y="125"/>
                  <a:pt x="9" y="125"/>
                  <a:pt x="8" y="125"/>
                </a:cubicBezTo>
                <a:cubicBezTo>
                  <a:pt x="6" y="124"/>
                  <a:pt x="4" y="123"/>
                  <a:pt x="2" y="121"/>
                </a:cubicBezTo>
                <a:cubicBezTo>
                  <a:pt x="1" y="119"/>
                  <a:pt x="0" y="117"/>
                  <a:pt x="0" y="115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02"/>
                  <a:pt x="1" y="98"/>
                  <a:pt x="3" y="94"/>
                </a:cubicBezTo>
                <a:cubicBezTo>
                  <a:pt x="4" y="90"/>
                  <a:pt x="6" y="87"/>
                  <a:pt x="9" y="84"/>
                </a:cubicBezTo>
                <a:cubicBezTo>
                  <a:pt x="16" y="77"/>
                  <a:pt x="16" y="77"/>
                  <a:pt x="16" y="77"/>
                </a:cubicBezTo>
                <a:cubicBezTo>
                  <a:pt x="11" y="72"/>
                  <a:pt x="8" y="65"/>
                  <a:pt x="8" y="58"/>
                </a:cubicBezTo>
                <a:cubicBezTo>
                  <a:pt x="8" y="50"/>
                  <a:pt x="12" y="43"/>
                  <a:pt x="17" y="37"/>
                </a:cubicBezTo>
                <a:cubicBezTo>
                  <a:pt x="22" y="32"/>
                  <a:pt x="29" y="29"/>
                  <a:pt x="37" y="29"/>
                </a:cubicBezTo>
                <a:cubicBezTo>
                  <a:pt x="40" y="29"/>
                  <a:pt x="43" y="30"/>
                  <a:pt x="46" y="30"/>
                </a:cubicBezTo>
                <a:cubicBezTo>
                  <a:pt x="48" y="13"/>
                  <a:pt x="63" y="0"/>
                  <a:pt x="81" y="0"/>
                </a:cubicBezTo>
                <a:close/>
                <a:moveTo>
                  <a:pt x="97" y="122"/>
                </a:moveTo>
                <a:cubicBezTo>
                  <a:pt x="97" y="122"/>
                  <a:pt x="97" y="122"/>
                  <a:pt x="97" y="122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7" y="98"/>
                  <a:pt x="97" y="98"/>
                  <a:pt x="97" y="98"/>
                </a:cubicBezTo>
                <a:cubicBezTo>
                  <a:pt x="97" y="96"/>
                  <a:pt x="99" y="95"/>
                  <a:pt x="100" y="95"/>
                </a:cubicBezTo>
                <a:cubicBezTo>
                  <a:pt x="102" y="95"/>
                  <a:pt x="103" y="96"/>
                  <a:pt x="103" y="98"/>
                </a:cubicBezTo>
                <a:cubicBezTo>
                  <a:pt x="103" y="112"/>
                  <a:pt x="103" y="112"/>
                  <a:pt x="103" y="112"/>
                </a:cubicBezTo>
                <a:cubicBezTo>
                  <a:pt x="117" y="112"/>
                  <a:pt x="117" y="112"/>
                  <a:pt x="117" y="112"/>
                </a:cubicBezTo>
                <a:cubicBezTo>
                  <a:pt x="117" y="112"/>
                  <a:pt x="117" y="111"/>
                  <a:pt x="117" y="111"/>
                </a:cubicBezTo>
                <a:cubicBezTo>
                  <a:pt x="117" y="100"/>
                  <a:pt x="117" y="100"/>
                  <a:pt x="117" y="100"/>
                </a:cubicBezTo>
                <a:cubicBezTo>
                  <a:pt x="117" y="96"/>
                  <a:pt x="117" y="92"/>
                  <a:pt x="115" y="88"/>
                </a:cubicBezTo>
                <a:cubicBezTo>
                  <a:pt x="115" y="88"/>
                  <a:pt x="115" y="88"/>
                  <a:pt x="115" y="88"/>
                </a:cubicBezTo>
                <a:cubicBezTo>
                  <a:pt x="115" y="88"/>
                  <a:pt x="115" y="88"/>
                  <a:pt x="115" y="88"/>
                </a:cubicBezTo>
                <a:cubicBezTo>
                  <a:pt x="114" y="86"/>
                  <a:pt x="113" y="84"/>
                  <a:pt x="112" y="83"/>
                </a:cubicBezTo>
                <a:cubicBezTo>
                  <a:pt x="112" y="83"/>
                  <a:pt x="112" y="83"/>
                  <a:pt x="112" y="83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1" y="81"/>
                  <a:pt x="110" y="80"/>
                  <a:pt x="109" y="79"/>
                </a:cubicBezTo>
                <a:cubicBezTo>
                  <a:pt x="109" y="79"/>
                  <a:pt x="109" y="79"/>
                  <a:pt x="109" y="79"/>
                </a:cubicBezTo>
                <a:cubicBezTo>
                  <a:pt x="98" y="68"/>
                  <a:pt x="98" y="68"/>
                  <a:pt x="98" y="68"/>
                </a:cubicBezTo>
                <a:cubicBezTo>
                  <a:pt x="93" y="70"/>
                  <a:pt x="87" y="72"/>
                  <a:pt x="81" y="72"/>
                </a:cubicBezTo>
                <a:cubicBezTo>
                  <a:pt x="75" y="72"/>
                  <a:pt x="69" y="70"/>
                  <a:pt x="64" y="68"/>
                </a:cubicBezTo>
                <a:cubicBezTo>
                  <a:pt x="53" y="79"/>
                  <a:pt x="53" y="79"/>
                  <a:pt x="53" y="79"/>
                </a:cubicBezTo>
                <a:cubicBezTo>
                  <a:pt x="53" y="79"/>
                  <a:pt x="53" y="79"/>
                  <a:pt x="53" y="79"/>
                </a:cubicBezTo>
                <a:cubicBezTo>
                  <a:pt x="52" y="80"/>
                  <a:pt x="51" y="81"/>
                  <a:pt x="50" y="82"/>
                </a:cubicBezTo>
                <a:cubicBezTo>
                  <a:pt x="50" y="82"/>
                  <a:pt x="50" y="82"/>
                  <a:pt x="50" y="82"/>
                </a:cubicBezTo>
                <a:cubicBezTo>
                  <a:pt x="50" y="82"/>
                  <a:pt x="50" y="82"/>
                  <a:pt x="50" y="82"/>
                </a:cubicBezTo>
                <a:cubicBezTo>
                  <a:pt x="50" y="82"/>
                  <a:pt x="50" y="82"/>
                  <a:pt x="50" y="82"/>
                </a:cubicBezTo>
                <a:cubicBezTo>
                  <a:pt x="50" y="83"/>
                  <a:pt x="50" y="83"/>
                  <a:pt x="50" y="83"/>
                </a:cubicBezTo>
                <a:cubicBezTo>
                  <a:pt x="49" y="84"/>
                  <a:pt x="48" y="86"/>
                  <a:pt x="47" y="88"/>
                </a:cubicBezTo>
                <a:cubicBezTo>
                  <a:pt x="45" y="92"/>
                  <a:pt x="45" y="96"/>
                  <a:pt x="45" y="100"/>
                </a:cubicBezTo>
                <a:cubicBezTo>
                  <a:pt x="45" y="111"/>
                  <a:pt x="45" y="111"/>
                  <a:pt x="45" y="111"/>
                </a:cubicBezTo>
                <a:cubicBezTo>
                  <a:pt x="45" y="111"/>
                  <a:pt x="45" y="112"/>
                  <a:pt x="45" y="112"/>
                </a:cubicBezTo>
                <a:cubicBezTo>
                  <a:pt x="59" y="112"/>
                  <a:pt x="59" y="112"/>
                  <a:pt x="59" y="112"/>
                </a:cubicBezTo>
                <a:cubicBezTo>
                  <a:pt x="59" y="98"/>
                  <a:pt x="59" y="98"/>
                  <a:pt x="59" y="98"/>
                </a:cubicBezTo>
                <a:cubicBezTo>
                  <a:pt x="59" y="96"/>
                  <a:pt x="60" y="95"/>
                  <a:pt x="62" y="95"/>
                </a:cubicBezTo>
                <a:cubicBezTo>
                  <a:pt x="63" y="95"/>
                  <a:pt x="65" y="96"/>
                  <a:pt x="65" y="98"/>
                </a:cubicBezTo>
                <a:cubicBezTo>
                  <a:pt x="65" y="117"/>
                  <a:pt x="65" y="117"/>
                  <a:pt x="65" y="117"/>
                </a:cubicBezTo>
                <a:cubicBezTo>
                  <a:pt x="65" y="117"/>
                  <a:pt x="65" y="117"/>
                  <a:pt x="65" y="117"/>
                </a:cubicBezTo>
                <a:cubicBezTo>
                  <a:pt x="65" y="117"/>
                  <a:pt x="65" y="117"/>
                  <a:pt x="65" y="117"/>
                </a:cubicBezTo>
                <a:cubicBezTo>
                  <a:pt x="65" y="122"/>
                  <a:pt x="65" y="122"/>
                  <a:pt x="65" y="122"/>
                </a:cubicBezTo>
                <a:cubicBezTo>
                  <a:pt x="97" y="122"/>
                  <a:pt x="97" y="122"/>
                  <a:pt x="97" y="122"/>
                </a:cubicBezTo>
                <a:close/>
                <a:moveTo>
                  <a:pt x="81" y="61"/>
                </a:moveTo>
                <a:cubicBezTo>
                  <a:pt x="81" y="61"/>
                  <a:pt x="81" y="61"/>
                  <a:pt x="81" y="61"/>
                </a:cubicBezTo>
                <a:cubicBezTo>
                  <a:pt x="95" y="61"/>
                  <a:pt x="106" y="50"/>
                  <a:pt x="106" y="36"/>
                </a:cubicBezTo>
                <a:cubicBezTo>
                  <a:pt x="106" y="22"/>
                  <a:pt x="95" y="11"/>
                  <a:pt x="81" y="11"/>
                </a:cubicBezTo>
                <a:cubicBezTo>
                  <a:pt x="67" y="11"/>
                  <a:pt x="56" y="22"/>
                  <a:pt x="56" y="36"/>
                </a:cubicBezTo>
                <a:cubicBezTo>
                  <a:pt x="56" y="50"/>
                  <a:pt x="67" y="61"/>
                  <a:pt x="81" y="61"/>
                </a:cubicBezTo>
                <a:close/>
                <a:moveTo>
                  <a:pt x="26" y="122"/>
                </a:moveTo>
                <a:cubicBezTo>
                  <a:pt x="26" y="122"/>
                  <a:pt x="26" y="122"/>
                  <a:pt x="26" y="122"/>
                </a:cubicBezTo>
                <a:cubicBezTo>
                  <a:pt x="41" y="122"/>
                  <a:pt x="41" y="122"/>
                  <a:pt x="41" y="122"/>
                </a:cubicBezTo>
                <a:cubicBezTo>
                  <a:pt x="39" y="121"/>
                  <a:pt x="38" y="120"/>
                  <a:pt x="37" y="118"/>
                </a:cubicBezTo>
                <a:cubicBezTo>
                  <a:pt x="35" y="116"/>
                  <a:pt x="34" y="113"/>
                  <a:pt x="34" y="111"/>
                </a:cubicBezTo>
                <a:cubicBezTo>
                  <a:pt x="34" y="100"/>
                  <a:pt x="34" y="100"/>
                  <a:pt x="34" y="100"/>
                </a:cubicBezTo>
                <a:cubicBezTo>
                  <a:pt x="34" y="95"/>
                  <a:pt x="35" y="90"/>
                  <a:pt x="36" y="86"/>
                </a:cubicBezTo>
                <a:cubicBezTo>
                  <a:pt x="32" y="86"/>
                  <a:pt x="28" y="85"/>
                  <a:pt x="25" y="84"/>
                </a:cubicBezTo>
                <a:cubicBezTo>
                  <a:pt x="17" y="91"/>
                  <a:pt x="17" y="91"/>
                  <a:pt x="17" y="91"/>
                </a:cubicBezTo>
                <a:cubicBezTo>
                  <a:pt x="15" y="94"/>
                  <a:pt x="13" y="96"/>
                  <a:pt x="12" y="98"/>
                </a:cubicBezTo>
                <a:cubicBezTo>
                  <a:pt x="12" y="98"/>
                  <a:pt x="12" y="98"/>
                  <a:pt x="12" y="98"/>
                </a:cubicBezTo>
                <a:cubicBezTo>
                  <a:pt x="11" y="101"/>
                  <a:pt x="11" y="103"/>
                  <a:pt x="11" y="106"/>
                </a:cubicBezTo>
                <a:cubicBezTo>
                  <a:pt x="11" y="114"/>
                  <a:pt x="11" y="114"/>
                  <a:pt x="11" y="114"/>
                </a:cubicBezTo>
                <a:cubicBezTo>
                  <a:pt x="20" y="114"/>
                  <a:pt x="20" y="114"/>
                  <a:pt x="20" y="114"/>
                </a:cubicBezTo>
                <a:cubicBezTo>
                  <a:pt x="20" y="105"/>
                  <a:pt x="20" y="105"/>
                  <a:pt x="20" y="105"/>
                </a:cubicBezTo>
                <a:cubicBezTo>
                  <a:pt x="20" y="103"/>
                  <a:pt x="21" y="102"/>
                  <a:pt x="23" y="102"/>
                </a:cubicBezTo>
                <a:cubicBezTo>
                  <a:pt x="25" y="102"/>
                  <a:pt x="26" y="103"/>
                  <a:pt x="26" y="105"/>
                </a:cubicBezTo>
                <a:cubicBezTo>
                  <a:pt x="26" y="122"/>
                  <a:pt x="26" y="122"/>
                  <a:pt x="26" y="122"/>
                </a:cubicBezTo>
                <a:close/>
                <a:moveTo>
                  <a:pt x="46" y="42"/>
                </a:moveTo>
                <a:cubicBezTo>
                  <a:pt x="46" y="42"/>
                  <a:pt x="46" y="42"/>
                  <a:pt x="46" y="42"/>
                </a:cubicBezTo>
                <a:cubicBezTo>
                  <a:pt x="45" y="41"/>
                  <a:pt x="44" y="41"/>
                  <a:pt x="43" y="40"/>
                </a:cubicBezTo>
                <a:cubicBezTo>
                  <a:pt x="41" y="40"/>
                  <a:pt x="39" y="40"/>
                  <a:pt x="37" y="40"/>
                </a:cubicBezTo>
                <a:cubicBezTo>
                  <a:pt x="32" y="40"/>
                  <a:pt x="28" y="42"/>
                  <a:pt x="24" y="45"/>
                </a:cubicBezTo>
                <a:cubicBezTo>
                  <a:pt x="21" y="48"/>
                  <a:pt x="19" y="53"/>
                  <a:pt x="19" y="58"/>
                </a:cubicBezTo>
                <a:cubicBezTo>
                  <a:pt x="19" y="63"/>
                  <a:pt x="21" y="67"/>
                  <a:pt x="24" y="71"/>
                </a:cubicBezTo>
                <a:cubicBezTo>
                  <a:pt x="24" y="71"/>
                  <a:pt x="24" y="71"/>
                  <a:pt x="24" y="71"/>
                </a:cubicBezTo>
                <a:cubicBezTo>
                  <a:pt x="28" y="74"/>
                  <a:pt x="32" y="76"/>
                  <a:pt x="37" y="76"/>
                </a:cubicBezTo>
                <a:cubicBezTo>
                  <a:pt x="38" y="76"/>
                  <a:pt x="40" y="76"/>
                  <a:pt x="41" y="76"/>
                </a:cubicBezTo>
                <a:cubicBezTo>
                  <a:pt x="41" y="75"/>
                  <a:pt x="42" y="75"/>
                  <a:pt x="43" y="75"/>
                </a:cubicBezTo>
                <a:cubicBezTo>
                  <a:pt x="44" y="74"/>
                  <a:pt x="45" y="73"/>
                  <a:pt x="46" y="72"/>
                </a:cubicBezTo>
                <a:cubicBezTo>
                  <a:pt x="56" y="62"/>
                  <a:pt x="56" y="62"/>
                  <a:pt x="56" y="62"/>
                </a:cubicBezTo>
                <a:cubicBezTo>
                  <a:pt x="56" y="61"/>
                  <a:pt x="56" y="61"/>
                  <a:pt x="56" y="61"/>
                </a:cubicBezTo>
                <a:cubicBezTo>
                  <a:pt x="56" y="61"/>
                  <a:pt x="56" y="61"/>
                  <a:pt x="56" y="61"/>
                </a:cubicBezTo>
                <a:cubicBezTo>
                  <a:pt x="56" y="61"/>
                  <a:pt x="56" y="61"/>
                  <a:pt x="56" y="61"/>
                </a:cubicBezTo>
                <a:cubicBezTo>
                  <a:pt x="51" y="57"/>
                  <a:pt x="48" y="51"/>
                  <a:pt x="46" y="44"/>
                </a:cubicBezTo>
                <a:cubicBezTo>
                  <a:pt x="46" y="44"/>
                  <a:pt x="46" y="43"/>
                  <a:pt x="46" y="42"/>
                </a:cubicBezTo>
                <a:cubicBezTo>
                  <a:pt x="46" y="42"/>
                  <a:pt x="46" y="42"/>
                  <a:pt x="46" y="42"/>
                </a:cubicBezTo>
                <a:cubicBezTo>
                  <a:pt x="46" y="42"/>
                  <a:pt x="46" y="42"/>
                  <a:pt x="46" y="42"/>
                </a:cubicBezTo>
                <a:cubicBezTo>
                  <a:pt x="46" y="42"/>
                  <a:pt x="46" y="42"/>
                  <a:pt x="46" y="42"/>
                </a:cubicBezTo>
                <a:close/>
                <a:moveTo>
                  <a:pt x="136" y="122"/>
                </a:moveTo>
                <a:cubicBezTo>
                  <a:pt x="136" y="122"/>
                  <a:pt x="136" y="122"/>
                  <a:pt x="136" y="122"/>
                </a:cubicBezTo>
                <a:cubicBezTo>
                  <a:pt x="136" y="105"/>
                  <a:pt x="136" y="105"/>
                  <a:pt x="136" y="105"/>
                </a:cubicBezTo>
                <a:cubicBezTo>
                  <a:pt x="136" y="103"/>
                  <a:pt x="137" y="102"/>
                  <a:pt x="139" y="102"/>
                </a:cubicBezTo>
                <a:cubicBezTo>
                  <a:pt x="141" y="102"/>
                  <a:pt x="142" y="103"/>
                  <a:pt x="142" y="105"/>
                </a:cubicBezTo>
                <a:cubicBezTo>
                  <a:pt x="142" y="114"/>
                  <a:pt x="142" y="114"/>
                  <a:pt x="142" y="114"/>
                </a:cubicBezTo>
                <a:cubicBezTo>
                  <a:pt x="151" y="114"/>
                  <a:pt x="151" y="114"/>
                  <a:pt x="151" y="114"/>
                </a:cubicBezTo>
                <a:cubicBezTo>
                  <a:pt x="151" y="106"/>
                  <a:pt x="151" y="106"/>
                  <a:pt x="151" y="106"/>
                </a:cubicBezTo>
                <a:cubicBezTo>
                  <a:pt x="151" y="103"/>
                  <a:pt x="151" y="101"/>
                  <a:pt x="150" y="98"/>
                </a:cubicBezTo>
                <a:cubicBezTo>
                  <a:pt x="150" y="98"/>
                  <a:pt x="150" y="98"/>
                  <a:pt x="150" y="98"/>
                </a:cubicBezTo>
                <a:cubicBezTo>
                  <a:pt x="150" y="98"/>
                  <a:pt x="150" y="98"/>
                  <a:pt x="150" y="98"/>
                </a:cubicBezTo>
                <a:cubicBezTo>
                  <a:pt x="149" y="96"/>
                  <a:pt x="147" y="94"/>
                  <a:pt x="145" y="91"/>
                </a:cubicBezTo>
                <a:cubicBezTo>
                  <a:pt x="137" y="84"/>
                  <a:pt x="137" y="84"/>
                  <a:pt x="137" y="84"/>
                </a:cubicBezTo>
                <a:cubicBezTo>
                  <a:pt x="134" y="85"/>
                  <a:pt x="130" y="86"/>
                  <a:pt x="126" y="86"/>
                </a:cubicBezTo>
                <a:cubicBezTo>
                  <a:pt x="127" y="90"/>
                  <a:pt x="128" y="95"/>
                  <a:pt x="128" y="100"/>
                </a:cubicBezTo>
                <a:cubicBezTo>
                  <a:pt x="128" y="111"/>
                  <a:pt x="128" y="111"/>
                  <a:pt x="128" y="111"/>
                </a:cubicBezTo>
                <a:cubicBezTo>
                  <a:pt x="128" y="113"/>
                  <a:pt x="127" y="116"/>
                  <a:pt x="125" y="118"/>
                </a:cubicBezTo>
                <a:cubicBezTo>
                  <a:pt x="124" y="120"/>
                  <a:pt x="123" y="121"/>
                  <a:pt x="121" y="122"/>
                </a:cubicBezTo>
                <a:cubicBezTo>
                  <a:pt x="136" y="122"/>
                  <a:pt x="136" y="122"/>
                  <a:pt x="136" y="122"/>
                </a:cubicBezTo>
                <a:close/>
                <a:moveTo>
                  <a:pt x="116" y="42"/>
                </a:move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5" y="49"/>
                  <a:pt x="112" y="56"/>
                  <a:pt x="106" y="61"/>
                </a:cubicBezTo>
                <a:cubicBezTo>
                  <a:pt x="106" y="61"/>
                  <a:pt x="106" y="61"/>
                  <a:pt x="106" y="61"/>
                </a:cubicBezTo>
                <a:cubicBezTo>
                  <a:pt x="106" y="61"/>
                  <a:pt x="106" y="61"/>
                  <a:pt x="106" y="61"/>
                </a:cubicBezTo>
                <a:cubicBezTo>
                  <a:pt x="106" y="62"/>
                  <a:pt x="106" y="62"/>
                  <a:pt x="106" y="62"/>
                </a:cubicBezTo>
                <a:cubicBezTo>
                  <a:pt x="116" y="72"/>
                  <a:pt x="116" y="72"/>
                  <a:pt x="116" y="72"/>
                </a:cubicBezTo>
                <a:cubicBezTo>
                  <a:pt x="116" y="72"/>
                  <a:pt x="116" y="72"/>
                  <a:pt x="116" y="72"/>
                </a:cubicBezTo>
                <a:cubicBezTo>
                  <a:pt x="117" y="73"/>
                  <a:pt x="118" y="74"/>
                  <a:pt x="119" y="75"/>
                </a:cubicBezTo>
                <a:cubicBezTo>
                  <a:pt x="120" y="75"/>
                  <a:pt x="121" y="75"/>
                  <a:pt x="121" y="76"/>
                </a:cubicBezTo>
                <a:cubicBezTo>
                  <a:pt x="121" y="76"/>
                  <a:pt x="121" y="76"/>
                  <a:pt x="121" y="76"/>
                </a:cubicBezTo>
                <a:cubicBezTo>
                  <a:pt x="121" y="76"/>
                  <a:pt x="121" y="76"/>
                  <a:pt x="121" y="76"/>
                </a:cubicBezTo>
                <a:cubicBezTo>
                  <a:pt x="122" y="76"/>
                  <a:pt x="124" y="76"/>
                  <a:pt x="125" y="76"/>
                </a:cubicBezTo>
                <a:cubicBezTo>
                  <a:pt x="130" y="76"/>
                  <a:pt x="134" y="74"/>
                  <a:pt x="138" y="71"/>
                </a:cubicBezTo>
                <a:cubicBezTo>
                  <a:pt x="141" y="67"/>
                  <a:pt x="143" y="63"/>
                  <a:pt x="143" y="58"/>
                </a:cubicBezTo>
                <a:cubicBezTo>
                  <a:pt x="143" y="53"/>
                  <a:pt x="141" y="48"/>
                  <a:pt x="138" y="45"/>
                </a:cubicBezTo>
                <a:cubicBezTo>
                  <a:pt x="134" y="42"/>
                  <a:pt x="130" y="40"/>
                  <a:pt x="125" y="40"/>
                </a:cubicBezTo>
                <a:cubicBezTo>
                  <a:pt x="123" y="40"/>
                  <a:pt x="121" y="40"/>
                  <a:pt x="120" y="40"/>
                </a:cubicBezTo>
                <a:cubicBezTo>
                  <a:pt x="118" y="41"/>
                  <a:pt x="117" y="41"/>
                  <a:pt x="116" y="4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ea typeface="华文细黑" panose="02010600040101010101" pitchFamily="2" charset="-122"/>
            </a:endParaRPr>
          </a:p>
        </p:txBody>
      </p:sp>
      <p:sp>
        <p:nvSpPr>
          <p:cNvPr id="30749" name="Freeform 29"/>
          <p:cNvSpPr>
            <a:spLocks noEditPoints="1"/>
          </p:cNvSpPr>
          <p:nvPr/>
        </p:nvSpPr>
        <p:spPr bwMode="auto">
          <a:xfrm>
            <a:off x="4491038" y="3754438"/>
            <a:ext cx="195262" cy="276225"/>
          </a:xfrm>
          <a:custGeom>
            <a:avLst/>
            <a:gdLst>
              <a:gd name="T0" fmla="*/ 38 w 102"/>
              <a:gd name="T1" fmla="*/ 124 h 144"/>
              <a:gd name="T2" fmla="*/ 38 w 102"/>
              <a:gd name="T3" fmla="*/ 124 h 144"/>
              <a:gd name="T4" fmla="*/ 65 w 102"/>
              <a:gd name="T5" fmla="*/ 124 h 144"/>
              <a:gd name="T6" fmla="*/ 68 w 102"/>
              <a:gd name="T7" fmla="*/ 127 h 144"/>
              <a:gd name="T8" fmla="*/ 68 w 102"/>
              <a:gd name="T9" fmla="*/ 127 h 144"/>
              <a:gd name="T10" fmla="*/ 68 w 102"/>
              <a:gd name="T11" fmla="*/ 141 h 144"/>
              <a:gd name="T12" fmla="*/ 65 w 102"/>
              <a:gd name="T13" fmla="*/ 144 h 144"/>
              <a:gd name="T14" fmla="*/ 65 w 102"/>
              <a:gd name="T15" fmla="*/ 144 h 144"/>
              <a:gd name="T16" fmla="*/ 38 w 102"/>
              <a:gd name="T17" fmla="*/ 144 h 144"/>
              <a:gd name="T18" fmla="*/ 34 w 102"/>
              <a:gd name="T19" fmla="*/ 141 h 144"/>
              <a:gd name="T20" fmla="*/ 34 w 102"/>
              <a:gd name="T21" fmla="*/ 141 h 144"/>
              <a:gd name="T22" fmla="*/ 34 w 102"/>
              <a:gd name="T23" fmla="*/ 127 h 144"/>
              <a:gd name="T24" fmla="*/ 38 w 102"/>
              <a:gd name="T25" fmla="*/ 124 h 144"/>
              <a:gd name="T26" fmla="*/ 51 w 102"/>
              <a:gd name="T27" fmla="*/ 0 h 144"/>
              <a:gd name="T28" fmla="*/ 51 w 102"/>
              <a:gd name="T29" fmla="*/ 0 h 144"/>
              <a:gd name="T30" fmla="*/ 87 w 102"/>
              <a:gd name="T31" fmla="*/ 15 h 144"/>
              <a:gd name="T32" fmla="*/ 87 w 102"/>
              <a:gd name="T33" fmla="*/ 15 h 144"/>
              <a:gd name="T34" fmla="*/ 87 w 102"/>
              <a:gd name="T35" fmla="*/ 15 h 144"/>
              <a:gd name="T36" fmla="*/ 102 w 102"/>
              <a:gd name="T37" fmla="*/ 51 h 144"/>
              <a:gd name="T38" fmla="*/ 98 w 102"/>
              <a:gd name="T39" fmla="*/ 72 h 144"/>
              <a:gd name="T40" fmla="*/ 86 w 102"/>
              <a:gd name="T41" fmla="*/ 89 h 144"/>
              <a:gd name="T42" fmla="*/ 81 w 102"/>
              <a:gd name="T43" fmla="*/ 94 h 144"/>
              <a:gd name="T44" fmla="*/ 68 w 102"/>
              <a:gd name="T45" fmla="*/ 114 h 144"/>
              <a:gd name="T46" fmla="*/ 62 w 102"/>
              <a:gd name="T47" fmla="*/ 119 h 144"/>
              <a:gd name="T48" fmla="*/ 41 w 102"/>
              <a:gd name="T49" fmla="*/ 119 h 144"/>
              <a:gd name="T50" fmla="*/ 35 w 102"/>
              <a:gd name="T51" fmla="*/ 114 h 144"/>
              <a:gd name="T52" fmla="*/ 22 w 102"/>
              <a:gd name="T53" fmla="*/ 94 h 144"/>
              <a:gd name="T54" fmla="*/ 17 w 102"/>
              <a:gd name="T55" fmla="*/ 89 h 144"/>
              <a:gd name="T56" fmla="*/ 17 w 102"/>
              <a:gd name="T57" fmla="*/ 89 h 144"/>
              <a:gd name="T58" fmla="*/ 5 w 102"/>
              <a:gd name="T59" fmla="*/ 72 h 144"/>
              <a:gd name="T60" fmla="*/ 0 w 102"/>
              <a:gd name="T61" fmla="*/ 51 h 144"/>
              <a:gd name="T62" fmla="*/ 15 w 102"/>
              <a:gd name="T63" fmla="*/ 15 h 144"/>
              <a:gd name="T64" fmla="*/ 16 w 102"/>
              <a:gd name="T65" fmla="*/ 14 h 144"/>
              <a:gd name="T66" fmla="*/ 51 w 102"/>
              <a:gd name="T67" fmla="*/ 0 h 144"/>
              <a:gd name="T68" fmla="*/ 80 w 102"/>
              <a:gd name="T69" fmla="*/ 23 h 144"/>
              <a:gd name="T70" fmla="*/ 80 w 102"/>
              <a:gd name="T71" fmla="*/ 23 h 144"/>
              <a:gd name="T72" fmla="*/ 51 w 102"/>
              <a:gd name="T73" fmla="*/ 11 h 144"/>
              <a:gd name="T74" fmla="*/ 23 w 102"/>
              <a:gd name="T75" fmla="*/ 22 h 144"/>
              <a:gd name="T76" fmla="*/ 23 w 102"/>
              <a:gd name="T77" fmla="*/ 23 h 144"/>
              <a:gd name="T78" fmla="*/ 11 w 102"/>
              <a:gd name="T79" fmla="*/ 51 h 144"/>
              <a:gd name="T80" fmla="*/ 15 w 102"/>
              <a:gd name="T81" fmla="*/ 67 h 144"/>
              <a:gd name="T82" fmla="*/ 24 w 102"/>
              <a:gd name="T83" fmla="*/ 80 h 144"/>
              <a:gd name="T84" fmla="*/ 25 w 102"/>
              <a:gd name="T85" fmla="*/ 81 h 144"/>
              <a:gd name="T86" fmla="*/ 30 w 102"/>
              <a:gd name="T87" fmla="*/ 86 h 144"/>
              <a:gd name="T88" fmla="*/ 45 w 102"/>
              <a:gd name="T89" fmla="*/ 108 h 144"/>
              <a:gd name="T90" fmla="*/ 57 w 102"/>
              <a:gd name="T91" fmla="*/ 108 h 144"/>
              <a:gd name="T92" fmla="*/ 73 w 102"/>
              <a:gd name="T93" fmla="*/ 86 h 144"/>
              <a:gd name="T94" fmla="*/ 78 w 102"/>
              <a:gd name="T95" fmla="*/ 81 h 144"/>
              <a:gd name="T96" fmla="*/ 78 w 102"/>
              <a:gd name="T97" fmla="*/ 80 h 144"/>
              <a:gd name="T98" fmla="*/ 88 w 102"/>
              <a:gd name="T99" fmla="*/ 67 h 144"/>
              <a:gd name="T100" fmla="*/ 91 w 102"/>
              <a:gd name="T101" fmla="*/ 51 h 144"/>
              <a:gd name="T102" fmla="*/ 80 w 102"/>
              <a:gd name="T103" fmla="*/ 23 h 144"/>
              <a:gd name="T104" fmla="*/ 62 w 102"/>
              <a:gd name="T105" fmla="*/ 131 h 144"/>
              <a:gd name="T106" fmla="*/ 62 w 102"/>
              <a:gd name="T107" fmla="*/ 131 h 144"/>
              <a:gd name="T108" fmla="*/ 41 w 102"/>
              <a:gd name="T109" fmla="*/ 131 h 144"/>
              <a:gd name="T110" fmla="*/ 41 w 102"/>
              <a:gd name="T111" fmla="*/ 138 h 144"/>
              <a:gd name="T112" fmla="*/ 62 w 102"/>
              <a:gd name="T113" fmla="*/ 138 h 144"/>
              <a:gd name="T114" fmla="*/ 62 w 102"/>
              <a:gd name="T115" fmla="*/ 131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2" h="144">
                <a:moveTo>
                  <a:pt x="38" y="124"/>
                </a:moveTo>
                <a:cubicBezTo>
                  <a:pt x="38" y="124"/>
                  <a:pt x="38" y="124"/>
                  <a:pt x="38" y="124"/>
                </a:cubicBezTo>
                <a:cubicBezTo>
                  <a:pt x="65" y="124"/>
                  <a:pt x="65" y="124"/>
                  <a:pt x="65" y="124"/>
                </a:cubicBezTo>
                <a:cubicBezTo>
                  <a:pt x="67" y="124"/>
                  <a:pt x="68" y="125"/>
                  <a:pt x="68" y="127"/>
                </a:cubicBezTo>
                <a:cubicBezTo>
                  <a:pt x="68" y="127"/>
                  <a:pt x="68" y="127"/>
                  <a:pt x="68" y="127"/>
                </a:cubicBezTo>
                <a:cubicBezTo>
                  <a:pt x="68" y="141"/>
                  <a:pt x="68" y="141"/>
                  <a:pt x="68" y="141"/>
                </a:cubicBezTo>
                <a:cubicBezTo>
                  <a:pt x="68" y="143"/>
                  <a:pt x="67" y="144"/>
                  <a:pt x="65" y="144"/>
                </a:cubicBezTo>
                <a:cubicBezTo>
                  <a:pt x="65" y="144"/>
                  <a:pt x="65" y="144"/>
                  <a:pt x="65" y="144"/>
                </a:cubicBezTo>
                <a:cubicBezTo>
                  <a:pt x="38" y="144"/>
                  <a:pt x="38" y="144"/>
                  <a:pt x="38" y="144"/>
                </a:cubicBezTo>
                <a:cubicBezTo>
                  <a:pt x="36" y="144"/>
                  <a:pt x="34" y="143"/>
                  <a:pt x="34" y="141"/>
                </a:cubicBezTo>
                <a:cubicBezTo>
                  <a:pt x="34" y="141"/>
                  <a:pt x="34" y="141"/>
                  <a:pt x="34" y="141"/>
                </a:cubicBezTo>
                <a:cubicBezTo>
                  <a:pt x="34" y="127"/>
                  <a:pt x="34" y="127"/>
                  <a:pt x="34" y="127"/>
                </a:cubicBezTo>
                <a:cubicBezTo>
                  <a:pt x="34" y="125"/>
                  <a:pt x="36" y="124"/>
                  <a:pt x="38" y="124"/>
                </a:cubicBezTo>
                <a:close/>
                <a:moveTo>
                  <a:pt x="51" y="0"/>
                </a:moveTo>
                <a:cubicBezTo>
                  <a:pt x="51" y="0"/>
                  <a:pt x="51" y="0"/>
                  <a:pt x="51" y="0"/>
                </a:cubicBezTo>
                <a:cubicBezTo>
                  <a:pt x="65" y="0"/>
                  <a:pt x="78" y="5"/>
                  <a:pt x="87" y="15"/>
                </a:cubicBezTo>
                <a:cubicBezTo>
                  <a:pt x="87" y="15"/>
                  <a:pt x="87" y="15"/>
                  <a:pt x="87" y="15"/>
                </a:cubicBezTo>
                <a:cubicBezTo>
                  <a:pt x="87" y="15"/>
                  <a:pt x="87" y="15"/>
                  <a:pt x="87" y="15"/>
                </a:cubicBezTo>
                <a:cubicBezTo>
                  <a:pt x="97" y="24"/>
                  <a:pt x="102" y="37"/>
                  <a:pt x="102" y="51"/>
                </a:cubicBezTo>
                <a:cubicBezTo>
                  <a:pt x="102" y="58"/>
                  <a:pt x="101" y="65"/>
                  <a:pt x="98" y="72"/>
                </a:cubicBezTo>
                <a:cubicBezTo>
                  <a:pt x="95" y="78"/>
                  <a:pt x="91" y="84"/>
                  <a:pt x="86" y="89"/>
                </a:cubicBezTo>
                <a:cubicBezTo>
                  <a:pt x="85" y="90"/>
                  <a:pt x="82" y="92"/>
                  <a:pt x="81" y="94"/>
                </a:cubicBezTo>
                <a:cubicBezTo>
                  <a:pt x="73" y="101"/>
                  <a:pt x="69" y="105"/>
                  <a:pt x="68" y="114"/>
                </a:cubicBezTo>
                <a:cubicBezTo>
                  <a:pt x="67" y="117"/>
                  <a:pt x="65" y="119"/>
                  <a:pt x="62" y="119"/>
                </a:cubicBezTo>
                <a:cubicBezTo>
                  <a:pt x="41" y="119"/>
                  <a:pt x="41" y="119"/>
                  <a:pt x="41" y="119"/>
                </a:cubicBezTo>
                <a:cubicBezTo>
                  <a:pt x="38" y="119"/>
                  <a:pt x="35" y="117"/>
                  <a:pt x="35" y="114"/>
                </a:cubicBezTo>
                <a:cubicBezTo>
                  <a:pt x="34" y="105"/>
                  <a:pt x="30" y="101"/>
                  <a:pt x="22" y="94"/>
                </a:cubicBezTo>
                <a:cubicBezTo>
                  <a:pt x="20" y="92"/>
                  <a:pt x="18" y="90"/>
                  <a:pt x="17" y="89"/>
                </a:cubicBezTo>
                <a:cubicBezTo>
                  <a:pt x="17" y="89"/>
                  <a:pt x="17" y="89"/>
                  <a:pt x="17" y="89"/>
                </a:cubicBezTo>
                <a:cubicBezTo>
                  <a:pt x="12" y="84"/>
                  <a:pt x="7" y="78"/>
                  <a:pt x="5" y="72"/>
                </a:cubicBezTo>
                <a:cubicBezTo>
                  <a:pt x="2" y="65"/>
                  <a:pt x="0" y="58"/>
                  <a:pt x="0" y="51"/>
                </a:cubicBezTo>
                <a:cubicBezTo>
                  <a:pt x="0" y="37"/>
                  <a:pt x="6" y="24"/>
                  <a:pt x="15" y="15"/>
                </a:cubicBezTo>
                <a:cubicBezTo>
                  <a:pt x="16" y="14"/>
                  <a:pt x="16" y="14"/>
                  <a:pt x="16" y="14"/>
                </a:cubicBezTo>
                <a:cubicBezTo>
                  <a:pt x="25" y="5"/>
                  <a:pt x="37" y="0"/>
                  <a:pt x="51" y="0"/>
                </a:cubicBezTo>
                <a:close/>
                <a:moveTo>
                  <a:pt x="80" y="23"/>
                </a:moveTo>
                <a:cubicBezTo>
                  <a:pt x="80" y="23"/>
                  <a:pt x="80" y="23"/>
                  <a:pt x="80" y="23"/>
                </a:cubicBezTo>
                <a:cubicBezTo>
                  <a:pt x="72" y="15"/>
                  <a:pt x="62" y="11"/>
                  <a:pt x="51" y="11"/>
                </a:cubicBezTo>
                <a:cubicBezTo>
                  <a:pt x="40" y="11"/>
                  <a:pt x="31" y="15"/>
                  <a:pt x="23" y="22"/>
                </a:cubicBezTo>
                <a:cubicBezTo>
                  <a:pt x="23" y="23"/>
                  <a:pt x="23" y="23"/>
                  <a:pt x="23" y="23"/>
                </a:cubicBezTo>
                <a:cubicBezTo>
                  <a:pt x="16" y="30"/>
                  <a:pt x="11" y="40"/>
                  <a:pt x="11" y="51"/>
                </a:cubicBezTo>
                <a:cubicBezTo>
                  <a:pt x="11" y="57"/>
                  <a:pt x="13" y="62"/>
                  <a:pt x="15" y="67"/>
                </a:cubicBezTo>
                <a:cubicBezTo>
                  <a:pt x="17" y="72"/>
                  <a:pt x="20" y="77"/>
                  <a:pt x="24" y="80"/>
                </a:cubicBezTo>
                <a:cubicBezTo>
                  <a:pt x="25" y="81"/>
                  <a:pt x="25" y="81"/>
                  <a:pt x="25" y="81"/>
                </a:cubicBezTo>
                <a:cubicBezTo>
                  <a:pt x="27" y="83"/>
                  <a:pt x="29" y="84"/>
                  <a:pt x="30" y="86"/>
                </a:cubicBezTo>
                <a:cubicBezTo>
                  <a:pt x="38" y="93"/>
                  <a:pt x="43" y="98"/>
                  <a:pt x="45" y="108"/>
                </a:cubicBezTo>
                <a:cubicBezTo>
                  <a:pt x="57" y="108"/>
                  <a:pt x="57" y="108"/>
                  <a:pt x="57" y="108"/>
                </a:cubicBezTo>
                <a:cubicBezTo>
                  <a:pt x="60" y="98"/>
                  <a:pt x="65" y="93"/>
                  <a:pt x="73" y="86"/>
                </a:cubicBezTo>
                <a:cubicBezTo>
                  <a:pt x="74" y="84"/>
                  <a:pt x="75" y="83"/>
                  <a:pt x="78" y="81"/>
                </a:cubicBezTo>
                <a:cubicBezTo>
                  <a:pt x="78" y="80"/>
                  <a:pt x="78" y="80"/>
                  <a:pt x="78" y="80"/>
                </a:cubicBezTo>
                <a:cubicBezTo>
                  <a:pt x="82" y="77"/>
                  <a:pt x="85" y="72"/>
                  <a:pt x="88" y="67"/>
                </a:cubicBezTo>
                <a:cubicBezTo>
                  <a:pt x="90" y="62"/>
                  <a:pt x="91" y="57"/>
                  <a:pt x="91" y="51"/>
                </a:cubicBezTo>
                <a:cubicBezTo>
                  <a:pt x="91" y="40"/>
                  <a:pt x="87" y="30"/>
                  <a:pt x="80" y="23"/>
                </a:cubicBezTo>
                <a:close/>
                <a:moveTo>
                  <a:pt x="62" y="131"/>
                </a:moveTo>
                <a:cubicBezTo>
                  <a:pt x="62" y="131"/>
                  <a:pt x="62" y="131"/>
                  <a:pt x="62" y="131"/>
                </a:cubicBezTo>
                <a:cubicBezTo>
                  <a:pt x="41" y="131"/>
                  <a:pt x="41" y="131"/>
                  <a:pt x="41" y="131"/>
                </a:cubicBezTo>
                <a:cubicBezTo>
                  <a:pt x="41" y="138"/>
                  <a:pt x="41" y="138"/>
                  <a:pt x="41" y="138"/>
                </a:cubicBezTo>
                <a:cubicBezTo>
                  <a:pt x="62" y="138"/>
                  <a:pt x="62" y="138"/>
                  <a:pt x="62" y="138"/>
                </a:cubicBezTo>
                <a:cubicBezTo>
                  <a:pt x="62" y="131"/>
                  <a:pt x="62" y="131"/>
                  <a:pt x="62" y="13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ea typeface="华文细黑" panose="02010600040101010101" pitchFamily="2" charset="-122"/>
            </a:endParaRPr>
          </a:p>
        </p:txBody>
      </p:sp>
      <p:sp>
        <p:nvSpPr>
          <p:cNvPr id="30750" name="Line 30"/>
          <p:cNvSpPr>
            <a:spLocks noChangeShapeType="1"/>
          </p:cNvSpPr>
          <p:nvPr/>
        </p:nvSpPr>
        <p:spPr bwMode="auto">
          <a:xfrm flipH="1">
            <a:off x="3473450" y="1655763"/>
            <a:ext cx="760413" cy="0"/>
          </a:xfrm>
          <a:prstGeom prst="line">
            <a:avLst/>
          </a:prstGeom>
          <a:noFill/>
          <a:ln w="6350" cmpd="sng">
            <a:solidFill>
              <a:schemeClr val="bg1">
                <a:lumMod val="65000"/>
              </a:schemeClr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0751" name="Line 31"/>
          <p:cNvSpPr>
            <a:spLocks noChangeShapeType="1"/>
          </p:cNvSpPr>
          <p:nvPr/>
        </p:nvSpPr>
        <p:spPr bwMode="auto">
          <a:xfrm>
            <a:off x="3473450" y="3143250"/>
            <a:ext cx="0" cy="749300"/>
          </a:xfrm>
          <a:prstGeom prst="line">
            <a:avLst/>
          </a:prstGeom>
          <a:noFill/>
          <a:ln w="6350" cmpd="sng">
            <a:solidFill>
              <a:schemeClr val="bg1">
                <a:lumMod val="65000"/>
              </a:schemeClr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0752" name="Line 32"/>
          <p:cNvSpPr>
            <a:spLocks noChangeShapeType="1"/>
          </p:cNvSpPr>
          <p:nvPr/>
        </p:nvSpPr>
        <p:spPr bwMode="auto">
          <a:xfrm>
            <a:off x="4913313" y="3892550"/>
            <a:ext cx="720725" cy="0"/>
          </a:xfrm>
          <a:prstGeom prst="line">
            <a:avLst/>
          </a:prstGeom>
          <a:noFill/>
          <a:ln w="6350" cmpd="sng">
            <a:solidFill>
              <a:schemeClr val="bg1">
                <a:lumMod val="65000"/>
              </a:schemeClr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0753" name="Line 33"/>
          <p:cNvSpPr>
            <a:spLocks noChangeShapeType="1"/>
          </p:cNvSpPr>
          <p:nvPr/>
        </p:nvSpPr>
        <p:spPr bwMode="auto">
          <a:xfrm flipV="1">
            <a:off x="5634038" y="1655763"/>
            <a:ext cx="0" cy="788987"/>
          </a:xfrm>
          <a:prstGeom prst="line">
            <a:avLst/>
          </a:prstGeom>
          <a:noFill/>
          <a:ln w="6350" cmpd="sng">
            <a:solidFill>
              <a:schemeClr val="bg1">
                <a:lumMod val="65000"/>
              </a:schemeClr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0754" name="Rectangle 34"/>
          <p:cNvSpPr>
            <a:spLocks noChangeArrowheads="1"/>
          </p:cNvSpPr>
          <p:nvPr/>
        </p:nvSpPr>
        <p:spPr bwMode="auto">
          <a:xfrm>
            <a:off x="5795963" y="1579563"/>
            <a:ext cx="2376487" cy="71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添加标题文本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ea typeface="华文细黑" panose="02010600040101010101" pitchFamily="2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ea typeface="华文细黑" panose="02010600040101010101" pitchFamily="2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ea typeface="华文细黑" panose="02010600040101010101" pitchFamily="2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ea typeface="华文细黑" panose="02010600040101010101" pitchFamily="2" charset="-122"/>
            </a:endParaRPr>
          </a:p>
        </p:txBody>
      </p:sp>
      <p:sp>
        <p:nvSpPr>
          <p:cNvPr id="30755" name="Rectangle 35"/>
          <p:cNvSpPr>
            <a:spLocks noChangeArrowheads="1"/>
          </p:cNvSpPr>
          <p:nvPr/>
        </p:nvSpPr>
        <p:spPr bwMode="auto">
          <a:xfrm>
            <a:off x="5795963" y="3808413"/>
            <a:ext cx="2376487" cy="71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1200" dirty="0">
                <a:solidFill>
                  <a:schemeClr val="accent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添加标题文本</a:t>
            </a:r>
            <a:endParaRPr lang="en-US" altLang="zh-CN" sz="1200" dirty="0">
              <a:solidFill>
                <a:schemeClr val="accent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ea typeface="华文细黑" panose="02010600040101010101" pitchFamily="2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ea typeface="华文细黑" panose="02010600040101010101" pitchFamily="2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ea typeface="华文细黑" panose="02010600040101010101" pitchFamily="2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ea typeface="华文细黑" panose="02010600040101010101" pitchFamily="2" charset="-122"/>
            </a:endParaRPr>
          </a:p>
        </p:txBody>
      </p:sp>
      <p:sp>
        <p:nvSpPr>
          <p:cNvPr id="30756" name="Rectangle 36"/>
          <p:cNvSpPr>
            <a:spLocks noChangeArrowheads="1"/>
          </p:cNvSpPr>
          <p:nvPr/>
        </p:nvSpPr>
        <p:spPr bwMode="auto">
          <a:xfrm>
            <a:off x="957263" y="1579563"/>
            <a:ext cx="2376487" cy="71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lvl="0" algn="r">
              <a:lnSpc>
                <a:spcPct val="120000"/>
              </a:lnSpc>
            </a:pPr>
            <a:r>
              <a:rPr lang="zh-CN" altLang="en-US" sz="1200" dirty="0">
                <a:solidFill>
                  <a:schemeClr val="accent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添加标题文本</a:t>
            </a:r>
            <a:endParaRPr lang="en-US" altLang="zh-CN" sz="1200" dirty="0">
              <a:solidFill>
                <a:schemeClr val="accent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algn="r"/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ea typeface="华文细黑" panose="02010600040101010101" pitchFamily="2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ea typeface="华文细黑" panose="02010600040101010101" pitchFamily="2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ea typeface="华文细黑" panose="02010600040101010101" pitchFamily="2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ea typeface="华文细黑" panose="02010600040101010101" pitchFamily="2" charset="-122"/>
            </a:endParaRPr>
          </a:p>
        </p:txBody>
      </p:sp>
      <p:sp>
        <p:nvSpPr>
          <p:cNvPr id="30757" name="Rectangle 37"/>
          <p:cNvSpPr>
            <a:spLocks noChangeArrowheads="1"/>
          </p:cNvSpPr>
          <p:nvPr/>
        </p:nvSpPr>
        <p:spPr bwMode="auto">
          <a:xfrm>
            <a:off x="957263" y="3808413"/>
            <a:ext cx="2376487" cy="71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lvl="0" algn="r"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添加标题文本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algn="r"/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ea typeface="华文细黑" panose="02010600040101010101" pitchFamily="2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ea typeface="华文细黑" panose="02010600040101010101" pitchFamily="2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ea typeface="华文细黑" panose="02010600040101010101" pitchFamily="2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ea typeface="华文细黑" panose="02010600040101010101" pitchFamily="2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" y="246509"/>
            <a:ext cx="179511" cy="2880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ea typeface="华文细黑" panose="02010600040101010101" pitchFamily="2" charset="-122"/>
            </a:endParaRPr>
          </a:p>
        </p:txBody>
      </p:sp>
      <p:sp>
        <p:nvSpPr>
          <p:cNvPr id="22" name="Rectangle 39"/>
          <p:cNvSpPr>
            <a:spLocks noChangeArrowheads="1"/>
          </p:cNvSpPr>
          <p:nvPr/>
        </p:nvSpPr>
        <p:spPr bwMode="auto">
          <a:xfrm>
            <a:off x="323528" y="266700"/>
            <a:ext cx="27780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此处添加标题文本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307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307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500"/>
                                            <p:tgtEl>
                                              <p:spTgt spid="307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2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" dur="500" fill="hold"/>
                                            <p:tgtEl>
                                              <p:spTgt spid="307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307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300" fill="hold"/>
                                            <p:tgtEl>
                                              <p:spTgt spid="307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300" fill="hold"/>
                                            <p:tgtEl>
                                              <p:spTgt spid="307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300"/>
                                            <p:tgtEl>
                                              <p:spTgt spid="307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22" dur="150" fill="hold"/>
                                            <p:tgtEl>
                                              <p:spTgt spid="3074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500" fill="hold"/>
                                            <p:tgtEl>
                                              <p:spTgt spid="307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500" fill="hold"/>
                                            <p:tgtEl>
                                              <p:spTgt spid="307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9" dur="500"/>
                                            <p:tgtEl>
                                              <p:spTgt spid="307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grpId="0" nodeType="withEffect" p14:presetBounceEnd="5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2" dur="500" fill="hold"/>
                                            <p:tgtEl>
                                              <p:spTgt spid="307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3" dur="500" fill="hold"/>
                                            <p:tgtEl>
                                              <p:spTgt spid="307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307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300" fill="hold"/>
                                            <p:tgtEl>
                                              <p:spTgt spid="307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300"/>
                                            <p:tgtEl>
                                              <p:spTgt spid="307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40" dur="150" fill="hold"/>
                                            <p:tgtEl>
                                              <p:spTgt spid="3074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8" fill="hold" grpId="0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3" dur="500" fill="hold"/>
                                            <p:tgtEl>
                                              <p:spTgt spid="307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4" dur="500" fill="hold"/>
                                            <p:tgtEl>
                                              <p:spTgt spid="307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1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7" dur="500"/>
                                            <p:tgtEl>
                                              <p:spTgt spid="307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8" fill="hold" grpId="0" nodeType="withEffect" p14:presetBounceEnd="50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0" dur="500" fill="hold"/>
                                            <p:tgtEl>
                                              <p:spTgt spid="307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1" dur="500" fill="hold"/>
                                            <p:tgtEl>
                                              <p:spTgt spid="307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300" fill="hold"/>
                                            <p:tgtEl>
                                              <p:spTgt spid="307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300" fill="hold"/>
                                            <p:tgtEl>
                                              <p:spTgt spid="307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300"/>
                                            <p:tgtEl>
                                              <p:spTgt spid="307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58" dur="150" fill="hold"/>
                                            <p:tgtEl>
                                              <p:spTgt spid="3074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2" fill="hold" grpId="0" nodeType="withEffect" p14:presetBounceEnd="5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1" dur="500" fill="hold"/>
                                            <p:tgtEl>
                                              <p:spTgt spid="307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2" dur="500" fill="hold"/>
                                            <p:tgtEl>
                                              <p:spTgt spid="307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500"/>
                                            <p:tgtEl>
                                              <p:spTgt spid="307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2" fill="hold" grpId="0" nodeType="withEffect" p14:presetBounceEnd="50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8" dur="500" fill="hold"/>
                                            <p:tgtEl>
                                              <p:spTgt spid="307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9" dur="500" fill="hold"/>
                                            <p:tgtEl>
                                              <p:spTgt spid="307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300" fill="hold"/>
                                            <p:tgtEl>
                                              <p:spTgt spid="307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300" fill="hold"/>
                                            <p:tgtEl>
                                              <p:spTgt spid="307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300"/>
                                            <p:tgtEl>
                                              <p:spTgt spid="307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76" dur="150" fill="hold"/>
                                            <p:tgtEl>
                                              <p:spTgt spid="3074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7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300" fill="hold"/>
                                            <p:tgtEl>
                                              <p:spTgt spid="307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300" fill="hold"/>
                                            <p:tgtEl>
                                              <p:spTgt spid="307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300"/>
                                            <p:tgtEl>
                                              <p:spTgt spid="307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83" dur="150" fill="hold"/>
                                            <p:tgtEl>
                                              <p:spTgt spid="3074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741" grpId="0" animBg="1"/>
          <p:bldP spid="30742" grpId="0" animBg="1"/>
          <p:bldP spid="30743" grpId="0" animBg="1"/>
          <p:bldP spid="30744" grpId="0" animBg="1"/>
          <p:bldP spid="30745" grpId="0" animBg="1"/>
          <p:bldP spid="30745" grpId="1" animBg="1"/>
          <p:bldP spid="30746" grpId="0" animBg="1"/>
          <p:bldP spid="30746" grpId="1" animBg="1"/>
          <p:bldP spid="30747" grpId="0" animBg="1"/>
          <p:bldP spid="30747" grpId="1" animBg="1"/>
          <p:bldP spid="30748" grpId="0" animBg="1"/>
          <p:bldP spid="30748" grpId="1" animBg="1"/>
          <p:bldP spid="30749" grpId="0" animBg="1"/>
          <p:bldP spid="30749" grpId="1" animBg="1"/>
          <p:bldP spid="30750" grpId="0" animBg="1"/>
          <p:bldP spid="30751" grpId="0" animBg="1"/>
          <p:bldP spid="30752" grpId="0" animBg="1"/>
          <p:bldP spid="30753" grpId="0" animBg="1"/>
          <p:bldP spid="30754" grpId="0"/>
          <p:bldP spid="30755" grpId="0"/>
          <p:bldP spid="30756" grpId="0"/>
          <p:bldP spid="3075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07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07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500"/>
                                            <p:tgtEl>
                                              <p:spTgt spid="307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07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307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300" fill="hold"/>
                                            <p:tgtEl>
                                              <p:spTgt spid="307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300" fill="hold"/>
                                            <p:tgtEl>
                                              <p:spTgt spid="307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300"/>
                                            <p:tgtEl>
                                              <p:spTgt spid="307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22" dur="150" fill="hold"/>
                                            <p:tgtEl>
                                              <p:spTgt spid="3074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07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307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9" dur="500"/>
                                            <p:tgtEl>
                                              <p:spTgt spid="307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307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307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307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300" fill="hold"/>
                                            <p:tgtEl>
                                              <p:spTgt spid="307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300"/>
                                            <p:tgtEl>
                                              <p:spTgt spid="307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40" dur="150" fill="hold"/>
                                            <p:tgtEl>
                                              <p:spTgt spid="3074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307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307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1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7" dur="500"/>
                                            <p:tgtEl>
                                              <p:spTgt spid="307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307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307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300" fill="hold"/>
                                            <p:tgtEl>
                                              <p:spTgt spid="307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300" fill="hold"/>
                                            <p:tgtEl>
                                              <p:spTgt spid="307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300"/>
                                            <p:tgtEl>
                                              <p:spTgt spid="307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58" dur="150" fill="hold"/>
                                            <p:tgtEl>
                                              <p:spTgt spid="3074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307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307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500"/>
                                            <p:tgtEl>
                                              <p:spTgt spid="307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2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307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307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300" fill="hold"/>
                                            <p:tgtEl>
                                              <p:spTgt spid="307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300" fill="hold"/>
                                            <p:tgtEl>
                                              <p:spTgt spid="307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300"/>
                                            <p:tgtEl>
                                              <p:spTgt spid="307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76" dur="150" fill="hold"/>
                                            <p:tgtEl>
                                              <p:spTgt spid="3074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7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300" fill="hold"/>
                                            <p:tgtEl>
                                              <p:spTgt spid="307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300" fill="hold"/>
                                            <p:tgtEl>
                                              <p:spTgt spid="307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300"/>
                                            <p:tgtEl>
                                              <p:spTgt spid="307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83" dur="150" fill="hold"/>
                                            <p:tgtEl>
                                              <p:spTgt spid="3074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741" grpId="0" animBg="1"/>
          <p:bldP spid="30742" grpId="0" animBg="1"/>
          <p:bldP spid="30743" grpId="0" animBg="1"/>
          <p:bldP spid="30744" grpId="0" animBg="1"/>
          <p:bldP spid="30745" grpId="0" animBg="1"/>
          <p:bldP spid="30745" grpId="1" animBg="1"/>
          <p:bldP spid="30746" grpId="0" animBg="1"/>
          <p:bldP spid="30746" grpId="1" animBg="1"/>
          <p:bldP spid="30747" grpId="0" animBg="1"/>
          <p:bldP spid="30747" grpId="1" animBg="1"/>
          <p:bldP spid="30748" grpId="0" animBg="1"/>
          <p:bldP spid="30748" grpId="1" animBg="1"/>
          <p:bldP spid="30749" grpId="0" animBg="1"/>
          <p:bldP spid="30749" grpId="1" animBg="1"/>
          <p:bldP spid="30750" grpId="0" animBg="1"/>
          <p:bldP spid="30751" grpId="0" animBg="1"/>
          <p:bldP spid="30752" grpId="0" animBg="1"/>
          <p:bldP spid="30753" grpId="0" animBg="1"/>
          <p:bldP spid="30754" grpId="0"/>
          <p:bldP spid="30755" grpId="0"/>
          <p:bldP spid="30756" grpId="0"/>
          <p:bldP spid="30757" grpId="0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61" name="Freeform 21"/>
          <p:cNvSpPr/>
          <p:nvPr/>
        </p:nvSpPr>
        <p:spPr bwMode="auto">
          <a:xfrm>
            <a:off x="3994150" y="1058863"/>
            <a:ext cx="1601788" cy="1608137"/>
          </a:xfrm>
          <a:custGeom>
            <a:avLst/>
            <a:gdLst>
              <a:gd name="T0" fmla="*/ 378 w 914"/>
              <a:gd name="T1" fmla="*/ 299 h 915"/>
              <a:gd name="T2" fmla="*/ 304 w 914"/>
              <a:gd name="T3" fmla="*/ 270 h 915"/>
              <a:gd name="T4" fmla="*/ 276 w 914"/>
              <a:gd name="T5" fmla="*/ 197 h 915"/>
              <a:gd name="T6" fmla="*/ 276 w 914"/>
              <a:gd name="T7" fmla="*/ 46 h 915"/>
              <a:gd name="T8" fmla="*/ 230 w 914"/>
              <a:gd name="T9" fmla="*/ 0 h 915"/>
              <a:gd name="T10" fmla="*/ 45 w 914"/>
              <a:gd name="T11" fmla="*/ 0 h 915"/>
              <a:gd name="T12" fmla="*/ 0 w 914"/>
              <a:gd name="T13" fmla="*/ 46 h 915"/>
              <a:gd name="T14" fmla="*/ 0 w 914"/>
              <a:gd name="T15" fmla="*/ 231 h 915"/>
              <a:gd name="T16" fmla="*/ 45 w 914"/>
              <a:gd name="T17" fmla="*/ 276 h 915"/>
              <a:gd name="T18" fmla="*/ 196 w 914"/>
              <a:gd name="T19" fmla="*/ 276 h 915"/>
              <a:gd name="T20" fmla="*/ 270 w 914"/>
              <a:gd name="T21" fmla="*/ 305 h 915"/>
              <a:gd name="T22" fmla="*/ 298 w 914"/>
              <a:gd name="T23" fmla="*/ 379 h 915"/>
              <a:gd name="T24" fmla="*/ 298 w 914"/>
              <a:gd name="T25" fmla="*/ 869 h 915"/>
              <a:gd name="T26" fmla="*/ 343 w 914"/>
              <a:gd name="T27" fmla="*/ 915 h 915"/>
              <a:gd name="T28" fmla="*/ 869 w 914"/>
              <a:gd name="T29" fmla="*/ 915 h 915"/>
              <a:gd name="T30" fmla="*/ 914 w 914"/>
              <a:gd name="T31" fmla="*/ 869 h 915"/>
              <a:gd name="T32" fmla="*/ 914 w 914"/>
              <a:gd name="T33" fmla="*/ 344 h 915"/>
              <a:gd name="T34" fmla="*/ 869 w 914"/>
              <a:gd name="T35" fmla="*/ 299 h 915"/>
              <a:gd name="T36" fmla="*/ 378 w 914"/>
              <a:gd name="T37" fmla="*/ 299 h 9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914" h="915">
                <a:moveTo>
                  <a:pt x="378" y="299"/>
                </a:moveTo>
                <a:cubicBezTo>
                  <a:pt x="353" y="299"/>
                  <a:pt x="320" y="286"/>
                  <a:pt x="304" y="270"/>
                </a:cubicBezTo>
                <a:cubicBezTo>
                  <a:pt x="288" y="255"/>
                  <a:pt x="276" y="222"/>
                  <a:pt x="276" y="197"/>
                </a:cubicBezTo>
                <a:cubicBezTo>
                  <a:pt x="276" y="46"/>
                  <a:pt x="276" y="46"/>
                  <a:pt x="276" y="46"/>
                </a:cubicBezTo>
                <a:cubicBezTo>
                  <a:pt x="276" y="21"/>
                  <a:pt x="255" y="0"/>
                  <a:pt x="230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20" y="0"/>
                  <a:pt x="0" y="21"/>
                  <a:pt x="0" y="46"/>
                </a:cubicBezTo>
                <a:cubicBezTo>
                  <a:pt x="0" y="231"/>
                  <a:pt x="0" y="231"/>
                  <a:pt x="0" y="231"/>
                </a:cubicBezTo>
                <a:cubicBezTo>
                  <a:pt x="0" y="256"/>
                  <a:pt x="20" y="276"/>
                  <a:pt x="45" y="276"/>
                </a:cubicBezTo>
                <a:cubicBezTo>
                  <a:pt x="196" y="276"/>
                  <a:pt x="196" y="276"/>
                  <a:pt x="196" y="276"/>
                </a:cubicBezTo>
                <a:cubicBezTo>
                  <a:pt x="221" y="276"/>
                  <a:pt x="254" y="289"/>
                  <a:pt x="270" y="305"/>
                </a:cubicBezTo>
                <a:cubicBezTo>
                  <a:pt x="285" y="320"/>
                  <a:pt x="298" y="354"/>
                  <a:pt x="298" y="379"/>
                </a:cubicBezTo>
                <a:cubicBezTo>
                  <a:pt x="298" y="869"/>
                  <a:pt x="298" y="869"/>
                  <a:pt x="298" y="869"/>
                </a:cubicBezTo>
                <a:cubicBezTo>
                  <a:pt x="298" y="894"/>
                  <a:pt x="318" y="915"/>
                  <a:pt x="343" y="915"/>
                </a:cubicBezTo>
                <a:cubicBezTo>
                  <a:pt x="869" y="915"/>
                  <a:pt x="869" y="915"/>
                  <a:pt x="869" y="915"/>
                </a:cubicBezTo>
                <a:cubicBezTo>
                  <a:pt x="894" y="915"/>
                  <a:pt x="914" y="894"/>
                  <a:pt x="914" y="869"/>
                </a:cubicBezTo>
                <a:cubicBezTo>
                  <a:pt x="914" y="344"/>
                  <a:pt x="914" y="344"/>
                  <a:pt x="914" y="344"/>
                </a:cubicBezTo>
                <a:cubicBezTo>
                  <a:pt x="914" y="319"/>
                  <a:pt x="894" y="299"/>
                  <a:pt x="869" y="299"/>
                </a:cubicBezTo>
                <a:lnTo>
                  <a:pt x="378" y="299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ea typeface="华文细黑" panose="02010600040101010101" pitchFamily="2" charset="-122"/>
            </a:endParaRPr>
          </a:p>
        </p:txBody>
      </p:sp>
      <p:sp>
        <p:nvSpPr>
          <p:cNvPr id="35862" name="Freeform 22"/>
          <p:cNvSpPr/>
          <p:nvPr/>
        </p:nvSpPr>
        <p:spPr bwMode="auto">
          <a:xfrm>
            <a:off x="2795588" y="1727200"/>
            <a:ext cx="1603375" cy="1606550"/>
          </a:xfrm>
          <a:custGeom>
            <a:avLst/>
            <a:gdLst>
              <a:gd name="T0" fmla="*/ 298 w 914"/>
              <a:gd name="T1" fmla="*/ 537 h 915"/>
              <a:gd name="T2" fmla="*/ 270 w 914"/>
              <a:gd name="T3" fmla="*/ 610 h 915"/>
              <a:gd name="T4" fmla="*/ 196 w 914"/>
              <a:gd name="T5" fmla="*/ 639 h 915"/>
              <a:gd name="T6" fmla="*/ 45 w 914"/>
              <a:gd name="T7" fmla="*/ 639 h 915"/>
              <a:gd name="T8" fmla="*/ 0 w 914"/>
              <a:gd name="T9" fmla="*/ 684 h 915"/>
              <a:gd name="T10" fmla="*/ 0 w 914"/>
              <a:gd name="T11" fmla="*/ 869 h 915"/>
              <a:gd name="T12" fmla="*/ 45 w 914"/>
              <a:gd name="T13" fmla="*/ 915 h 915"/>
              <a:gd name="T14" fmla="*/ 230 w 914"/>
              <a:gd name="T15" fmla="*/ 915 h 915"/>
              <a:gd name="T16" fmla="*/ 276 w 914"/>
              <a:gd name="T17" fmla="*/ 869 h 915"/>
              <a:gd name="T18" fmla="*/ 276 w 914"/>
              <a:gd name="T19" fmla="*/ 718 h 915"/>
              <a:gd name="T20" fmla="*/ 304 w 914"/>
              <a:gd name="T21" fmla="*/ 645 h 915"/>
              <a:gd name="T22" fmla="*/ 378 w 914"/>
              <a:gd name="T23" fmla="*/ 616 h 915"/>
              <a:gd name="T24" fmla="*/ 869 w 914"/>
              <a:gd name="T25" fmla="*/ 616 h 915"/>
              <a:gd name="T26" fmla="*/ 914 w 914"/>
              <a:gd name="T27" fmla="*/ 571 h 915"/>
              <a:gd name="T28" fmla="*/ 914 w 914"/>
              <a:gd name="T29" fmla="*/ 46 h 915"/>
              <a:gd name="T30" fmla="*/ 869 w 914"/>
              <a:gd name="T31" fmla="*/ 0 h 915"/>
              <a:gd name="T32" fmla="*/ 343 w 914"/>
              <a:gd name="T33" fmla="*/ 0 h 915"/>
              <a:gd name="T34" fmla="*/ 298 w 914"/>
              <a:gd name="T35" fmla="*/ 46 h 915"/>
              <a:gd name="T36" fmla="*/ 298 w 914"/>
              <a:gd name="T37" fmla="*/ 537 h 9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914" h="915">
                <a:moveTo>
                  <a:pt x="298" y="537"/>
                </a:moveTo>
                <a:cubicBezTo>
                  <a:pt x="298" y="561"/>
                  <a:pt x="285" y="595"/>
                  <a:pt x="270" y="610"/>
                </a:cubicBezTo>
                <a:cubicBezTo>
                  <a:pt x="254" y="626"/>
                  <a:pt x="221" y="639"/>
                  <a:pt x="196" y="639"/>
                </a:cubicBezTo>
                <a:cubicBezTo>
                  <a:pt x="45" y="639"/>
                  <a:pt x="45" y="639"/>
                  <a:pt x="45" y="639"/>
                </a:cubicBezTo>
                <a:cubicBezTo>
                  <a:pt x="20" y="639"/>
                  <a:pt x="0" y="659"/>
                  <a:pt x="0" y="684"/>
                </a:cubicBezTo>
                <a:cubicBezTo>
                  <a:pt x="0" y="869"/>
                  <a:pt x="0" y="869"/>
                  <a:pt x="0" y="869"/>
                </a:cubicBezTo>
                <a:cubicBezTo>
                  <a:pt x="0" y="894"/>
                  <a:pt x="20" y="915"/>
                  <a:pt x="45" y="915"/>
                </a:cubicBezTo>
                <a:cubicBezTo>
                  <a:pt x="230" y="915"/>
                  <a:pt x="230" y="915"/>
                  <a:pt x="230" y="915"/>
                </a:cubicBezTo>
                <a:cubicBezTo>
                  <a:pt x="255" y="915"/>
                  <a:pt x="276" y="894"/>
                  <a:pt x="276" y="869"/>
                </a:cubicBezTo>
                <a:cubicBezTo>
                  <a:pt x="276" y="718"/>
                  <a:pt x="276" y="718"/>
                  <a:pt x="276" y="718"/>
                </a:cubicBezTo>
                <a:cubicBezTo>
                  <a:pt x="276" y="693"/>
                  <a:pt x="288" y="660"/>
                  <a:pt x="304" y="645"/>
                </a:cubicBezTo>
                <a:cubicBezTo>
                  <a:pt x="320" y="629"/>
                  <a:pt x="353" y="616"/>
                  <a:pt x="378" y="616"/>
                </a:cubicBezTo>
                <a:cubicBezTo>
                  <a:pt x="869" y="616"/>
                  <a:pt x="869" y="616"/>
                  <a:pt x="869" y="616"/>
                </a:cubicBezTo>
                <a:cubicBezTo>
                  <a:pt x="894" y="616"/>
                  <a:pt x="914" y="596"/>
                  <a:pt x="914" y="571"/>
                </a:cubicBezTo>
                <a:cubicBezTo>
                  <a:pt x="914" y="46"/>
                  <a:pt x="914" y="46"/>
                  <a:pt x="914" y="46"/>
                </a:cubicBezTo>
                <a:cubicBezTo>
                  <a:pt x="914" y="21"/>
                  <a:pt x="894" y="0"/>
                  <a:pt x="869" y="0"/>
                </a:cubicBezTo>
                <a:cubicBezTo>
                  <a:pt x="343" y="0"/>
                  <a:pt x="343" y="0"/>
                  <a:pt x="343" y="0"/>
                </a:cubicBezTo>
                <a:cubicBezTo>
                  <a:pt x="318" y="0"/>
                  <a:pt x="298" y="21"/>
                  <a:pt x="298" y="46"/>
                </a:cubicBezTo>
                <a:lnTo>
                  <a:pt x="298" y="53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ea typeface="华文细黑" panose="02010600040101010101" pitchFamily="2" charset="-122"/>
            </a:endParaRPr>
          </a:p>
        </p:txBody>
      </p:sp>
      <p:sp>
        <p:nvSpPr>
          <p:cNvPr id="35863" name="Freeform 23"/>
          <p:cNvSpPr/>
          <p:nvPr/>
        </p:nvSpPr>
        <p:spPr bwMode="auto">
          <a:xfrm>
            <a:off x="3459163" y="2908300"/>
            <a:ext cx="1603375" cy="1606550"/>
          </a:xfrm>
          <a:custGeom>
            <a:avLst/>
            <a:gdLst>
              <a:gd name="T0" fmla="*/ 537 w 915"/>
              <a:gd name="T1" fmla="*/ 616 h 914"/>
              <a:gd name="T2" fmla="*/ 610 w 915"/>
              <a:gd name="T3" fmla="*/ 644 h 914"/>
              <a:gd name="T4" fmla="*/ 639 w 915"/>
              <a:gd name="T5" fmla="*/ 718 h 914"/>
              <a:gd name="T6" fmla="*/ 639 w 915"/>
              <a:gd name="T7" fmla="*/ 869 h 914"/>
              <a:gd name="T8" fmla="*/ 684 w 915"/>
              <a:gd name="T9" fmla="*/ 914 h 914"/>
              <a:gd name="T10" fmla="*/ 869 w 915"/>
              <a:gd name="T11" fmla="*/ 914 h 914"/>
              <a:gd name="T12" fmla="*/ 915 w 915"/>
              <a:gd name="T13" fmla="*/ 869 h 914"/>
              <a:gd name="T14" fmla="*/ 915 w 915"/>
              <a:gd name="T15" fmla="*/ 684 h 914"/>
              <a:gd name="T16" fmla="*/ 869 w 915"/>
              <a:gd name="T17" fmla="*/ 638 h 914"/>
              <a:gd name="T18" fmla="*/ 718 w 915"/>
              <a:gd name="T19" fmla="*/ 638 h 914"/>
              <a:gd name="T20" fmla="*/ 645 w 915"/>
              <a:gd name="T21" fmla="*/ 610 h 914"/>
              <a:gd name="T22" fmla="*/ 616 w 915"/>
              <a:gd name="T23" fmla="*/ 536 h 914"/>
              <a:gd name="T24" fmla="*/ 616 w 915"/>
              <a:gd name="T25" fmla="*/ 45 h 914"/>
              <a:gd name="T26" fmla="*/ 571 w 915"/>
              <a:gd name="T27" fmla="*/ 0 h 914"/>
              <a:gd name="T28" fmla="*/ 46 w 915"/>
              <a:gd name="T29" fmla="*/ 0 h 914"/>
              <a:gd name="T30" fmla="*/ 0 w 915"/>
              <a:gd name="T31" fmla="*/ 45 h 914"/>
              <a:gd name="T32" fmla="*/ 0 w 915"/>
              <a:gd name="T33" fmla="*/ 571 h 914"/>
              <a:gd name="T34" fmla="*/ 46 w 915"/>
              <a:gd name="T35" fmla="*/ 616 h 914"/>
              <a:gd name="T36" fmla="*/ 537 w 915"/>
              <a:gd name="T37" fmla="*/ 616 h 9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915" h="914">
                <a:moveTo>
                  <a:pt x="537" y="616"/>
                </a:moveTo>
                <a:cubicBezTo>
                  <a:pt x="562" y="616"/>
                  <a:pt x="595" y="629"/>
                  <a:pt x="610" y="644"/>
                </a:cubicBezTo>
                <a:cubicBezTo>
                  <a:pt x="626" y="660"/>
                  <a:pt x="639" y="693"/>
                  <a:pt x="639" y="718"/>
                </a:cubicBezTo>
                <a:cubicBezTo>
                  <a:pt x="639" y="869"/>
                  <a:pt x="639" y="869"/>
                  <a:pt x="639" y="869"/>
                </a:cubicBezTo>
                <a:cubicBezTo>
                  <a:pt x="639" y="894"/>
                  <a:pt x="659" y="914"/>
                  <a:pt x="684" y="914"/>
                </a:cubicBezTo>
                <a:cubicBezTo>
                  <a:pt x="869" y="914"/>
                  <a:pt x="869" y="914"/>
                  <a:pt x="869" y="914"/>
                </a:cubicBezTo>
                <a:cubicBezTo>
                  <a:pt x="894" y="914"/>
                  <a:pt x="915" y="894"/>
                  <a:pt x="915" y="869"/>
                </a:cubicBezTo>
                <a:cubicBezTo>
                  <a:pt x="915" y="684"/>
                  <a:pt x="915" y="684"/>
                  <a:pt x="915" y="684"/>
                </a:cubicBezTo>
                <a:cubicBezTo>
                  <a:pt x="915" y="659"/>
                  <a:pt x="894" y="638"/>
                  <a:pt x="869" y="638"/>
                </a:cubicBezTo>
                <a:cubicBezTo>
                  <a:pt x="718" y="638"/>
                  <a:pt x="718" y="638"/>
                  <a:pt x="718" y="638"/>
                </a:cubicBezTo>
                <a:cubicBezTo>
                  <a:pt x="693" y="638"/>
                  <a:pt x="660" y="625"/>
                  <a:pt x="645" y="610"/>
                </a:cubicBezTo>
                <a:cubicBezTo>
                  <a:pt x="629" y="594"/>
                  <a:pt x="616" y="561"/>
                  <a:pt x="616" y="536"/>
                </a:cubicBezTo>
                <a:cubicBezTo>
                  <a:pt x="616" y="45"/>
                  <a:pt x="616" y="45"/>
                  <a:pt x="616" y="45"/>
                </a:cubicBezTo>
                <a:cubicBezTo>
                  <a:pt x="616" y="20"/>
                  <a:pt x="596" y="0"/>
                  <a:pt x="571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21" y="0"/>
                  <a:pt x="0" y="20"/>
                  <a:pt x="0" y="45"/>
                </a:cubicBezTo>
                <a:cubicBezTo>
                  <a:pt x="0" y="571"/>
                  <a:pt x="0" y="571"/>
                  <a:pt x="0" y="571"/>
                </a:cubicBezTo>
                <a:cubicBezTo>
                  <a:pt x="0" y="596"/>
                  <a:pt x="21" y="616"/>
                  <a:pt x="46" y="616"/>
                </a:cubicBezTo>
                <a:lnTo>
                  <a:pt x="537" y="61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ea typeface="华文细黑" panose="02010600040101010101" pitchFamily="2" charset="-122"/>
            </a:endParaRPr>
          </a:p>
        </p:txBody>
      </p:sp>
      <p:sp>
        <p:nvSpPr>
          <p:cNvPr id="35864" name="Freeform 24"/>
          <p:cNvSpPr/>
          <p:nvPr/>
        </p:nvSpPr>
        <p:spPr bwMode="auto">
          <a:xfrm>
            <a:off x="4656138" y="2241550"/>
            <a:ext cx="1604962" cy="1604963"/>
          </a:xfrm>
          <a:custGeom>
            <a:avLst/>
            <a:gdLst>
              <a:gd name="T0" fmla="*/ 616 w 915"/>
              <a:gd name="T1" fmla="*/ 378 h 914"/>
              <a:gd name="T2" fmla="*/ 645 w 915"/>
              <a:gd name="T3" fmla="*/ 304 h 914"/>
              <a:gd name="T4" fmla="*/ 718 w 915"/>
              <a:gd name="T5" fmla="*/ 276 h 914"/>
              <a:gd name="T6" fmla="*/ 869 w 915"/>
              <a:gd name="T7" fmla="*/ 276 h 914"/>
              <a:gd name="T8" fmla="*/ 915 w 915"/>
              <a:gd name="T9" fmla="*/ 231 h 914"/>
              <a:gd name="T10" fmla="*/ 915 w 915"/>
              <a:gd name="T11" fmla="*/ 45 h 914"/>
              <a:gd name="T12" fmla="*/ 869 w 915"/>
              <a:gd name="T13" fmla="*/ 0 h 914"/>
              <a:gd name="T14" fmla="*/ 684 w 915"/>
              <a:gd name="T15" fmla="*/ 0 h 914"/>
              <a:gd name="T16" fmla="*/ 639 w 915"/>
              <a:gd name="T17" fmla="*/ 45 h 914"/>
              <a:gd name="T18" fmla="*/ 639 w 915"/>
              <a:gd name="T19" fmla="*/ 196 h 914"/>
              <a:gd name="T20" fmla="*/ 610 w 915"/>
              <a:gd name="T21" fmla="*/ 270 h 914"/>
              <a:gd name="T22" fmla="*/ 537 w 915"/>
              <a:gd name="T23" fmla="*/ 298 h 914"/>
              <a:gd name="T24" fmla="*/ 46 w 915"/>
              <a:gd name="T25" fmla="*/ 298 h 914"/>
              <a:gd name="T26" fmla="*/ 0 w 915"/>
              <a:gd name="T27" fmla="*/ 344 h 914"/>
              <a:gd name="T28" fmla="*/ 0 w 915"/>
              <a:gd name="T29" fmla="*/ 869 h 914"/>
              <a:gd name="T30" fmla="*/ 46 w 915"/>
              <a:gd name="T31" fmla="*/ 914 h 914"/>
              <a:gd name="T32" fmla="*/ 571 w 915"/>
              <a:gd name="T33" fmla="*/ 914 h 914"/>
              <a:gd name="T34" fmla="*/ 616 w 915"/>
              <a:gd name="T35" fmla="*/ 869 h 914"/>
              <a:gd name="T36" fmla="*/ 616 w 915"/>
              <a:gd name="T37" fmla="*/ 378 h 9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915" h="914">
                <a:moveTo>
                  <a:pt x="616" y="378"/>
                </a:moveTo>
                <a:cubicBezTo>
                  <a:pt x="616" y="353"/>
                  <a:pt x="629" y="320"/>
                  <a:pt x="645" y="304"/>
                </a:cubicBezTo>
                <a:cubicBezTo>
                  <a:pt x="660" y="289"/>
                  <a:pt x="693" y="276"/>
                  <a:pt x="718" y="276"/>
                </a:cubicBezTo>
                <a:cubicBezTo>
                  <a:pt x="869" y="276"/>
                  <a:pt x="869" y="276"/>
                  <a:pt x="869" y="276"/>
                </a:cubicBezTo>
                <a:cubicBezTo>
                  <a:pt x="894" y="276"/>
                  <a:pt x="915" y="256"/>
                  <a:pt x="915" y="231"/>
                </a:cubicBezTo>
                <a:cubicBezTo>
                  <a:pt x="915" y="45"/>
                  <a:pt x="915" y="45"/>
                  <a:pt x="915" y="45"/>
                </a:cubicBezTo>
                <a:cubicBezTo>
                  <a:pt x="915" y="21"/>
                  <a:pt x="894" y="0"/>
                  <a:pt x="869" y="0"/>
                </a:cubicBezTo>
                <a:cubicBezTo>
                  <a:pt x="684" y="0"/>
                  <a:pt x="684" y="0"/>
                  <a:pt x="684" y="0"/>
                </a:cubicBezTo>
                <a:cubicBezTo>
                  <a:pt x="659" y="0"/>
                  <a:pt x="639" y="21"/>
                  <a:pt x="639" y="45"/>
                </a:cubicBezTo>
                <a:cubicBezTo>
                  <a:pt x="639" y="196"/>
                  <a:pt x="639" y="196"/>
                  <a:pt x="639" y="196"/>
                </a:cubicBezTo>
                <a:cubicBezTo>
                  <a:pt x="639" y="221"/>
                  <a:pt x="626" y="254"/>
                  <a:pt x="610" y="270"/>
                </a:cubicBezTo>
                <a:cubicBezTo>
                  <a:pt x="595" y="286"/>
                  <a:pt x="562" y="298"/>
                  <a:pt x="537" y="298"/>
                </a:cubicBezTo>
                <a:cubicBezTo>
                  <a:pt x="46" y="298"/>
                  <a:pt x="46" y="298"/>
                  <a:pt x="46" y="298"/>
                </a:cubicBezTo>
                <a:cubicBezTo>
                  <a:pt x="21" y="298"/>
                  <a:pt x="0" y="319"/>
                  <a:pt x="0" y="344"/>
                </a:cubicBezTo>
                <a:cubicBezTo>
                  <a:pt x="0" y="869"/>
                  <a:pt x="0" y="869"/>
                  <a:pt x="0" y="869"/>
                </a:cubicBezTo>
                <a:cubicBezTo>
                  <a:pt x="0" y="894"/>
                  <a:pt x="21" y="914"/>
                  <a:pt x="46" y="914"/>
                </a:cubicBezTo>
                <a:cubicBezTo>
                  <a:pt x="571" y="914"/>
                  <a:pt x="571" y="914"/>
                  <a:pt x="571" y="914"/>
                </a:cubicBezTo>
                <a:cubicBezTo>
                  <a:pt x="596" y="914"/>
                  <a:pt x="616" y="894"/>
                  <a:pt x="616" y="869"/>
                </a:cubicBezTo>
                <a:lnTo>
                  <a:pt x="616" y="37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ea typeface="华文细黑" panose="02010600040101010101" pitchFamily="2" charset="-122"/>
            </a:endParaRPr>
          </a:p>
        </p:txBody>
      </p:sp>
      <p:sp>
        <p:nvSpPr>
          <p:cNvPr id="35865" name="Freeform 25"/>
          <p:cNvSpPr>
            <a:spLocks noEditPoints="1"/>
          </p:cNvSpPr>
          <p:nvPr/>
        </p:nvSpPr>
        <p:spPr bwMode="auto">
          <a:xfrm>
            <a:off x="4119563" y="1168400"/>
            <a:ext cx="230187" cy="258763"/>
          </a:xfrm>
          <a:custGeom>
            <a:avLst/>
            <a:gdLst>
              <a:gd name="T0" fmla="*/ 28 w 131"/>
              <a:gd name="T1" fmla="*/ 16 h 147"/>
              <a:gd name="T2" fmla="*/ 103 w 131"/>
              <a:gd name="T3" fmla="*/ 16 h 147"/>
              <a:gd name="T4" fmla="*/ 118 w 131"/>
              <a:gd name="T5" fmla="*/ 61 h 147"/>
              <a:gd name="T6" fmla="*/ 127 w 131"/>
              <a:gd name="T7" fmla="*/ 65 h 147"/>
              <a:gd name="T8" fmla="*/ 131 w 131"/>
              <a:gd name="T9" fmla="*/ 74 h 147"/>
              <a:gd name="T10" fmla="*/ 130 w 131"/>
              <a:gd name="T11" fmla="*/ 101 h 147"/>
              <a:gd name="T12" fmla="*/ 123 w 131"/>
              <a:gd name="T13" fmla="*/ 108 h 147"/>
              <a:gd name="T14" fmla="*/ 116 w 131"/>
              <a:gd name="T15" fmla="*/ 109 h 147"/>
              <a:gd name="T16" fmla="*/ 65 w 131"/>
              <a:gd name="T17" fmla="*/ 147 h 147"/>
              <a:gd name="T18" fmla="*/ 76 w 131"/>
              <a:gd name="T19" fmla="*/ 132 h 147"/>
              <a:gd name="T20" fmla="*/ 107 w 131"/>
              <a:gd name="T21" fmla="*/ 109 h 147"/>
              <a:gd name="T22" fmla="*/ 98 w 131"/>
              <a:gd name="T23" fmla="*/ 105 h 147"/>
              <a:gd name="T24" fmla="*/ 95 w 131"/>
              <a:gd name="T25" fmla="*/ 74 h 147"/>
              <a:gd name="T26" fmla="*/ 96 w 131"/>
              <a:gd name="T27" fmla="*/ 69 h 147"/>
              <a:gd name="T28" fmla="*/ 107 w 131"/>
              <a:gd name="T29" fmla="*/ 56 h 147"/>
              <a:gd name="T30" fmla="*/ 35 w 131"/>
              <a:gd name="T31" fmla="*/ 38 h 147"/>
              <a:gd name="T32" fmla="*/ 28 w 131"/>
              <a:gd name="T33" fmla="*/ 62 h 147"/>
              <a:gd name="T34" fmla="*/ 35 w 131"/>
              <a:gd name="T35" fmla="*/ 69 h 147"/>
              <a:gd name="T36" fmla="*/ 36 w 131"/>
              <a:gd name="T37" fmla="*/ 96 h 147"/>
              <a:gd name="T38" fmla="*/ 32 w 131"/>
              <a:gd name="T39" fmla="*/ 105 h 147"/>
              <a:gd name="T40" fmla="*/ 24 w 131"/>
              <a:gd name="T41" fmla="*/ 109 h 147"/>
              <a:gd name="T42" fmla="*/ 8 w 131"/>
              <a:gd name="T43" fmla="*/ 108 h 147"/>
              <a:gd name="T44" fmla="*/ 0 w 131"/>
              <a:gd name="T45" fmla="*/ 96 h 147"/>
              <a:gd name="T46" fmla="*/ 1 w 131"/>
              <a:gd name="T47" fmla="*/ 69 h 147"/>
              <a:gd name="T48" fmla="*/ 13 w 131"/>
              <a:gd name="T49" fmla="*/ 61 h 147"/>
              <a:gd name="T50" fmla="*/ 61 w 131"/>
              <a:gd name="T51" fmla="*/ 135 h 147"/>
              <a:gd name="T52" fmla="*/ 65 w 131"/>
              <a:gd name="T53" fmla="*/ 131 h 147"/>
              <a:gd name="T54" fmla="*/ 13 w 131"/>
              <a:gd name="T55" fmla="*/ 73 h 147"/>
              <a:gd name="T56" fmla="*/ 12 w 131"/>
              <a:gd name="T57" fmla="*/ 74 h 147"/>
              <a:gd name="T58" fmla="*/ 12 w 131"/>
              <a:gd name="T59" fmla="*/ 97 h 147"/>
              <a:gd name="T60" fmla="*/ 18 w 131"/>
              <a:gd name="T61" fmla="*/ 97 h 147"/>
              <a:gd name="T62" fmla="*/ 24 w 131"/>
              <a:gd name="T63" fmla="*/ 97 h 147"/>
              <a:gd name="T64" fmla="*/ 25 w 131"/>
              <a:gd name="T65" fmla="*/ 96 h 147"/>
              <a:gd name="T66" fmla="*/ 25 w 131"/>
              <a:gd name="T67" fmla="*/ 74 h 147"/>
              <a:gd name="T68" fmla="*/ 24 w 131"/>
              <a:gd name="T69" fmla="*/ 73 h 147"/>
              <a:gd name="T70" fmla="*/ 18 w 131"/>
              <a:gd name="T71" fmla="*/ 73 h 147"/>
              <a:gd name="T72" fmla="*/ 107 w 131"/>
              <a:gd name="T73" fmla="*/ 73 h 147"/>
              <a:gd name="T74" fmla="*/ 106 w 131"/>
              <a:gd name="T75" fmla="*/ 74 h 147"/>
              <a:gd name="T76" fmla="*/ 106 w 131"/>
              <a:gd name="T77" fmla="*/ 97 h 147"/>
              <a:gd name="T78" fmla="*/ 113 w 131"/>
              <a:gd name="T79" fmla="*/ 97 h 147"/>
              <a:gd name="T80" fmla="*/ 118 w 131"/>
              <a:gd name="T81" fmla="*/ 97 h 147"/>
              <a:gd name="T82" fmla="*/ 119 w 131"/>
              <a:gd name="T83" fmla="*/ 96 h 147"/>
              <a:gd name="T84" fmla="*/ 119 w 131"/>
              <a:gd name="T85" fmla="*/ 74 h 147"/>
              <a:gd name="T86" fmla="*/ 118 w 131"/>
              <a:gd name="T87" fmla="*/ 73 h 147"/>
              <a:gd name="T88" fmla="*/ 113 w 131"/>
              <a:gd name="T89" fmla="*/ 73 h 147"/>
              <a:gd name="T90" fmla="*/ 95 w 131"/>
              <a:gd name="T91" fmla="*/ 24 h 147"/>
              <a:gd name="T92" fmla="*/ 36 w 131"/>
              <a:gd name="T93" fmla="*/ 24 h 147"/>
              <a:gd name="T94" fmla="*/ 65 w 131"/>
              <a:gd name="T95" fmla="*/ 19 h 147"/>
              <a:gd name="T96" fmla="*/ 103 w 131"/>
              <a:gd name="T97" fmla="*/ 36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31" h="147">
                <a:moveTo>
                  <a:pt x="13" y="61"/>
                </a:moveTo>
                <a:cubicBezTo>
                  <a:pt x="13" y="53"/>
                  <a:pt x="13" y="53"/>
                  <a:pt x="13" y="53"/>
                </a:cubicBezTo>
                <a:cubicBezTo>
                  <a:pt x="13" y="38"/>
                  <a:pt x="19" y="25"/>
                  <a:pt x="28" y="16"/>
                </a:cubicBezTo>
                <a:cubicBezTo>
                  <a:pt x="28" y="15"/>
                  <a:pt x="28" y="15"/>
                  <a:pt x="28" y="15"/>
                </a:cubicBezTo>
                <a:cubicBezTo>
                  <a:pt x="38" y="6"/>
                  <a:pt x="51" y="0"/>
                  <a:pt x="65" y="0"/>
                </a:cubicBezTo>
                <a:cubicBezTo>
                  <a:pt x="80" y="0"/>
                  <a:pt x="93" y="6"/>
                  <a:pt x="103" y="16"/>
                </a:cubicBezTo>
                <a:cubicBezTo>
                  <a:pt x="103" y="16"/>
                  <a:pt x="103" y="16"/>
                  <a:pt x="103" y="16"/>
                </a:cubicBezTo>
                <a:cubicBezTo>
                  <a:pt x="112" y="25"/>
                  <a:pt x="118" y="38"/>
                  <a:pt x="118" y="53"/>
                </a:cubicBezTo>
                <a:cubicBezTo>
                  <a:pt x="118" y="61"/>
                  <a:pt x="118" y="61"/>
                  <a:pt x="118" y="61"/>
                </a:cubicBezTo>
                <a:cubicBezTo>
                  <a:pt x="120" y="61"/>
                  <a:pt x="121" y="62"/>
                  <a:pt x="123" y="62"/>
                </a:cubicBezTo>
                <a:cubicBezTo>
                  <a:pt x="123" y="62"/>
                  <a:pt x="123" y="62"/>
                  <a:pt x="123" y="62"/>
                </a:cubicBezTo>
                <a:cubicBezTo>
                  <a:pt x="124" y="63"/>
                  <a:pt x="126" y="64"/>
                  <a:pt x="127" y="65"/>
                </a:cubicBezTo>
                <a:cubicBezTo>
                  <a:pt x="128" y="66"/>
                  <a:pt x="129" y="67"/>
                  <a:pt x="130" y="69"/>
                </a:cubicBezTo>
                <a:cubicBezTo>
                  <a:pt x="130" y="69"/>
                  <a:pt x="130" y="69"/>
                  <a:pt x="130" y="69"/>
                </a:cubicBezTo>
                <a:cubicBezTo>
                  <a:pt x="130" y="71"/>
                  <a:pt x="131" y="72"/>
                  <a:pt x="131" y="74"/>
                </a:cubicBezTo>
                <a:cubicBezTo>
                  <a:pt x="131" y="85"/>
                  <a:pt x="131" y="85"/>
                  <a:pt x="131" y="85"/>
                </a:cubicBezTo>
                <a:cubicBezTo>
                  <a:pt x="131" y="96"/>
                  <a:pt x="131" y="96"/>
                  <a:pt x="131" y="96"/>
                </a:cubicBezTo>
                <a:cubicBezTo>
                  <a:pt x="131" y="98"/>
                  <a:pt x="130" y="99"/>
                  <a:pt x="130" y="101"/>
                </a:cubicBezTo>
                <a:cubicBezTo>
                  <a:pt x="130" y="101"/>
                  <a:pt x="130" y="101"/>
                  <a:pt x="130" y="101"/>
                </a:cubicBezTo>
                <a:cubicBezTo>
                  <a:pt x="129" y="103"/>
                  <a:pt x="128" y="104"/>
                  <a:pt x="127" y="105"/>
                </a:cubicBezTo>
                <a:cubicBezTo>
                  <a:pt x="126" y="106"/>
                  <a:pt x="124" y="107"/>
                  <a:pt x="123" y="108"/>
                </a:cubicBezTo>
                <a:cubicBezTo>
                  <a:pt x="122" y="108"/>
                  <a:pt x="122" y="108"/>
                  <a:pt x="122" y="108"/>
                </a:cubicBezTo>
                <a:cubicBezTo>
                  <a:pt x="121" y="108"/>
                  <a:pt x="120" y="109"/>
                  <a:pt x="118" y="109"/>
                </a:cubicBezTo>
                <a:cubicBezTo>
                  <a:pt x="116" y="109"/>
                  <a:pt x="116" y="109"/>
                  <a:pt x="116" y="109"/>
                </a:cubicBezTo>
                <a:cubicBezTo>
                  <a:pt x="115" y="116"/>
                  <a:pt x="111" y="122"/>
                  <a:pt x="104" y="128"/>
                </a:cubicBezTo>
                <a:cubicBezTo>
                  <a:pt x="97" y="133"/>
                  <a:pt x="87" y="137"/>
                  <a:pt x="76" y="138"/>
                </a:cubicBezTo>
                <a:cubicBezTo>
                  <a:pt x="75" y="143"/>
                  <a:pt x="70" y="147"/>
                  <a:pt x="65" y="147"/>
                </a:cubicBezTo>
                <a:cubicBezTo>
                  <a:pt x="59" y="147"/>
                  <a:pt x="54" y="142"/>
                  <a:pt x="54" y="135"/>
                </a:cubicBezTo>
                <a:cubicBezTo>
                  <a:pt x="54" y="129"/>
                  <a:pt x="59" y="124"/>
                  <a:pt x="65" y="124"/>
                </a:cubicBezTo>
                <a:cubicBezTo>
                  <a:pt x="70" y="124"/>
                  <a:pt x="74" y="127"/>
                  <a:pt x="76" y="132"/>
                </a:cubicBezTo>
                <a:cubicBezTo>
                  <a:pt x="85" y="130"/>
                  <a:pt x="94" y="127"/>
                  <a:pt x="100" y="122"/>
                </a:cubicBezTo>
                <a:cubicBezTo>
                  <a:pt x="105" y="118"/>
                  <a:pt x="108" y="114"/>
                  <a:pt x="109" y="109"/>
                </a:cubicBezTo>
                <a:cubicBezTo>
                  <a:pt x="107" y="109"/>
                  <a:pt x="107" y="109"/>
                  <a:pt x="107" y="109"/>
                </a:cubicBezTo>
                <a:cubicBezTo>
                  <a:pt x="106" y="109"/>
                  <a:pt x="104" y="108"/>
                  <a:pt x="103" y="108"/>
                </a:cubicBezTo>
                <a:cubicBezTo>
                  <a:pt x="103" y="108"/>
                  <a:pt x="103" y="108"/>
                  <a:pt x="103" y="108"/>
                </a:cubicBezTo>
                <a:cubicBezTo>
                  <a:pt x="101" y="107"/>
                  <a:pt x="100" y="106"/>
                  <a:pt x="98" y="105"/>
                </a:cubicBezTo>
                <a:cubicBezTo>
                  <a:pt x="96" y="103"/>
                  <a:pt x="95" y="100"/>
                  <a:pt x="95" y="96"/>
                </a:cubicBezTo>
                <a:cubicBezTo>
                  <a:pt x="95" y="85"/>
                  <a:pt x="95" y="85"/>
                  <a:pt x="95" y="85"/>
                </a:cubicBezTo>
                <a:cubicBezTo>
                  <a:pt x="95" y="74"/>
                  <a:pt x="95" y="74"/>
                  <a:pt x="95" y="74"/>
                </a:cubicBezTo>
                <a:cubicBezTo>
                  <a:pt x="95" y="72"/>
                  <a:pt x="95" y="71"/>
                  <a:pt x="96" y="69"/>
                </a:cubicBezTo>
                <a:cubicBezTo>
                  <a:pt x="96" y="69"/>
                  <a:pt x="96" y="69"/>
                  <a:pt x="96" y="69"/>
                </a:cubicBezTo>
                <a:cubicBezTo>
                  <a:pt x="96" y="69"/>
                  <a:pt x="96" y="69"/>
                  <a:pt x="96" y="69"/>
                </a:cubicBezTo>
                <a:cubicBezTo>
                  <a:pt x="96" y="67"/>
                  <a:pt x="97" y="66"/>
                  <a:pt x="98" y="65"/>
                </a:cubicBezTo>
                <a:cubicBezTo>
                  <a:pt x="101" y="63"/>
                  <a:pt x="104" y="61"/>
                  <a:pt x="107" y="61"/>
                </a:cubicBezTo>
                <a:cubicBezTo>
                  <a:pt x="107" y="56"/>
                  <a:pt x="107" y="56"/>
                  <a:pt x="107" y="56"/>
                </a:cubicBezTo>
                <a:cubicBezTo>
                  <a:pt x="105" y="49"/>
                  <a:pt x="101" y="43"/>
                  <a:pt x="96" y="38"/>
                </a:cubicBezTo>
                <a:cubicBezTo>
                  <a:pt x="89" y="30"/>
                  <a:pt x="78" y="26"/>
                  <a:pt x="65" y="26"/>
                </a:cubicBezTo>
                <a:cubicBezTo>
                  <a:pt x="53" y="26"/>
                  <a:pt x="42" y="30"/>
                  <a:pt x="35" y="38"/>
                </a:cubicBezTo>
                <a:cubicBezTo>
                  <a:pt x="30" y="43"/>
                  <a:pt x="26" y="49"/>
                  <a:pt x="24" y="56"/>
                </a:cubicBezTo>
                <a:cubicBezTo>
                  <a:pt x="24" y="61"/>
                  <a:pt x="24" y="61"/>
                  <a:pt x="24" y="61"/>
                </a:cubicBezTo>
                <a:cubicBezTo>
                  <a:pt x="25" y="61"/>
                  <a:pt x="27" y="62"/>
                  <a:pt x="28" y="62"/>
                </a:cubicBezTo>
                <a:cubicBezTo>
                  <a:pt x="30" y="63"/>
                  <a:pt x="31" y="64"/>
                  <a:pt x="32" y="65"/>
                </a:cubicBezTo>
                <a:cubicBezTo>
                  <a:pt x="34" y="66"/>
                  <a:pt x="35" y="67"/>
                  <a:pt x="35" y="69"/>
                </a:cubicBezTo>
                <a:cubicBezTo>
                  <a:pt x="35" y="69"/>
                  <a:pt x="35" y="69"/>
                  <a:pt x="35" y="69"/>
                </a:cubicBezTo>
                <a:cubicBezTo>
                  <a:pt x="36" y="71"/>
                  <a:pt x="36" y="72"/>
                  <a:pt x="36" y="74"/>
                </a:cubicBezTo>
                <a:cubicBezTo>
                  <a:pt x="36" y="85"/>
                  <a:pt x="36" y="85"/>
                  <a:pt x="36" y="85"/>
                </a:cubicBezTo>
                <a:cubicBezTo>
                  <a:pt x="36" y="96"/>
                  <a:pt x="36" y="96"/>
                  <a:pt x="36" y="96"/>
                </a:cubicBezTo>
                <a:cubicBezTo>
                  <a:pt x="36" y="98"/>
                  <a:pt x="36" y="99"/>
                  <a:pt x="35" y="101"/>
                </a:cubicBezTo>
                <a:cubicBezTo>
                  <a:pt x="35" y="101"/>
                  <a:pt x="35" y="101"/>
                  <a:pt x="35" y="101"/>
                </a:cubicBezTo>
                <a:cubicBezTo>
                  <a:pt x="35" y="103"/>
                  <a:pt x="34" y="104"/>
                  <a:pt x="32" y="105"/>
                </a:cubicBezTo>
                <a:cubicBezTo>
                  <a:pt x="31" y="106"/>
                  <a:pt x="30" y="107"/>
                  <a:pt x="28" y="108"/>
                </a:cubicBezTo>
                <a:cubicBezTo>
                  <a:pt x="28" y="108"/>
                  <a:pt x="28" y="108"/>
                  <a:pt x="28" y="108"/>
                </a:cubicBezTo>
                <a:cubicBezTo>
                  <a:pt x="27" y="108"/>
                  <a:pt x="25" y="109"/>
                  <a:pt x="24" y="109"/>
                </a:cubicBezTo>
                <a:cubicBezTo>
                  <a:pt x="18" y="109"/>
                  <a:pt x="18" y="109"/>
                  <a:pt x="18" y="109"/>
                </a:cubicBezTo>
                <a:cubicBezTo>
                  <a:pt x="13" y="109"/>
                  <a:pt x="13" y="109"/>
                  <a:pt x="13" y="109"/>
                </a:cubicBezTo>
                <a:cubicBezTo>
                  <a:pt x="11" y="109"/>
                  <a:pt x="10" y="108"/>
                  <a:pt x="8" y="108"/>
                </a:cubicBezTo>
                <a:cubicBezTo>
                  <a:pt x="8" y="108"/>
                  <a:pt x="8" y="108"/>
                  <a:pt x="8" y="108"/>
                </a:cubicBezTo>
                <a:cubicBezTo>
                  <a:pt x="7" y="107"/>
                  <a:pt x="5" y="106"/>
                  <a:pt x="4" y="105"/>
                </a:cubicBezTo>
                <a:cubicBezTo>
                  <a:pt x="2" y="103"/>
                  <a:pt x="0" y="100"/>
                  <a:pt x="0" y="96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72"/>
                  <a:pt x="1" y="71"/>
                  <a:pt x="1" y="69"/>
                </a:cubicBezTo>
                <a:cubicBezTo>
                  <a:pt x="1" y="69"/>
                  <a:pt x="1" y="69"/>
                  <a:pt x="1" y="69"/>
                </a:cubicBezTo>
                <a:cubicBezTo>
                  <a:pt x="2" y="67"/>
                  <a:pt x="3" y="66"/>
                  <a:pt x="4" y="65"/>
                </a:cubicBezTo>
                <a:cubicBezTo>
                  <a:pt x="6" y="63"/>
                  <a:pt x="9" y="61"/>
                  <a:pt x="13" y="61"/>
                </a:cubicBezTo>
                <a:close/>
                <a:moveTo>
                  <a:pt x="65" y="131"/>
                </a:moveTo>
                <a:cubicBezTo>
                  <a:pt x="65" y="131"/>
                  <a:pt x="65" y="131"/>
                  <a:pt x="65" y="131"/>
                </a:cubicBezTo>
                <a:cubicBezTo>
                  <a:pt x="63" y="131"/>
                  <a:pt x="61" y="133"/>
                  <a:pt x="61" y="135"/>
                </a:cubicBezTo>
                <a:cubicBezTo>
                  <a:pt x="61" y="138"/>
                  <a:pt x="63" y="140"/>
                  <a:pt x="65" y="140"/>
                </a:cubicBezTo>
                <a:cubicBezTo>
                  <a:pt x="68" y="140"/>
                  <a:pt x="70" y="138"/>
                  <a:pt x="70" y="135"/>
                </a:cubicBezTo>
                <a:cubicBezTo>
                  <a:pt x="70" y="133"/>
                  <a:pt x="68" y="131"/>
                  <a:pt x="65" y="131"/>
                </a:cubicBezTo>
                <a:close/>
                <a:moveTo>
                  <a:pt x="18" y="73"/>
                </a:moveTo>
                <a:cubicBezTo>
                  <a:pt x="18" y="73"/>
                  <a:pt x="18" y="73"/>
                  <a:pt x="18" y="73"/>
                </a:cubicBezTo>
                <a:cubicBezTo>
                  <a:pt x="13" y="73"/>
                  <a:pt x="13" y="73"/>
                  <a:pt x="13" y="73"/>
                </a:cubicBezTo>
                <a:cubicBezTo>
                  <a:pt x="13" y="73"/>
                  <a:pt x="12" y="73"/>
                  <a:pt x="12" y="73"/>
                </a:cubicBezTo>
                <a:cubicBezTo>
                  <a:pt x="12" y="73"/>
                  <a:pt x="12" y="73"/>
                  <a:pt x="12" y="73"/>
                </a:cubicBezTo>
                <a:cubicBezTo>
                  <a:pt x="12" y="74"/>
                  <a:pt x="12" y="74"/>
                  <a:pt x="12" y="74"/>
                </a:cubicBezTo>
                <a:cubicBezTo>
                  <a:pt x="12" y="85"/>
                  <a:pt x="12" y="85"/>
                  <a:pt x="12" y="85"/>
                </a:cubicBezTo>
                <a:cubicBezTo>
                  <a:pt x="12" y="96"/>
                  <a:pt x="12" y="96"/>
                  <a:pt x="12" y="96"/>
                </a:cubicBezTo>
                <a:cubicBezTo>
                  <a:pt x="12" y="96"/>
                  <a:pt x="12" y="97"/>
                  <a:pt x="12" y="97"/>
                </a:cubicBezTo>
                <a:cubicBezTo>
                  <a:pt x="12" y="97"/>
                  <a:pt x="12" y="97"/>
                  <a:pt x="12" y="97"/>
                </a:cubicBezTo>
                <a:cubicBezTo>
                  <a:pt x="13" y="97"/>
                  <a:pt x="13" y="97"/>
                  <a:pt x="13" y="97"/>
                </a:cubicBezTo>
                <a:cubicBezTo>
                  <a:pt x="18" y="97"/>
                  <a:pt x="18" y="97"/>
                  <a:pt x="18" y="97"/>
                </a:cubicBezTo>
                <a:cubicBezTo>
                  <a:pt x="24" y="97"/>
                  <a:pt x="24" y="97"/>
                  <a:pt x="24" y="97"/>
                </a:cubicBezTo>
                <a:cubicBezTo>
                  <a:pt x="24" y="97"/>
                  <a:pt x="24" y="97"/>
                  <a:pt x="24" y="97"/>
                </a:cubicBezTo>
                <a:cubicBezTo>
                  <a:pt x="24" y="97"/>
                  <a:pt x="24" y="97"/>
                  <a:pt x="24" y="97"/>
                </a:cubicBezTo>
                <a:cubicBezTo>
                  <a:pt x="24" y="97"/>
                  <a:pt x="24" y="97"/>
                  <a:pt x="25" y="97"/>
                </a:cubicBezTo>
                <a:cubicBezTo>
                  <a:pt x="25" y="97"/>
                  <a:pt x="25" y="97"/>
                  <a:pt x="25" y="97"/>
                </a:cubicBezTo>
                <a:cubicBezTo>
                  <a:pt x="25" y="96"/>
                  <a:pt x="25" y="96"/>
                  <a:pt x="25" y="96"/>
                </a:cubicBezTo>
                <a:cubicBezTo>
                  <a:pt x="25" y="85"/>
                  <a:pt x="25" y="85"/>
                  <a:pt x="25" y="85"/>
                </a:cubicBezTo>
                <a:cubicBezTo>
                  <a:pt x="25" y="74"/>
                  <a:pt x="25" y="74"/>
                  <a:pt x="25" y="74"/>
                </a:cubicBezTo>
                <a:cubicBezTo>
                  <a:pt x="25" y="74"/>
                  <a:pt x="25" y="74"/>
                  <a:pt x="25" y="74"/>
                </a:cubicBezTo>
                <a:cubicBezTo>
                  <a:pt x="25" y="73"/>
                  <a:pt x="25" y="73"/>
                  <a:pt x="25" y="73"/>
                </a:cubicBezTo>
                <a:cubicBezTo>
                  <a:pt x="25" y="73"/>
                  <a:pt x="25" y="73"/>
                  <a:pt x="25" y="73"/>
                </a:cubicBezTo>
                <a:cubicBezTo>
                  <a:pt x="24" y="73"/>
                  <a:pt x="24" y="73"/>
                  <a:pt x="24" y="73"/>
                </a:cubicBezTo>
                <a:cubicBezTo>
                  <a:pt x="24" y="73"/>
                  <a:pt x="24" y="73"/>
                  <a:pt x="24" y="73"/>
                </a:cubicBezTo>
                <a:cubicBezTo>
                  <a:pt x="24" y="73"/>
                  <a:pt x="24" y="73"/>
                  <a:pt x="24" y="73"/>
                </a:cubicBezTo>
                <a:cubicBezTo>
                  <a:pt x="18" y="73"/>
                  <a:pt x="18" y="73"/>
                  <a:pt x="18" y="73"/>
                </a:cubicBezTo>
                <a:close/>
                <a:moveTo>
                  <a:pt x="113" y="73"/>
                </a:moveTo>
                <a:cubicBezTo>
                  <a:pt x="113" y="73"/>
                  <a:pt x="113" y="73"/>
                  <a:pt x="113" y="73"/>
                </a:cubicBezTo>
                <a:cubicBezTo>
                  <a:pt x="107" y="73"/>
                  <a:pt x="107" y="73"/>
                  <a:pt x="107" y="73"/>
                </a:cubicBezTo>
                <a:cubicBezTo>
                  <a:pt x="107" y="73"/>
                  <a:pt x="107" y="73"/>
                  <a:pt x="106" y="73"/>
                </a:cubicBezTo>
                <a:cubicBezTo>
                  <a:pt x="106" y="73"/>
                  <a:pt x="106" y="73"/>
                  <a:pt x="106" y="73"/>
                </a:cubicBezTo>
                <a:cubicBezTo>
                  <a:pt x="106" y="74"/>
                  <a:pt x="106" y="74"/>
                  <a:pt x="106" y="74"/>
                </a:cubicBezTo>
                <a:cubicBezTo>
                  <a:pt x="106" y="85"/>
                  <a:pt x="106" y="85"/>
                  <a:pt x="106" y="85"/>
                </a:cubicBezTo>
                <a:cubicBezTo>
                  <a:pt x="106" y="96"/>
                  <a:pt x="106" y="96"/>
                  <a:pt x="106" y="96"/>
                </a:cubicBezTo>
                <a:cubicBezTo>
                  <a:pt x="106" y="96"/>
                  <a:pt x="106" y="97"/>
                  <a:pt x="106" y="97"/>
                </a:cubicBezTo>
                <a:cubicBezTo>
                  <a:pt x="107" y="97"/>
                  <a:pt x="107" y="97"/>
                  <a:pt x="107" y="97"/>
                </a:cubicBezTo>
                <a:cubicBezTo>
                  <a:pt x="107" y="97"/>
                  <a:pt x="107" y="97"/>
                  <a:pt x="107" y="97"/>
                </a:cubicBezTo>
                <a:cubicBezTo>
                  <a:pt x="113" y="97"/>
                  <a:pt x="113" y="97"/>
                  <a:pt x="113" y="97"/>
                </a:cubicBezTo>
                <a:cubicBezTo>
                  <a:pt x="118" y="97"/>
                  <a:pt x="118" y="97"/>
                  <a:pt x="118" y="97"/>
                </a:cubicBezTo>
                <a:cubicBezTo>
                  <a:pt x="118" y="97"/>
                  <a:pt x="118" y="97"/>
                  <a:pt x="118" y="97"/>
                </a:cubicBezTo>
                <a:cubicBezTo>
                  <a:pt x="118" y="97"/>
                  <a:pt x="118" y="97"/>
                  <a:pt x="118" y="97"/>
                </a:cubicBezTo>
                <a:cubicBezTo>
                  <a:pt x="119" y="97"/>
                  <a:pt x="119" y="97"/>
                  <a:pt x="119" y="97"/>
                </a:cubicBezTo>
                <a:cubicBezTo>
                  <a:pt x="119" y="97"/>
                  <a:pt x="119" y="97"/>
                  <a:pt x="119" y="97"/>
                </a:cubicBezTo>
                <a:cubicBezTo>
                  <a:pt x="119" y="96"/>
                  <a:pt x="119" y="96"/>
                  <a:pt x="119" y="96"/>
                </a:cubicBezTo>
                <a:cubicBezTo>
                  <a:pt x="119" y="85"/>
                  <a:pt x="119" y="85"/>
                  <a:pt x="119" y="85"/>
                </a:cubicBezTo>
                <a:cubicBezTo>
                  <a:pt x="119" y="74"/>
                  <a:pt x="119" y="74"/>
                  <a:pt x="119" y="74"/>
                </a:cubicBezTo>
                <a:cubicBezTo>
                  <a:pt x="119" y="74"/>
                  <a:pt x="119" y="74"/>
                  <a:pt x="119" y="74"/>
                </a:cubicBezTo>
                <a:cubicBezTo>
                  <a:pt x="119" y="73"/>
                  <a:pt x="119" y="73"/>
                  <a:pt x="119" y="73"/>
                </a:cubicBezTo>
                <a:cubicBezTo>
                  <a:pt x="119" y="73"/>
                  <a:pt x="119" y="73"/>
                  <a:pt x="119" y="73"/>
                </a:cubicBezTo>
                <a:cubicBezTo>
                  <a:pt x="119" y="73"/>
                  <a:pt x="119" y="73"/>
                  <a:pt x="118" y="73"/>
                </a:cubicBezTo>
                <a:cubicBezTo>
                  <a:pt x="119" y="73"/>
                  <a:pt x="119" y="73"/>
                  <a:pt x="119" y="73"/>
                </a:cubicBezTo>
                <a:cubicBezTo>
                  <a:pt x="118" y="73"/>
                  <a:pt x="118" y="73"/>
                  <a:pt x="118" y="73"/>
                </a:cubicBezTo>
                <a:cubicBezTo>
                  <a:pt x="113" y="73"/>
                  <a:pt x="113" y="73"/>
                  <a:pt x="113" y="73"/>
                </a:cubicBezTo>
                <a:close/>
                <a:moveTo>
                  <a:pt x="103" y="36"/>
                </a:moveTo>
                <a:cubicBezTo>
                  <a:pt x="103" y="36"/>
                  <a:pt x="103" y="36"/>
                  <a:pt x="103" y="36"/>
                </a:cubicBezTo>
                <a:cubicBezTo>
                  <a:pt x="101" y="31"/>
                  <a:pt x="98" y="27"/>
                  <a:pt x="95" y="24"/>
                </a:cubicBezTo>
                <a:cubicBezTo>
                  <a:pt x="95" y="24"/>
                  <a:pt x="95" y="24"/>
                  <a:pt x="95" y="24"/>
                </a:cubicBezTo>
                <a:cubicBezTo>
                  <a:pt x="87" y="16"/>
                  <a:pt x="77" y="11"/>
                  <a:pt x="65" y="11"/>
                </a:cubicBezTo>
                <a:cubicBezTo>
                  <a:pt x="54" y="11"/>
                  <a:pt x="44" y="16"/>
                  <a:pt x="36" y="24"/>
                </a:cubicBezTo>
                <a:cubicBezTo>
                  <a:pt x="33" y="27"/>
                  <a:pt x="30" y="31"/>
                  <a:pt x="27" y="36"/>
                </a:cubicBezTo>
                <a:cubicBezTo>
                  <a:pt x="28" y="35"/>
                  <a:pt x="29" y="34"/>
                  <a:pt x="30" y="34"/>
                </a:cubicBezTo>
                <a:cubicBezTo>
                  <a:pt x="39" y="25"/>
                  <a:pt x="52" y="19"/>
                  <a:pt x="65" y="19"/>
                </a:cubicBezTo>
                <a:cubicBezTo>
                  <a:pt x="79" y="19"/>
                  <a:pt x="92" y="25"/>
                  <a:pt x="101" y="34"/>
                </a:cubicBezTo>
                <a:cubicBezTo>
                  <a:pt x="101" y="34"/>
                  <a:pt x="101" y="34"/>
                  <a:pt x="101" y="34"/>
                </a:cubicBezTo>
                <a:cubicBezTo>
                  <a:pt x="102" y="34"/>
                  <a:pt x="103" y="35"/>
                  <a:pt x="103" y="3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ea typeface="华文细黑" panose="02010600040101010101" pitchFamily="2" charset="-122"/>
            </a:endParaRPr>
          </a:p>
        </p:txBody>
      </p:sp>
      <p:sp>
        <p:nvSpPr>
          <p:cNvPr id="35866" name="Freeform 26"/>
          <p:cNvSpPr>
            <a:spLocks noEditPoints="1"/>
          </p:cNvSpPr>
          <p:nvPr/>
        </p:nvSpPr>
        <p:spPr bwMode="auto">
          <a:xfrm>
            <a:off x="4702175" y="4144963"/>
            <a:ext cx="242888" cy="254000"/>
          </a:xfrm>
          <a:custGeom>
            <a:avLst/>
            <a:gdLst>
              <a:gd name="T0" fmla="*/ 4 w 139"/>
              <a:gd name="T1" fmla="*/ 139 h 145"/>
              <a:gd name="T2" fmla="*/ 56 w 139"/>
              <a:gd name="T3" fmla="*/ 133 h 145"/>
              <a:gd name="T4" fmla="*/ 24 w 139"/>
              <a:gd name="T5" fmla="*/ 117 h 145"/>
              <a:gd name="T6" fmla="*/ 20 w 139"/>
              <a:gd name="T7" fmla="*/ 115 h 145"/>
              <a:gd name="T8" fmla="*/ 2 w 139"/>
              <a:gd name="T9" fmla="*/ 89 h 145"/>
              <a:gd name="T10" fmla="*/ 24 w 139"/>
              <a:gd name="T11" fmla="*/ 70 h 145"/>
              <a:gd name="T12" fmla="*/ 56 w 139"/>
              <a:gd name="T13" fmla="*/ 58 h 145"/>
              <a:gd name="T14" fmla="*/ 19 w 139"/>
              <a:gd name="T15" fmla="*/ 53 h 145"/>
              <a:gd name="T16" fmla="*/ 19 w 139"/>
              <a:gd name="T17" fmla="*/ 18 h 145"/>
              <a:gd name="T18" fmla="*/ 25 w 139"/>
              <a:gd name="T19" fmla="*/ 12 h 145"/>
              <a:gd name="T20" fmla="*/ 56 w 139"/>
              <a:gd name="T21" fmla="*/ 3 h 145"/>
              <a:gd name="T22" fmla="*/ 60 w 139"/>
              <a:gd name="T23" fmla="*/ 0 h 145"/>
              <a:gd name="T24" fmla="*/ 82 w 139"/>
              <a:gd name="T25" fmla="*/ 3 h 145"/>
              <a:gd name="T26" fmla="*/ 82 w 139"/>
              <a:gd name="T27" fmla="*/ 12 h 145"/>
              <a:gd name="T28" fmla="*/ 119 w 139"/>
              <a:gd name="T29" fmla="*/ 14 h 145"/>
              <a:gd name="T30" fmla="*/ 136 w 139"/>
              <a:gd name="T31" fmla="*/ 39 h 145"/>
              <a:gd name="T32" fmla="*/ 119 w 139"/>
              <a:gd name="T33" fmla="*/ 57 h 145"/>
              <a:gd name="T34" fmla="*/ 115 w 139"/>
              <a:gd name="T35" fmla="*/ 58 h 145"/>
              <a:gd name="T36" fmla="*/ 82 w 139"/>
              <a:gd name="T37" fmla="*/ 70 h 145"/>
              <a:gd name="T38" fmla="*/ 114 w 139"/>
              <a:gd name="T39" fmla="*/ 70 h 145"/>
              <a:gd name="T40" fmla="*/ 120 w 139"/>
              <a:gd name="T41" fmla="*/ 111 h 145"/>
              <a:gd name="T42" fmla="*/ 114 w 139"/>
              <a:gd name="T43" fmla="*/ 117 h 145"/>
              <a:gd name="T44" fmla="*/ 82 w 139"/>
              <a:gd name="T45" fmla="*/ 133 h 145"/>
              <a:gd name="T46" fmla="*/ 135 w 139"/>
              <a:gd name="T47" fmla="*/ 139 h 145"/>
              <a:gd name="T48" fmla="*/ 10 w 139"/>
              <a:gd name="T49" fmla="*/ 145 h 145"/>
              <a:gd name="T50" fmla="*/ 63 w 139"/>
              <a:gd name="T51" fmla="*/ 133 h 145"/>
              <a:gd name="T52" fmla="*/ 76 w 139"/>
              <a:gd name="T53" fmla="*/ 117 h 145"/>
              <a:gd name="T54" fmla="*/ 63 w 139"/>
              <a:gd name="T55" fmla="*/ 133 h 145"/>
              <a:gd name="T56" fmla="*/ 76 w 139"/>
              <a:gd name="T57" fmla="*/ 6 h 145"/>
              <a:gd name="T58" fmla="*/ 63 w 139"/>
              <a:gd name="T59" fmla="*/ 12 h 145"/>
              <a:gd name="T60" fmla="*/ 76 w 139"/>
              <a:gd name="T61" fmla="*/ 6 h 145"/>
              <a:gd name="T62" fmla="*/ 76 w 139"/>
              <a:gd name="T63" fmla="*/ 70 h 145"/>
              <a:gd name="T64" fmla="*/ 63 w 139"/>
              <a:gd name="T65" fmla="*/ 58 h 145"/>
              <a:gd name="T66" fmla="*/ 76 w 139"/>
              <a:gd name="T67" fmla="*/ 70 h 145"/>
              <a:gd name="T68" fmla="*/ 113 w 139"/>
              <a:gd name="T69" fmla="*/ 23 h 145"/>
              <a:gd name="T70" fmla="*/ 30 w 139"/>
              <a:gd name="T71" fmla="*/ 47 h 145"/>
              <a:gd name="T72" fmla="*/ 125 w 139"/>
              <a:gd name="T73" fmla="*/ 35 h 145"/>
              <a:gd name="T74" fmla="*/ 109 w 139"/>
              <a:gd name="T75" fmla="*/ 81 h 145"/>
              <a:gd name="T76" fmla="*/ 26 w 139"/>
              <a:gd name="T77" fmla="*/ 81 h 145"/>
              <a:gd name="T78" fmla="*/ 26 w 139"/>
              <a:gd name="T79" fmla="*/ 105 h 145"/>
              <a:gd name="T80" fmla="*/ 109 w 139"/>
              <a:gd name="T81" fmla="*/ 81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39" h="145">
                <a:moveTo>
                  <a:pt x="10" y="145"/>
                </a:moveTo>
                <a:cubicBezTo>
                  <a:pt x="6" y="145"/>
                  <a:pt x="4" y="142"/>
                  <a:pt x="4" y="139"/>
                </a:cubicBezTo>
                <a:cubicBezTo>
                  <a:pt x="4" y="136"/>
                  <a:pt x="6" y="133"/>
                  <a:pt x="10" y="133"/>
                </a:cubicBezTo>
                <a:cubicBezTo>
                  <a:pt x="56" y="133"/>
                  <a:pt x="56" y="133"/>
                  <a:pt x="56" y="133"/>
                </a:cubicBezTo>
                <a:cubicBezTo>
                  <a:pt x="56" y="117"/>
                  <a:pt x="56" y="117"/>
                  <a:pt x="56" y="117"/>
                </a:cubicBezTo>
                <a:cubicBezTo>
                  <a:pt x="24" y="117"/>
                  <a:pt x="24" y="117"/>
                  <a:pt x="24" y="117"/>
                </a:cubicBezTo>
                <a:cubicBezTo>
                  <a:pt x="24" y="117"/>
                  <a:pt x="24" y="117"/>
                  <a:pt x="24" y="117"/>
                </a:cubicBezTo>
                <a:cubicBezTo>
                  <a:pt x="22" y="117"/>
                  <a:pt x="21" y="116"/>
                  <a:pt x="20" y="115"/>
                </a:cubicBezTo>
                <a:cubicBezTo>
                  <a:pt x="2" y="97"/>
                  <a:pt x="2" y="97"/>
                  <a:pt x="2" y="97"/>
                </a:cubicBezTo>
                <a:cubicBezTo>
                  <a:pt x="0" y="95"/>
                  <a:pt x="0" y="92"/>
                  <a:pt x="2" y="89"/>
                </a:cubicBezTo>
                <a:cubicBezTo>
                  <a:pt x="20" y="72"/>
                  <a:pt x="20" y="72"/>
                  <a:pt x="20" y="72"/>
                </a:cubicBezTo>
                <a:cubicBezTo>
                  <a:pt x="20" y="71"/>
                  <a:pt x="22" y="70"/>
                  <a:pt x="24" y="70"/>
                </a:cubicBezTo>
                <a:cubicBezTo>
                  <a:pt x="56" y="70"/>
                  <a:pt x="56" y="70"/>
                  <a:pt x="56" y="70"/>
                </a:cubicBezTo>
                <a:cubicBezTo>
                  <a:pt x="56" y="58"/>
                  <a:pt x="56" y="58"/>
                  <a:pt x="56" y="58"/>
                </a:cubicBezTo>
                <a:cubicBezTo>
                  <a:pt x="24" y="58"/>
                  <a:pt x="24" y="58"/>
                  <a:pt x="24" y="58"/>
                </a:cubicBezTo>
                <a:cubicBezTo>
                  <a:pt x="21" y="58"/>
                  <a:pt x="19" y="56"/>
                  <a:pt x="19" y="53"/>
                </a:cubicBezTo>
                <a:cubicBezTo>
                  <a:pt x="19" y="52"/>
                  <a:pt x="19" y="52"/>
                  <a:pt x="19" y="52"/>
                </a:cubicBezTo>
                <a:cubicBezTo>
                  <a:pt x="19" y="18"/>
                  <a:pt x="19" y="18"/>
                  <a:pt x="19" y="18"/>
                </a:cubicBezTo>
                <a:cubicBezTo>
                  <a:pt x="19" y="14"/>
                  <a:pt x="21" y="12"/>
                  <a:pt x="24" y="12"/>
                </a:cubicBezTo>
                <a:cubicBezTo>
                  <a:pt x="25" y="12"/>
                  <a:pt x="25" y="12"/>
                  <a:pt x="25" y="12"/>
                </a:cubicBezTo>
                <a:cubicBezTo>
                  <a:pt x="56" y="12"/>
                  <a:pt x="56" y="12"/>
                  <a:pt x="56" y="12"/>
                </a:cubicBezTo>
                <a:cubicBezTo>
                  <a:pt x="56" y="3"/>
                  <a:pt x="56" y="3"/>
                  <a:pt x="56" y="3"/>
                </a:cubicBezTo>
                <a:cubicBezTo>
                  <a:pt x="56" y="1"/>
                  <a:pt x="58" y="0"/>
                  <a:pt x="60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1" y="0"/>
                  <a:pt x="82" y="1"/>
                  <a:pt x="82" y="3"/>
                </a:cubicBezTo>
                <a:cubicBezTo>
                  <a:pt x="82" y="3"/>
                  <a:pt x="82" y="3"/>
                  <a:pt x="82" y="3"/>
                </a:cubicBezTo>
                <a:cubicBezTo>
                  <a:pt x="82" y="12"/>
                  <a:pt x="82" y="12"/>
                  <a:pt x="82" y="12"/>
                </a:cubicBezTo>
                <a:cubicBezTo>
                  <a:pt x="115" y="12"/>
                  <a:pt x="115" y="12"/>
                  <a:pt x="115" y="12"/>
                </a:cubicBezTo>
                <a:cubicBezTo>
                  <a:pt x="117" y="12"/>
                  <a:pt x="118" y="13"/>
                  <a:pt x="119" y="14"/>
                </a:cubicBezTo>
                <a:cubicBezTo>
                  <a:pt x="136" y="31"/>
                  <a:pt x="136" y="31"/>
                  <a:pt x="136" y="31"/>
                </a:cubicBezTo>
                <a:cubicBezTo>
                  <a:pt x="139" y="33"/>
                  <a:pt x="139" y="37"/>
                  <a:pt x="136" y="39"/>
                </a:cubicBezTo>
                <a:cubicBezTo>
                  <a:pt x="136" y="39"/>
                  <a:pt x="136" y="39"/>
                  <a:pt x="136" y="39"/>
                </a:cubicBezTo>
                <a:cubicBezTo>
                  <a:pt x="119" y="57"/>
                  <a:pt x="119" y="57"/>
                  <a:pt x="119" y="57"/>
                </a:cubicBezTo>
                <a:cubicBezTo>
                  <a:pt x="118" y="58"/>
                  <a:pt x="116" y="58"/>
                  <a:pt x="115" y="58"/>
                </a:cubicBezTo>
                <a:cubicBezTo>
                  <a:pt x="115" y="58"/>
                  <a:pt x="115" y="58"/>
                  <a:pt x="115" y="58"/>
                </a:cubicBezTo>
                <a:cubicBezTo>
                  <a:pt x="82" y="58"/>
                  <a:pt x="82" y="58"/>
                  <a:pt x="82" y="58"/>
                </a:cubicBezTo>
                <a:cubicBezTo>
                  <a:pt x="82" y="70"/>
                  <a:pt x="82" y="70"/>
                  <a:pt x="82" y="70"/>
                </a:cubicBezTo>
                <a:cubicBezTo>
                  <a:pt x="114" y="70"/>
                  <a:pt x="114" y="70"/>
                  <a:pt x="114" y="70"/>
                </a:cubicBezTo>
                <a:cubicBezTo>
                  <a:pt x="114" y="70"/>
                  <a:pt x="114" y="70"/>
                  <a:pt x="114" y="70"/>
                </a:cubicBezTo>
                <a:cubicBezTo>
                  <a:pt x="118" y="70"/>
                  <a:pt x="120" y="73"/>
                  <a:pt x="120" y="76"/>
                </a:cubicBezTo>
                <a:cubicBezTo>
                  <a:pt x="120" y="111"/>
                  <a:pt x="120" y="111"/>
                  <a:pt x="120" y="111"/>
                </a:cubicBezTo>
                <a:cubicBezTo>
                  <a:pt x="120" y="111"/>
                  <a:pt x="120" y="111"/>
                  <a:pt x="120" y="111"/>
                </a:cubicBezTo>
                <a:cubicBezTo>
                  <a:pt x="120" y="114"/>
                  <a:pt x="118" y="117"/>
                  <a:pt x="114" y="117"/>
                </a:cubicBezTo>
                <a:cubicBezTo>
                  <a:pt x="82" y="117"/>
                  <a:pt x="82" y="117"/>
                  <a:pt x="82" y="117"/>
                </a:cubicBezTo>
                <a:cubicBezTo>
                  <a:pt x="82" y="133"/>
                  <a:pt x="82" y="133"/>
                  <a:pt x="82" y="133"/>
                </a:cubicBezTo>
                <a:cubicBezTo>
                  <a:pt x="129" y="133"/>
                  <a:pt x="129" y="133"/>
                  <a:pt x="129" y="133"/>
                </a:cubicBezTo>
                <a:cubicBezTo>
                  <a:pt x="132" y="133"/>
                  <a:pt x="135" y="136"/>
                  <a:pt x="135" y="139"/>
                </a:cubicBezTo>
                <a:cubicBezTo>
                  <a:pt x="135" y="142"/>
                  <a:pt x="132" y="145"/>
                  <a:pt x="129" y="145"/>
                </a:cubicBezTo>
                <a:cubicBezTo>
                  <a:pt x="10" y="145"/>
                  <a:pt x="10" y="145"/>
                  <a:pt x="10" y="145"/>
                </a:cubicBezTo>
                <a:close/>
                <a:moveTo>
                  <a:pt x="63" y="133"/>
                </a:moveTo>
                <a:cubicBezTo>
                  <a:pt x="63" y="133"/>
                  <a:pt x="63" y="133"/>
                  <a:pt x="63" y="133"/>
                </a:cubicBezTo>
                <a:cubicBezTo>
                  <a:pt x="76" y="133"/>
                  <a:pt x="76" y="133"/>
                  <a:pt x="76" y="133"/>
                </a:cubicBezTo>
                <a:cubicBezTo>
                  <a:pt x="76" y="117"/>
                  <a:pt x="76" y="117"/>
                  <a:pt x="76" y="117"/>
                </a:cubicBezTo>
                <a:cubicBezTo>
                  <a:pt x="63" y="117"/>
                  <a:pt x="63" y="117"/>
                  <a:pt x="63" y="117"/>
                </a:cubicBezTo>
                <a:cubicBezTo>
                  <a:pt x="63" y="133"/>
                  <a:pt x="63" y="133"/>
                  <a:pt x="63" y="133"/>
                </a:cubicBezTo>
                <a:close/>
                <a:moveTo>
                  <a:pt x="76" y="6"/>
                </a:moveTo>
                <a:cubicBezTo>
                  <a:pt x="76" y="6"/>
                  <a:pt x="76" y="6"/>
                  <a:pt x="76" y="6"/>
                </a:cubicBezTo>
                <a:cubicBezTo>
                  <a:pt x="63" y="6"/>
                  <a:pt x="63" y="6"/>
                  <a:pt x="63" y="6"/>
                </a:cubicBezTo>
                <a:cubicBezTo>
                  <a:pt x="63" y="12"/>
                  <a:pt x="63" y="12"/>
                  <a:pt x="63" y="12"/>
                </a:cubicBezTo>
                <a:cubicBezTo>
                  <a:pt x="76" y="12"/>
                  <a:pt x="76" y="12"/>
                  <a:pt x="76" y="12"/>
                </a:cubicBezTo>
                <a:cubicBezTo>
                  <a:pt x="76" y="6"/>
                  <a:pt x="76" y="6"/>
                  <a:pt x="76" y="6"/>
                </a:cubicBezTo>
                <a:close/>
                <a:moveTo>
                  <a:pt x="76" y="70"/>
                </a:moveTo>
                <a:cubicBezTo>
                  <a:pt x="76" y="70"/>
                  <a:pt x="76" y="70"/>
                  <a:pt x="76" y="70"/>
                </a:cubicBezTo>
                <a:cubicBezTo>
                  <a:pt x="76" y="58"/>
                  <a:pt x="76" y="58"/>
                  <a:pt x="76" y="58"/>
                </a:cubicBezTo>
                <a:cubicBezTo>
                  <a:pt x="63" y="58"/>
                  <a:pt x="63" y="58"/>
                  <a:pt x="63" y="58"/>
                </a:cubicBezTo>
                <a:cubicBezTo>
                  <a:pt x="63" y="70"/>
                  <a:pt x="63" y="70"/>
                  <a:pt x="63" y="70"/>
                </a:cubicBezTo>
                <a:cubicBezTo>
                  <a:pt x="76" y="70"/>
                  <a:pt x="76" y="70"/>
                  <a:pt x="76" y="70"/>
                </a:cubicBezTo>
                <a:close/>
                <a:moveTo>
                  <a:pt x="113" y="23"/>
                </a:moveTo>
                <a:cubicBezTo>
                  <a:pt x="113" y="23"/>
                  <a:pt x="113" y="23"/>
                  <a:pt x="113" y="23"/>
                </a:cubicBezTo>
                <a:cubicBezTo>
                  <a:pt x="30" y="23"/>
                  <a:pt x="30" y="23"/>
                  <a:pt x="30" y="23"/>
                </a:cubicBezTo>
                <a:cubicBezTo>
                  <a:pt x="30" y="47"/>
                  <a:pt x="30" y="47"/>
                  <a:pt x="30" y="47"/>
                </a:cubicBezTo>
                <a:cubicBezTo>
                  <a:pt x="113" y="47"/>
                  <a:pt x="113" y="47"/>
                  <a:pt x="113" y="47"/>
                </a:cubicBezTo>
                <a:cubicBezTo>
                  <a:pt x="125" y="35"/>
                  <a:pt x="125" y="35"/>
                  <a:pt x="125" y="35"/>
                </a:cubicBezTo>
                <a:cubicBezTo>
                  <a:pt x="113" y="23"/>
                  <a:pt x="113" y="23"/>
                  <a:pt x="113" y="23"/>
                </a:cubicBezTo>
                <a:close/>
                <a:moveTo>
                  <a:pt x="109" y="81"/>
                </a:moveTo>
                <a:cubicBezTo>
                  <a:pt x="109" y="81"/>
                  <a:pt x="109" y="81"/>
                  <a:pt x="109" y="81"/>
                </a:cubicBezTo>
                <a:cubicBezTo>
                  <a:pt x="26" y="81"/>
                  <a:pt x="26" y="81"/>
                  <a:pt x="26" y="81"/>
                </a:cubicBezTo>
                <a:cubicBezTo>
                  <a:pt x="14" y="93"/>
                  <a:pt x="14" y="93"/>
                  <a:pt x="14" y="93"/>
                </a:cubicBezTo>
                <a:cubicBezTo>
                  <a:pt x="26" y="105"/>
                  <a:pt x="26" y="105"/>
                  <a:pt x="26" y="105"/>
                </a:cubicBezTo>
                <a:cubicBezTo>
                  <a:pt x="109" y="105"/>
                  <a:pt x="109" y="105"/>
                  <a:pt x="109" y="105"/>
                </a:cubicBezTo>
                <a:cubicBezTo>
                  <a:pt x="109" y="81"/>
                  <a:pt x="109" y="81"/>
                  <a:pt x="109" y="8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ea typeface="华文细黑" panose="02010600040101010101" pitchFamily="2" charset="-122"/>
            </a:endParaRPr>
          </a:p>
        </p:txBody>
      </p:sp>
      <p:sp>
        <p:nvSpPr>
          <p:cNvPr id="35867" name="Freeform 27"/>
          <p:cNvSpPr>
            <a:spLocks noEditPoints="1"/>
          </p:cNvSpPr>
          <p:nvPr/>
        </p:nvSpPr>
        <p:spPr bwMode="auto">
          <a:xfrm>
            <a:off x="2941638" y="2984500"/>
            <a:ext cx="219075" cy="257175"/>
          </a:xfrm>
          <a:custGeom>
            <a:avLst/>
            <a:gdLst>
              <a:gd name="T0" fmla="*/ 6 w 125"/>
              <a:gd name="T1" fmla="*/ 0 h 147"/>
              <a:gd name="T2" fmla="*/ 6 w 125"/>
              <a:gd name="T3" fmla="*/ 0 h 147"/>
              <a:gd name="T4" fmla="*/ 6 w 125"/>
              <a:gd name="T5" fmla="*/ 0 h 147"/>
              <a:gd name="T6" fmla="*/ 6 w 125"/>
              <a:gd name="T7" fmla="*/ 0 h 147"/>
              <a:gd name="T8" fmla="*/ 119 w 125"/>
              <a:gd name="T9" fmla="*/ 0 h 147"/>
              <a:gd name="T10" fmla="*/ 124 w 125"/>
              <a:gd name="T11" fmla="*/ 6 h 147"/>
              <a:gd name="T12" fmla="*/ 123 w 125"/>
              <a:gd name="T13" fmla="*/ 10 h 147"/>
              <a:gd name="T14" fmla="*/ 94 w 125"/>
              <a:gd name="T15" fmla="*/ 38 h 147"/>
              <a:gd name="T16" fmla="*/ 123 w 125"/>
              <a:gd name="T17" fmla="*/ 66 h 147"/>
              <a:gd name="T18" fmla="*/ 123 w 125"/>
              <a:gd name="T19" fmla="*/ 74 h 147"/>
              <a:gd name="T20" fmla="*/ 119 w 125"/>
              <a:gd name="T21" fmla="*/ 76 h 147"/>
              <a:gd name="T22" fmla="*/ 118 w 125"/>
              <a:gd name="T23" fmla="*/ 76 h 147"/>
              <a:gd name="T24" fmla="*/ 12 w 125"/>
              <a:gd name="T25" fmla="*/ 76 h 147"/>
              <a:gd name="T26" fmla="*/ 12 w 125"/>
              <a:gd name="T27" fmla="*/ 142 h 147"/>
              <a:gd name="T28" fmla="*/ 6 w 125"/>
              <a:gd name="T29" fmla="*/ 147 h 147"/>
              <a:gd name="T30" fmla="*/ 0 w 125"/>
              <a:gd name="T31" fmla="*/ 142 h 147"/>
              <a:gd name="T32" fmla="*/ 0 w 125"/>
              <a:gd name="T33" fmla="*/ 70 h 147"/>
              <a:gd name="T34" fmla="*/ 0 w 125"/>
              <a:gd name="T35" fmla="*/ 70 h 147"/>
              <a:gd name="T36" fmla="*/ 0 w 125"/>
              <a:gd name="T37" fmla="*/ 70 h 147"/>
              <a:gd name="T38" fmla="*/ 0 w 125"/>
              <a:gd name="T39" fmla="*/ 6 h 147"/>
              <a:gd name="T40" fmla="*/ 6 w 125"/>
              <a:gd name="T41" fmla="*/ 0 h 147"/>
              <a:gd name="T42" fmla="*/ 6 w 125"/>
              <a:gd name="T43" fmla="*/ 0 h 147"/>
              <a:gd name="T44" fmla="*/ 6 w 125"/>
              <a:gd name="T45" fmla="*/ 0 h 147"/>
              <a:gd name="T46" fmla="*/ 6 w 125"/>
              <a:gd name="T47" fmla="*/ 0 h 147"/>
              <a:gd name="T48" fmla="*/ 6 w 125"/>
              <a:gd name="T49" fmla="*/ 0 h 147"/>
              <a:gd name="T50" fmla="*/ 12 w 125"/>
              <a:gd name="T51" fmla="*/ 11 h 147"/>
              <a:gd name="T52" fmla="*/ 12 w 125"/>
              <a:gd name="T53" fmla="*/ 11 h 147"/>
              <a:gd name="T54" fmla="*/ 12 w 125"/>
              <a:gd name="T55" fmla="*/ 64 h 147"/>
              <a:gd name="T56" fmla="*/ 105 w 125"/>
              <a:gd name="T57" fmla="*/ 64 h 147"/>
              <a:gd name="T58" fmla="*/ 82 w 125"/>
              <a:gd name="T59" fmla="*/ 42 h 147"/>
              <a:gd name="T60" fmla="*/ 82 w 125"/>
              <a:gd name="T61" fmla="*/ 34 h 147"/>
              <a:gd name="T62" fmla="*/ 105 w 125"/>
              <a:gd name="T63" fmla="*/ 11 h 147"/>
              <a:gd name="T64" fmla="*/ 12 w 125"/>
              <a:gd name="T65" fmla="*/ 11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25" h="147"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122" y="0"/>
                  <a:pt x="124" y="2"/>
                  <a:pt x="124" y="6"/>
                </a:cubicBezTo>
                <a:cubicBezTo>
                  <a:pt x="124" y="7"/>
                  <a:pt x="124" y="9"/>
                  <a:pt x="123" y="10"/>
                </a:cubicBezTo>
                <a:cubicBezTo>
                  <a:pt x="94" y="38"/>
                  <a:pt x="94" y="38"/>
                  <a:pt x="94" y="38"/>
                </a:cubicBezTo>
                <a:cubicBezTo>
                  <a:pt x="123" y="66"/>
                  <a:pt x="123" y="66"/>
                  <a:pt x="123" y="66"/>
                </a:cubicBezTo>
                <a:cubicBezTo>
                  <a:pt x="125" y="68"/>
                  <a:pt x="125" y="72"/>
                  <a:pt x="123" y="74"/>
                </a:cubicBezTo>
                <a:cubicBezTo>
                  <a:pt x="121" y="75"/>
                  <a:pt x="120" y="76"/>
                  <a:pt x="119" y="76"/>
                </a:cubicBezTo>
                <a:cubicBezTo>
                  <a:pt x="118" y="76"/>
                  <a:pt x="118" y="76"/>
                  <a:pt x="118" y="76"/>
                </a:cubicBezTo>
                <a:cubicBezTo>
                  <a:pt x="12" y="76"/>
                  <a:pt x="12" y="76"/>
                  <a:pt x="12" y="76"/>
                </a:cubicBezTo>
                <a:cubicBezTo>
                  <a:pt x="12" y="142"/>
                  <a:pt x="12" y="142"/>
                  <a:pt x="12" y="142"/>
                </a:cubicBezTo>
                <a:cubicBezTo>
                  <a:pt x="12" y="145"/>
                  <a:pt x="9" y="147"/>
                  <a:pt x="6" y="147"/>
                </a:cubicBezTo>
                <a:cubicBezTo>
                  <a:pt x="3" y="147"/>
                  <a:pt x="0" y="145"/>
                  <a:pt x="0" y="142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6"/>
                  <a:pt x="0" y="6"/>
                  <a:pt x="0" y="6"/>
                </a:cubicBezTo>
                <a:cubicBezTo>
                  <a:pt x="0" y="2"/>
                  <a:pt x="3" y="0"/>
                  <a:pt x="6" y="0"/>
                </a:cubicBezTo>
                <a:close/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close/>
                <a:moveTo>
                  <a:pt x="12" y="11"/>
                </a:moveTo>
                <a:cubicBezTo>
                  <a:pt x="12" y="11"/>
                  <a:pt x="12" y="11"/>
                  <a:pt x="12" y="11"/>
                </a:cubicBezTo>
                <a:cubicBezTo>
                  <a:pt x="12" y="64"/>
                  <a:pt x="12" y="64"/>
                  <a:pt x="12" y="64"/>
                </a:cubicBezTo>
                <a:cubicBezTo>
                  <a:pt x="105" y="64"/>
                  <a:pt x="105" y="64"/>
                  <a:pt x="105" y="64"/>
                </a:cubicBezTo>
                <a:cubicBezTo>
                  <a:pt x="82" y="42"/>
                  <a:pt x="82" y="42"/>
                  <a:pt x="82" y="42"/>
                </a:cubicBezTo>
                <a:cubicBezTo>
                  <a:pt x="80" y="40"/>
                  <a:pt x="80" y="36"/>
                  <a:pt x="82" y="34"/>
                </a:cubicBezTo>
                <a:cubicBezTo>
                  <a:pt x="105" y="11"/>
                  <a:pt x="105" y="11"/>
                  <a:pt x="105" y="11"/>
                </a:cubicBezTo>
                <a:cubicBezTo>
                  <a:pt x="12" y="11"/>
                  <a:pt x="12" y="11"/>
                  <a:pt x="12" y="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ea typeface="华文细黑" panose="02010600040101010101" pitchFamily="2" charset="-122"/>
            </a:endParaRPr>
          </a:p>
        </p:txBody>
      </p:sp>
      <p:sp>
        <p:nvSpPr>
          <p:cNvPr id="35868" name="Freeform 28"/>
          <p:cNvSpPr>
            <a:spLocks noEditPoints="1"/>
          </p:cNvSpPr>
          <p:nvPr/>
        </p:nvSpPr>
        <p:spPr bwMode="auto">
          <a:xfrm>
            <a:off x="5902325" y="2362200"/>
            <a:ext cx="261938" cy="258763"/>
          </a:xfrm>
          <a:custGeom>
            <a:avLst/>
            <a:gdLst>
              <a:gd name="T0" fmla="*/ 145 w 149"/>
              <a:gd name="T1" fmla="*/ 101 h 148"/>
              <a:gd name="T2" fmla="*/ 145 w 149"/>
              <a:gd name="T3" fmla="*/ 111 h 148"/>
              <a:gd name="T4" fmla="*/ 72 w 149"/>
              <a:gd name="T5" fmla="*/ 147 h 148"/>
              <a:gd name="T6" fmla="*/ 1 w 149"/>
              <a:gd name="T7" fmla="*/ 103 h 148"/>
              <a:gd name="T8" fmla="*/ 24 w 149"/>
              <a:gd name="T9" fmla="*/ 90 h 148"/>
              <a:gd name="T10" fmla="*/ 1 w 149"/>
              <a:gd name="T11" fmla="*/ 71 h 148"/>
              <a:gd name="T12" fmla="*/ 24 w 149"/>
              <a:gd name="T13" fmla="*/ 58 h 148"/>
              <a:gd name="T14" fmla="*/ 1 w 149"/>
              <a:gd name="T15" fmla="*/ 40 h 148"/>
              <a:gd name="T16" fmla="*/ 72 w 149"/>
              <a:gd name="T17" fmla="*/ 1 h 148"/>
              <a:gd name="T18" fmla="*/ 145 w 149"/>
              <a:gd name="T19" fmla="*/ 37 h 148"/>
              <a:gd name="T20" fmla="*/ 145 w 149"/>
              <a:gd name="T21" fmla="*/ 47 h 148"/>
              <a:gd name="T22" fmla="*/ 145 w 149"/>
              <a:gd name="T23" fmla="*/ 69 h 148"/>
              <a:gd name="T24" fmla="*/ 145 w 149"/>
              <a:gd name="T25" fmla="*/ 79 h 148"/>
              <a:gd name="T26" fmla="*/ 130 w 149"/>
              <a:gd name="T27" fmla="*/ 106 h 148"/>
              <a:gd name="T28" fmla="*/ 113 w 149"/>
              <a:gd name="T29" fmla="*/ 96 h 148"/>
              <a:gd name="T30" fmla="*/ 75 w 149"/>
              <a:gd name="T31" fmla="*/ 116 h 148"/>
              <a:gd name="T32" fmla="*/ 74 w 149"/>
              <a:gd name="T33" fmla="*/ 116 h 148"/>
              <a:gd name="T34" fmla="*/ 74 w 149"/>
              <a:gd name="T35" fmla="*/ 116 h 148"/>
              <a:gd name="T36" fmla="*/ 73 w 149"/>
              <a:gd name="T37" fmla="*/ 116 h 148"/>
              <a:gd name="T38" fmla="*/ 72 w 149"/>
              <a:gd name="T39" fmla="*/ 115 h 148"/>
              <a:gd name="T40" fmla="*/ 18 w 149"/>
              <a:gd name="T41" fmla="*/ 106 h 148"/>
              <a:gd name="T42" fmla="*/ 130 w 149"/>
              <a:gd name="T43" fmla="*/ 106 h 148"/>
              <a:gd name="T44" fmla="*/ 74 w 149"/>
              <a:gd name="T45" fmla="*/ 104 h 148"/>
              <a:gd name="T46" fmla="*/ 113 w 149"/>
              <a:gd name="T47" fmla="*/ 64 h 148"/>
              <a:gd name="T48" fmla="*/ 75 w 149"/>
              <a:gd name="T49" fmla="*/ 84 h 148"/>
              <a:gd name="T50" fmla="*/ 74 w 149"/>
              <a:gd name="T51" fmla="*/ 84 h 148"/>
              <a:gd name="T52" fmla="*/ 74 w 149"/>
              <a:gd name="T53" fmla="*/ 84 h 148"/>
              <a:gd name="T54" fmla="*/ 73 w 149"/>
              <a:gd name="T55" fmla="*/ 84 h 148"/>
              <a:gd name="T56" fmla="*/ 72 w 149"/>
              <a:gd name="T57" fmla="*/ 84 h 148"/>
              <a:gd name="T58" fmla="*/ 18 w 149"/>
              <a:gd name="T59" fmla="*/ 74 h 148"/>
              <a:gd name="T60" fmla="*/ 74 w 149"/>
              <a:gd name="T61" fmla="*/ 72 h 148"/>
              <a:gd name="T62" fmla="*/ 130 w 149"/>
              <a:gd name="T63" fmla="*/ 42 h 148"/>
              <a:gd name="T64" fmla="*/ 18 w 149"/>
              <a:gd name="T65" fmla="*/ 42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49" h="148">
                <a:moveTo>
                  <a:pt x="124" y="90"/>
                </a:moveTo>
                <a:cubicBezTo>
                  <a:pt x="145" y="101"/>
                  <a:pt x="145" y="101"/>
                  <a:pt x="145" y="101"/>
                </a:cubicBezTo>
                <a:cubicBezTo>
                  <a:pt x="148" y="102"/>
                  <a:pt x="149" y="106"/>
                  <a:pt x="147" y="108"/>
                </a:cubicBezTo>
                <a:cubicBezTo>
                  <a:pt x="147" y="109"/>
                  <a:pt x="146" y="110"/>
                  <a:pt x="145" y="111"/>
                </a:cubicBezTo>
                <a:cubicBezTo>
                  <a:pt x="77" y="147"/>
                  <a:pt x="77" y="147"/>
                  <a:pt x="77" y="147"/>
                </a:cubicBezTo>
                <a:cubicBezTo>
                  <a:pt x="75" y="148"/>
                  <a:pt x="73" y="148"/>
                  <a:pt x="72" y="147"/>
                </a:cubicBezTo>
                <a:cubicBezTo>
                  <a:pt x="4" y="111"/>
                  <a:pt x="4" y="111"/>
                  <a:pt x="4" y="111"/>
                </a:cubicBezTo>
                <a:cubicBezTo>
                  <a:pt x="1" y="109"/>
                  <a:pt x="0" y="106"/>
                  <a:pt x="1" y="103"/>
                </a:cubicBezTo>
                <a:cubicBezTo>
                  <a:pt x="2" y="102"/>
                  <a:pt x="3" y="101"/>
                  <a:pt x="4" y="101"/>
                </a:cubicBezTo>
                <a:cubicBezTo>
                  <a:pt x="24" y="90"/>
                  <a:pt x="24" y="90"/>
                  <a:pt x="24" y="90"/>
                </a:cubicBezTo>
                <a:cubicBezTo>
                  <a:pt x="4" y="79"/>
                  <a:pt x="4" y="79"/>
                  <a:pt x="4" y="79"/>
                </a:cubicBezTo>
                <a:cubicBezTo>
                  <a:pt x="1" y="77"/>
                  <a:pt x="0" y="74"/>
                  <a:pt x="1" y="71"/>
                </a:cubicBezTo>
                <a:cubicBezTo>
                  <a:pt x="2" y="70"/>
                  <a:pt x="3" y="69"/>
                  <a:pt x="4" y="69"/>
                </a:cubicBezTo>
                <a:cubicBezTo>
                  <a:pt x="24" y="58"/>
                  <a:pt x="24" y="58"/>
                  <a:pt x="24" y="58"/>
                </a:cubicBezTo>
                <a:cubicBezTo>
                  <a:pt x="4" y="47"/>
                  <a:pt x="4" y="47"/>
                  <a:pt x="4" y="47"/>
                </a:cubicBezTo>
                <a:cubicBezTo>
                  <a:pt x="1" y="46"/>
                  <a:pt x="0" y="42"/>
                  <a:pt x="1" y="40"/>
                </a:cubicBezTo>
                <a:cubicBezTo>
                  <a:pt x="2" y="39"/>
                  <a:pt x="3" y="38"/>
                  <a:pt x="4" y="37"/>
                </a:cubicBezTo>
                <a:cubicBezTo>
                  <a:pt x="72" y="1"/>
                  <a:pt x="72" y="1"/>
                  <a:pt x="72" y="1"/>
                </a:cubicBezTo>
                <a:cubicBezTo>
                  <a:pt x="73" y="0"/>
                  <a:pt x="75" y="0"/>
                  <a:pt x="77" y="1"/>
                </a:cubicBezTo>
                <a:cubicBezTo>
                  <a:pt x="145" y="37"/>
                  <a:pt x="145" y="37"/>
                  <a:pt x="145" y="37"/>
                </a:cubicBezTo>
                <a:cubicBezTo>
                  <a:pt x="148" y="39"/>
                  <a:pt x="149" y="42"/>
                  <a:pt x="147" y="45"/>
                </a:cubicBezTo>
                <a:cubicBezTo>
                  <a:pt x="147" y="46"/>
                  <a:pt x="146" y="47"/>
                  <a:pt x="145" y="47"/>
                </a:cubicBezTo>
                <a:cubicBezTo>
                  <a:pt x="124" y="58"/>
                  <a:pt x="124" y="58"/>
                  <a:pt x="124" y="58"/>
                </a:cubicBezTo>
                <a:cubicBezTo>
                  <a:pt x="145" y="69"/>
                  <a:pt x="145" y="69"/>
                  <a:pt x="145" y="69"/>
                </a:cubicBezTo>
                <a:cubicBezTo>
                  <a:pt x="148" y="70"/>
                  <a:pt x="149" y="74"/>
                  <a:pt x="147" y="77"/>
                </a:cubicBezTo>
                <a:cubicBezTo>
                  <a:pt x="147" y="78"/>
                  <a:pt x="146" y="78"/>
                  <a:pt x="145" y="79"/>
                </a:cubicBezTo>
                <a:cubicBezTo>
                  <a:pt x="124" y="90"/>
                  <a:pt x="124" y="90"/>
                  <a:pt x="124" y="90"/>
                </a:cubicBezTo>
                <a:close/>
                <a:moveTo>
                  <a:pt x="130" y="106"/>
                </a:moveTo>
                <a:cubicBezTo>
                  <a:pt x="130" y="106"/>
                  <a:pt x="130" y="106"/>
                  <a:pt x="130" y="106"/>
                </a:cubicBezTo>
                <a:cubicBezTo>
                  <a:pt x="113" y="96"/>
                  <a:pt x="113" y="96"/>
                  <a:pt x="113" y="96"/>
                </a:cubicBezTo>
                <a:cubicBezTo>
                  <a:pt x="77" y="115"/>
                  <a:pt x="77" y="115"/>
                  <a:pt x="77" y="115"/>
                </a:cubicBezTo>
                <a:cubicBezTo>
                  <a:pt x="76" y="116"/>
                  <a:pt x="76" y="116"/>
                  <a:pt x="75" y="116"/>
                </a:cubicBezTo>
                <a:cubicBezTo>
                  <a:pt x="75" y="116"/>
                  <a:pt x="75" y="116"/>
                  <a:pt x="75" y="116"/>
                </a:cubicBezTo>
                <a:cubicBezTo>
                  <a:pt x="74" y="116"/>
                  <a:pt x="74" y="116"/>
                  <a:pt x="74" y="116"/>
                </a:cubicBezTo>
                <a:cubicBezTo>
                  <a:pt x="74" y="116"/>
                  <a:pt x="74" y="116"/>
                  <a:pt x="74" y="116"/>
                </a:cubicBezTo>
                <a:cubicBezTo>
                  <a:pt x="74" y="116"/>
                  <a:pt x="74" y="116"/>
                  <a:pt x="74" y="116"/>
                </a:cubicBezTo>
                <a:cubicBezTo>
                  <a:pt x="74" y="116"/>
                  <a:pt x="74" y="116"/>
                  <a:pt x="74" y="116"/>
                </a:cubicBezTo>
                <a:cubicBezTo>
                  <a:pt x="73" y="116"/>
                  <a:pt x="73" y="116"/>
                  <a:pt x="73" y="116"/>
                </a:cubicBezTo>
                <a:cubicBezTo>
                  <a:pt x="73" y="116"/>
                  <a:pt x="73" y="116"/>
                  <a:pt x="73" y="116"/>
                </a:cubicBezTo>
                <a:cubicBezTo>
                  <a:pt x="73" y="116"/>
                  <a:pt x="72" y="116"/>
                  <a:pt x="72" y="115"/>
                </a:cubicBezTo>
                <a:cubicBezTo>
                  <a:pt x="36" y="96"/>
                  <a:pt x="36" y="96"/>
                  <a:pt x="36" y="96"/>
                </a:cubicBezTo>
                <a:cubicBezTo>
                  <a:pt x="18" y="106"/>
                  <a:pt x="18" y="106"/>
                  <a:pt x="18" y="106"/>
                </a:cubicBezTo>
                <a:cubicBezTo>
                  <a:pt x="74" y="136"/>
                  <a:pt x="74" y="136"/>
                  <a:pt x="74" y="136"/>
                </a:cubicBezTo>
                <a:cubicBezTo>
                  <a:pt x="130" y="106"/>
                  <a:pt x="130" y="106"/>
                  <a:pt x="130" y="106"/>
                </a:cubicBezTo>
                <a:close/>
                <a:moveTo>
                  <a:pt x="74" y="104"/>
                </a:moveTo>
                <a:cubicBezTo>
                  <a:pt x="74" y="104"/>
                  <a:pt x="74" y="104"/>
                  <a:pt x="74" y="104"/>
                </a:cubicBezTo>
                <a:cubicBezTo>
                  <a:pt x="93" y="94"/>
                  <a:pt x="112" y="84"/>
                  <a:pt x="130" y="74"/>
                </a:cubicBezTo>
                <a:cubicBezTo>
                  <a:pt x="113" y="64"/>
                  <a:pt x="113" y="64"/>
                  <a:pt x="113" y="64"/>
                </a:cubicBezTo>
                <a:cubicBezTo>
                  <a:pt x="77" y="84"/>
                  <a:pt x="77" y="84"/>
                  <a:pt x="77" y="84"/>
                </a:cubicBezTo>
                <a:cubicBezTo>
                  <a:pt x="76" y="84"/>
                  <a:pt x="76" y="84"/>
                  <a:pt x="75" y="84"/>
                </a:cubicBezTo>
                <a:cubicBezTo>
                  <a:pt x="75" y="84"/>
                  <a:pt x="75" y="84"/>
                  <a:pt x="75" y="84"/>
                </a:cubicBezTo>
                <a:cubicBezTo>
                  <a:pt x="74" y="84"/>
                  <a:pt x="74" y="84"/>
                  <a:pt x="74" y="84"/>
                </a:cubicBezTo>
                <a:cubicBezTo>
                  <a:pt x="74" y="84"/>
                  <a:pt x="74" y="84"/>
                  <a:pt x="74" y="84"/>
                </a:cubicBezTo>
                <a:cubicBezTo>
                  <a:pt x="74" y="84"/>
                  <a:pt x="74" y="84"/>
                  <a:pt x="74" y="84"/>
                </a:cubicBezTo>
                <a:cubicBezTo>
                  <a:pt x="74" y="84"/>
                  <a:pt x="74" y="84"/>
                  <a:pt x="74" y="84"/>
                </a:cubicBezTo>
                <a:cubicBezTo>
                  <a:pt x="73" y="84"/>
                  <a:pt x="73" y="84"/>
                  <a:pt x="73" y="84"/>
                </a:cubicBezTo>
                <a:cubicBezTo>
                  <a:pt x="73" y="84"/>
                  <a:pt x="73" y="84"/>
                  <a:pt x="73" y="84"/>
                </a:cubicBezTo>
                <a:cubicBezTo>
                  <a:pt x="73" y="84"/>
                  <a:pt x="72" y="84"/>
                  <a:pt x="72" y="84"/>
                </a:cubicBezTo>
                <a:cubicBezTo>
                  <a:pt x="36" y="64"/>
                  <a:pt x="36" y="64"/>
                  <a:pt x="36" y="64"/>
                </a:cubicBezTo>
                <a:cubicBezTo>
                  <a:pt x="18" y="74"/>
                  <a:pt x="18" y="74"/>
                  <a:pt x="18" y="74"/>
                </a:cubicBezTo>
                <a:cubicBezTo>
                  <a:pt x="37" y="84"/>
                  <a:pt x="55" y="94"/>
                  <a:pt x="74" y="104"/>
                </a:cubicBezTo>
                <a:close/>
                <a:moveTo>
                  <a:pt x="74" y="72"/>
                </a:moveTo>
                <a:cubicBezTo>
                  <a:pt x="74" y="72"/>
                  <a:pt x="74" y="72"/>
                  <a:pt x="74" y="72"/>
                </a:cubicBezTo>
                <a:cubicBezTo>
                  <a:pt x="93" y="62"/>
                  <a:pt x="112" y="52"/>
                  <a:pt x="130" y="42"/>
                </a:cubicBezTo>
                <a:cubicBezTo>
                  <a:pt x="74" y="12"/>
                  <a:pt x="74" y="12"/>
                  <a:pt x="74" y="12"/>
                </a:cubicBezTo>
                <a:cubicBezTo>
                  <a:pt x="18" y="42"/>
                  <a:pt x="18" y="42"/>
                  <a:pt x="18" y="42"/>
                </a:cubicBezTo>
                <a:cubicBezTo>
                  <a:pt x="37" y="52"/>
                  <a:pt x="55" y="62"/>
                  <a:pt x="74" y="7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ea typeface="华文细黑" panose="02010600040101010101" pitchFamily="2" charset="-122"/>
            </a:endParaRPr>
          </a:p>
        </p:txBody>
      </p:sp>
      <p:sp>
        <p:nvSpPr>
          <p:cNvPr id="35869" name="Rectangle 29"/>
          <p:cNvSpPr>
            <a:spLocks noChangeArrowheads="1"/>
          </p:cNvSpPr>
          <p:nvPr/>
        </p:nvSpPr>
        <p:spPr bwMode="auto">
          <a:xfrm>
            <a:off x="4629150" y="1849438"/>
            <a:ext cx="8636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zh-CN" sz="800" dirty="0">
                <a:solidFill>
                  <a:schemeClr val="bg1"/>
                </a:solidFill>
                <a:ea typeface="华文细黑" panose="02010600040101010101" pitchFamily="2" charset="-122"/>
              </a:rPr>
              <a:t>We have many PowerPoint templates that has been specifically designed.</a:t>
            </a:r>
          </a:p>
        </p:txBody>
      </p:sp>
      <p:sp>
        <p:nvSpPr>
          <p:cNvPr id="35870" name="Rectangle 30"/>
          <p:cNvSpPr>
            <a:spLocks noChangeArrowheads="1"/>
          </p:cNvSpPr>
          <p:nvPr/>
        </p:nvSpPr>
        <p:spPr bwMode="auto">
          <a:xfrm>
            <a:off x="4756150" y="3005138"/>
            <a:ext cx="8636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zh-CN" sz="800" dirty="0">
                <a:solidFill>
                  <a:schemeClr val="bg1"/>
                </a:solidFill>
                <a:ea typeface="华文细黑" panose="02010600040101010101" pitchFamily="2" charset="-122"/>
              </a:rPr>
              <a:t>We have many PowerPoint templates that has been specifically designed.</a:t>
            </a:r>
          </a:p>
        </p:txBody>
      </p:sp>
      <p:sp>
        <p:nvSpPr>
          <p:cNvPr id="35871" name="Rectangle 31"/>
          <p:cNvSpPr>
            <a:spLocks noChangeArrowheads="1"/>
          </p:cNvSpPr>
          <p:nvPr/>
        </p:nvSpPr>
        <p:spPr bwMode="auto">
          <a:xfrm>
            <a:off x="3568700" y="3146425"/>
            <a:ext cx="8636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zh-CN" sz="800" dirty="0">
                <a:solidFill>
                  <a:schemeClr val="bg1"/>
                </a:solidFill>
                <a:ea typeface="华文细黑" panose="02010600040101010101" pitchFamily="2" charset="-122"/>
              </a:rPr>
              <a:t>We have many PowerPoint templates that has been specifically designed.</a:t>
            </a:r>
          </a:p>
        </p:txBody>
      </p:sp>
      <p:sp>
        <p:nvSpPr>
          <p:cNvPr id="35872" name="Rectangle 32"/>
          <p:cNvSpPr>
            <a:spLocks noChangeArrowheads="1"/>
          </p:cNvSpPr>
          <p:nvPr/>
        </p:nvSpPr>
        <p:spPr bwMode="auto">
          <a:xfrm>
            <a:off x="3435350" y="1958975"/>
            <a:ext cx="8636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zh-CN" sz="800" dirty="0">
                <a:solidFill>
                  <a:schemeClr val="bg1"/>
                </a:solidFill>
                <a:ea typeface="华文细黑" panose="02010600040101010101" pitchFamily="2" charset="-122"/>
              </a:rPr>
              <a:t>We have many PowerPoint templates that has been specifically designed.</a:t>
            </a:r>
          </a:p>
        </p:txBody>
      </p:sp>
      <p:sp>
        <p:nvSpPr>
          <p:cNvPr id="35873" name="Rectangle 33"/>
          <p:cNvSpPr>
            <a:spLocks noChangeArrowheads="1"/>
          </p:cNvSpPr>
          <p:nvPr/>
        </p:nvSpPr>
        <p:spPr bwMode="auto">
          <a:xfrm>
            <a:off x="855663" y="1851025"/>
            <a:ext cx="2376487" cy="93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lvl="0" algn="r">
              <a:lnSpc>
                <a:spcPct val="120000"/>
              </a:lnSpc>
            </a:pPr>
            <a:r>
              <a:rPr lang="zh-CN" altLang="en-US" sz="1200" dirty="0">
                <a:solidFill>
                  <a:schemeClr val="accent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添加标题文本</a:t>
            </a:r>
            <a:r>
              <a:rPr lang="en-US" altLang="zh-CN" sz="1200" dirty="0">
                <a:solidFill>
                  <a:schemeClr val="accent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zh-CN" altLang="en-US" sz="2400" b="1" dirty="0">
                <a:solidFill>
                  <a:schemeClr val="accent1"/>
                </a:solidFill>
                <a:ea typeface="华文细黑" panose="02010600040101010101" pitchFamily="2" charset="-122"/>
              </a:rPr>
              <a:t>01</a:t>
            </a:r>
          </a:p>
          <a:p>
            <a:pPr algn="r"/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ea typeface="华文细黑" panose="02010600040101010101" pitchFamily="2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ea typeface="华文细黑" panose="02010600040101010101" pitchFamily="2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ea typeface="华文细黑" panose="02010600040101010101" pitchFamily="2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ea typeface="华文细黑" panose="02010600040101010101" pitchFamily="2" charset="-122"/>
            </a:endParaRPr>
          </a:p>
        </p:txBody>
      </p:sp>
      <p:sp>
        <p:nvSpPr>
          <p:cNvPr id="35874" name="Rectangle 34"/>
          <p:cNvSpPr>
            <a:spLocks noChangeArrowheads="1"/>
          </p:cNvSpPr>
          <p:nvPr/>
        </p:nvSpPr>
        <p:spPr bwMode="auto">
          <a:xfrm>
            <a:off x="998538" y="3432175"/>
            <a:ext cx="237648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lvl="0" algn="r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添加标题文本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ea typeface="华文细黑" panose="02010600040101010101" pitchFamily="2" charset="-122"/>
              </a:rPr>
              <a:t>02</a:t>
            </a:r>
          </a:p>
          <a:p>
            <a:pPr algn="r"/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ea typeface="华文细黑" panose="02010600040101010101" pitchFamily="2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ea typeface="华文细黑" panose="02010600040101010101" pitchFamily="2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ea typeface="华文细黑" panose="02010600040101010101" pitchFamily="2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ea typeface="华文细黑" panose="02010600040101010101" pitchFamily="2" charset="-122"/>
            </a:endParaRPr>
          </a:p>
        </p:txBody>
      </p:sp>
      <p:sp>
        <p:nvSpPr>
          <p:cNvPr id="35875" name="Rectangle 35"/>
          <p:cNvSpPr>
            <a:spLocks noChangeArrowheads="1"/>
          </p:cNvSpPr>
          <p:nvPr/>
        </p:nvSpPr>
        <p:spPr bwMode="auto">
          <a:xfrm>
            <a:off x="5751513" y="1346200"/>
            <a:ext cx="237648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lvl="0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ea typeface="华文细黑" panose="02010600040101010101" pitchFamily="2" charset="-122"/>
              </a:rPr>
              <a:t>03 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添加标题文本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ea typeface="华文细黑" panose="02010600040101010101" pitchFamily="2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ea typeface="华文细黑" panose="02010600040101010101" pitchFamily="2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ea typeface="华文细黑" panose="02010600040101010101" pitchFamily="2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ea typeface="华文细黑" panose="02010600040101010101" pitchFamily="2" charset="-122"/>
            </a:endParaRPr>
          </a:p>
        </p:txBody>
      </p:sp>
      <p:sp>
        <p:nvSpPr>
          <p:cNvPr id="35876" name="Rectangle 36"/>
          <p:cNvSpPr>
            <a:spLocks noChangeArrowheads="1"/>
          </p:cNvSpPr>
          <p:nvPr/>
        </p:nvSpPr>
        <p:spPr bwMode="auto">
          <a:xfrm>
            <a:off x="5895975" y="2990850"/>
            <a:ext cx="2376488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2400" b="1" dirty="0">
                <a:solidFill>
                  <a:schemeClr val="accent1"/>
                </a:solidFill>
                <a:ea typeface="华文细黑" panose="02010600040101010101" pitchFamily="2" charset="-122"/>
              </a:rPr>
              <a:t>04 </a:t>
            </a:r>
            <a:r>
              <a:rPr lang="zh-CN" altLang="en-US" sz="1200" dirty="0">
                <a:solidFill>
                  <a:schemeClr val="accent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添加标题文本</a:t>
            </a:r>
            <a:endParaRPr lang="en-US" altLang="zh-CN" sz="1200" dirty="0">
              <a:solidFill>
                <a:schemeClr val="accent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ea typeface="华文细黑" panose="02010600040101010101" pitchFamily="2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ea typeface="华文细黑" panose="02010600040101010101" pitchFamily="2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ea typeface="华文细黑" panose="02010600040101010101" pitchFamily="2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ea typeface="华文细黑" panose="02010600040101010101" pitchFamily="2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" y="246509"/>
            <a:ext cx="179511" cy="2880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ea typeface="华文细黑" panose="02010600040101010101" pitchFamily="2" charset="-122"/>
            </a:endParaRPr>
          </a:p>
        </p:txBody>
      </p:sp>
      <p:sp>
        <p:nvSpPr>
          <p:cNvPr id="21" name="Rectangle 39"/>
          <p:cNvSpPr>
            <a:spLocks noChangeArrowheads="1"/>
          </p:cNvSpPr>
          <p:nvPr/>
        </p:nvSpPr>
        <p:spPr bwMode="auto">
          <a:xfrm>
            <a:off x="323528" y="266700"/>
            <a:ext cx="27780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此处添加标题文本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8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358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358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8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358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358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8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358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358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8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300" fill="hold"/>
                                            <p:tgtEl>
                                              <p:spTgt spid="358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358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300"/>
                                            <p:tgtEl>
                                              <p:spTgt spid="358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23" dur="150" fill="hold"/>
                                            <p:tgtEl>
                                              <p:spTgt spid="3586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1" fill="hold" grpId="0" nodeType="withEffect" p14:presetBounceEnd="5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8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6" dur="500" fill="hold"/>
                                            <p:tgtEl>
                                              <p:spTgt spid="358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7" dur="500" fill="hold"/>
                                            <p:tgtEl>
                                              <p:spTgt spid="358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1" fill="hold" grpId="0" nodeType="withEffect" p14:presetBounceEnd="50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8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0" dur="500" fill="hold"/>
                                            <p:tgtEl>
                                              <p:spTgt spid="358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1" dur="500" fill="hold"/>
                                            <p:tgtEl>
                                              <p:spTgt spid="358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2" fill="hold" grpId="0" nodeType="withEffect" p14:presetBounceEnd="50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8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4" dur="500" fill="hold"/>
                                            <p:tgtEl>
                                              <p:spTgt spid="358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5" dur="500" fill="hold"/>
                                            <p:tgtEl>
                                              <p:spTgt spid="358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8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300" fill="hold"/>
                                            <p:tgtEl>
                                              <p:spTgt spid="358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300" fill="hold"/>
                                            <p:tgtEl>
                                              <p:spTgt spid="358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300"/>
                                            <p:tgtEl>
                                              <p:spTgt spid="358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6" presetClass="emph" presetSubtype="0" autoRev="1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42" dur="150" fill="hold"/>
                                            <p:tgtEl>
                                              <p:spTgt spid="3586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grpId="0" nodeType="withEffect" p14:presetBounceEnd="50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8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5" dur="500" fill="hold"/>
                                            <p:tgtEl>
                                              <p:spTgt spid="358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6" dur="500" fill="hold"/>
                                            <p:tgtEl>
                                              <p:spTgt spid="358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4" fill="hold" grpId="0" nodeType="withEffect" p14:presetBounceEnd="50000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8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9" dur="500" fill="hold"/>
                                            <p:tgtEl>
                                              <p:spTgt spid="358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0" dur="500" fill="hold"/>
                                            <p:tgtEl>
                                              <p:spTgt spid="358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8" fill="hold" grpId="0" nodeType="withEffect" p14:presetBounceEnd="50000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8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3" dur="500" fill="hold"/>
                                            <p:tgtEl>
                                              <p:spTgt spid="358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4" dur="500" fill="hold"/>
                                            <p:tgtEl>
                                              <p:spTgt spid="358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8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300" fill="hold"/>
                                            <p:tgtEl>
                                              <p:spTgt spid="358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300" fill="hold"/>
                                            <p:tgtEl>
                                              <p:spTgt spid="358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300"/>
                                            <p:tgtEl>
                                              <p:spTgt spid="358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6" presetClass="emph" presetSubtype="0" autoRev="1" fill="hold" grpId="1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animScale>
                                          <p:cBhvr>
                                            <p:cTn id="61" dur="150" fill="hold"/>
                                            <p:tgtEl>
                                              <p:spTgt spid="3586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2" fill="hold" grpId="0" nodeType="withEffect" p14:presetBounceEnd="50000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8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4" dur="500" fill="hold"/>
                                            <p:tgtEl>
                                              <p:spTgt spid="358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5" dur="500" fill="hold"/>
                                            <p:tgtEl>
                                              <p:spTgt spid="358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2" fill="hold" grpId="0" nodeType="withEffect" p14:presetBounceEnd="50000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8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8" dur="500" fill="hold"/>
                                            <p:tgtEl>
                                              <p:spTgt spid="358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9" dur="500" fill="hold"/>
                                            <p:tgtEl>
                                              <p:spTgt spid="358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2" fill="hold" grpId="0" nodeType="withEffect" p14:presetBounceEnd="5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8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2" dur="500" fill="hold"/>
                                            <p:tgtEl>
                                              <p:spTgt spid="358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3" dur="500" fill="hold"/>
                                            <p:tgtEl>
                                              <p:spTgt spid="358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53" presetClass="entr" presetSubtype="16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8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6" dur="300" fill="hold"/>
                                            <p:tgtEl>
                                              <p:spTgt spid="358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300" fill="hold"/>
                                            <p:tgtEl>
                                              <p:spTgt spid="358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8" dur="300"/>
                                            <p:tgtEl>
                                              <p:spTgt spid="358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6" presetClass="emph" presetSubtype="0" autoRev="1" fill="hold" grpId="1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animScale>
                                          <p:cBhvr>
                                            <p:cTn id="80" dur="150" fill="hold"/>
                                            <p:tgtEl>
                                              <p:spTgt spid="3586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861" grpId="0" animBg="1"/>
          <p:bldP spid="35862" grpId="0" animBg="1"/>
          <p:bldP spid="35863" grpId="0" animBg="1"/>
          <p:bldP spid="35864" grpId="0" animBg="1"/>
          <p:bldP spid="35865" grpId="0" animBg="1"/>
          <p:bldP spid="35865" grpId="1" animBg="1"/>
          <p:bldP spid="35866" grpId="0" animBg="1"/>
          <p:bldP spid="35866" grpId="1" animBg="1"/>
          <p:bldP spid="35867" grpId="0" animBg="1"/>
          <p:bldP spid="35867" grpId="1" animBg="1"/>
          <p:bldP spid="35868" grpId="0" animBg="1"/>
          <p:bldP spid="35868" grpId="1" animBg="1"/>
          <p:bldP spid="35869" grpId="0"/>
          <p:bldP spid="35870" grpId="0"/>
          <p:bldP spid="35871" grpId="0"/>
          <p:bldP spid="35872" grpId="0"/>
          <p:bldP spid="35873" grpId="0"/>
          <p:bldP spid="35874" grpId="0"/>
          <p:bldP spid="35875" grpId="0"/>
          <p:bldP spid="3587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8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58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58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8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58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58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8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358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58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8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300" fill="hold"/>
                                            <p:tgtEl>
                                              <p:spTgt spid="358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358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300"/>
                                            <p:tgtEl>
                                              <p:spTgt spid="358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23" dur="150" fill="hold"/>
                                            <p:tgtEl>
                                              <p:spTgt spid="3586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1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8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358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358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1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8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358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358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2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8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358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358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8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300" fill="hold"/>
                                            <p:tgtEl>
                                              <p:spTgt spid="358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300" fill="hold"/>
                                            <p:tgtEl>
                                              <p:spTgt spid="358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300"/>
                                            <p:tgtEl>
                                              <p:spTgt spid="358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6" presetClass="emph" presetSubtype="0" autoRev="1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42" dur="150" fill="hold"/>
                                            <p:tgtEl>
                                              <p:spTgt spid="3586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8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358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358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4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8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358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358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8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8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358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358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8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300" fill="hold"/>
                                            <p:tgtEl>
                                              <p:spTgt spid="358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300" fill="hold"/>
                                            <p:tgtEl>
                                              <p:spTgt spid="358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300"/>
                                            <p:tgtEl>
                                              <p:spTgt spid="358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6" presetClass="emph" presetSubtype="0" autoRev="1" fill="hold" grpId="1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animScale>
                                          <p:cBhvr>
                                            <p:cTn id="61" dur="150" fill="hold"/>
                                            <p:tgtEl>
                                              <p:spTgt spid="3586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2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8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358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358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2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8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358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358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2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8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358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358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53" presetClass="entr" presetSubtype="16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8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6" dur="300" fill="hold"/>
                                            <p:tgtEl>
                                              <p:spTgt spid="358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300" fill="hold"/>
                                            <p:tgtEl>
                                              <p:spTgt spid="358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8" dur="300"/>
                                            <p:tgtEl>
                                              <p:spTgt spid="358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6" presetClass="emph" presetSubtype="0" autoRev="1" fill="hold" grpId="1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animScale>
                                          <p:cBhvr>
                                            <p:cTn id="80" dur="150" fill="hold"/>
                                            <p:tgtEl>
                                              <p:spTgt spid="3586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861" grpId="0" animBg="1"/>
          <p:bldP spid="35862" grpId="0" animBg="1"/>
          <p:bldP spid="35863" grpId="0" animBg="1"/>
          <p:bldP spid="35864" grpId="0" animBg="1"/>
          <p:bldP spid="35865" grpId="0" animBg="1"/>
          <p:bldP spid="35865" grpId="1" animBg="1"/>
          <p:bldP spid="35866" grpId="0" animBg="1"/>
          <p:bldP spid="35866" grpId="1" animBg="1"/>
          <p:bldP spid="35867" grpId="0" animBg="1"/>
          <p:bldP spid="35867" grpId="1" animBg="1"/>
          <p:bldP spid="35868" grpId="0" animBg="1"/>
          <p:bldP spid="35868" grpId="1" animBg="1"/>
          <p:bldP spid="35869" grpId="0"/>
          <p:bldP spid="35870" grpId="0"/>
          <p:bldP spid="35871" grpId="0"/>
          <p:bldP spid="35872" grpId="0"/>
          <p:bldP spid="35873" grpId="0"/>
          <p:bldP spid="35874" grpId="0"/>
          <p:bldP spid="35875" grpId="0"/>
          <p:bldP spid="35876" grpId="0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组合 78"/>
          <p:cNvGrpSpPr/>
          <p:nvPr/>
        </p:nvGrpSpPr>
        <p:grpSpPr>
          <a:xfrm>
            <a:off x="4043803" y="1358287"/>
            <a:ext cx="1056394" cy="1389270"/>
            <a:chOff x="3995936" y="1676400"/>
            <a:chExt cx="1056394" cy="1389270"/>
          </a:xfrm>
        </p:grpSpPr>
        <p:grpSp>
          <p:nvGrpSpPr>
            <p:cNvPr id="80" name="组合 79"/>
            <p:cNvGrpSpPr/>
            <p:nvPr/>
          </p:nvGrpSpPr>
          <p:grpSpPr>
            <a:xfrm>
              <a:off x="3995936" y="1676400"/>
              <a:ext cx="1056394" cy="1389270"/>
              <a:chOff x="1078816" y="964066"/>
              <a:chExt cx="2222812" cy="2923236"/>
            </a:xfrm>
          </p:grpSpPr>
          <p:sp>
            <p:nvSpPr>
              <p:cNvPr id="82" name="Freeform 7"/>
              <p:cNvSpPr/>
              <p:nvPr/>
            </p:nvSpPr>
            <p:spPr bwMode="auto">
              <a:xfrm>
                <a:off x="1078816" y="2540257"/>
                <a:ext cx="696716" cy="1019561"/>
              </a:xfrm>
              <a:custGeom>
                <a:avLst/>
                <a:gdLst>
                  <a:gd name="T0" fmla="*/ 94 w 375"/>
                  <a:gd name="T1" fmla="*/ 0 h 549"/>
                  <a:gd name="T2" fmla="*/ 11 w 375"/>
                  <a:gd name="T3" fmla="*/ 12 h 549"/>
                  <a:gd name="T4" fmla="*/ 0 w 375"/>
                  <a:gd name="T5" fmla="*/ 127 h 549"/>
                  <a:gd name="T6" fmla="*/ 174 w 375"/>
                  <a:gd name="T7" fmla="*/ 549 h 549"/>
                  <a:gd name="T8" fmla="*/ 375 w 375"/>
                  <a:gd name="T9" fmla="*/ 280 h 549"/>
                  <a:gd name="T10" fmla="*/ 94 w 375"/>
                  <a:gd name="T11" fmla="*/ 0 h 5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5" h="549">
                    <a:moveTo>
                      <a:pt x="94" y="0"/>
                    </a:moveTo>
                    <a:cubicBezTo>
                      <a:pt x="65" y="0"/>
                      <a:pt x="37" y="4"/>
                      <a:pt x="11" y="12"/>
                    </a:cubicBezTo>
                    <a:cubicBezTo>
                      <a:pt x="3" y="49"/>
                      <a:pt x="0" y="87"/>
                      <a:pt x="0" y="127"/>
                    </a:cubicBezTo>
                    <a:cubicBezTo>
                      <a:pt x="0" y="291"/>
                      <a:pt x="66" y="441"/>
                      <a:pt x="174" y="549"/>
                    </a:cubicBezTo>
                    <a:cubicBezTo>
                      <a:pt x="290" y="514"/>
                      <a:pt x="375" y="407"/>
                      <a:pt x="375" y="280"/>
                    </a:cubicBezTo>
                    <a:cubicBezTo>
                      <a:pt x="375" y="125"/>
                      <a:pt x="249" y="0"/>
                      <a:pt x="94" y="0"/>
                    </a:cubicBezTo>
                    <a:close/>
                  </a:path>
                </a:pathLst>
              </a:custGeom>
              <a:solidFill>
                <a:schemeClr val="accent3">
                  <a:alpha val="7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" name="Freeform 8"/>
              <p:cNvSpPr/>
              <p:nvPr/>
            </p:nvSpPr>
            <p:spPr bwMode="auto">
              <a:xfrm>
                <a:off x="1088093" y="2231327"/>
                <a:ext cx="600234" cy="615077"/>
              </a:xfrm>
              <a:custGeom>
                <a:avLst/>
                <a:gdLst>
                  <a:gd name="T0" fmla="*/ 158 w 323"/>
                  <a:gd name="T1" fmla="*/ 0 h 331"/>
                  <a:gd name="T2" fmla="*/ 51 w 323"/>
                  <a:gd name="T3" fmla="*/ 38 h 331"/>
                  <a:gd name="T4" fmla="*/ 0 w 323"/>
                  <a:gd name="T5" fmla="*/ 216 h 331"/>
                  <a:gd name="T6" fmla="*/ 158 w 323"/>
                  <a:gd name="T7" fmla="*/ 331 h 331"/>
                  <a:gd name="T8" fmla="*/ 323 w 323"/>
                  <a:gd name="T9" fmla="*/ 166 h 331"/>
                  <a:gd name="T10" fmla="*/ 158 w 323"/>
                  <a:gd name="T11" fmla="*/ 0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3" h="331">
                    <a:moveTo>
                      <a:pt x="158" y="0"/>
                    </a:moveTo>
                    <a:cubicBezTo>
                      <a:pt x="117" y="0"/>
                      <a:pt x="80" y="14"/>
                      <a:pt x="51" y="38"/>
                    </a:cubicBezTo>
                    <a:cubicBezTo>
                      <a:pt x="25" y="94"/>
                      <a:pt x="8" y="153"/>
                      <a:pt x="0" y="216"/>
                    </a:cubicBezTo>
                    <a:cubicBezTo>
                      <a:pt x="21" y="283"/>
                      <a:pt x="84" y="331"/>
                      <a:pt x="158" y="331"/>
                    </a:cubicBezTo>
                    <a:cubicBezTo>
                      <a:pt x="249" y="331"/>
                      <a:pt x="323" y="257"/>
                      <a:pt x="323" y="166"/>
                    </a:cubicBezTo>
                    <a:cubicBezTo>
                      <a:pt x="323" y="74"/>
                      <a:pt x="249" y="0"/>
                      <a:pt x="158" y="0"/>
                    </a:cubicBez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" name="Oval 9"/>
              <p:cNvSpPr>
                <a:spLocks noChangeArrowheads="1"/>
              </p:cNvSpPr>
              <p:nvPr/>
            </p:nvSpPr>
            <p:spPr bwMode="auto">
              <a:xfrm>
                <a:off x="1530616" y="2179723"/>
                <a:ext cx="506964" cy="507925"/>
              </a:xfrm>
              <a:prstGeom prst="ellipse">
                <a:avLst/>
              </a:prstGeom>
              <a:solidFill>
                <a:schemeClr val="accent5">
                  <a:alpha val="7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" name="Oval 10"/>
              <p:cNvSpPr>
                <a:spLocks noChangeArrowheads="1"/>
              </p:cNvSpPr>
              <p:nvPr/>
            </p:nvSpPr>
            <p:spPr bwMode="auto">
              <a:xfrm>
                <a:off x="2050137" y="1993832"/>
                <a:ext cx="576113" cy="574257"/>
              </a:xfrm>
              <a:prstGeom prst="ellipse">
                <a:avLst/>
              </a:prstGeom>
              <a:solidFill>
                <a:schemeClr val="accent6">
                  <a:alpha val="7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" name="Oval 11"/>
              <p:cNvSpPr>
                <a:spLocks noChangeArrowheads="1"/>
              </p:cNvSpPr>
              <p:nvPr/>
            </p:nvSpPr>
            <p:spPr bwMode="auto">
              <a:xfrm>
                <a:off x="1688327" y="1950229"/>
                <a:ext cx="413762" cy="412834"/>
              </a:xfrm>
              <a:prstGeom prst="ellipse">
                <a:avLst/>
              </a:prstGeom>
              <a:solidFill>
                <a:schemeClr val="accent4">
                  <a:alpha val="7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" name="Oval 12"/>
              <p:cNvSpPr>
                <a:spLocks noChangeArrowheads="1"/>
              </p:cNvSpPr>
              <p:nvPr/>
            </p:nvSpPr>
            <p:spPr bwMode="auto">
              <a:xfrm>
                <a:off x="1955510" y="1555021"/>
                <a:ext cx="256050" cy="256050"/>
              </a:xfrm>
              <a:prstGeom prst="ellipse">
                <a:avLst/>
              </a:prstGeom>
              <a:solidFill>
                <a:schemeClr val="accent4">
                  <a:alpha val="7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" name="Oval 13"/>
              <p:cNvSpPr>
                <a:spLocks noChangeArrowheads="1"/>
              </p:cNvSpPr>
              <p:nvPr/>
            </p:nvSpPr>
            <p:spPr bwMode="auto">
              <a:xfrm>
                <a:off x="2389682" y="1158887"/>
                <a:ext cx="86278" cy="87205"/>
              </a:xfrm>
              <a:prstGeom prst="ellipse">
                <a:avLst/>
              </a:prstGeom>
              <a:solidFill>
                <a:schemeClr val="accent4">
                  <a:alpha val="7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" name="Oval 14"/>
              <p:cNvSpPr>
                <a:spLocks noChangeArrowheads="1"/>
              </p:cNvSpPr>
              <p:nvPr/>
            </p:nvSpPr>
            <p:spPr bwMode="auto">
              <a:xfrm>
                <a:off x="1532470" y="1755408"/>
                <a:ext cx="85350" cy="85350"/>
              </a:xfrm>
              <a:prstGeom prst="ellipse">
                <a:avLst/>
              </a:pr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" name="Oval 15"/>
              <p:cNvSpPr>
                <a:spLocks noChangeArrowheads="1"/>
              </p:cNvSpPr>
              <p:nvPr/>
            </p:nvSpPr>
            <p:spPr bwMode="auto">
              <a:xfrm>
                <a:off x="2068691" y="1905698"/>
                <a:ext cx="87205" cy="88133"/>
              </a:xfrm>
              <a:prstGeom prst="ellipse">
                <a:avLst/>
              </a:pr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" name="Freeform 16"/>
              <p:cNvSpPr/>
              <p:nvPr/>
            </p:nvSpPr>
            <p:spPr bwMode="auto">
              <a:xfrm>
                <a:off x="1673483" y="1653359"/>
                <a:ext cx="376653" cy="377581"/>
              </a:xfrm>
              <a:custGeom>
                <a:avLst/>
                <a:gdLst>
                  <a:gd name="T0" fmla="*/ 201 w 203"/>
                  <a:gd name="T1" fmla="*/ 98 h 203"/>
                  <a:gd name="T2" fmla="*/ 105 w 203"/>
                  <a:gd name="T3" fmla="*/ 201 h 203"/>
                  <a:gd name="T4" fmla="*/ 1 w 203"/>
                  <a:gd name="T5" fmla="*/ 105 h 203"/>
                  <a:gd name="T6" fmla="*/ 98 w 203"/>
                  <a:gd name="T7" fmla="*/ 1 h 203"/>
                  <a:gd name="T8" fmla="*/ 201 w 203"/>
                  <a:gd name="T9" fmla="*/ 98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3" h="203">
                    <a:moveTo>
                      <a:pt x="201" y="98"/>
                    </a:moveTo>
                    <a:cubicBezTo>
                      <a:pt x="203" y="153"/>
                      <a:pt x="160" y="200"/>
                      <a:pt x="105" y="201"/>
                    </a:cubicBezTo>
                    <a:cubicBezTo>
                      <a:pt x="49" y="203"/>
                      <a:pt x="3" y="160"/>
                      <a:pt x="1" y="105"/>
                    </a:cubicBezTo>
                    <a:cubicBezTo>
                      <a:pt x="0" y="49"/>
                      <a:pt x="43" y="3"/>
                      <a:pt x="98" y="1"/>
                    </a:cubicBezTo>
                    <a:cubicBezTo>
                      <a:pt x="153" y="0"/>
                      <a:pt x="200" y="43"/>
                      <a:pt x="201" y="98"/>
                    </a:cubicBez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" name="Oval 17"/>
              <p:cNvSpPr>
                <a:spLocks noChangeArrowheads="1"/>
              </p:cNvSpPr>
              <p:nvPr/>
            </p:nvSpPr>
            <p:spPr bwMode="auto">
              <a:xfrm>
                <a:off x="1504639" y="1901988"/>
                <a:ext cx="141013" cy="143796"/>
              </a:xfrm>
              <a:prstGeom prst="ellipse">
                <a:avLst/>
              </a:prstGeom>
              <a:solidFill>
                <a:srgbClr val="00A0E9">
                  <a:alpha val="7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" name="Oval 18"/>
              <p:cNvSpPr>
                <a:spLocks noChangeArrowheads="1"/>
              </p:cNvSpPr>
              <p:nvPr/>
            </p:nvSpPr>
            <p:spPr bwMode="auto">
              <a:xfrm>
                <a:off x="2167029" y="964066"/>
                <a:ext cx="142869" cy="142868"/>
              </a:xfrm>
              <a:prstGeom prst="ellipse">
                <a:avLst/>
              </a:prstGeom>
              <a:solidFill>
                <a:srgbClr val="00A0E9">
                  <a:alpha val="7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" name="Oval 19"/>
              <p:cNvSpPr>
                <a:spLocks noChangeArrowheads="1"/>
              </p:cNvSpPr>
              <p:nvPr/>
            </p:nvSpPr>
            <p:spPr bwMode="auto">
              <a:xfrm>
                <a:off x="2276500" y="1307321"/>
                <a:ext cx="312641" cy="312641"/>
              </a:xfrm>
              <a:prstGeom prst="ellipse">
                <a:avLst/>
              </a:prstGeom>
              <a:solidFill>
                <a:schemeClr val="accent3">
                  <a:alpha val="7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" name="Oval 20"/>
              <p:cNvSpPr>
                <a:spLocks noChangeArrowheads="1"/>
              </p:cNvSpPr>
              <p:nvPr/>
            </p:nvSpPr>
            <p:spPr bwMode="auto">
              <a:xfrm>
                <a:off x="2276500" y="1816638"/>
                <a:ext cx="312641" cy="314496"/>
              </a:xfrm>
              <a:prstGeom prst="ellipse">
                <a:avLst/>
              </a:prstGeom>
              <a:solidFill>
                <a:schemeClr val="accent3">
                  <a:alpha val="7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Oval 21"/>
              <p:cNvSpPr>
                <a:spLocks noChangeArrowheads="1"/>
              </p:cNvSpPr>
              <p:nvPr/>
            </p:nvSpPr>
            <p:spPr bwMode="auto">
              <a:xfrm>
                <a:off x="2754274" y="1514202"/>
                <a:ext cx="141013" cy="141013"/>
              </a:xfrm>
              <a:prstGeom prst="ellipse">
                <a:avLst/>
              </a:prstGeom>
              <a:solidFill>
                <a:schemeClr val="accent6">
                  <a:alpha val="7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" name="Freeform 22"/>
              <p:cNvSpPr/>
              <p:nvPr/>
            </p:nvSpPr>
            <p:spPr bwMode="auto">
              <a:xfrm>
                <a:off x="2947240" y="2064338"/>
                <a:ext cx="348822" cy="600233"/>
              </a:xfrm>
              <a:custGeom>
                <a:avLst/>
                <a:gdLst>
                  <a:gd name="T0" fmla="*/ 0 w 188"/>
                  <a:gd name="T1" fmla="*/ 132 h 323"/>
                  <a:gd name="T2" fmla="*/ 188 w 188"/>
                  <a:gd name="T3" fmla="*/ 323 h 323"/>
                  <a:gd name="T4" fmla="*/ 53 w 188"/>
                  <a:gd name="T5" fmla="*/ 0 h 323"/>
                  <a:gd name="T6" fmla="*/ 0 w 188"/>
                  <a:gd name="T7" fmla="*/ 132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8" h="323">
                    <a:moveTo>
                      <a:pt x="0" y="132"/>
                    </a:moveTo>
                    <a:cubicBezTo>
                      <a:pt x="0" y="237"/>
                      <a:pt x="84" y="321"/>
                      <a:pt x="188" y="323"/>
                    </a:cubicBezTo>
                    <a:cubicBezTo>
                      <a:pt x="176" y="201"/>
                      <a:pt x="127" y="89"/>
                      <a:pt x="53" y="0"/>
                    </a:cubicBezTo>
                    <a:cubicBezTo>
                      <a:pt x="20" y="34"/>
                      <a:pt x="0" y="81"/>
                      <a:pt x="0" y="132"/>
                    </a:cubicBezTo>
                    <a:close/>
                  </a:path>
                </a:pathLst>
              </a:custGeom>
              <a:solidFill>
                <a:srgbClr val="00A0E9">
                  <a:alpha val="7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" name="Freeform 23"/>
              <p:cNvSpPr/>
              <p:nvPr/>
            </p:nvSpPr>
            <p:spPr bwMode="auto">
              <a:xfrm>
                <a:off x="2563165" y="2261014"/>
                <a:ext cx="738463" cy="894319"/>
              </a:xfrm>
              <a:custGeom>
                <a:avLst/>
                <a:gdLst>
                  <a:gd name="T0" fmla="*/ 0 w 398"/>
                  <a:gd name="T1" fmla="*/ 241 h 481"/>
                  <a:gd name="T2" fmla="*/ 241 w 398"/>
                  <a:gd name="T3" fmla="*/ 481 h 481"/>
                  <a:gd name="T4" fmla="*/ 375 w 398"/>
                  <a:gd name="T5" fmla="*/ 440 h 481"/>
                  <a:gd name="T6" fmla="*/ 398 w 398"/>
                  <a:gd name="T7" fmla="*/ 277 h 481"/>
                  <a:gd name="T8" fmla="*/ 342 w 398"/>
                  <a:gd name="T9" fmla="*/ 22 h 481"/>
                  <a:gd name="T10" fmla="*/ 241 w 398"/>
                  <a:gd name="T11" fmla="*/ 0 h 481"/>
                  <a:gd name="T12" fmla="*/ 0 w 398"/>
                  <a:gd name="T13" fmla="*/ 241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8" h="481">
                    <a:moveTo>
                      <a:pt x="0" y="241"/>
                    </a:moveTo>
                    <a:cubicBezTo>
                      <a:pt x="0" y="374"/>
                      <a:pt x="108" y="481"/>
                      <a:pt x="241" y="481"/>
                    </a:cubicBezTo>
                    <a:cubicBezTo>
                      <a:pt x="291" y="481"/>
                      <a:pt x="337" y="466"/>
                      <a:pt x="375" y="440"/>
                    </a:cubicBezTo>
                    <a:cubicBezTo>
                      <a:pt x="390" y="388"/>
                      <a:pt x="398" y="333"/>
                      <a:pt x="398" y="277"/>
                    </a:cubicBezTo>
                    <a:cubicBezTo>
                      <a:pt x="398" y="186"/>
                      <a:pt x="378" y="100"/>
                      <a:pt x="342" y="22"/>
                    </a:cubicBezTo>
                    <a:cubicBezTo>
                      <a:pt x="311" y="8"/>
                      <a:pt x="277" y="0"/>
                      <a:pt x="241" y="0"/>
                    </a:cubicBezTo>
                    <a:cubicBezTo>
                      <a:pt x="108" y="0"/>
                      <a:pt x="0" y="108"/>
                      <a:pt x="0" y="241"/>
                    </a:cubicBez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" name="Freeform 24"/>
              <p:cNvSpPr/>
              <p:nvPr/>
            </p:nvSpPr>
            <p:spPr bwMode="auto">
              <a:xfrm>
                <a:off x="2574297" y="2261014"/>
                <a:ext cx="415618" cy="355316"/>
              </a:xfrm>
              <a:custGeom>
                <a:avLst/>
                <a:gdLst>
                  <a:gd name="T0" fmla="*/ 0 w 224"/>
                  <a:gd name="T1" fmla="*/ 188 h 191"/>
                  <a:gd name="T2" fmla="*/ 33 w 224"/>
                  <a:gd name="T3" fmla="*/ 191 h 191"/>
                  <a:gd name="T4" fmla="*/ 224 w 224"/>
                  <a:gd name="T5" fmla="*/ 0 h 191"/>
                  <a:gd name="T6" fmla="*/ 0 w 224"/>
                  <a:gd name="T7" fmla="*/ 188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4" h="191">
                    <a:moveTo>
                      <a:pt x="0" y="188"/>
                    </a:moveTo>
                    <a:cubicBezTo>
                      <a:pt x="11" y="190"/>
                      <a:pt x="22" y="191"/>
                      <a:pt x="33" y="191"/>
                    </a:cubicBezTo>
                    <a:cubicBezTo>
                      <a:pt x="138" y="191"/>
                      <a:pt x="224" y="106"/>
                      <a:pt x="224" y="0"/>
                    </a:cubicBezTo>
                    <a:cubicBezTo>
                      <a:pt x="114" y="5"/>
                      <a:pt x="23" y="84"/>
                      <a:pt x="0" y="188"/>
                    </a:cubicBezTo>
                    <a:close/>
                  </a:path>
                </a:pathLst>
              </a:custGeom>
              <a:solidFill>
                <a:srgbClr val="00A0E9">
                  <a:alpha val="7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" name="Freeform 25"/>
              <p:cNvSpPr/>
              <p:nvPr/>
            </p:nvSpPr>
            <p:spPr bwMode="auto">
              <a:xfrm>
                <a:off x="2840364" y="3083913"/>
                <a:ext cx="420165" cy="581208"/>
              </a:xfrm>
              <a:custGeom>
                <a:avLst/>
                <a:gdLst>
                  <a:gd name="T0" fmla="*/ 224 w 224"/>
                  <a:gd name="T1" fmla="*/ 0 h 310"/>
                  <a:gd name="T2" fmla="*/ 0 w 224"/>
                  <a:gd name="T3" fmla="*/ 240 h 310"/>
                  <a:gd name="T4" fmla="*/ 11 w 224"/>
                  <a:gd name="T5" fmla="*/ 310 h 310"/>
                  <a:gd name="T6" fmla="*/ 224 w 224"/>
                  <a:gd name="T7" fmla="*/ 0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4" h="310">
                    <a:moveTo>
                      <a:pt x="224" y="0"/>
                    </a:moveTo>
                    <a:cubicBezTo>
                      <a:pt x="99" y="9"/>
                      <a:pt x="0" y="113"/>
                      <a:pt x="0" y="240"/>
                    </a:cubicBezTo>
                    <a:cubicBezTo>
                      <a:pt x="0" y="265"/>
                      <a:pt x="4" y="288"/>
                      <a:pt x="11" y="310"/>
                    </a:cubicBezTo>
                    <a:cubicBezTo>
                      <a:pt x="112" y="233"/>
                      <a:pt x="187" y="125"/>
                      <a:pt x="224" y="0"/>
                    </a:cubicBezTo>
                    <a:close/>
                  </a:path>
                </a:pathLst>
              </a:custGeom>
              <a:solidFill>
                <a:srgbClr val="00A0E9">
                  <a:alpha val="7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" name="Freeform 26"/>
              <p:cNvSpPr/>
              <p:nvPr/>
            </p:nvSpPr>
            <p:spPr bwMode="auto">
              <a:xfrm>
                <a:off x="1104792" y="3017103"/>
                <a:ext cx="615077" cy="753306"/>
              </a:xfrm>
              <a:custGeom>
                <a:avLst/>
                <a:gdLst>
                  <a:gd name="T0" fmla="*/ 22 w 331"/>
                  <a:gd name="T1" fmla="*/ 0 h 405"/>
                  <a:gd name="T2" fmla="*/ 0 w 331"/>
                  <a:gd name="T3" fmla="*/ 0 h 405"/>
                  <a:gd name="T4" fmla="*/ 316 w 331"/>
                  <a:gd name="T5" fmla="*/ 405 h 405"/>
                  <a:gd name="T6" fmla="*/ 331 w 331"/>
                  <a:gd name="T7" fmla="*/ 309 h 405"/>
                  <a:gd name="T8" fmla="*/ 22 w 331"/>
                  <a:gd name="T9" fmla="*/ 0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1" h="405">
                    <a:moveTo>
                      <a:pt x="22" y="0"/>
                    </a:moveTo>
                    <a:cubicBezTo>
                      <a:pt x="14" y="0"/>
                      <a:pt x="7" y="0"/>
                      <a:pt x="0" y="0"/>
                    </a:cubicBezTo>
                    <a:cubicBezTo>
                      <a:pt x="40" y="178"/>
                      <a:pt x="158" y="325"/>
                      <a:pt x="316" y="405"/>
                    </a:cubicBezTo>
                    <a:cubicBezTo>
                      <a:pt x="326" y="375"/>
                      <a:pt x="331" y="343"/>
                      <a:pt x="331" y="309"/>
                    </a:cubicBezTo>
                    <a:cubicBezTo>
                      <a:pt x="331" y="138"/>
                      <a:pt x="193" y="0"/>
                      <a:pt x="22" y="0"/>
                    </a:cubicBezTo>
                    <a:close/>
                  </a:path>
                </a:pathLst>
              </a:custGeom>
              <a:solidFill>
                <a:schemeClr val="accent4">
                  <a:alpha val="7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" name="Freeform 27"/>
              <p:cNvSpPr/>
              <p:nvPr/>
            </p:nvSpPr>
            <p:spPr bwMode="auto">
              <a:xfrm>
                <a:off x="1406301" y="2974428"/>
                <a:ext cx="1229226" cy="912874"/>
              </a:xfrm>
              <a:custGeom>
                <a:avLst/>
                <a:gdLst>
                  <a:gd name="T0" fmla="*/ 331 w 662"/>
                  <a:gd name="T1" fmla="*/ 0 h 491"/>
                  <a:gd name="T2" fmla="*/ 0 w 662"/>
                  <a:gd name="T3" fmla="*/ 317 h 491"/>
                  <a:gd name="T4" fmla="*/ 422 w 662"/>
                  <a:gd name="T5" fmla="*/ 491 h 491"/>
                  <a:gd name="T6" fmla="*/ 639 w 662"/>
                  <a:gd name="T7" fmla="*/ 451 h 491"/>
                  <a:gd name="T8" fmla="*/ 662 w 662"/>
                  <a:gd name="T9" fmla="*/ 331 h 491"/>
                  <a:gd name="T10" fmla="*/ 331 w 662"/>
                  <a:gd name="T11" fmla="*/ 0 h 4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2" h="491">
                    <a:moveTo>
                      <a:pt x="331" y="0"/>
                    </a:moveTo>
                    <a:cubicBezTo>
                      <a:pt x="153" y="0"/>
                      <a:pt x="7" y="141"/>
                      <a:pt x="0" y="317"/>
                    </a:cubicBezTo>
                    <a:cubicBezTo>
                      <a:pt x="108" y="425"/>
                      <a:pt x="258" y="491"/>
                      <a:pt x="422" y="491"/>
                    </a:cubicBezTo>
                    <a:cubicBezTo>
                      <a:pt x="499" y="491"/>
                      <a:pt x="572" y="477"/>
                      <a:pt x="639" y="451"/>
                    </a:cubicBezTo>
                    <a:cubicBezTo>
                      <a:pt x="654" y="414"/>
                      <a:pt x="662" y="373"/>
                      <a:pt x="662" y="331"/>
                    </a:cubicBezTo>
                    <a:cubicBezTo>
                      <a:pt x="662" y="148"/>
                      <a:pt x="514" y="0"/>
                      <a:pt x="331" y="0"/>
                    </a:cubicBezTo>
                    <a:close/>
                  </a:path>
                </a:pathLst>
              </a:custGeom>
              <a:solidFill>
                <a:schemeClr val="accent6">
                  <a:alpha val="7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" name="Freeform 28"/>
              <p:cNvSpPr/>
              <p:nvPr/>
            </p:nvSpPr>
            <p:spPr bwMode="auto">
              <a:xfrm>
                <a:off x="2335874" y="2933609"/>
                <a:ext cx="874838" cy="872054"/>
              </a:xfrm>
              <a:custGeom>
                <a:avLst/>
                <a:gdLst>
                  <a:gd name="T0" fmla="*/ 471 w 471"/>
                  <a:gd name="T1" fmla="*/ 153 h 469"/>
                  <a:gd name="T2" fmla="*/ 244 w 471"/>
                  <a:gd name="T3" fmla="*/ 0 h 469"/>
                  <a:gd name="T4" fmla="*/ 0 w 471"/>
                  <a:gd name="T5" fmla="*/ 244 h 469"/>
                  <a:gd name="T6" fmla="*/ 149 w 471"/>
                  <a:gd name="T7" fmla="*/ 469 h 469"/>
                  <a:gd name="T8" fmla="*/ 471 w 471"/>
                  <a:gd name="T9" fmla="*/ 153 h 4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1" h="469">
                    <a:moveTo>
                      <a:pt x="471" y="153"/>
                    </a:moveTo>
                    <a:cubicBezTo>
                      <a:pt x="435" y="63"/>
                      <a:pt x="347" y="0"/>
                      <a:pt x="244" y="0"/>
                    </a:cubicBezTo>
                    <a:cubicBezTo>
                      <a:pt x="109" y="0"/>
                      <a:pt x="0" y="109"/>
                      <a:pt x="0" y="244"/>
                    </a:cubicBezTo>
                    <a:cubicBezTo>
                      <a:pt x="0" y="345"/>
                      <a:pt x="61" y="432"/>
                      <a:pt x="149" y="469"/>
                    </a:cubicBezTo>
                    <a:cubicBezTo>
                      <a:pt x="293" y="410"/>
                      <a:pt x="409" y="296"/>
                      <a:pt x="471" y="153"/>
                    </a:cubicBezTo>
                    <a:close/>
                  </a:path>
                </a:pathLst>
              </a:custGeom>
              <a:solidFill>
                <a:srgbClr val="00A0E9">
                  <a:alpha val="7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" name="Oval 30"/>
              <p:cNvSpPr>
                <a:spLocks noChangeArrowheads="1"/>
              </p:cNvSpPr>
              <p:nvPr/>
            </p:nvSpPr>
            <p:spPr bwMode="auto">
              <a:xfrm>
                <a:off x="2540899" y="1675625"/>
                <a:ext cx="493546" cy="496329"/>
              </a:xfrm>
              <a:prstGeom prst="ellipse">
                <a:avLst/>
              </a:prstGeom>
              <a:solidFill>
                <a:schemeClr val="accent2">
                  <a:alpha val="7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" name="Oval 11"/>
              <p:cNvSpPr>
                <a:spLocks noChangeArrowheads="1"/>
              </p:cNvSpPr>
              <p:nvPr/>
            </p:nvSpPr>
            <p:spPr bwMode="auto">
              <a:xfrm>
                <a:off x="1833627" y="2696302"/>
                <a:ext cx="557332" cy="556080"/>
              </a:xfrm>
              <a:prstGeom prst="ellipse">
                <a:avLst/>
              </a:prstGeom>
              <a:solidFill>
                <a:schemeClr val="accent4">
                  <a:alpha val="7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" name="Oval 11"/>
              <p:cNvSpPr>
                <a:spLocks noChangeArrowheads="1"/>
              </p:cNvSpPr>
              <p:nvPr/>
            </p:nvSpPr>
            <p:spPr bwMode="auto">
              <a:xfrm>
                <a:off x="2226489" y="2491874"/>
                <a:ext cx="249471" cy="248912"/>
              </a:xfrm>
              <a:prstGeom prst="ellipse">
                <a:avLst/>
              </a:prstGeom>
              <a:solidFill>
                <a:srgbClr val="00A0E9">
                  <a:alpha val="7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81" name="椭圆 80"/>
            <p:cNvSpPr/>
            <p:nvPr/>
          </p:nvSpPr>
          <p:spPr>
            <a:xfrm>
              <a:off x="4251572" y="2232063"/>
              <a:ext cx="553478" cy="553476"/>
            </a:xfrm>
            <a:prstGeom prst="ellipse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>
                  <a:solidFill>
                    <a:schemeClr val="accent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04</a:t>
              </a:r>
              <a:endParaRPr lang="zh-CN" altLang="en-US" sz="1400" dirty="0">
                <a:solidFill>
                  <a:schemeClr val="accent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sp>
        <p:nvSpPr>
          <p:cNvPr id="107" name="TextBox 50"/>
          <p:cNvSpPr txBox="1"/>
          <p:nvPr/>
        </p:nvSpPr>
        <p:spPr>
          <a:xfrm>
            <a:off x="3453526" y="2923806"/>
            <a:ext cx="2630642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点击添加章节</a:t>
            </a:r>
            <a:r>
              <a:rPr lang="zh-CN" altLang="en-US" sz="2000" b="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标题</a:t>
            </a:r>
            <a:r>
              <a:rPr lang="zh-CN" altLang="en-US" sz="1400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（</a:t>
            </a:r>
            <a:r>
              <a:rPr lang="en-US" altLang="zh-CN" sz="14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Lorem ipsum dolor sit </a:t>
            </a:r>
            <a:r>
              <a:rPr lang="zh-CN" altLang="en-US" sz="1400" spc="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）</a:t>
            </a:r>
            <a:endParaRPr lang="zh-CN" altLang="en-US" sz="2000" b="1" spc="100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reeform 2"/>
          <p:cNvSpPr/>
          <p:nvPr/>
        </p:nvSpPr>
        <p:spPr bwMode="auto">
          <a:xfrm>
            <a:off x="684213" y="1419225"/>
            <a:ext cx="2894012" cy="1446213"/>
          </a:xfrm>
          <a:custGeom>
            <a:avLst/>
            <a:gdLst>
              <a:gd name="T0" fmla="*/ 512 w 1024"/>
              <a:gd name="T1" fmla="*/ 109 h 512"/>
              <a:gd name="T2" fmla="*/ 914 w 1024"/>
              <a:gd name="T3" fmla="*/ 512 h 512"/>
              <a:gd name="T4" fmla="*/ 1024 w 1024"/>
              <a:gd name="T5" fmla="*/ 512 h 512"/>
              <a:gd name="T6" fmla="*/ 512 w 1024"/>
              <a:gd name="T7" fmla="*/ 0 h 512"/>
              <a:gd name="T8" fmla="*/ 0 w 1024"/>
              <a:gd name="T9" fmla="*/ 512 h 512"/>
              <a:gd name="T10" fmla="*/ 109 w 1024"/>
              <a:gd name="T11" fmla="*/ 512 h 512"/>
              <a:gd name="T12" fmla="*/ 512 w 1024"/>
              <a:gd name="T13" fmla="*/ 109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24" h="512">
                <a:moveTo>
                  <a:pt x="512" y="109"/>
                </a:moveTo>
                <a:cubicBezTo>
                  <a:pt x="734" y="109"/>
                  <a:pt x="914" y="289"/>
                  <a:pt x="914" y="512"/>
                </a:cubicBezTo>
                <a:cubicBezTo>
                  <a:pt x="1024" y="512"/>
                  <a:pt x="1024" y="512"/>
                  <a:pt x="1024" y="512"/>
                </a:cubicBezTo>
                <a:cubicBezTo>
                  <a:pt x="1024" y="229"/>
                  <a:pt x="794" y="0"/>
                  <a:pt x="512" y="0"/>
                </a:cubicBezTo>
                <a:cubicBezTo>
                  <a:pt x="229" y="0"/>
                  <a:pt x="0" y="229"/>
                  <a:pt x="0" y="512"/>
                </a:cubicBezTo>
                <a:cubicBezTo>
                  <a:pt x="109" y="512"/>
                  <a:pt x="109" y="512"/>
                  <a:pt x="109" y="512"/>
                </a:cubicBezTo>
                <a:cubicBezTo>
                  <a:pt x="109" y="289"/>
                  <a:pt x="289" y="109"/>
                  <a:pt x="512" y="10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ea typeface="华文细黑" panose="02010600040101010101" pitchFamily="2" charset="-122"/>
            </a:endParaRPr>
          </a:p>
        </p:txBody>
      </p:sp>
      <p:sp>
        <p:nvSpPr>
          <p:cNvPr id="22531" name="Freeform 3"/>
          <p:cNvSpPr/>
          <p:nvPr/>
        </p:nvSpPr>
        <p:spPr bwMode="auto">
          <a:xfrm>
            <a:off x="1068388" y="1792288"/>
            <a:ext cx="2122487" cy="1062037"/>
          </a:xfrm>
          <a:custGeom>
            <a:avLst/>
            <a:gdLst>
              <a:gd name="T0" fmla="*/ 376 w 751"/>
              <a:gd name="T1" fmla="*/ 118 h 376"/>
              <a:gd name="T2" fmla="*/ 633 w 751"/>
              <a:gd name="T3" fmla="*/ 376 h 376"/>
              <a:gd name="T4" fmla="*/ 751 w 751"/>
              <a:gd name="T5" fmla="*/ 376 h 376"/>
              <a:gd name="T6" fmla="*/ 376 w 751"/>
              <a:gd name="T7" fmla="*/ 0 h 376"/>
              <a:gd name="T8" fmla="*/ 0 w 751"/>
              <a:gd name="T9" fmla="*/ 376 h 376"/>
              <a:gd name="T10" fmla="*/ 118 w 751"/>
              <a:gd name="T11" fmla="*/ 376 h 376"/>
              <a:gd name="T12" fmla="*/ 376 w 751"/>
              <a:gd name="T13" fmla="*/ 118 h 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51" h="376">
                <a:moveTo>
                  <a:pt x="376" y="118"/>
                </a:moveTo>
                <a:cubicBezTo>
                  <a:pt x="518" y="118"/>
                  <a:pt x="633" y="234"/>
                  <a:pt x="633" y="376"/>
                </a:cubicBezTo>
                <a:cubicBezTo>
                  <a:pt x="751" y="376"/>
                  <a:pt x="751" y="376"/>
                  <a:pt x="751" y="376"/>
                </a:cubicBezTo>
                <a:cubicBezTo>
                  <a:pt x="751" y="168"/>
                  <a:pt x="583" y="0"/>
                  <a:pt x="376" y="0"/>
                </a:cubicBezTo>
                <a:cubicBezTo>
                  <a:pt x="168" y="0"/>
                  <a:pt x="0" y="168"/>
                  <a:pt x="0" y="376"/>
                </a:cubicBezTo>
                <a:cubicBezTo>
                  <a:pt x="118" y="376"/>
                  <a:pt x="118" y="376"/>
                  <a:pt x="118" y="376"/>
                </a:cubicBezTo>
                <a:cubicBezTo>
                  <a:pt x="118" y="234"/>
                  <a:pt x="234" y="118"/>
                  <a:pt x="376" y="11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 cmpd="sng">
            <a:noFill/>
            <a:round/>
          </a:ln>
        </p:spPr>
        <p:txBody>
          <a:bodyPr/>
          <a:lstStyle/>
          <a:p>
            <a:endParaRPr lang="zh-CN" altLang="en-US">
              <a:ea typeface="华文细黑" panose="02010600040101010101" pitchFamily="2" charset="-122"/>
            </a:endParaRPr>
          </a:p>
        </p:txBody>
      </p:sp>
      <p:sp>
        <p:nvSpPr>
          <p:cNvPr id="22532" name="Freeform 4"/>
          <p:cNvSpPr/>
          <p:nvPr/>
        </p:nvSpPr>
        <p:spPr bwMode="auto">
          <a:xfrm>
            <a:off x="1492250" y="2216150"/>
            <a:ext cx="1274763" cy="638175"/>
          </a:xfrm>
          <a:custGeom>
            <a:avLst/>
            <a:gdLst>
              <a:gd name="T0" fmla="*/ 226 w 451"/>
              <a:gd name="T1" fmla="*/ 86 h 226"/>
              <a:gd name="T2" fmla="*/ 365 w 451"/>
              <a:gd name="T3" fmla="*/ 226 h 226"/>
              <a:gd name="T4" fmla="*/ 451 w 451"/>
              <a:gd name="T5" fmla="*/ 226 h 226"/>
              <a:gd name="T6" fmla="*/ 226 w 451"/>
              <a:gd name="T7" fmla="*/ 0 h 226"/>
              <a:gd name="T8" fmla="*/ 0 w 451"/>
              <a:gd name="T9" fmla="*/ 226 h 226"/>
              <a:gd name="T10" fmla="*/ 86 w 451"/>
              <a:gd name="T11" fmla="*/ 226 h 226"/>
              <a:gd name="T12" fmla="*/ 226 w 451"/>
              <a:gd name="T13" fmla="*/ 86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1" h="226">
                <a:moveTo>
                  <a:pt x="226" y="86"/>
                </a:moveTo>
                <a:cubicBezTo>
                  <a:pt x="303" y="86"/>
                  <a:pt x="365" y="149"/>
                  <a:pt x="365" y="226"/>
                </a:cubicBezTo>
                <a:cubicBezTo>
                  <a:pt x="451" y="226"/>
                  <a:pt x="451" y="226"/>
                  <a:pt x="451" y="226"/>
                </a:cubicBezTo>
                <a:cubicBezTo>
                  <a:pt x="451" y="101"/>
                  <a:pt x="350" y="0"/>
                  <a:pt x="226" y="0"/>
                </a:cubicBezTo>
                <a:cubicBezTo>
                  <a:pt x="101" y="0"/>
                  <a:pt x="0" y="101"/>
                  <a:pt x="0" y="226"/>
                </a:cubicBezTo>
                <a:cubicBezTo>
                  <a:pt x="86" y="226"/>
                  <a:pt x="86" y="226"/>
                  <a:pt x="86" y="226"/>
                </a:cubicBezTo>
                <a:cubicBezTo>
                  <a:pt x="86" y="149"/>
                  <a:pt x="149" y="86"/>
                  <a:pt x="226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ea typeface="华文细黑" panose="02010600040101010101" pitchFamily="2" charset="-122"/>
            </a:endParaRPr>
          </a:p>
        </p:txBody>
      </p:sp>
      <p:sp>
        <p:nvSpPr>
          <p:cNvPr id="22533" name="Freeform 5"/>
          <p:cNvSpPr/>
          <p:nvPr/>
        </p:nvSpPr>
        <p:spPr bwMode="auto">
          <a:xfrm>
            <a:off x="1811338" y="2535238"/>
            <a:ext cx="636587" cy="319087"/>
          </a:xfrm>
          <a:custGeom>
            <a:avLst/>
            <a:gdLst>
              <a:gd name="T0" fmla="*/ 113 w 225"/>
              <a:gd name="T1" fmla="*/ 65 h 113"/>
              <a:gd name="T2" fmla="*/ 160 w 225"/>
              <a:gd name="T3" fmla="*/ 113 h 113"/>
              <a:gd name="T4" fmla="*/ 225 w 225"/>
              <a:gd name="T5" fmla="*/ 113 h 113"/>
              <a:gd name="T6" fmla="*/ 113 w 225"/>
              <a:gd name="T7" fmla="*/ 0 h 113"/>
              <a:gd name="T8" fmla="*/ 0 w 225"/>
              <a:gd name="T9" fmla="*/ 113 h 113"/>
              <a:gd name="T10" fmla="*/ 65 w 225"/>
              <a:gd name="T11" fmla="*/ 113 h 113"/>
              <a:gd name="T12" fmla="*/ 113 w 225"/>
              <a:gd name="T13" fmla="*/ 65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5" h="113">
                <a:moveTo>
                  <a:pt x="113" y="65"/>
                </a:moveTo>
                <a:cubicBezTo>
                  <a:pt x="139" y="65"/>
                  <a:pt x="160" y="87"/>
                  <a:pt x="160" y="113"/>
                </a:cubicBezTo>
                <a:cubicBezTo>
                  <a:pt x="225" y="113"/>
                  <a:pt x="225" y="113"/>
                  <a:pt x="225" y="113"/>
                </a:cubicBezTo>
                <a:cubicBezTo>
                  <a:pt x="225" y="50"/>
                  <a:pt x="175" y="0"/>
                  <a:pt x="113" y="0"/>
                </a:cubicBezTo>
                <a:cubicBezTo>
                  <a:pt x="50" y="0"/>
                  <a:pt x="0" y="50"/>
                  <a:pt x="0" y="113"/>
                </a:cubicBezTo>
                <a:cubicBezTo>
                  <a:pt x="65" y="113"/>
                  <a:pt x="65" y="113"/>
                  <a:pt x="65" y="113"/>
                </a:cubicBezTo>
                <a:cubicBezTo>
                  <a:pt x="65" y="87"/>
                  <a:pt x="87" y="65"/>
                  <a:pt x="113" y="6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 cmpd="sng">
            <a:noFill/>
            <a:round/>
          </a:ln>
        </p:spPr>
        <p:txBody>
          <a:bodyPr/>
          <a:lstStyle/>
          <a:p>
            <a:endParaRPr lang="zh-CN" altLang="en-US">
              <a:ea typeface="华文细黑" panose="02010600040101010101" pitchFamily="2" charset="-122"/>
            </a:endParaRPr>
          </a:p>
        </p:txBody>
      </p:sp>
      <p:sp>
        <p:nvSpPr>
          <p:cNvPr id="22534" name="Freeform 6"/>
          <p:cNvSpPr/>
          <p:nvPr/>
        </p:nvSpPr>
        <p:spPr bwMode="auto">
          <a:xfrm>
            <a:off x="1238250" y="3001963"/>
            <a:ext cx="893763" cy="812800"/>
          </a:xfrm>
          <a:custGeom>
            <a:avLst/>
            <a:gdLst>
              <a:gd name="T0" fmla="*/ 316 w 316"/>
              <a:gd name="T1" fmla="*/ 288 h 288"/>
              <a:gd name="T2" fmla="*/ 0 w 316"/>
              <a:gd name="T3" fmla="*/ 0 h 28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16" h="288">
                <a:moveTo>
                  <a:pt x="316" y="288"/>
                </a:moveTo>
                <a:cubicBezTo>
                  <a:pt x="150" y="288"/>
                  <a:pt x="15" y="161"/>
                  <a:pt x="0" y="0"/>
                </a:cubicBezTo>
              </a:path>
            </a:pathLst>
          </a:custGeom>
          <a:noFill/>
          <a:ln w="6350" cap="flat" cmpd="sng">
            <a:solidFill>
              <a:schemeClr val="tx1">
                <a:lumMod val="75000"/>
                <a:lumOff val="25000"/>
              </a:schemeClr>
            </a:solidFill>
            <a:prstDash val="dash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ea typeface="华文细黑" panose="02010600040101010101" pitchFamily="2" charset="-122"/>
            </a:endParaRPr>
          </a:p>
        </p:txBody>
      </p:sp>
      <p:sp>
        <p:nvSpPr>
          <p:cNvPr id="22535" name="Freeform 7"/>
          <p:cNvSpPr/>
          <p:nvPr/>
        </p:nvSpPr>
        <p:spPr bwMode="auto">
          <a:xfrm>
            <a:off x="835025" y="3001963"/>
            <a:ext cx="1296988" cy="1217612"/>
          </a:xfrm>
          <a:custGeom>
            <a:avLst/>
            <a:gdLst>
              <a:gd name="T0" fmla="*/ 0 w 459"/>
              <a:gd name="T1" fmla="*/ 0 h 431"/>
              <a:gd name="T2" fmla="*/ 459 w 459"/>
              <a:gd name="T3" fmla="*/ 431 h 43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9" h="431">
                <a:moveTo>
                  <a:pt x="0" y="0"/>
                </a:moveTo>
                <a:cubicBezTo>
                  <a:pt x="15" y="240"/>
                  <a:pt x="214" y="431"/>
                  <a:pt x="459" y="431"/>
                </a:cubicBezTo>
              </a:path>
            </a:pathLst>
          </a:custGeom>
          <a:noFill/>
          <a:ln w="6350" cap="flat" cmpd="sng">
            <a:solidFill>
              <a:schemeClr val="tx1">
                <a:lumMod val="75000"/>
                <a:lumOff val="25000"/>
              </a:schemeClr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ea typeface="华文细黑" panose="02010600040101010101" pitchFamily="2" charset="-122"/>
            </a:endParaRPr>
          </a:p>
        </p:txBody>
      </p:sp>
      <p:sp>
        <p:nvSpPr>
          <p:cNvPr id="22536" name="Freeform 8"/>
          <p:cNvSpPr/>
          <p:nvPr/>
        </p:nvSpPr>
        <p:spPr bwMode="auto">
          <a:xfrm>
            <a:off x="1614488" y="3001963"/>
            <a:ext cx="517525" cy="441325"/>
          </a:xfrm>
          <a:custGeom>
            <a:avLst/>
            <a:gdLst>
              <a:gd name="T0" fmla="*/ 183 w 183"/>
              <a:gd name="T1" fmla="*/ 156 h 156"/>
              <a:gd name="T2" fmla="*/ 0 w 183"/>
              <a:gd name="T3" fmla="*/ 0 h 15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3" h="156">
                <a:moveTo>
                  <a:pt x="183" y="156"/>
                </a:moveTo>
                <a:cubicBezTo>
                  <a:pt x="90" y="156"/>
                  <a:pt x="14" y="88"/>
                  <a:pt x="0" y="0"/>
                </a:cubicBezTo>
              </a:path>
            </a:pathLst>
          </a:custGeom>
          <a:noFill/>
          <a:ln w="6350" cap="flat" cmpd="sng">
            <a:solidFill>
              <a:schemeClr val="tx1">
                <a:lumMod val="75000"/>
                <a:lumOff val="25000"/>
              </a:schemeClr>
            </a:solidFill>
            <a:prstDash val="dash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ea typeface="华文细黑" panose="02010600040101010101" pitchFamily="2" charset="-122"/>
            </a:endParaRPr>
          </a:p>
        </p:txBody>
      </p:sp>
      <p:sp>
        <p:nvSpPr>
          <p:cNvPr id="22537" name="Freeform 9"/>
          <p:cNvSpPr/>
          <p:nvPr/>
        </p:nvSpPr>
        <p:spPr bwMode="auto">
          <a:xfrm>
            <a:off x="1916113" y="3001963"/>
            <a:ext cx="215900" cy="147637"/>
          </a:xfrm>
          <a:custGeom>
            <a:avLst/>
            <a:gdLst>
              <a:gd name="T0" fmla="*/ 76 w 76"/>
              <a:gd name="T1" fmla="*/ 52 h 52"/>
              <a:gd name="T2" fmla="*/ 0 w 76"/>
              <a:gd name="T3" fmla="*/ 0 h 5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6" h="52">
                <a:moveTo>
                  <a:pt x="76" y="52"/>
                </a:moveTo>
                <a:cubicBezTo>
                  <a:pt x="41" y="52"/>
                  <a:pt x="12" y="30"/>
                  <a:pt x="0" y="0"/>
                </a:cubicBezTo>
              </a:path>
            </a:pathLst>
          </a:custGeom>
          <a:noFill/>
          <a:ln w="6350" cap="flat" cmpd="sng">
            <a:solidFill>
              <a:schemeClr val="tx1">
                <a:lumMod val="75000"/>
                <a:lumOff val="25000"/>
              </a:schemeClr>
            </a:solidFill>
            <a:prstDash val="dash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ea typeface="华文细黑" panose="02010600040101010101" pitchFamily="2" charset="-122"/>
            </a:endParaRPr>
          </a:p>
        </p:txBody>
      </p:sp>
      <p:sp>
        <p:nvSpPr>
          <p:cNvPr id="22538" name="Oval 10"/>
          <p:cNvSpPr>
            <a:spLocks noChangeArrowheads="1"/>
          </p:cNvSpPr>
          <p:nvPr/>
        </p:nvSpPr>
        <p:spPr bwMode="auto">
          <a:xfrm>
            <a:off x="4764088" y="2770188"/>
            <a:ext cx="406400" cy="40798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ea typeface="华文细黑" panose="02010600040101010101" pitchFamily="2" charset="-122"/>
            </a:endParaRPr>
          </a:p>
        </p:txBody>
      </p:sp>
      <p:sp>
        <p:nvSpPr>
          <p:cNvPr id="22539" name="Oval 11"/>
          <p:cNvSpPr>
            <a:spLocks noChangeArrowheads="1"/>
          </p:cNvSpPr>
          <p:nvPr/>
        </p:nvSpPr>
        <p:spPr bwMode="auto">
          <a:xfrm>
            <a:off x="5724525" y="2770188"/>
            <a:ext cx="407988" cy="40798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9525" cmpd="sng">
            <a:noFill/>
            <a:round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  <a:ea typeface="华文细黑" panose="02010600040101010101" pitchFamily="2" charset="-122"/>
            </a:endParaRPr>
          </a:p>
        </p:txBody>
      </p:sp>
      <p:sp>
        <p:nvSpPr>
          <p:cNvPr id="22540" name="Oval 12"/>
          <p:cNvSpPr>
            <a:spLocks noChangeArrowheads="1"/>
          </p:cNvSpPr>
          <p:nvPr/>
        </p:nvSpPr>
        <p:spPr bwMode="auto">
          <a:xfrm>
            <a:off x="6756400" y="2770188"/>
            <a:ext cx="406400" cy="40798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ea typeface="华文细黑" panose="02010600040101010101" pitchFamily="2" charset="-122"/>
            </a:endParaRPr>
          </a:p>
        </p:txBody>
      </p:sp>
      <p:sp>
        <p:nvSpPr>
          <p:cNvPr id="22541" name="Oval 13"/>
          <p:cNvSpPr>
            <a:spLocks noChangeArrowheads="1"/>
          </p:cNvSpPr>
          <p:nvPr/>
        </p:nvSpPr>
        <p:spPr bwMode="auto">
          <a:xfrm>
            <a:off x="7788275" y="2770188"/>
            <a:ext cx="406400" cy="40798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9525" cmpd="sng">
            <a:noFill/>
            <a:round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  <a:ea typeface="华文细黑" panose="02010600040101010101" pitchFamily="2" charset="-122"/>
            </a:endParaRPr>
          </a:p>
        </p:txBody>
      </p:sp>
      <p:grpSp>
        <p:nvGrpSpPr>
          <p:cNvPr id="22542" name="Group 14"/>
          <p:cNvGrpSpPr/>
          <p:nvPr/>
        </p:nvGrpSpPr>
        <p:grpSpPr bwMode="auto">
          <a:xfrm>
            <a:off x="7891463" y="2873375"/>
            <a:ext cx="203200" cy="200025"/>
            <a:chOff x="0" y="0"/>
            <a:chExt cx="140" cy="139"/>
          </a:xfrm>
          <a:solidFill>
            <a:schemeClr val="bg1"/>
          </a:solidFill>
        </p:grpSpPr>
        <p:sp>
          <p:nvSpPr>
            <p:cNvPr id="22543" name="Freeform 15"/>
            <p:cNvSpPr>
              <a:spLocks noEditPoints="1"/>
            </p:cNvSpPr>
            <p:nvPr/>
          </p:nvSpPr>
          <p:spPr bwMode="auto">
            <a:xfrm>
              <a:off x="0" y="0"/>
              <a:ext cx="140" cy="139"/>
            </a:xfrm>
            <a:custGeom>
              <a:avLst/>
              <a:gdLst>
                <a:gd name="T0" fmla="*/ 70 w 79"/>
                <a:gd name="T1" fmla="*/ 35 h 78"/>
                <a:gd name="T2" fmla="*/ 63 w 79"/>
                <a:gd name="T3" fmla="*/ 20 h 78"/>
                <a:gd name="T4" fmla="*/ 69 w 79"/>
                <a:gd name="T5" fmla="*/ 13 h 78"/>
                <a:gd name="T6" fmla="*/ 65 w 79"/>
                <a:gd name="T7" fmla="*/ 9 h 78"/>
                <a:gd name="T8" fmla="*/ 58 w 79"/>
                <a:gd name="T9" fmla="*/ 15 h 78"/>
                <a:gd name="T10" fmla="*/ 43 w 79"/>
                <a:gd name="T11" fmla="*/ 9 h 78"/>
                <a:gd name="T12" fmla="*/ 43 w 79"/>
                <a:gd name="T13" fmla="*/ 0 h 78"/>
                <a:gd name="T14" fmla="*/ 36 w 79"/>
                <a:gd name="T15" fmla="*/ 0 h 78"/>
                <a:gd name="T16" fmla="*/ 36 w 79"/>
                <a:gd name="T17" fmla="*/ 9 h 78"/>
                <a:gd name="T18" fmla="*/ 20 w 79"/>
                <a:gd name="T19" fmla="*/ 15 h 78"/>
                <a:gd name="T20" fmla="*/ 14 w 79"/>
                <a:gd name="T21" fmla="*/ 9 h 78"/>
                <a:gd name="T22" fmla="*/ 9 w 79"/>
                <a:gd name="T23" fmla="*/ 13 h 78"/>
                <a:gd name="T24" fmla="*/ 16 w 79"/>
                <a:gd name="T25" fmla="*/ 20 h 78"/>
                <a:gd name="T26" fmla="*/ 9 w 79"/>
                <a:gd name="T27" fmla="*/ 35 h 78"/>
                <a:gd name="T28" fmla="*/ 0 w 79"/>
                <a:gd name="T29" fmla="*/ 35 h 78"/>
                <a:gd name="T30" fmla="*/ 0 w 79"/>
                <a:gd name="T31" fmla="*/ 42 h 78"/>
                <a:gd name="T32" fmla="*/ 9 w 79"/>
                <a:gd name="T33" fmla="*/ 42 h 78"/>
                <a:gd name="T34" fmla="*/ 16 w 79"/>
                <a:gd name="T35" fmla="*/ 58 h 78"/>
                <a:gd name="T36" fmla="*/ 9 w 79"/>
                <a:gd name="T37" fmla="*/ 64 h 78"/>
                <a:gd name="T38" fmla="*/ 14 w 79"/>
                <a:gd name="T39" fmla="*/ 69 h 78"/>
                <a:gd name="T40" fmla="*/ 20 w 79"/>
                <a:gd name="T41" fmla="*/ 63 h 78"/>
                <a:gd name="T42" fmla="*/ 36 w 79"/>
                <a:gd name="T43" fmla="*/ 69 h 78"/>
                <a:gd name="T44" fmla="*/ 36 w 79"/>
                <a:gd name="T45" fmla="*/ 78 h 78"/>
                <a:gd name="T46" fmla="*/ 43 w 79"/>
                <a:gd name="T47" fmla="*/ 78 h 78"/>
                <a:gd name="T48" fmla="*/ 43 w 79"/>
                <a:gd name="T49" fmla="*/ 69 h 78"/>
                <a:gd name="T50" fmla="*/ 58 w 79"/>
                <a:gd name="T51" fmla="*/ 63 h 78"/>
                <a:gd name="T52" fmla="*/ 65 w 79"/>
                <a:gd name="T53" fmla="*/ 69 h 78"/>
                <a:gd name="T54" fmla="*/ 69 w 79"/>
                <a:gd name="T55" fmla="*/ 64 h 78"/>
                <a:gd name="T56" fmla="*/ 63 w 79"/>
                <a:gd name="T57" fmla="*/ 58 h 78"/>
                <a:gd name="T58" fmla="*/ 70 w 79"/>
                <a:gd name="T59" fmla="*/ 42 h 78"/>
                <a:gd name="T60" fmla="*/ 79 w 79"/>
                <a:gd name="T61" fmla="*/ 42 h 78"/>
                <a:gd name="T62" fmla="*/ 79 w 79"/>
                <a:gd name="T63" fmla="*/ 35 h 78"/>
                <a:gd name="T64" fmla="*/ 70 w 79"/>
                <a:gd name="T65" fmla="*/ 35 h 78"/>
                <a:gd name="T66" fmla="*/ 16 w 79"/>
                <a:gd name="T67" fmla="*/ 39 h 78"/>
                <a:gd name="T68" fmla="*/ 39 w 79"/>
                <a:gd name="T69" fmla="*/ 15 h 78"/>
                <a:gd name="T70" fmla="*/ 63 w 79"/>
                <a:gd name="T71" fmla="*/ 39 h 78"/>
                <a:gd name="T72" fmla="*/ 39 w 79"/>
                <a:gd name="T73" fmla="*/ 62 h 78"/>
                <a:gd name="T74" fmla="*/ 16 w 79"/>
                <a:gd name="T75" fmla="*/ 3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9" h="78">
                  <a:moveTo>
                    <a:pt x="70" y="35"/>
                  </a:moveTo>
                  <a:cubicBezTo>
                    <a:pt x="69" y="30"/>
                    <a:pt x="67" y="24"/>
                    <a:pt x="63" y="20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4" y="12"/>
                    <a:pt x="49" y="9"/>
                    <a:pt x="43" y="9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0" y="9"/>
                    <a:pt x="25" y="12"/>
                    <a:pt x="20" y="15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2" y="24"/>
                    <a:pt x="10" y="30"/>
                    <a:pt x="9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10" y="48"/>
                    <a:pt x="12" y="53"/>
                    <a:pt x="16" y="58"/>
                  </a:cubicBezTo>
                  <a:cubicBezTo>
                    <a:pt x="9" y="64"/>
                    <a:pt x="9" y="64"/>
                    <a:pt x="9" y="64"/>
                  </a:cubicBezTo>
                  <a:cubicBezTo>
                    <a:pt x="14" y="69"/>
                    <a:pt x="14" y="69"/>
                    <a:pt x="14" y="69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25" y="66"/>
                    <a:pt x="30" y="68"/>
                    <a:pt x="36" y="6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43" y="78"/>
                    <a:pt x="43" y="78"/>
                    <a:pt x="43" y="78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9" y="68"/>
                    <a:pt x="54" y="66"/>
                    <a:pt x="58" y="63"/>
                  </a:cubicBezTo>
                  <a:cubicBezTo>
                    <a:pt x="65" y="69"/>
                    <a:pt x="65" y="69"/>
                    <a:pt x="65" y="69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67" y="53"/>
                    <a:pt x="69" y="48"/>
                    <a:pt x="70" y="42"/>
                  </a:cubicBezTo>
                  <a:cubicBezTo>
                    <a:pt x="79" y="42"/>
                    <a:pt x="79" y="42"/>
                    <a:pt x="79" y="42"/>
                  </a:cubicBezTo>
                  <a:cubicBezTo>
                    <a:pt x="79" y="35"/>
                    <a:pt x="79" y="35"/>
                    <a:pt x="79" y="35"/>
                  </a:cubicBezTo>
                  <a:lnTo>
                    <a:pt x="70" y="35"/>
                  </a:lnTo>
                  <a:close/>
                  <a:moveTo>
                    <a:pt x="16" y="39"/>
                  </a:moveTo>
                  <a:cubicBezTo>
                    <a:pt x="16" y="26"/>
                    <a:pt x="26" y="15"/>
                    <a:pt x="39" y="15"/>
                  </a:cubicBezTo>
                  <a:cubicBezTo>
                    <a:pt x="52" y="15"/>
                    <a:pt x="63" y="26"/>
                    <a:pt x="63" y="39"/>
                  </a:cubicBezTo>
                  <a:cubicBezTo>
                    <a:pt x="63" y="52"/>
                    <a:pt x="52" y="62"/>
                    <a:pt x="39" y="62"/>
                  </a:cubicBezTo>
                  <a:cubicBezTo>
                    <a:pt x="26" y="62"/>
                    <a:pt x="16" y="52"/>
                    <a:pt x="16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22544" name="Freeform 16"/>
            <p:cNvSpPr>
              <a:spLocks noEditPoints="1"/>
            </p:cNvSpPr>
            <p:nvPr/>
          </p:nvSpPr>
          <p:spPr bwMode="auto">
            <a:xfrm>
              <a:off x="50" y="50"/>
              <a:ext cx="41" cy="39"/>
            </a:xfrm>
            <a:custGeom>
              <a:avLst/>
              <a:gdLst>
                <a:gd name="T0" fmla="*/ 23 w 23"/>
                <a:gd name="T1" fmla="*/ 11 h 22"/>
                <a:gd name="T2" fmla="*/ 11 w 23"/>
                <a:gd name="T3" fmla="*/ 0 h 22"/>
                <a:gd name="T4" fmla="*/ 0 w 23"/>
                <a:gd name="T5" fmla="*/ 11 h 22"/>
                <a:gd name="T6" fmla="*/ 11 w 23"/>
                <a:gd name="T7" fmla="*/ 22 h 22"/>
                <a:gd name="T8" fmla="*/ 23 w 23"/>
                <a:gd name="T9" fmla="*/ 11 h 22"/>
                <a:gd name="T10" fmla="*/ 7 w 23"/>
                <a:gd name="T11" fmla="*/ 11 h 22"/>
                <a:gd name="T12" fmla="*/ 11 w 23"/>
                <a:gd name="T13" fmla="*/ 6 h 22"/>
                <a:gd name="T14" fmla="*/ 16 w 23"/>
                <a:gd name="T15" fmla="*/ 11 h 22"/>
                <a:gd name="T16" fmla="*/ 11 w 23"/>
                <a:gd name="T17" fmla="*/ 15 h 22"/>
                <a:gd name="T18" fmla="*/ 7 w 23"/>
                <a:gd name="T1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2">
                  <a:moveTo>
                    <a:pt x="23" y="11"/>
                  </a:moveTo>
                  <a:cubicBezTo>
                    <a:pt x="23" y="5"/>
                    <a:pt x="18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8" y="22"/>
                    <a:pt x="23" y="17"/>
                    <a:pt x="23" y="11"/>
                  </a:cubicBezTo>
                  <a:close/>
                  <a:moveTo>
                    <a:pt x="7" y="11"/>
                  </a:moveTo>
                  <a:cubicBezTo>
                    <a:pt x="7" y="8"/>
                    <a:pt x="9" y="6"/>
                    <a:pt x="11" y="6"/>
                  </a:cubicBezTo>
                  <a:cubicBezTo>
                    <a:pt x="14" y="6"/>
                    <a:pt x="16" y="8"/>
                    <a:pt x="16" y="11"/>
                  </a:cubicBezTo>
                  <a:cubicBezTo>
                    <a:pt x="16" y="13"/>
                    <a:pt x="14" y="15"/>
                    <a:pt x="11" y="15"/>
                  </a:cubicBezTo>
                  <a:cubicBezTo>
                    <a:pt x="9" y="15"/>
                    <a:pt x="7" y="13"/>
                    <a:pt x="7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  <a:ea typeface="华文细黑" panose="02010600040101010101" pitchFamily="2" charset="-122"/>
              </a:endParaRPr>
            </a:p>
          </p:txBody>
        </p:sp>
      </p:grpSp>
      <p:grpSp>
        <p:nvGrpSpPr>
          <p:cNvPr id="22545" name="Group 17"/>
          <p:cNvGrpSpPr/>
          <p:nvPr/>
        </p:nvGrpSpPr>
        <p:grpSpPr bwMode="auto">
          <a:xfrm>
            <a:off x="5865813" y="2886075"/>
            <a:ext cx="133350" cy="171450"/>
            <a:chOff x="0" y="0"/>
            <a:chExt cx="109" cy="141"/>
          </a:xfrm>
          <a:solidFill>
            <a:schemeClr val="bg1"/>
          </a:solidFill>
        </p:grpSpPr>
        <p:sp>
          <p:nvSpPr>
            <p:cNvPr id="22546" name="Freeform 18"/>
            <p:cNvSpPr>
              <a:spLocks noEditPoints="1"/>
            </p:cNvSpPr>
            <p:nvPr/>
          </p:nvSpPr>
          <p:spPr bwMode="auto">
            <a:xfrm>
              <a:off x="0" y="0"/>
              <a:ext cx="109" cy="141"/>
            </a:xfrm>
            <a:custGeom>
              <a:avLst/>
              <a:gdLst>
                <a:gd name="T0" fmla="*/ 75 w 109"/>
                <a:gd name="T1" fmla="*/ 0 h 141"/>
                <a:gd name="T2" fmla="*/ 0 w 109"/>
                <a:gd name="T3" fmla="*/ 0 h 141"/>
                <a:gd name="T4" fmla="*/ 0 w 109"/>
                <a:gd name="T5" fmla="*/ 141 h 141"/>
                <a:gd name="T6" fmla="*/ 109 w 109"/>
                <a:gd name="T7" fmla="*/ 141 h 141"/>
                <a:gd name="T8" fmla="*/ 109 w 109"/>
                <a:gd name="T9" fmla="*/ 34 h 141"/>
                <a:gd name="T10" fmla="*/ 75 w 109"/>
                <a:gd name="T11" fmla="*/ 0 h 141"/>
                <a:gd name="T12" fmla="*/ 13 w 109"/>
                <a:gd name="T13" fmla="*/ 128 h 141"/>
                <a:gd name="T14" fmla="*/ 13 w 109"/>
                <a:gd name="T15" fmla="*/ 13 h 141"/>
                <a:gd name="T16" fmla="*/ 68 w 109"/>
                <a:gd name="T17" fmla="*/ 13 h 141"/>
                <a:gd name="T18" fmla="*/ 68 w 109"/>
                <a:gd name="T19" fmla="*/ 43 h 141"/>
                <a:gd name="T20" fmla="*/ 96 w 109"/>
                <a:gd name="T21" fmla="*/ 43 h 141"/>
                <a:gd name="T22" fmla="*/ 96 w 109"/>
                <a:gd name="T23" fmla="*/ 128 h 141"/>
                <a:gd name="T24" fmla="*/ 13 w 109"/>
                <a:gd name="T25" fmla="*/ 128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" h="141">
                  <a:moveTo>
                    <a:pt x="75" y="0"/>
                  </a:moveTo>
                  <a:lnTo>
                    <a:pt x="0" y="0"/>
                  </a:lnTo>
                  <a:lnTo>
                    <a:pt x="0" y="141"/>
                  </a:lnTo>
                  <a:lnTo>
                    <a:pt x="109" y="141"/>
                  </a:lnTo>
                  <a:lnTo>
                    <a:pt x="109" y="34"/>
                  </a:lnTo>
                  <a:lnTo>
                    <a:pt x="75" y="0"/>
                  </a:lnTo>
                  <a:close/>
                  <a:moveTo>
                    <a:pt x="13" y="128"/>
                  </a:moveTo>
                  <a:lnTo>
                    <a:pt x="13" y="13"/>
                  </a:lnTo>
                  <a:lnTo>
                    <a:pt x="68" y="13"/>
                  </a:lnTo>
                  <a:lnTo>
                    <a:pt x="68" y="43"/>
                  </a:lnTo>
                  <a:lnTo>
                    <a:pt x="96" y="43"/>
                  </a:lnTo>
                  <a:lnTo>
                    <a:pt x="96" y="128"/>
                  </a:lnTo>
                  <a:lnTo>
                    <a:pt x="13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22547" name="Freeform 19"/>
            <p:cNvSpPr/>
            <p:nvPr/>
          </p:nvSpPr>
          <p:spPr bwMode="auto">
            <a:xfrm>
              <a:off x="32" y="48"/>
              <a:ext cx="43" cy="47"/>
            </a:xfrm>
            <a:custGeom>
              <a:avLst/>
              <a:gdLst>
                <a:gd name="T0" fmla="*/ 29 w 43"/>
                <a:gd name="T1" fmla="*/ 23 h 47"/>
                <a:gd name="T2" fmla="*/ 29 w 43"/>
                <a:gd name="T3" fmla="*/ 0 h 47"/>
                <a:gd name="T4" fmla="*/ 16 w 43"/>
                <a:gd name="T5" fmla="*/ 0 h 47"/>
                <a:gd name="T6" fmla="*/ 16 w 43"/>
                <a:gd name="T7" fmla="*/ 23 h 47"/>
                <a:gd name="T8" fmla="*/ 9 w 43"/>
                <a:gd name="T9" fmla="*/ 16 h 47"/>
                <a:gd name="T10" fmla="*/ 0 w 43"/>
                <a:gd name="T11" fmla="*/ 25 h 47"/>
                <a:gd name="T12" fmla="*/ 21 w 43"/>
                <a:gd name="T13" fmla="*/ 47 h 47"/>
                <a:gd name="T14" fmla="*/ 43 w 43"/>
                <a:gd name="T15" fmla="*/ 25 h 47"/>
                <a:gd name="T16" fmla="*/ 36 w 43"/>
                <a:gd name="T17" fmla="*/ 16 h 47"/>
                <a:gd name="T18" fmla="*/ 29 w 43"/>
                <a:gd name="T19" fmla="*/ 2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47">
                  <a:moveTo>
                    <a:pt x="29" y="23"/>
                  </a:moveTo>
                  <a:lnTo>
                    <a:pt x="29" y="0"/>
                  </a:lnTo>
                  <a:lnTo>
                    <a:pt x="16" y="0"/>
                  </a:lnTo>
                  <a:lnTo>
                    <a:pt x="16" y="23"/>
                  </a:lnTo>
                  <a:lnTo>
                    <a:pt x="9" y="16"/>
                  </a:lnTo>
                  <a:lnTo>
                    <a:pt x="0" y="25"/>
                  </a:lnTo>
                  <a:lnTo>
                    <a:pt x="21" y="47"/>
                  </a:lnTo>
                  <a:lnTo>
                    <a:pt x="43" y="25"/>
                  </a:lnTo>
                  <a:lnTo>
                    <a:pt x="36" y="16"/>
                  </a:lnTo>
                  <a:lnTo>
                    <a:pt x="29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22548" name="Rectangle 20"/>
            <p:cNvSpPr>
              <a:spLocks noChangeArrowheads="1"/>
            </p:cNvSpPr>
            <p:nvPr/>
          </p:nvSpPr>
          <p:spPr bwMode="auto">
            <a:xfrm>
              <a:off x="37" y="102"/>
              <a:ext cx="34" cy="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  <a:ea typeface="华文细黑" panose="02010600040101010101" pitchFamily="2" charset="-122"/>
              </a:endParaRPr>
            </a:p>
          </p:txBody>
        </p:sp>
      </p:grpSp>
      <p:grpSp>
        <p:nvGrpSpPr>
          <p:cNvPr id="22549" name="Group 21"/>
          <p:cNvGrpSpPr/>
          <p:nvPr/>
        </p:nvGrpSpPr>
        <p:grpSpPr bwMode="auto">
          <a:xfrm>
            <a:off x="6873875" y="2889250"/>
            <a:ext cx="174625" cy="168275"/>
            <a:chOff x="0" y="0"/>
            <a:chExt cx="141" cy="139"/>
          </a:xfrm>
          <a:solidFill>
            <a:schemeClr val="bg1"/>
          </a:solidFill>
        </p:grpSpPr>
        <p:sp>
          <p:nvSpPr>
            <p:cNvPr id="22550" name="Freeform 22"/>
            <p:cNvSpPr>
              <a:spLocks noEditPoints="1"/>
            </p:cNvSpPr>
            <p:nvPr/>
          </p:nvSpPr>
          <p:spPr bwMode="auto">
            <a:xfrm>
              <a:off x="0" y="0"/>
              <a:ext cx="141" cy="139"/>
            </a:xfrm>
            <a:custGeom>
              <a:avLst/>
              <a:gdLst>
                <a:gd name="T0" fmla="*/ 128 w 141"/>
                <a:gd name="T1" fmla="*/ 101 h 139"/>
                <a:gd name="T2" fmla="*/ 37 w 141"/>
                <a:gd name="T3" fmla="*/ 101 h 139"/>
                <a:gd name="T4" fmla="*/ 37 w 141"/>
                <a:gd name="T5" fmla="*/ 11 h 139"/>
                <a:gd name="T6" fmla="*/ 68 w 141"/>
                <a:gd name="T7" fmla="*/ 11 h 139"/>
                <a:gd name="T8" fmla="*/ 68 w 141"/>
                <a:gd name="T9" fmla="*/ 0 h 139"/>
                <a:gd name="T10" fmla="*/ 25 w 141"/>
                <a:gd name="T11" fmla="*/ 0 h 139"/>
                <a:gd name="T12" fmla="*/ 25 w 141"/>
                <a:gd name="T13" fmla="*/ 25 h 139"/>
                <a:gd name="T14" fmla="*/ 0 w 141"/>
                <a:gd name="T15" fmla="*/ 25 h 139"/>
                <a:gd name="T16" fmla="*/ 0 w 141"/>
                <a:gd name="T17" fmla="*/ 139 h 139"/>
                <a:gd name="T18" fmla="*/ 114 w 141"/>
                <a:gd name="T19" fmla="*/ 139 h 139"/>
                <a:gd name="T20" fmla="*/ 114 w 141"/>
                <a:gd name="T21" fmla="*/ 114 h 139"/>
                <a:gd name="T22" fmla="*/ 141 w 141"/>
                <a:gd name="T23" fmla="*/ 114 h 139"/>
                <a:gd name="T24" fmla="*/ 141 w 141"/>
                <a:gd name="T25" fmla="*/ 71 h 139"/>
                <a:gd name="T26" fmla="*/ 128 w 141"/>
                <a:gd name="T27" fmla="*/ 71 h 139"/>
                <a:gd name="T28" fmla="*/ 128 w 141"/>
                <a:gd name="T29" fmla="*/ 101 h 139"/>
                <a:gd name="T30" fmla="*/ 103 w 141"/>
                <a:gd name="T31" fmla="*/ 126 h 139"/>
                <a:gd name="T32" fmla="*/ 12 w 141"/>
                <a:gd name="T33" fmla="*/ 126 h 139"/>
                <a:gd name="T34" fmla="*/ 12 w 141"/>
                <a:gd name="T35" fmla="*/ 37 h 139"/>
                <a:gd name="T36" fmla="*/ 25 w 141"/>
                <a:gd name="T37" fmla="*/ 37 h 139"/>
                <a:gd name="T38" fmla="*/ 25 w 141"/>
                <a:gd name="T39" fmla="*/ 114 h 139"/>
                <a:gd name="T40" fmla="*/ 103 w 141"/>
                <a:gd name="T41" fmla="*/ 114 h 139"/>
                <a:gd name="T42" fmla="*/ 103 w 141"/>
                <a:gd name="T43" fmla="*/ 126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1" h="139">
                  <a:moveTo>
                    <a:pt x="128" y="101"/>
                  </a:moveTo>
                  <a:lnTo>
                    <a:pt x="37" y="101"/>
                  </a:lnTo>
                  <a:lnTo>
                    <a:pt x="37" y="11"/>
                  </a:lnTo>
                  <a:lnTo>
                    <a:pt x="68" y="11"/>
                  </a:lnTo>
                  <a:lnTo>
                    <a:pt x="68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0" y="25"/>
                  </a:lnTo>
                  <a:lnTo>
                    <a:pt x="0" y="139"/>
                  </a:lnTo>
                  <a:lnTo>
                    <a:pt x="114" y="139"/>
                  </a:lnTo>
                  <a:lnTo>
                    <a:pt x="114" y="114"/>
                  </a:lnTo>
                  <a:lnTo>
                    <a:pt x="141" y="114"/>
                  </a:lnTo>
                  <a:lnTo>
                    <a:pt x="141" y="71"/>
                  </a:lnTo>
                  <a:lnTo>
                    <a:pt x="128" y="71"/>
                  </a:lnTo>
                  <a:lnTo>
                    <a:pt x="128" y="101"/>
                  </a:lnTo>
                  <a:close/>
                  <a:moveTo>
                    <a:pt x="103" y="126"/>
                  </a:moveTo>
                  <a:lnTo>
                    <a:pt x="12" y="126"/>
                  </a:lnTo>
                  <a:lnTo>
                    <a:pt x="12" y="37"/>
                  </a:lnTo>
                  <a:lnTo>
                    <a:pt x="25" y="37"/>
                  </a:lnTo>
                  <a:lnTo>
                    <a:pt x="25" y="114"/>
                  </a:lnTo>
                  <a:lnTo>
                    <a:pt x="103" y="114"/>
                  </a:lnTo>
                  <a:lnTo>
                    <a:pt x="103" y="1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22551" name="Freeform 23"/>
            <p:cNvSpPr/>
            <p:nvPr/>
          </p:nvSpPr>
          <p:spPr bwMode="auto">
            <a:xfrm>
              <a:off x="78" y="0"/>
              <a:ext cx="63" cy="61"/>
            </a:xfrm>
            <a:custGeom>
              <a:avLst/>
              <a:gdLst>
                <a:gd name="T0" fmla="*/ 11 w 63"/>
                <a:gd name="T1" fmla="*/ 0 h 61"/>
                <a:gd name="T2" fmla="*/ 11 w 63"/>
                <a:gd name="T3" fmla="*/ 11 h 61"/>
                <a:gd name="T4" fmla="*/ 41 w 63"/>
                <a:gd name="T5" fmla="*/ 11 h 61"/>
                <a:gd name="T6" fmla="*/ 0 w 63"/>
                <a:gd name="T7" fmla="*/ 52 h 61"/>
                <a:gd name="T8" fmla="*/ 9 w 63"/>
                <a:gd name="T9" fmla="*/ 61 h 61"/>
                <a:gd name="T10" fmla="*/ 50 w 63"/>
                <a:gd name="T11" fmla="*/ 20 h 61"/>
                <a:gd name="T12" fmla="*/ 50 w 63"/>
                <a:gd name="T13" fmla="*/ 50 h 61"/>
                <a:gd name="T14" fmla="*/ 63 w 63"/>
                <a:gd name="T15" fmla="*/ 50 h 61"/>
                <a:gd name="T16" fmla="*/ 63 w 63"/>
                <a:gd name="T17" fmla="*/ 0 h 61"/>
                <a:gd name="T18" fmla="*/ 11 w 63"/>
                <a:gd name="T1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1">
                  <a:moveTo>
                    <a:pt x="11" y="0"/>
                  </a:moveTo>
                  <a:lnTo>
                    <a:pt x="11" y="11"/>
                  </a:lnTo>
                  <a:lnTo>
                    <a:pt x="41" y="11"/>
                  </a:lnTo>
                  <a:lnTo>
                    <a:pt x="0" y="52"/>
                  </a:lnTo>
                  <a:lnTo>
                    <a:pt x="9" y="61"/>
                  </a:lnTo>
                  <a:lnTo>
                    <a:pt x="50" y="20"/>
                  </a:lnTo>
                  <a:lnTo>
                    <a:pt x="50" y="50"/>
                  </a:lnTo>
                  <a:lnTo>
                    <a:pt x="63" y="50"/>
                  </a:lnTo>
                  <a:lnTo>
                    <a:pt x="63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  <a:ea typeface="华文细黑" panose="02010600040101010101" pitchFamily="2" charset="-122"/>
              </a:endParaRPr>
            </a:p>
          </p:txBody>
        </p:sp>
      </p:grpSp>
      <p:grpSp>
        <p:nvGrpSpPr>
          <p:cNvPr id="22552" name="Group 24"/>
          <p:cNvGrpSpPr/>
          <p:nvPr/>
        </p:nvGrpSpPr>
        <p:grpSpPr bwMode="auto">
          <a:xfrm>
            <a:off x="4879975" y="2886075"/>
            <a:ext cx="174625" cy="171450"/>
            <a:chOff x="0" y="0"/>
            <a:chExt cx="141" cy="141"/>
          </a:xfrm>
          <a:solidFill>
            <a:schemeClr val="bg1"/>
          </a:solidFill>
        </p:grpSpPr>
        <p:sp>
          <p:nvSpPr>
            <p:cNvPr id="22553" name="Freeform 25"/>
            <p:cNvSpPr>
              <a:spLocks noEditPoints="1"/>
            </p:cNvSpPr>
            <p:nvPr/>
          </p:nvSpPr>
          <p:spPr bwMode="auto">
            <a:xfrm>
              <a:off x="79" y="79"/>
              <a:ext cx="62" cy="62"/>
            </a:xfrm>
            <a:custGeom>
              <a:avLst/>
              <a:gdLst>
                <a:gd name="T0" fmla="*/ 62 w 62"/>
                <a:gd name="T1" fmla="*/ 62 h 62"/>
                <a:gd name="T2" fmla="*/ 0 w 62"/>
                <a:gd name="T3" fmla="*/ 62 h 62"/>
                <a:gd name="T4" fmla="*/ 0 w 62"/>
                <a:gd name="T5" fmla="*/ 0 h 62"/>
                <a:gd name="T6" fmla="*/ 62 w 62"/>
                <a:gd name="T7" fmla="*/ 0 h 62"/>
                <a:gd name="T8" fmla="*/ 62 w 62"/>
                <a:gd name="T9" fmla="*/ 62 h 62"/>
                <a:gd name="T10" fmla="*/ 10 w 62"/>
                <a:gd name="T11" fmla="*/ 49 h 62"/>
                <a:gd name="T12" fmla="*/ 49 w 62"/>
                <a:gd name="T13" fmla="*/ 49 h 62"/>
                <a:gd name="T14" fmla="*/ 49 w 62"/>
                <a:gd name="T15" fmla="*/ 12 h 62"/>
                <a:gd name="T16" fmla="*/ 10 w 62"/>
                <a:gd name="T17" fmla="*/ 12 h 62"/>
                <a:gd name="T18" fmla="*/ 10 w 62"/>
                <a:gd name="T19" fmla="*/ 4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62" y="62"/>
                  </a:moveTo>
                  <a:lnTo>
                    <a:pt x="0" y="62"/>
                  </a:lnTo>
                  <a:lnTo>
                    <a:pt x="0" y="0"/>
                  </a:lnTo>
                  <a:lnTo>
                    <a:pt x="62" y="0"/>
                  </a:lnTo>
                  <a:lnTo>
                    <a:pt x="62" y="62"/>
                  </a:lnTo>
                  <a:close/>
                  <a:moveTo>
                    <a:pt x="10" y="49"/>
                  </a:moveTo>
                  <a:lnTo>
                    <a:pt x="49" y="49"/>
                  </a:lnTo>
                  <a:lnTo>
                    <a:pt x="49" y="12"/>
                  </a:lnTo>
                  <a:lnTo>
                    <a:pt x="10" y="12"/>
                  </a:lnTo>
                  <a:lnTo>
                    <a:pt x="10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22554" name="Freeform 26"/>
            <p:cNvSpPr>
              <a:spLocks noEditPoints="1"/>
            </p:cNvSpPr>
            <p:nvPr/>
          </p:nvSpPr>
          <p:spPr bwMode="auto">
            <a:xfrm>
              <a:off x="0" y="79"/>
              <a:ext cx="63" cy="62"/>
            </a:xfrm>
            <a:custGeom>
              <a:avLst/>
              <a:gdLst>
                <a:gd name="T0" fmla="*/ 63 w 63"/>
                <a:gd name="T1" fmla="*/ 62 h 62"/>
                <a:gd name="T2" fmla="*/ 0 w 63"/>
                <a:gd name="T3" fmla="*/ 62 h 62"/>
                <a:gd name="T4" fmla="*/ 0 w 63"/>
                <a:gd name="T5" fmla="*/ 0 h 62"/>
                <a:gd name="T6" fmla="*/ 63 w 63"/>
                <a:gd name="T7" fmla="*/ 0 h 62"/>
                <a:gd name="T8" fmla="*/ 63 w 63"/>
                <a:gd name="T9" fmla="*/ 62 h 62"/>
                <a:gd name="T10" fmla="*/ 13 w 63"/>
                <a:gd name="T11" fmla="*/ 49 h 62"/>
                <a:gd name="T12" fmla="*/ 50 w 63"/>
                <a:gd name="T13" fmla="*/ 49 h 62"/>
                <a:gd name="T14" fmla="*/ 50 w 63"/>
                <a:gd name="T15" fmla="*/ 12 h 62"/>
                <a:gd name="T16" fmla="*/ 13 w 63"/>
                <a:gd name="T17" fmla="*/ 12 h 62"/>
                <a:gd name="T18" fmla="*/ 13 w 63"/>
                <a:gd name="T19" fmla="*/ 4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2">
                  <a:moveTo>
                    <a:pt x="63" y="62"/>
                  </a:moveTo>
                  <a:lnTo>
                    <a:pt x="0" y="62"/>
                  </a:lnTo>
                  <a:lnTo>
                    <a:pt x="0" y="0"/>
                  </a:lnTo>
                  <a:lnTo>
                    <a:pt x="63" y="0"/>
                  </a:lnTo>
                  <a:lnTo>
                    <a:pt x="63" y="62"/>
                  </a:lnTo>
                  <a:close/>
                  <a:moveTo>
                    <a:pt x="13" y="49"/>
                  </a:moveTo>
                  <a:lnTo>
                    <a:pt x="50" y="49"/>
                  </a:lnTo>
                  <a:lnTo>
                    <a:pt x="50" y="12"/>
                  </a:lnTo>
                  <a:lnTo>
                    <a:pt x="13" y="12"/>
                  </a:lnTo>
                  <a:lnTo>
                    <a:pt x="13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22555" name="Freeform 27"/>
            <p:cNvSpPr>
              <a:spLocks noEditPoints="1"/>
            </p:cNvSpPr>
            <p:nvPr/>
          </p:nvSpPr>
          <p:spPr bwMode="auto">
            <a:xfrm>
              <a:off x="79" y="0"/>
              <a:ext cx="62" cy="63"/>
            </a:xfrm>
            <a:custGeom>
              <a:avLst/>
              <a:gdLst>
                <a:gd name="T0" fmla="*/ 62 w 62"/>
                <a:gd name="T1" fmla="*/ 63 h 63"/>
                <a:gd name="T2" fmla="*/ 0 w 62"/>
                <a:gd name="T3" fmla="*/ 63 h 63"/>
                <a:gd name="T4" fmla="*/ 0 w 62"/>
                <a:gd name="T5" fmla="*/ 0 h 63"/>
                <a:gd name="T6" fmla="*/ 62 w 62"/>
                <a:gd name="T7" fmla="*/ 0 h 63"/>
                <a:gd name="T8" fmla="*/ 62 w 62"/>
                <a:gd name="T9" fmla="*/ 63 h 63"/>
                <a:gd name="T10" fmla="*/ 10 w 62"/>
                <a:gd name="T11" fmla="*/ 52 h 63"/>
                <a:gd name="T12" fmla="*/ 49 w 62"/>
                <a:gd name="T13" fmla="*/ 52 h 63"/>
                <a:gd name="T14" fmla="*/ 49 w 62"/>
                <a:gd name="T15" fmla="*/ 13 h 63"/>
                <a:gd name="T16" fmla="*/ 10 w 62"/>
                <a:gd name="T17" fmla="*/ 13 h 63"/>
                <a:gd name="T18" fmla="*/ 10 w 62"/>
                <a:gd name="T19" fmla="*/ 5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3">
                  <a:moveTo>
                    <a:pt x="62" y="63"/>
                  </a:moveTo>
                  <a:lnTo>
                    <a:pt x="0" y="63"/>
                  </a:lnTo>
                  <a:lnTo>
                    <a:pt x="0" y="0"/>
                  </a:lnTo>
                  <a:lnTo>
                    <a:pt x="62" y="0"/>
                  </a:lnTo>
                  <a:lnTo>
                    <a:pt x="62" y="63"/>
                  </a:lnTo>
                  <a:close/>
                  <a:moveTo>
                    <a:pt x="10" y="52"/>
                  </a:moveTo>
                  <a:lnTo>
                    <a:pt x="49" y="52"/>
                  </a:lnTo>
                  <a:lnTo>
                    <a:pt x="49" y="13"/>
                  </a:lnTo>
                  <a:lnTo>
                    <a:pt x="10" y="13"/>
                  </a:lnTo>
                  <a:lnTo>
                    <a:pt x="10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22556" name="Freeform 28"/>
            <p:cNvSpPr>
              <a:spLocks noEditPoints="1"/>
            </p:cNvSpPr>
            <p:nvPr/>
          </p:nvSpPr>
          <p:spPr bwMode="auto">
            <a:xfrm>
              <a:off x="0" y="0"/>
              <a:ext cx="63" cy="63"/>
            </a:xfrm>
            <a:custGeom>
              <a:avLst/>
              <a:gdLst>
                <a:gd name="T0" fmla="*/ 63 w 63"/>
                <a:gd name="T1" fmla="*/ 63 h 63"/>
                <a:gd name="T2" fmla="*/ 0 w 63"/>
                <a:gd name="T3" fmla="*/ 63 h 63"/>
                <a:gd name="T4" fmla="*/ 0 w 63"/>
                <a:gd name="T5" fmla="*/ 0 h 63"/>
                <a:gd name="T6" fmla="*/ 63 w 63"/>
                <a:gd name="T7" fmla="*/ 0 h 63"/>
                <a:gd name="T8" fmla="*/ 63 w 63"/>
                <a:gd name="T9" fmla="*/ 63 h 63"/>
                <a:gd name="T10" fmla="*/ 13 w 63"/>
                <a:gd name="T11" fmla="*/ 52 h 63"/>
                <a:gd name="T12" fmla="*/ 50 w 63"/>
                <a:gd name="T13" fmla="*/ 52 h 63"/>
                <a:gd name="T14" fmla="*/ 50 w 63"/>
                <a:gd name="T15" fmla="*/ 13 h 63"/>
                <a:gd name="T16" fmla="*/ 13 w 63"/>
                <a:gd name="T17" fmla="*/ 13 h 63"/>
                <a:gd name="T18" fmla="*/ 13 w 63"/>
                <a:gd name="T19" fmla="*/ 5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3">
                  <a:moveTo>
                    <a:pt x="63" y="63"/>
                  </a:moveTo>
                  <a:lnTo>
                    <a:pt x="0" y="63"/>
                  </a:lnTo>
                  <a:lnTo>
                    <a:pt x="0" y="0"/>
                  </a:lnTo>
                  <a:lnTo>
                    <a:pt x="63" y="0"/>
                  </a:lnTo>
                  <a:lnTo>
                    <a:pt x="63" y="63"/>
                  </a:lnTo>
                  <a:close/>
                  <a:moveTo>
                    <a:pt x="13" y="52"/>
                  </a:moveTo>
                  <a:lnTo>
                    <a:pt x="50" y="52"/>
                  </a:lnTo>
                  <a:lnTo>
                    <a:pt x="50" y="13"/>
                  </a:lnTo>
                  <a:lnTo>
                    <a:pt x="13" y="13"/>
                  </a:lnTo>
                  <a:lnTo>
                    <a:pt x="13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  <a:ea typeface="华文细黑" panose="02010600040101010101" pitchFamily="2" charset="-122"/>
              </a:endParaRPr>
            </a:p>
          </p:txBody>
        </p:sp>
      </p:grpSp>
      <p:sp>
        <p:nvSpPr>
          <p:cNvPr id="22557" name="Rectangle 29"/>
          <p:cNvSpPr>
            <a:spLocks noChangeArrowheads="1"/>
          </p:cNvSpPr>
          <p:nvPr/>
        </p:nvSpPr>
        <p:spPr bwMode="auto">
          <a:xfrm>
            <a:off x="4572000" y="1346200"/>
            <a:ext cx="3960813" cy="1218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lvl="0"/>
            <a:r>
              <a:rPr lang="zh-CN" altLang="en-US" sz="1200" dirty="0">
                <a:solidFill>
                  <a:schemeClr val="accent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此处添加标题文本</a:t>
            </a:r>
            <a:endParaRPr lang="en-US" altLang="zh-CN" sz="1200" dirty="0">
              <a:solidFill>
                <a:schemeClr val="accent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>
              <a:lnSpc>
                <a:spcPct val="120000"/>
              </a:lnSpc>
            </a:pPr>
            <a:endParaRPr lang="zh-CN" altLang="en-US" sz="800" dirty="0">
              <a:solidFill>
                <a:schemeClr val="bg1">
                  <a:lumMod val="50000"/>
                </a:schemeClr>
              </a:solidFill>
              <a:ea typeface="华文细黑" panose="0201060004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ea typeface="华文细黑" panose="02010600040101010101" pitchFamily="2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ea typeface="华文细黑" panose="02010600040101010101" pitchFamily="2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ea typeface="华文细黑" panose="02010600040101010101" pitchFamily="2" charset="-122"/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ea typeface="华文细黑" panose="02010600040101010101" pitchFamily="2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ea typeface="华文细黑" panose="02010600040101010101" pitchFamily="2" charset="-122"/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ea typeface="华文细黑" panose="02010600040101010101" pitchFamily="2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ea typeface="华文细黑" panose="02010600040101010101" pitchFamily="2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ea typeface="华文细黑" panose="02010600040101010101" pitchFamily="2" charset="-122"/>
            </a:endParaRPr>
          </a:p>
        </p:txBody>
      </p:sp>
      <p:sp>
        <p:nvSpPr>
          <p:cNvPr id="22558" name="Rectangle 30"/>
          <p:cNvSpPr>
            <a:spLocks noChangeArrowheads="1"/>
          </p:cNvSpPr>
          <p:nvPr/>
        </p:nvSpPr>
        <p:spPr bwMode="auto">
          <a:xfrm>
            <a:off x="4572000" y="3740150"/>
            <a:ext cx="3960813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ea typeface="华文细黑" panose="02010600040101010101" pitchFamily="2" charset="-122"/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  <a:ea typeface="华文细黑" panose="02010600040101010101" pitchFamily="2" charset="-122"/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ea typeface="华文细黑" panose="02010600040101010101" pitchFamily="2" charset="-122"/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  <a:ea typeface="华文细黑" panose="02010600040101010101" pitchFamily="2" charset="-122"/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ea typeface="华文细黑" panose="02010600040101010101" pitchFamily="2" charset="-122"/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  <a:ea typeface="华文细黑" panose="02010600040101010101" pitchFamily="2" charset="-122"/>
            </a:endParaRPr>
          </a:p>
        </p:txBody>
      </p:sp>
      <p:sp>
        <p:nvSpPr>
          <p:cNvPr id="22559" name="Rectangle 31"/>
          <p:cNvSpPr>
            <a:spLocks noChangeArrowheads="1"/>
          </p:cNvSpPr>
          <p:nvPr/>
        </p:nvSpPr>
        <p:spPr bwMode="auto">
          <a:xfrm>
            <a:off x="7551738" y="3289300"/>
            <a:ext cx="89852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zh-CN" sz="800" b="1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Management </a:t>
            </a:r>
          </a:p>
        </p:txBody>
      </p:sp>
      <p:sp>
        <p:nvSpPr>
          <p:cNvPr id="22560" name="Rectangle 32"/>
          <p:cNvSpPr>
            <a:spLocks noChangeArrowheads="1"/>
          </p:cNvSpPr>
          <p:nvPr/>
        </p:nvSpPr>
        <p:spPr bwMode="auto">
          <a:xfrm>
            <a:off x="6619875" y="3289300"/>
            <a:ext cx="66516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zh-CN" sz="800" b="1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Message </a:t>
            </a:r>
          </a:p>
        </p:txBody>
      </p:sp>
      <p:sp>
        <p:nvSpPr>
          <p:cNvPr id="22561" name="Rectangle 33"/>
          <p:cNvSpPr>
            <a:spLocks noChangeArrowheads="1"/>
          </p:cNvSpPr>
          <p:nvPr/>
        </p:nvSpPr>
        <p:spPr bwMode="auto">
          <a:xfrm>
            <a:off x="5578381" y="3289300"/>
            <a:ext cx="64312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zh-CN" sz="800" b="1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Creative </a:t>
            </a:r>
          </a:p>
        </p:txBody>
      </p:sp>
      <p:sp>
        <p:nvSpPr>
          <p:cNvPr id="22562" name="Rectangle 34"/>
          <p:cNvSpPr>
            <a:spLocks noChangeArrowheads="1"/>
          </p:cNvSpPr>
          <p:nvPr/>
        </p:nvSpPr>
        <p:spPr bwMode="auto">
          <a:xfrm>
            <a:off x="4627260" y="3289300"/>
            <a:ext cx="68640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zh-CN" sz="800" b="1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Marketing</a:t>
            </a:r>
          </a:p>
        </p:txBody>
      </p:sp>
      <p:sp>
        <p:nvSpPr>
          <p:cNvPr id="22563" name="Rectangle 35"/>
          <p:cNvSpPr>
            <a:spLocks noChangeArrowheads="1"/>
          </p:cNvSpPr>
          <p:nvPr/>
        </p:nvSpPr>
        <p:spPr bwMode="auto">
          <a:xfrm>
            <a:off x="2224088" y="2994025"/>
            <a:ext cx="115127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200" b="1" dirty="0">
                <a:solidFill>
                  <a:schemeClr val="accent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01</a:t>
            </a:r>
            <a:r>
              <a:rPr lang="zh-CN" altLang="en-US" sz="1200" b="1" dirty="0">
                <a:solidFill>
                  <a:srgbClr val="E4402F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 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Management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2564" name="Rectangle 36"/>
          <p:cNvSpPr>
            <a:spLocks noChangeArrowheads="1"/>
          </p:cNvSpPr>
          <p:nvPr/>
        </p:nvSpPr>
        <p:spPr bwMode="auto">
          <a:xfrm>
            <a:off x="2224088" y="3324225"/>
            <a:ext cx="93166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02</a:t>
            </a:r>
            <a:r>
              <a:rPr lang="zh-CN" altLang="en-US" sz="1200" b="1" dirty="0">
                <a:solidFill>
                  <a:srgbClr val="E4402F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 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Message </a:t>
            </a:r>
          </a:p>
        </p:txBody>
      </p:sp>
      <p:sp>
        <p:nvSpPr>
          <p:cNvPr id="22565" name="Rectangle 37"/>
          <p:cNvSpPr>
            <a:spLocks noChangeArrowheads="1"/>
          </p:cNvSpPr>
          <p:nvPr/>
        </p:nvSpPr>
        <p:spPr bwMode="auto">
          <a:xfrm>
            <a:off x="2224088" y="3692525"/>
            <a:ext cx="88036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200" b="1" dirty="0">
                <a:solidFill>
                  <a:schemeClr val="accent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03 </a:t>
            </a:r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Creative </a:t>
            </a:r>
          </a:p>
        </p:txBody>
      </p:sp>
      <p:sp>
        <p:nvSpPr>
          <p:cNvPr id="22566" name="Rectangle 38"/>
          <p:cNvSpPr>
            <a:spLocks noChangeArrowheads="1"/>
          </p:cNvSpPr>
          <p:nvPr/>
        </p:nvSpPr>
        <p:spPr bwMode="auto">
          <a:xfrm>
            <a:off x="2224088" y="4079875"/>
            <a:ext cx="97013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04</a:t>
            </a:r>
            <a:r>
              <a:rPr lang="zh-CN" altLang="zh-CN" sz="1200" b="1" dirty="0">
                <a:solidFill>
                  <a:srgbClr val="E4402F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 </a:t>
            </a:r>
            <a:r>
              <a:rPr lang="zh-CN" altLang="zh-CN" sz="800" dirty="0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Marketing</a:t>
            </a:r>
          </a:p>
        </p:txBody>
      </p:sp>
      <p:sp>
        <p:nvSpPr>
          <p:cNvPr id="41" name="矩形 40"/>
          <p:cNvSpPr/>
          <p:nvPr/>
        </p:nvSpPr>
        <p:spPr>
          <a:xfrm>
            <a:off x="1" y="246509"/>
            <a:ext cx="179511" cy="2880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ea typeface="华文细黑" panose="02010600040101010101" pitchFamily="2" charset="-122"/>
            </a:endParaRPr>
          </a:p>
        </p:txBody>
      </p:sp>
      <p:sp>
        <p:nvSpPr>
          <p:cNvPr id="44" name="Rectangle 39"/>
          <p:cNvSpPr>
            <a:spLocks noChangeArrowheads="1"/>
          </p:cNvSpPr>
          <p:nvPr/>
        </p:nvSpPr>
        <p:spPr bwMode="auto">
          <a:xfrm>
            <a:off x="323528" y="266700"/>
            <a:ext cx="27780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此处添加标题文本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750" fill="hold"/>
                                            <p:tgtEl>
                                              <p:spTgt spid="225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750" fill="hold"/>
                                            <p:tgtEl>
                                              <p:spTgt spid="225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750" fill="hold"/>
                                            <p:tgtEl>
                                              <p:spTgt spid="225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750" fill="hold"/>
                                            <p:tgtEl>
                                              <p:spTgt spid="225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6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750" fill="hold"/>
                                            <p:tgtEl>
                                              <p:spTgt spid="225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750" fill="hold"/>
                                            <p:tgtEl>
                                              <p:spTgt spid="225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6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750" fill="hold"/>
                                            <p:tgtEl>
                                              <p:spTgt spid="225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750" fill="hold"/>
                                            <p:tgtEl>
                                              <p:spTgt spid="225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225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grpId="0" nodeType="withEffect" p14:presetBounceEnd="60000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6" dur="750" fill="hold"/>
                                            <p:tgtEl>
                                              <p:spTgt spid="225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7" dur="750" fill="hold"/>
                                            <p:tgtEl>
                                              <p:spTgt spid="225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8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225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grpId="0" nodeType="withEffect" p14:presetBounceEnd="60000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3" dur="750" fill="hold"/>
                                            <p:tgtEl>
                                              <p:spTgt spid="225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4" dur="750" fill="hold"/>
                                            <p:tgtEl>
                                              <p:spTgt spid="225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8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500"/>
                                            <p:tgtEl>
                                              <p:spTgt spid="225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grpId="0" nodeType="withEffect" p14:presetBounceEnd="60000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0" dur="750" fill="hold"/>
                                            <p:tgtEl>
                                              <p:spTgt spid="225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1" dur="750" fill="hold"/>
                                            <p:tgtEl>
                                              <p:spTgt spid="225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8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225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grpId="0" nodeType="withEffect" p14:presetBounceEnd="60000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7" dur="750" fill="hold"/>
                                            <p:tgtEl>
                                              <p:spTgt spid="225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8" dur="750" fill="hold"/>
                                            <p:tgtEl>
                                              <p:spTgt spid="225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2" fill="hold" grpId="0" nodeType="withEffect" p14:presetBounceEnd="60000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1" dur="750" fill="hold"/>
                                            <p:tgtEl>
                                              <p:spTgt spid="225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2" dur="750" fill="hold"/>
                                            <p:tgtEl>
                                              <p:spTgt spid="225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53" presetClass="entr" presetSubtype="16" fill="hold" grpId="0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300" fill="hold"/>
                                            <p:tgtEl>
                                              <p:spTgt spid="225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300" fill="hold"/>
                                            <p:tgtEl>
                                              <p:spTgt spid="225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300"/>
                                            <p:tgtEl>
                                              <p:spTgt spid="225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4" fill="hold" grpId="0" nodeType="withEffect" p14:presetBounceEnd="60000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0" dur="750" fill="hold"/>
                                            <p:tgtEl>
                                              <p:spTgt spid="225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1" dur="750" fill="hold"/>
                                            <p:tgtEl>
                                              <p:spTgt spid="225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6" presetClass="emph" presetSubtype="0" autoRev="1" fill="hold" grpId="1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Scale>
                                          <p:cBhvr>
                                            <p:cTn id="63" dur="150" fill="hold"/>
                                            <p:tgtEl>
                                              <p:spTgt spid="2253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4" presetID="53" presetClass="entr" presetSubtype="16" fill="hold" nodeType="withEffect">
                                      <p:stCondLst>
                                        <p:cond delay="28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300" fill="hold"/>
                                            <p:tgtEl>
                                              <p:spTgt spid="225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300" fill="hold"/>
                                            <p:tgtEl>
                                              <p:spTgt spid="225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300"/>
                                            <p:tgtEl>
                                              <p:spTgt spid="225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6" presetClass="emph" presetSubtype="0" autoRev="1" fill="hold" nodeType="withEffect">
                                      <p:stCondLst>
                                        <p:cond delay="3100"/>
                                      </p:stCondLst>
                                      <p:childTnLst>
                                        <p:animScale>
                                          <p:cBhvr>
                                            <p:cTn id="70" dur="150" fill="hold"/>
                                            <p:tgtEl>
                                              <p:spTgt spid="2255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1" presetID="53" presetClass="entr" presetSubtype="16" fill="hold" grpId="0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300" fill="hold"/>
                                            <p:tgtEl>
                                              <p:spTgt spid="225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300" fill="hold"/>
                                            <p:tgtEl>
                                              <p:spTgt spid="225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300"/>
                                            <p:tgtEl>
                                              <p:spTgt spid="225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2" presetClass="entr" presetSubtype="4" fill="hold" grpId="0" nodeType="withEffect" p14:presetBounceEnd="60000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8" dur="750" fill="hold"/>
                                            <p:tgtEl>
                                              <p:spTgt spid="225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9" dur="750" fill="hold"/>
                                            <p:tgtEl>
                                              <p:spTgt spid="225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0" presetID="6" presetClass="emph" presetSubtype="0" autoRev="1" fill="hold" grpId="1" nodeType="withEffect">
                                      <p:stCondLst>
                                        <p:cond delay="3200"/>
                                      </p:stCondLst>
                                      <p:childTnLst>
                                        <p:animScale>
                                          <p:cBhvr>
                                            <p:cTn id="81" dur="150" fill="hold"/>
                                            <p:tgtEl>
                                              <p:spTgt spid="2253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2" presetID="53" presetClass="entr" presetSubtype="16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300" fill="hold"/>
                                            <p:tgtEl>
                                              <p:spTgt spid="225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300" fill="hold"/>
                                            <p:tgtEl>
                                              <p:spTgt spid="225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300"/>
                                            <p:tgtEl>
                                              <p:spTgt spid="225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6" presetClass="emph" presetSubtype="0" autoRev="1" fill="hold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animScale>
                                          <p:cBhvr>
                                            <p:cTn id="88" dur="150" fill="hold"/>
                                            <p:tgtEl>
                                              <p:spTgt spid="2254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9" presetID="53" presetClass="entr" presetSubtype="16" fill="hold" grpId="0" nodeType="withEffect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300" fill="hold"/>
                                            <p:tgtEl>
                                              <p:spTgt spid="225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300" fill="hold"/>
                                            <p:tgtEl>
                                              <p:spTgt spid="225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3" dur="300"/>
                                            <p:tgtEl>
                                              <p:spTgt spid="225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2" presetClass="entr" presetSubtype="4" fill="hold" grpId="0" nodeType="withEffect" p14:presetBounceEnd="60000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96" dur="750" fill="hold"/>
                                            <p:tgtEl>
                                              <p:spTgt spid="225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97" dur="750" fill="hold"/>
                                            <p:tgtEl>
                                              <p:spTgt spid="225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8" presetID="6" presetClass="emph" presetSubtype="0" autoRev="1" fill="hold" grpId="1" nodeType="withEffect">
                                      <p:stCondLst>
                                        <p:cond delay="3400"/>
                                      </p:stCondLst>
                                      <p:childTnLst>
                                        <p:animScale>
                                          <p:cBhvr>
                                            <p:cTn id="99" dur="150" fill="hold"/>
                                            <p:tgtEl>
                                              <p:spTgt spid="2254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0" presetID="53" presetClass="entr" presetSubtype="16" fill="hold" nodeType="withEffect">
                                      <p:stCondLst>
                                        <p:cond delay="320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2" dur="300" fill="hold"/>
                                            <p:tgtEl>
                                              <p:spTgt spid="225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3" dur="300" fill="hold"/>
                                            <p:tgtEl>
                                              <p:spTgt spid="225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4" dur="300"/>
                                            <p:tgtEl>
                                              <p:spTgt spid="225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5" presetID="6" presetClass="emph" presetSubtype="0" autoRev="1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animScale>
                                          <p:cBhvr>
                                            <p:cTn id="106" dur="150" fill="hold"/>
                                            <p:tgtEl>
                                              <p:spTgt spid="2254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7" presetID="53" presetClass="entr" presetSubtype="16" fill="hold" grpId="0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9" dur="300" fill="hold"/>
                                            <p:tgtEl>
                                              <p:spTgt spid="225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300" fill="hold"/>
                                            <p:tgtEl>
                                              <p:spTgt spid="225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1" dur="300"/>
                                            <p:tgtEl>
                                              <p:spTgt spid="225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2" presetID="2" presetClass="entr" presetSubtype="4" fill="hold" grpId="0" nodeType="withEffect" p14:presetBounceEnd="60000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4" dur="750" fill="hold"/>
                                            <p:tgtEl>
                                              <p:spTgt spid="225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15" dur="750" fill="hold"/>
                                            <p:tgtEl>
                                              <p:spTgt spid="225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6" presetID="6" presetClass="emph" presetSubtype="0" autoRev="1" fill="hold" grpId="1" nodeType="withEffect">
                                      <p:stCondLst>
                                        <p:cond delay="3600"/>
                                      </p:stCondLst>
                                      <p:childTnLst>
                                        <p:animScale>
                                          <p:cBhvr>
                                            <p:cTn id="117" dur="150" fill="hold"/>
                                            <p:tgtEl>
                                              <p:spTgt spid="2254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8" presetID="53" presetClass="entr" presetSubtype="16" fill="hold" nodeType="withEffect">
                                      <p:stCondLst>
                                        <p:cond delay="340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0" dur="300" fill="hold"/>
                                            <p:tgtEl>
                                              <p:spTgt spid="225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300" fill="hold"/>
                                            <p:tgtEl>
                                              <p:spTgt spid="225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2" dur="300"/>
                                            <p:tgtEl>
                                              <p:spTgt spid="225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3" presetID="6" presetClass="emph" presetSubtype="0" autoRev="1" fill="hold" nodeType="withEffect">
                                      <p:stCondLst>
                                        <p:cond delay="3700"/>
                                      </p:stCondLst>
                                      <p:childTnLst>
                                        <p:animScale>
                                          <p:cBhvr>
                                            <p:cTn id="124" dur="150" fill="hold"/>
                                            <p:tgtEl>
                                              <p:spTgt spid="2254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5" presetID="2" presetClass="entr" presetSubtype="4" fill="hold" grpId="0" nodeType="withEffect" p14:presetBounceEnd="60000">
                                      <p:stCondLst>
                                        <p:cond delay="370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27" dur="750" fill="hold"/>
                                            <p:tgtEl>
                                              <p:spTgt spid="225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8" dur="750" fill="hold"/>
                                            <p:tgtEl>
                                              <p:spTgt spid="225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530" grpId="0" animBg="1"/>
          <p:bldP spid="22531" grpId="0" animBg="1"/>
          <p:bldP spid="22532" grpId="0" animBg="1"/>
          <p:bldP spid="22533" grpId="0" animBg="1"/>
          <p:bldP spid="22534" grpId="0" animBg="1"/>
          <p:bldP spid="22535" grpId="0" animBg="1"/>
          <p:bldP spid="22536" grpId="0" animBg="1"/>
          <p:bldP spid="22537" grpId="0" animBg="1"/>
          <p:bldP spid="22538" grpId="0" animBg="1"/>
          <p:bldP spid="22538" grpId="1" animBg="1"/>
          <p:bldP spid="22539" grpId="0" animBg="1"/>
          <p:bldP spid="22539" grpId="1" animBg="1"/>
          <p:bldP spid="22540" grpId="0" animBg="1"/>
          <p:bldP spid="22540" grpId="1" animBg="1"/>
          <p:bldP spid="22541" grpId="0" animBg="1"/>
          <p:bldP spid="22541" grpId="1" animBg="1"/>
          <p:bldP spid="22557" grpId="0"/>
          <p:bldP spid="22558" grpId="0"/>
          <p:bldP spid="22559" grpId="0"/>
          <p:bldP spid="22560" grpId="0"/>
          <p:bldP spid="22561" grpId="0"/>
          <p:bldP spid="22562" grpId="0"/>
          <p:bldP spid="22563" grpId="0"/>
          <p:bldP spid="22564" grpId="0"/>
          <p:bldP spid="22565" grpId="0"/>
          <p:bldP spid="2256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25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25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225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225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25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225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225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225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225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225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225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8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225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750" fill="hold"/>
                                            <p:tgtEl>
                                              <p:spTgt spid="225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750" fill="hold"/>
                                            <p:tgtEl>
                                              <p:spTgt spid="225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8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500"/>
                                            <p:tgtEl>
                                              <p:spTgt spid="225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225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750" fill="hold"/>
                                            <p:tgtEl>
                                              <p:spTgt spid="225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8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225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750" fill="hold"/>
                                            <p:tgtEl>
                                              <p:spTgt spid="225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750" fill="hold"/>
                                            <p:tgtEl>
                                              <p:spTgt spid="225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2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750" fill="hold"/>
                                            <p:tgtEl>
                                              <p:spTgt spid="225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750" fill="hold"/>
                                            <p:tgtEl>
                                              <p:spTgt spid="225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53" presetClass="entr" presetSubtype="16" fill="hold" grpId="0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300" fill="hold"/>
                                            <p:tgtEl>
                                              <p:spTgt spid="225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300" fill="hold"/>
                                            <p:tgtEl>
                                              <p:spTgt spid="225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300"/>
                                            <p:tgtEl>
                                              <p:spTgt spid="225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4" fill="hold" grpId="0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750" fill="hold"/>
                                            <p:tgtEl>
                                              <p:spTgt spid="225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750" fill="hold"/>
                                            <p:tgtEl>
                                              <p:spTgt spid="225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6" presetClass="emph" presetSubtype="0" autoRev="1" fill="hold" grpId="1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Scale>
                                          <p:cBhvr>
                                            <p:cTn id="63" dur="150" fill="hold"/>
                                            <p:tgtEl>
                                              <p:spTgt spid="2253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4" presetID="53" presetClass="entr" presetSubtype="16" fill="hold" nodeType="withEffect">
                                      <p:stCondLst>
                                        <p:cond delay="28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300" fill="hold"/>
                                            <p:tgtEl>
                                              <p:spTgt spid="225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300" fill="hold"/>
                                            <p:tgtEl>
                                              <p:spTgt spid="225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300"/>
                                            <p:tgtEl>
                                              <p:spTgt spid="225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6" presetClass="emph" presetSubtype="0" autoRev="1" fill="hold" nodeType="withEffect">
                                      <p:stCondLst>
                                        <p:cond delay="3100"/>
                                      </p:stCondLst>
                                      <p:childTnLst>
                                        <p:animScale>
                                          <p:cBhvr>
                                            <p:cTn id="70" dur="150" fill="hold"/>
                                            <p:tgtEl>
                                              <p:spTgt spid="2255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1" presetID="53" presetClass="entr" presetSubtype="16" fill="hold" grpId="0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300" fill="hold"/>
                                            <p:tgtEl>
                                              <p:spTgt spid="225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300" fill="hold"/>
                                            <p:tgtEl>
                                              <p:spTgt spid="225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300"/>
                                            <p:tgtEl>
                                              <p:spTgt spid="225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2" presetClass="entr" presetSubtype="4" fill="hold" grpId="0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750" fill="hold"/>
                                            <p:tgtEl>
                                              <p:spTgt spid="225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9" dur="750" fill="hold"/>
                                            <p:tgtEl>
                                              <p:spTgt spid="225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0" presetID="6" presetClass="emph" presetSubtype="0" autoRev="1" fill="hold" grpId="1" nodeType="withEffect">
                                      <p:stCondLst>
                                        <p:cond delay="3200"/>
                                      </p:stCondLst>
                                      <p:childTnLst>
                                        <p:animScale>
                                          <p:cBhvr>
                                            <p:cTn id="81" dur="150" fill="hold"/>
                                            <p:tgtEl>
                                              <p:spTgt spid="2253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2" presetID="53" presetClass="entr" presetSubtype="16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300" fill="hold"/>
                                            <p:tgtEl>
                                              <p:spTgt spid="225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300" fill="hold"/>
                                            <p:tgtEl>
                                              <p:spTgt spid="225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300"/>
                                            <p:tgtEl>
                                              <p:spTgt spid="225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6" presetClass="emph" presetSubtype="0" autoRev="1" fill="hold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animScale>
                                          <p:cBhvr>
                                            <p:cTn id="88" dur="150" fill="hold"/>
                                            <p:tgtEl>
                                              <p:spTgt spid="2254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9" presetID="53" presetClass="entr" presetSubtype="16" fill="hold" grpId="0" nodeType="withEffect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300" fill="hold"/>
                                            <p:tgtEl>
                                              <p:spTgt spid="225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300" fill="hold"/>
                                            <p:tgtEl>
                                              <p:spTgt spid="225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3" dur="300"/>
                                            <p:tgtEl>
                                              <p:spTgt spid="225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2" presetClass="entr" presetSubtype="4" fill="hold" grpId="0" nodeType="withEffect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6" dur="750" fill="hold"/>
                                            <p:tgtEl>
                                              <p:spTgt spid="225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7" dur="750" fill="hold"/>
                                            <p:tgtEl>
                                              <p:spTgt spid="225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8" presetID="6" presetClass="emph" presetSubtype="0" autoRev="1" fill="hold" grpId="1" nodeType="withEffect">
                                      <p:stCondLst>
                                        <p:cond delay="3400"/>
                                      </p:stCondLst>
                                      <p:childTnLst>
                                        <p:animScale>
                                          <p:cBhvr>
                                            <p:cTn id="99" dur="150" fill="hold"/>
                                            <p:tgtEl>
                                              <p:spTgt spid="2254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0" presetID="53" presetClass="entr" presetSubtype="16" fill="hold" nodeType="withEffect">
                                      <p:stCondLst>
                                        <p:cond delay="320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2" dur="300" fill="hold"/>
                                            <p:tgtEl>
                                              <p:spTgt spid="225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3" dur="300" fill="hold"/>
                                            <p:tgtEl>
                                              <p:spTgt spid="225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4" dur="300"/>
                                            <p:tgtEl>
                                              <p:spTgt spid="225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5" presetID="6" presetClass="emph" presetSubtype="0" autoRev="1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animScale>
                                          <p:cBhvr>
                                            <p:cTn id="106" dur="150" fill="hold"/>
                                            <p:tgtEl>
                                              <p:spTgt spid="2254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7" presetID="53" presetClass="entr" presetSubtype="16" fill="hold" grpId="0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9" dur="300" fill="hold"/>
                                            <p:tgtEl>
                                              <p:spTgt spid="225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300" fill="hold"/>
                                            <p:tgtEl>
                                              <p:spTgt spid="225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1" dur="300"/>
                                            <p:tgtEl>
                                              <p:spTgt spid="225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2" presetID="2" presetClass="entr" presetSubtype="4" fill="hold" grpId="0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4" dur="750" fill="hold"/>
                                            <p:tgtEl>
                                              <p:spTgt spid="225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5" dur="750" fill="hold"/>
                                            <p:tgtEl>
                                              <p:spTgt spid="225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6" presetID="6" presetClass="emph" presetSubtype="0" autoRev="1" fill="hold" grpId="1" nodeType="withEffect">
                                      <p:stCondLst>
                                        <p:cond delay="3600"/>
                                      </p:stCondLst>
                                      <p:childTnLst>
                                        <p:animScale>
                                          <p:cBhvr>
                                            <p:cTn id="117" dur="150" fill="hold"/>
                                            <p:tgtEl>
                                              <p:spTgt spid="2254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8" presetID="53" presetClass="entr" presetSubtype="16" fill="hold" nodeType="withEffect">
                                      <p:stCondLst>
                                        <p:cond delay="340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0" dur="300" fill="hold"/>
                                            <p:tgtEl>
                                              <p:spTgt spid="225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300" fill="hold"/>
                                            <p:tgtEl>
                                              <p:spTgt spid="225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2" dur="300"/>
                                            <p:tgtEl>
                                              <p:spTgt spid="225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3" presetID="6" presetClass="emph" presetSubtype="0" autoRev="1" fill="hold" nodeType="withEffect">
                                      <p:stCondLst>
                                        <p:cond delay="3700"/>
                                      </p:stCondLst>
                                      <p:childTnLst>
                                        <p:animScale>
                                          <p:cBhvr>
                                            <p:cTn id="124" dur="150" fill="hold"/>
                                            <p:tgtEl>
                                              <p:spTgt spid="2254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5" presetID="2" presetClass="entr" presetSubtype="4" fill="hold" grpId="0" nodeType="withEffect">
                                      <p:stCondLst>
                                        <p:cond delay="370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7" dur="750" fill="hold"/>
                                            <p:tgtEl>
                                              <p:spTgt spid="225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8" dur="750" fill="hold"/>
                                            <p:tgtEl>
                                              <p:spTgt spid="225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530" grpId="0" animBg="1"/>
          <p:bldP spid="22531" grpId="0" animBg="1"/>
          <p:bldP spid="22532" grpId="0" animBg="1"/>
          <p:bldP spid="22533" grpId="0" animBg="1"/>
          <p:bldP spid="22534" grpId="0" animBg="1"/>
          <p:bldP spid="22535" grpId="0" animBg="1"/>
          <p:bldP spid="22536" grpId="0" animBg="1"/>
          <p:bldP spid="22537" grpId="0" animBg="1"/>
          <p:bldP spid="22538" grpId="0" animBg="1"/>
          <p:bldP spid="22538" grpId="1" animBg="1"/>
          <p:bldP spid="22539" grpId="0" animBg="1"/>
          <p:bldP spid="22539" grpId="1" animBg="1"/>
          <p:bldP spid="22540" grpId="0" animBg="1"/>
          <p:bldP spid="22540" grpId="1" animBg="1"/>
          <p:bldP spid="22541" grpId="0" animBg="1"/>
          <p:bldP spid="22541" grpId="1" animBg="1"/>
          <p:bldP spid="22557" grpId="0"/>
          <p:bldP spid="22558" grpId="0"/>
          <p:bldP spid="22559" grpId="0"/>
          <p:bldP spid="22560" grpId="0"/>
          <p:bldP spid="22561" grpId="0"/>
          <p:bldP spid="22562" grpId="0"/>
          <p:bldP spid="22563" grpId="0"/>
          <p:bldP spid="22564" grpId="0"/>
          <p:bldP spid="22565" grpId="0"/>
          <p:bldP spid="22566" grpId="0"/>
        </p:bld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9" name="Freeform 33"/>
          <p:cNvSpPr/>
          <p:nvPr/>
        </p:nvSpPr>
        <p:spPr bwMode="auto">
          <a:xfrm>
            <a:off x="5580063" y="2286000"/>
            <a:ext cx="2012950" cy="2138363"/>
          </a:xfrm>
          <a:custGeom>
            <a:avLst/>
            <a:gdLst>
              <a:gd name="T0" fmla="*/ 716 w 932"/>
              <a:gd name="T1" fmla="*/ 371 h 990"/>
              <a:gd name="T2" fmla="*/ 678 w 932"/>
              <a:gd name="T3" fmla="*/ 675 h 990"/>
              <a:gd name="T4" fmla="*/ 526 w 932"/>
              <a:gd name="T5" fmla="*/ 529 h 990"/>
              <a:gd name="T6" fmla="*/ 662 w 932"/>
              <a:gd name="T7" fmla="*/ 462 h 990"/>
              <a:gd name="T8" fmla="*/ 697 w 932"/>
              <a:gd name="T9" fmla="*/ 171 h 990"/>
              <a:gd name="T10" fmla="*/ 761 w 932"/>
              <a:gd name="T11" fmla="*/ 38 h 990"/>
              <a:gd name="T12" fmla="*/ 733 w 932"/>
              <a:gd name="T13" fmla="*/ 122 h 990"/>
              <a:gd name="T14" fmla="*/ 634 w 932"/>
              <a:gd name="T15" fmla="*/ 194 h 990"/>
              <a:gd name="T16" fmla="*/ 596 w 932"/>
              <a:gd name="T17" fmla="*/ 501 h 990"/>
              <a:gd name="T18" fmla="*/ 526 w 932"/>
              <a:gd name="T19" fmla="*/ 439 h 990"/>
              <a:gd name="T20" fmla="*/ 514 w 932"/>
              <a:gd name="T21" fmla="*/ 429 h 990"/>
              <a:gd name="T22" fmla="*/ 353 w 932"/>
              <a:gd name="T23" fmla="*/ 429 h 990"/>
              <a:gd name="T24" fmla="*/ 314 w 932"/>
              <a:gd name="T25" fmla="*/ 429 h 990"/>
              <a:gd name="T26" fmla="*/ 285 w 932"/>
              <a:gd name="T27" fmla="*/ 185 h 990"/>
              <a:gd name="T28" fmla="*/ 210 w 932"/>
              <a:gd name="T29" fmla="*/ 132 h 990"/>
              <a:gd name="T30" fmla="*/ 180 w 932"/>
              <a:gd name="T31" fmla="*/ 102 h 990"/>
              <a:gd name="T32" fmla="*/ 152 w 932"/>
              <a:gd name="T33" fmla="*/ 0 h 990"/>
              <a:gd name="T34" fmla="*/ 210 w 932"/>
              <a:gd name="T35" fmla="*/ 160 h 990"/>
              <a:gd name="T36" fmla="*/ 247 w 932"/>
              <a:gd name="T37" fmla="*/ 164 h 990"/>
              <a:gd name="T38" fmla="*/ 257 w 932"/>
              <a:gd name="T39" fmla="*/ 409 h 990"/>
              <a:gd name="T40" fmla="*/ 353 w 932"/>
              <a:gd name="T41" fmla="*/ 457 h 990"/>
              <a:gd name="T42" fmla="*/ 235 w 932"/>
              <a:gd name="T43" fmla="*/ 569 h 990"/>
              <a:gd name="T44" fmla="*/ 199 w 932"/>
              <a:gd name="T45" fmla="*/ 277 h 990"/>
              <a:gd name="T46" fmla="*/ 0 w 932"/>
              <a:gd name="T47" fmla="*/ 205 h 990"/>
              <a:gd name="T48" fmla="*/ 139 w 932"/>
              <a:gd name="T49" fmla="*/ 233 h 990"/>
              <a:gd name="T50" fmla="*/ 171 w 932"/>
              <a:gd name="T51" fmla="*/ 548 h 990"/>
              <a:gd name="T52" fmla="*/ 353 w 932"/>
              <a:gd name="T53" fmla="*/ 597 h 990"/>
              <a:gd name="T54" fmla="*/ 237 w 932"/>
              <a:gd name="T55" fmla="*/ 990 h 990"/>
              <a:gd name="T56" fmla="*/ 526 w 932"/>
              <a:gd name="T57" fmla="*/ 953 h 990"/>
              <a:gd name="T58" fmla="*/ 678 w 932"/>
              <a:gd name="T59" fmla="*/ 703 h 990"/>
              <a:gd name="T60" fmla="*/ 744 w 932"/>
              <a:gd name="T61" fmla="*/ 371 h 990"/>
              <a:gd name="T62" fmla="*/ 932 w 932"/>
              <a:gd name="T63" fmla="*/ 334 h 990"/>
              <a:gd name="T64" fmla="*/ 781 w 932"/>
              <a:gd name="T65" fmla="*/ 306 h 9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932" h="990">
                <a:moveTo>
                  <a:pt x="781" y="306"/>
                </a:moveTo>
                <a:cubicBezTo>
                  <a:pt x="747" y="306"/>
                  <a:pt x="716" y="313"/>
                  <a:pt x="716" y="371"/>
                </a:cubicBezTo>
                <a:cubicBezTo>
                  <a:pt x="716" y="640"/>
                  <a:pt x="716" y="640"/>
                  <a:pt x="716" y="640"/>
                </a:cubicBezTo>
                <a:cubicBezTo>
                  <a:pt x="716" y="666"/>
                  <a:pt x="705" y="675"/>
                  <a:pt x="678" y="675"/>
                </a:cubicBezTo>
                <a:cubicBezTo>
                  <a:pt x="526" y="675"/>
                  <a:pt x="526" y="675"/>
                  <a:pt x="526" y="675"/>
                </a:cubicBezTo>
                <a:cubicBezTo>
                  <a:pt x="526" y="529"/>
                  <a:pt x="526" y="529"/>
                  <a:pt x="526" y="529"/>
                </a:cubicBezTo>
                <a:cubicBezTo>
                  <a:pt x="596" y="529"/>
                  <a:pt x="596" y="529"/>
                  <a:pt x="596" y="529"/>
                </a:cubicBezTo>
                <a:cubicBezTo>
                  <a:pt x="624" y="529"/>
                  <a:pt x="662" y="522"/>
                  <a:pt x="662" y="462"/>
                </a:cubicBezTo>
                <a:cubicBezTo>
                  <a:pt x="662" y="194"/>
                  <a:pt x="662" y="194"/>
                  <a:pt x="662" y="194"/>
                </a:cubicBezTo>
                <a:cubicBezTo>
                  <a:pt x="662" y="176"/>
                  <a:pt x="662" y="171"/>
                  <a:pt x="697" y="171"/>
                </a:cubicBezTo>
                <a:cubicBezTo>
                  <a:pt x="728" y="171"/>
                  <a:pt x="761" y="167"/>
                  <a:pt x="761" y="122"/>
                </a:cubicBezTo>
                <a:cubicBezTo>
                  <a:pt x="761" y="38"/>
                  <a:pt x="761" y="38"/>
                  <a:pt x="761" y="38"/>
                </a:cubicBezTo>
                <a:cubicBezTo>
                  <a:pt x="733" y="38"/>
                  <a:pt x="733" y="38"/>
                  <a:pt x="733" y="38"/>
                </a:cubicBezTo>
                <a:cubicBezTo>
                  <a:pt x="733" y="122"/>
                  <a:pt x="733" y="122"/>
                  <a:pt x="733" y="122"/>
                </a:cubicBezTo>
                <a:cubicBezTo>
                  <a:pt x="733" y="137"/>
                  <a:pt x="733" y="143"/>
                  <a:pt x="697" y="143"/>
                </a:cubicBezTo>
                <a:cubicBezTo>
                  <a:pt x="665" y="143"/>
                  <a:pt x="634" y="147"/>
                  <a:pt x="634" y="194"/>
                </a:cubicBezTo>
                <a:cubicBezTo>
                  <a:pt x="634" y="462"/>
                  <a:pt x="634" y="462"/>
                  <a:pt x="634" y="462"/>
                </a:cubicBezTo>
                <a:cubicBezTo>
                  <a:pt x="634" y="498"/>
                  <a:pt x="619" y="501"/>
                  <a:pt x="596" y="501"/>
                </a:cubicBezTo>
                <a:cubicBezTo>
                  <a:pt x="526" y="501"/>
                  <a:pt x="526" y="501"/>
                  <a:pt x="526" y="501"/>
                </a:cubicBezTo>
                <a:cubicBezTo>
                  <a:pt x="526" y="439"/>
                  <a:pt x="526" y="439"/>
                  <a:pt x="526" y="439"/>
                </a:cubicBezTo>
                <a:cubicBezTo>
                  <a:pt x="526" y="439"/>
                  <a:pt x="526" y="439"/>
                  <a:pt x="526" y="439"/>
                </a:cubicBezTo>
                <a:cubicBezTo>
                  <a:pt x="525" y="433"/>
                  <a:pt x="520" y="429"/>
                  <a:pt x="514" y="429"/>
                </a:cubicBezTo>
                <a:cubicBezTo>
                  <a:pt x="514" y="429"/>
                  <a:pt x="514" y="429"/>
                  <a:pt x="514" y="429"/>
                </a:cubicBezTo>
                <a:cubicBezTo>
                  <a:pt x="353" y="429"/>
                  <a:pt x="353" y="429"/>
                  <a:pt x="353" y="429"/>
                </a:cubicBezTo>
                <a:cubicBezTo>
                  <a:pt x="353" y="429"/>
                  <a:pt x="353" y="429"/>
                  <a:pt x="353" y="429"/>
                </a:cubicBezTo>
                <a:cubicBezTo>
                  <a:pt x="314" y="429"/>
                  <a:pt x="314" y="429"/>
                  <a:pt x="314" y="429"/>
                </a:cubicBezTo>
                <a:cubicBezTo>
                  <a:pt x="288" y="429"/>
                  <a:pt x="285" y="423"/>
                  <a:pt x="285" y="409"/>
                </a:cubicBezTo>
                <a:cubicBezTo>
                  <a:pt x="285" y="185"/>
                  <a:pt x="285" y="185"/>
                  <a:pt x="285" y="185"/>
                </a:cubicBezTo>
                <a:cubicBezTo>
                  <a:pt x="285" y="162"/>
                  <a:pt x="276" y="146"/>
                  <a:pt x="258" y="138"/>
                </a:cubicBezTo>
                <a:cubicBezTo>
                  <a:pt x="244" y="132"/>
                  <a:pt x="227" y="132"/>
                  <a:pt x="210" y="132"/>
                </a:cubicBezTo>
                <a:cubicBezTo>
                  <a:pt x="210" y="132"/>
                  <a:pt x="210" y="132"/>
                  <a:pt x="210" y="132"/>
                </a:cubicBezTo>
                <a:cubicBezTo>
                  <a:pt x="187" y="132"/>
                  <a:pt x="180" y="125"/>
                  <a:pt x="180" y="102"/>
                </a:cubicBezTo>
                <a:cubicBezTo>
                  <a:pt x="180" y="0"/>
                  <a:pt x="180" y="0"/>
                  <a:pt x="180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102"/>
                  <a:pt x="152" y="102"/>
                  <a:pt x="152" y="102"/>
                </a:cubicBezTo>
                <a:cubicBezTo>
                  <a:pt x="152" y="140"/>
                  <a:pt x="171" y="160"/>
                  <a:pt x="210" y="160"/>
                </a:cubicBezTo>
                <a:cubicBezTo>
                  <a:pt x="210" y="160"/>
                  <a:pt x="210" y="160"/>
                  <a:pt x="210" y="160"/>
                </a:cubicBezTo>
                <a:cubicBezTo>
                  <a:pt x="224" y="160"/>
                  <a:pt x="238" y="160"/>
                  <a:pt x="247" y="164"/>
                </a:cubicBezTo>
                <a:cubicBezTo>
                  <a:pt x="251" y="165"/>
                  <a:pt x="257" y="168"/>
                  <a:pt x="257" y="185"/>
                </a:cubicBezTo>
                <a:cubicBezTo>
                  <a:pt x="257" y="409"/>
                  <a:pt x="257" y="409"/>
                  <a:pt x="257" y="409"/>
                </a:cubicBezTo>
                <a:cubicBezTo>
                  <a:pt x="257" y="457"/>
                  <a:pt x="298" y="457"/>
                  <a:pt x="314" y="457"/>
                </a:cubicBezTo>
                <a:cubicBezTo>
                  <a:pt x="353" y="457"/>
                  <a:pt x="353" y="457"/>
                  <a:pt x="353" y="457"/>
                </a:cubicBezTo>
                <a:cubicBezTo>
                  <a:pt x="353" y="569"/>
                  <a:pt x="353" y="569"/>
                  <a:pt x="353" y="569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03" y="569"/>
                  <a:pt x="199" y="567"/>
                  <a:pt x="199" y="548"/>
                </a:cubicBezTo>
                <a:cubicBezTo>
                  <a:pt x="199" y="277"/>
                  <a:pt x="199" y="277"/>
                  <a:pt x="199" y="277"/>
                </a:cubicBezTo>
                <a:cubicBezTo>
                  <a:pt x="199" y="257"/>
                  <a:pt x="199" y="205"/>
                  <a:pt x="139" y="205"/>
                </a:cubicBezTo>
                <a:cubicBezTo>
                  <a:pt x="0" y="205"/>
                  <a:pt x="0" y="205"/>
                  <a:pt x="0" y="205"/>
                </a:cubicBezTo>
                <a:cubicBezTo>
                  <a:pt x="0" y="233"/>
                  <a:pt x="0" y="233"/>
                  <a:pt x="0" y="233"/>
                </a:cubicBezTo>
                <a:cubicBezTo>
                  <a:pt x="139" y="233"/>
                  <a:pt x="139" y="233"/>
                  <a:pt x="139" y="233"/>
                </a:cubicBezTo>
                <a:cubicBezTo>
                  <a:pt x="166" y="233"/>
                  <a:pt x="171" y="246"/>
                  <a:pt x="171" y="277"/>
                </a:cubicBezTo>
                <a:cubicBezTo>
                  <a:pt x="171" y="548"/>
                  <a:pt x="171" y="548"/>
                  <a:pt x="171" y="548"/>
                </a:cubicBezTo>
                <a:cubicBezTo>
                  <a:pt x="171" y="597"/>
                  <a:pt x="210" y="597"/>
                  <a:pt x="235" y="597"/>
                </a:cubicBezTo>
                <a:cubicBezTo>
                  <a:pt x="353" y="597"/>
                  <a:pt x="353" y="597"/>
                  <a:pt x="353" y="597"/>
                </a:cubicBezTo>
                <a:cubicBezTo>
                  <a:pt x="353" y="954"/>
                  <a:pt x="353" y="954"/>
                  <a:pt x="353" y="954"/>
                </a:cubicBezTo>
                <a:cubicBezTo>
                  <a:pt x="306" y="961"/>
                  <a:pt x="266" y="974"/>
                  <a:pt x="237" y="990"/>
                </a:cubicBezTo>
                <a:cubicBezTo>
                  <a:pt x="646" y="990"/>
                  <a:pt x="646" y="990"/>
                  <a:pt x="646" y="990"/>
                </a:cubicBezTo>
                <a:cubicBezTo>
                  <a:pt x="616" y="973"/>
                  <a:pt x="575" y="960"/>
                  <a:pt x="526" y="953"/>
                </a:cubicBezTo>
                <a:cubicBezTo>
                  <a:pt x="526" y="703"/>
                  <a:pt x="526" y="703"/>
                  <a:pt x="526" y="703"/>
                </a:cubicBezTo>
                <a:cubicBezTo>
                  <a:pt x="678" y="703"/>
                  <a:pt x="678" y="703"/>
                  <a:pt x="678" y="703"/>
                </a:cubicBezTo>
                <a:cubicBezTo>
                  <a:pt x="732" y="703"/>
                  <a:pt x="744" y="669"/>
                  <a:pt x="744" y="640"/>
                </a:cubicBezTo>
                <a:cubicBezTo>
                  <a:pt x="744" y="371"/>
                  <a:pt x="744" y="371"/>
                  <a:pt x="744" y="371"/>
                </a:cubicBezTo>
                <a:cubicBezTo>
                  <a:pt x="744" y="337"/>
                  <a:pt x="753" y="334"/>
                  <a:pt x="781" y="334"/>
                </a:cubicBezTo>
                <a:cubicBezTo>
                  <a:pt x="932" y="334"/>
                  <a:pt x="932" y="334"/>
                  <a:pt x="932" y="334"/>
                </a:cubicBezTo>
                <a:cubicBezTo>
                  <a:pt x="932" y="306"/>
                  <a:pt x="932" y="306"/>
                  <a:pt x="932" y="306"/>
                </a:cubicBezTo>
                <a:lnTo>
                  <a:pt x="781" y="30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ea typeface="华文细黑" panose="02010600040101010101" pitchFamily="2" charset="-122"/>
            </a:endParaRPr>
          </a:p>
        </p:txBody>
      </p:sp>
      <p:sp>
        <p:nvSpPr>
          <p:cNvPr id="14370" name="Oval 34"/>
          <p:cNvSpPr>
            <a:spLocks noChangeArrowheads="1"/>
          </p:cNvSpPr>
          <p:nvPr/>
        </p:nvSpPr>
        <p:spPr bwMode="auto">
          <a:xfrm>
            <a:off x="4518683" y="2175778"/>
            <a:ext cx="1149622" cy="114437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ea typeface="华文细黑" panose="02010600040101010101" pitchFamily="2" charset="-122"/>
            </a:endParaRPr>
          </a:p>
        </p:txBody>
      </p:sp>
      <p:sp>
        <p:nvSpPr>
          <p:cNvPr id="14371" name="Oval 35"/>
          <p:cNvSpPr>
            <a:spLocks noChangeArrowheads="1"/>
          </p:cNvSpPr>
          <p:nvPr/>
        </p:nvSpPr>
        <p:spPr bwMode="auto">
          <a:xfrm>
            <a:off x="5371253" y="1253359"/>
            <a:ext cx="1147870" cy="114612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ea typeface="华文细黑" panose="02010600040101010101" pitchFamily="2" charset="-122"/>
            </a:endParaRPr>
          </a:p>
        </p:txBody>
      </p:sp>
      <p:sp>
        <p:nvSpPr>
          <p:cNvPr id="14372" name="Oval 36"/>
          <p:cNvSpPr>
            <a:spLocks noChangeArrowheads="1"/>
          </p:cNvSpPr>
          <p:nvPr/>
        </p:nvSpPr>
        <p:spPr bwMode="auto">
          <a:xfrm>
            <a:off x="6618946" y="1401078"/>
            <a:ext cx="1149622" cy="114437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ea typeface="华文细黑" panose="02010600040101010101" pitchFamily="2" charset="-122"/>
            </a:endParaRPr>
          </a:p>
        </p:txBody>
      </p:sp>
      <p:sp>
        <p:nvSpPr>
          <p:cNvPr id="14373" name="Oval 37"/>
          <p:cNvSpPr>
            <a:spLocks noChangeArrowheads="1"/>
          </p:cNvSpPr>
          <p:nvPr/>
        </p:nvSpPr>
        <p:spPr bwMode="auto">
          <a:xfrm>
            <a:off x="7482546" y="2404378"/>
            <a:ext cx="1149622" cy="114437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ea typeface="华文细黑" panose="02010600040101010101" pitchFamily="2" charset="-122"/>
            </a:endParaRPr>
          </a:p>
        </p:txBody>
      </p:sp>
      <p:sp>
        <p:nvSpPr>
          <p:cNvPr id="14374" name="Freeform 38"/>
          <p:cNvSpPr>
            <a:spLocks noEditPoints="1"/>
          </p:cNvSpPr>
          <p:nvPr/>
        </p:nvSpPr>
        <p:spPr bwMode="auto">
          <a:xfrm>
            <a:off x="7113588" y="1592263"/>
            <a:ext cx="177800" cy="177800"/>
          </a:xfrm>
          <a:custGeom>
            <a:avLst/>
            <a:gdLst>
              <a:gd name="T0" fmla="*/ 38 w 82"/>
              <a:gd name="T1" fmla="*/ 32 h 82"/>
              <a:gd name="T2" fmla="*/ 28 w 82"/>
              <a:gd name="T3" fmla="*/ 36 h 82"/>
              <a:gd name="T4" fmla="*/ 34 w 82"/>
              <a:gd name="T5" fmla="*/ 34 h 82"/>
              <a:gd name="T6" fmla="*/ 33 w 82"/>
              <a:gd name="T7" fmla="*/ 37 h 82"/>
              <a:gd name="T8" fmla="*/ 34 w 82"/>
              <a:gd name="T9" fmla="*/ 56 h 82"/>
              <a:gd name="T10" fmla="*/ 37 w 82"/>
              <a:gd name="T11" fmla="*/ 46 h 82"/>
              <a:gd name="T12" fmla="*/ 30 w 82"/>
              <a:gd name="T13" fmla="*/ 54 h 82"/>
              <a:gd name="T14" fmla="*/ 34 w 82"/>
              <a:gd name="T15" fmla="*/ 49 h 82"/>
              <a:gd name="T16" fmla="*/ 35 w 82"/>
              <a:gd name="T17" fmla="*/ 51 h 82"/>
              <a:gd name="T18" fmla="*/ 33 w 82"/>
              <a:gd name="T19" fmla="*/ 49 h 82"/>
              <a:gd name="T20" fmla="*/ 68 w 82"/>
              <a:gd name="T21" fmla="*/ 36 h 82"/>
              <a:gd name="T22" fmla="*/ 59 w 82"/>
              <a:gd name="T23" fmla="*/ 32 h 82"/>
              <a:gd name="T24" fmla="*/ 62 w 82"/>
              <a:gd name="T25" fmla="*/ 35 h 82"/>
              <a:gd name="T26" fmla="*/ 63 w 82"/>
              <a:gd name="T27" fmla="*/ 38 h 82"/>
              <a:gd name="T28" fmla="*/ 44 w 82"/>
              <a:gd name="T29" fmla="*/ 40 h 82"/>
              <a:gd name="T30" fmla="*/ 52 w 82"/>
              <a:gd name="T31" fmla="*/ 32 h 82"/>
              <a:gd name="T32" fmla="*/ 44 w 82"/>
              <a:gd name="T33" fmla="*/ 40 h 82"/>
              <a:gd name="T34" fmla="*/ 49 w 82"/>
              <a:gd name="T35" fmla="*/ 35 h 82"/>
              <a:gd name="T36" fmla="*/ 47 w 82"/>
              <a:gd name="T37" fmla="*/ 37 h 82"/>
              <a:gd name="T38" fmla="*/ 34 w 82"/>
              <a:gd name="T39" fmla="*/ 70 h 82"/>
              <a:gd name="T40" fmla="*/ 37 w 82"/>
              <a:gd name="T41" fmla="*/ 61 h 82"/>
              <a:gd name="T42" fmla="*/ 30 w 82"/>
              <a:gd name="T43" fmla="*/ 68 h 82"/>
              <a:gd name="T44" fmla="*/ 35 w 82"/>
              <a:gd name="T45" fmla="*/ 63 h 82"/>
              <a:gd name="T46" fmla="*/ 33 w 82"/>
              <a:gd name="T47" fmla="*/ 66 h 82"/>
              <a:gd name="T48" fmla="*/ 79 w 82"/>
              <a:gd name="T49" fmla="*/ 0 h 82"/>
              <a:gd name="T50" fmla="*/ 79 w 82"/>
              <a:gd name="T51" fmla="*/ 82 h 82"/>
              <a:gd name="T52" fmla="*/ 76 w 82"/>
              <a:gd name="T53" fmla="*/ 76 h 82"/>
              <a:gd name="T54" fmla="*/ 76 w 82"/>
              <a:gd name="T55" fmla="*/ 21 h 82"/>
              <a:gd name="T56" fmla="*/ 13 w 82"/>
              <a:gd name="T57" fmla="*/ 11 h 82"/>
              <a:gd name="T58" fmla="*/ 29 w 82"/>
              <a:gd name="T59" fmla="*/ 11 h 82"/>
              <a:gd name="T60" fmla="*/ 46 w 82"/>
              <a:gd name="T61" fmla="*/ 11 h 82"/>
              <a:gd name="T62" fmla="*/ 63 w 82"/>
              <a:gd name="T63" fmla="*/ 11 h 82"/>
              <a:gd name="T64" fmla="*/ 76 w 82"/>
              <a:gd name="T65" fmla="*/ 21 h 82"/>
              <a:gd name="T66" fmla="*/ 52 w 82"/>
              <a:gd name="T67" fmla="*/ 68 h 82"/>
              <a:gd name="T68" fmla="*/ 44 w 82"/>
              <a:gd name="T69" fmla="*/ 61 h 82"/>
              <a:gd name="T70" fmla="*/ 47 w 82"/>
              <a:gd name="T71" fmla="*/ 63 h 82"/>
              <a:gd name="T72" fmla="*/ 50 w 82"/>
              <a:gd name="T73" fmla="*/ 64 h 82"/>
              <a:gd name="T74" fmla="*/ 47 w 82"/>
              <a:gd name="T75" fmla="*/ 66 h 82"/>
              <a:gd name="T76" fmla="*/ 19 w 82"/>
              <a:gd name="T77" fmla="*/ 56 h 82"/>
              <a:gd name="T78" fmla="*/ 23 w 82"/>
              <a:gd name="T79" fmla="*/ 46 h 82"/>
              <a:gd name="T80" fmla="*/ 15 w 82"/>
              <a:gd name="T81" fmla="*/ 54 h 82"/>
              <a:gd name="T82" fmla="*/ 20 w 82"/>
              <a:gd name="T83" fmla="*/ 49 h 82"/>
              <a:gd name="T84" fmla="*/ 19 w 82"/>
              <a:gd name="T85" fmla="*/ 52 h 82"/>
              <a:gd name="T86" fmla="*/ 15 w 82"/>
              <a:gd name="T87" fmla="*/ 68 h 82"/>
              <a:gd name="T88" fmla="*/ 25 w 82"/>
              <a:gd name="T89" fmla="*/ 64 h 82"/>
              <a:gd name="T90" fmla="*/ 15 w 82"/>
              <a:gd name="T91" fmla="*/ 61 h 82"/>
              <a:gd name="T92" fmla="*/ 19 w 82"/>
              <a:gd name="T93" fmla="*/ 63 h 82"/>
              <a:gd name="T94" fmla="*/ 20 w 82"/>
              <a:gd name="T95" fmla="*/ 66 h 82"/>
              <a:gd name="T96" fmla="*/ 18 w 82"/>
              <a:gd name="T97" fmla="*/ 63 h 82"/>
              <a:gd name="T98" fmla="*/ 52 w 82"/>
              <a:gd name="T99" fmla="*/ 54 h 82"/>
              <a:gd name="T100" fmla="*/ 44 w 82"/>
              <a:gd name="T101" fmla="*/ 46 h 82"/>
              <a:gd name="T102" fmla="*/ 47 w 82"/>
              <a:gd name="T103" fmla="*/ 49 h 82"/>
              <a:gd name="T104" fmla="*/ 49 w 82"/>
              <a:gd name="T105" fmla="*/ 49 h 82"/>
              <a:gd name="T106" fmla="*/ 47 w 82"/>
              <a:gd name="T107" fmla="*/ 51 h 82"/>
              <a:gd name="T108" fmla="*/ 59 w 82"/>
              <a:gd name="T109" fmla="*/ 54 h 82"/>
              <a:gd name="T110" fmla="*/ 67 w 82"/>
              <a:gd name="T111" fmla="*/ 46 h 82"/>
              <a:gd name="T112" fmla="*/ 59 w 82"/>
              <a:gd name="T113" fmla="*/ 54 h 82"/>
              <a:gd name="T114" fmla="*/ 64 w 82"/>
              <a:gd name="T115" fmla="*/ 49 h 82"/>
              <a:gd name="T116" fmla="*/ 63 w 82"/>
              <a:gd name="T117" fmla="*/ 5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2" h="82">
                <a:moveTo>
                  <a:pt x="30" y="40"/>
                </a:moveTo>
                <a:cubicBezTo>
                  <a:pt x="31" y="41"/>
                  <a:pt x="32" y="41"/>
                  <a:pt x="34" y="41"/>
                </a:cubicBezTo>
                <a:cubicBezTo>
                  <a:pt x="35" y="41"/>
                  <a:pt x="37" y="41"/>
                  <a:pt x="38" y="40"/>
                </a:cubicBezTo>
                <a:cubicBezTo>
                  <a:pt x="39" y="39"/>
                  <a:pt x="39" y="37"/>
                  <a:pt x="39" y="36"/>
                </a:cubicBezTo>
                <a:cubicBezTo>
                  <a:pt x="39" y="35"/>
                  <a:pt x="38" y="33"/>
                  <a:pt x="38" y="32"/>
                </a:cubicBezTo>
                <a:cubicBezTo>
                  <a:pt x="37" y="32"/>
                  <a:pt x="37" y="32"/>
                  <a:pt x="37" y="32"/>
                </a:cubicBezTo>
                <a:cubicBezTo>
                  <a:pt x="37" y="31"/>
                  <a:pt x="35" y="31"/>
                  <a:pt x="34" y="31"/>
                </a:cubicBezTo>
                <a:cubicBezTo>
                  <a:pt x="32" y="31"/>
                  <a:pt x="31" y="31"/>
                  <a:pt x="30" y="32"/>
                </a:cubicBezTo>
                <a:cubicBezTo>
                  <a:pt x="30" y="32"/>
                  <a:pt x="30" y="32"/>
                  <a:pt x="30" y="32"/>
                </a:cubicBezTo>
                <a:cubicBezTo>
                  <a:pt x="29" y="33"/>
                  <a:pt x="28" y="35"/>
                  <a:pt x="28" y="36"/>
                </a:cubicBezTo>
                <a:cubicBezTo>
                  <a:pt x="28" y="37"/>
                  <a:pt x="29" y="39"/>
                  <a:pt x="30" y="40"/>
                </a:cubicBezTo>
                <a:cubicBezTo>
                  <a:pt x="30" y="40"/>
                  <a:pt x="30" y="40"/>
                  <a:pt x="30" y="40"/>
                </a:cubicBezTo>
                <a:close/>
                <a:moveTo>
                  <a:pt x="33" y="35"/>
                </a:moveTo>
                <a:cubicBezTo>
                  <a:pt x="33" y="35"/>
                  <a:pt x="33" y="35"/>
                  <a:pt x="33" y="35"/>
                </a:cubicBezTo>
                <a:cubicBezTo>
                  <a:pt x="33" y="35"/>
                  <a:pt x="33" y="34"/>
                  <a:pt x="34" y="34"/>
                </a:cubicBezTo>
                <a:cubicBezTo>
                  <a:pt x="34" y="34"/>
                  <a:pt x="35" y="35"/>
                  <a:pt x="35" y="35"/>
                </a:cubicBezTo>
                <a:cubicBezTo>
                  <a:pt x="35" y="35"/>
                  <a:pt x="35" y="36"/>
                  <a:pt x="35" y="36"/>
                </a:cubicBezTo>
                <a:cubicBezTo>
                  <a:pt x="35" y="36"/>
                  <a:pt x="35" y="37"/>
                  <a:pt x="35" y="37"/>
                </a:cubicBezTo>
                <a:cubicBezTo>
                  <a:pt x="35" y="37"/>
                  <a:pt x="34" y="38"/>
                  <a:pt x="34" y="38"/>
                </a:cubicBezTo>
                <a:cubicBezTo>
                  <a:pt x="33" y="38"/>
                  <a:pt x="33" y="37"/>
                  <a:pt x="33" y="37"/>
                </a:cubicBezTo>
                <a:cubicBezTo>
                  <a:pt x="32" y="37"/>
                  <a:pt x="32" y="36"/>
                  <a:pt x="32" y="36"/>
                </a:cubicBezTo>
                <a:cubicBezTo>
                  <a:pt x="32" y="36"/>
                  <a:pt x="32" y="35"/>
                  <a:pt x="33" y="35"/>
                </a:cubicBezTo>
                <a:close/>
                <a:moveTo>
                  <a:pt x="30" y="54"/>
                </a:moveTo>
                <a:cubicBezTo>
                  <a:pt x="30" y="54"/>
                  <a:pt x="30" y="54"/>
                  <a:pt x="30" y="54"/>
                </a:cubicBezTo>
                <a:cubicBezTo>
                  <a:pt x="31" y="55"/>
                  <a:pt x="32" y="56"/>
                  <a:pt x="34" y="56"/>
                </a:cubicBezTo>
                <a:cubicBezTo>
                  <a:pt x="35" y="56"/>
                  <a:pt x="37" y="55"/>
                  <a:pt x="37" y="54"/>
                </a:cubicBezTo>
                <a:cubicBezTo>
                  <a:pt x="38" y="54"/>
                  <a:pt x="38" y="54"/>
                  <a:pt x="38" y="54"/>
                </a:cubicBezTo>
                <a:cubicBezTo>
                  <a:pt x="38" y="53"/>
                  <a:pt x="39" y="52"/>
                  <a:pt x="39" y="50"/>
                </a:cubicBezTo>
                <a:cubicBezTo>
                  <a:pt x="39" y="49"/>
                  <a:pt x="38" y="47"/>
                  <a:pt x="38" y="46"/>
                </a:cubicBezTo>
                <a:cubicBezTo>
                  <a:pt x="37" y="46"/>
                  <a:pt x="37" y="46"/>
                  <a:pt x="37" y="46"/>
                </a:cubicBezTo>
                <a:cubicBezTo>
                  <a:pt x="37" y="45"/>
                  <a:pt x="35" y="45"/>
                  <a:pt x="34" y="45"/>
                </a:cubicBezTo>
                <a:cubicBezTo>
                  <a:pt x="32" y="45"/>
                  <a:pt x="31" y="45"/>
                  <a:pt x="30" y="46"/>
                </a:cubicBezTo>
                <a:cubicBezTo>
                  <a:pt x="30" y="46"/>
                  <a:pt x="30" y="46"/>
                  <a:pt x="30" y="46"/>
                </a:cubicBezTo>
                <a:cubicBezTo>
                  <a:pt x="29" y="47"/>
                  <a:pt x="28" y="49"/>
                  <a:pt x="28" y="50"/>
                </a:cubicBezTo>
                <a:cubicBezTo>
                  <a:pt x="28" y="52"/>
                  <a:pt x="29" y="53"/>
                  <a:pt x="30" y="54"/>
                </a:cubicBezTo>
                <a:cubicBezTo>
                  <a:pt x="30" y="54"/>
                  <a:pt x="30" y="54"/>
                  <a:pt x="30" y="54"/>
                </a:cubicBezTo>
                <a:close/>
                <a:moveTo>
                  <a:pt x="33" y="49"/>
                </a:moveTo>
                <a:cubicBezTo>
                  <a:pt x="33" y="49"/>
                  <a:pt x="33" y="49"/>
                  <a:pt x="33" y="49"/>
                </a:cubicBezTo>
                <a:cubicBezTo>
                  <a:pt x="33" y="49"/>
                  <a:pt x="33" y="49"/>
                  <a:pt x="33" y="49"/>
                </a:cubicBezTo>
                <a:cubicBezTo>
                  <a:pt x="33" y="49"/>
                  <a:pt x="33" y="49"/>
                  <a:pt x="34" y="49"/>
                </a:cubicBezTo>
                <a:cubicBezTo>
                  <a:pt x="34" y="49"/>
                  <a:pt x="35" y="49"/>
                  <a:pt x="35" y="49"/>
                </a:cubicBezTo>
                <a:cubicBezTo>
                  <a:pt x="35" y="49"/>
                  <a:pt x="35" y="49"/>
                  <a:pt x="35" y="49"/>
                </a:cubicBezTo>
                <a:cubicBezTo>
                  <a:pt x="35" y="49"/>
                  <a:pt x="35" y="50"/>
                  <a:pt x="35" y="50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2"/>
                  <a:pt x="34" y="52"/>
                  <a:pt x="34" y="52"/>
                </a:cubicBezTo>
                <a:cubicBezTo>
                  <a:pt x="33" y="52"/>
                  <a:pt x="33" y="52"/>
                  <a:pt x="33" y="51"/>
                </a:cubicBezTo>
                <a:cubicBezTo>
                  <a:pt x="33" y="51"/>
                  <a:pt x="33" y="51"/>
                  <a:pt x="33" y="51"/>
                </a:cubicBezTo>
                <a:cubicBezTo>
                  <a:pt x="32" y="51"/>
                  <a:pt x="32" y="51"/>
                  <a:pt x="32" y="50"/>
                </a:cubicBezTo>
                <a:cubicBezTo>
                  <a:pt x="32" y="50"/>
                  <a:pt x="32" y="49"/>
                  <a:pt x="33" y="49"/>
                </a:cubicBezTo>
                <a:close/>
                <a:moveTo>
                  <a:pt x="59" y="40"/>
                </a:moveTo>
                <a:cubicBezTo>
                  <a:pt x="59" y="40"/>
                  <a:pt x="59" y="40"/>
                  <a:pt x="59" y="40"/>
                </a:cubicBezTo>
                <a:cubicBezTo>
                  <a:pt x="60" y="41"/>
                  <a:pt x="61" y="41"/>
                  <a:pt x="63" y="41"/>
                </a:cubicBezTo>
                <a:cubicBezTo>
                  <a:pt x="64" y="41"/>
                  <a:pt x="66" y="41"/>
                  <a:pt x="67" y="40"/>
                </a:cubicBezTo>
                <a:cubicBezTo>
                  <a:pt x="68" y="39"/>
                  <a:pt x="68" y="37"/>
                  <a:pt x="68" y="36"/>
                </a:cubicBezTo>
                <a:cubicBezTo>
                  <a:pt x="68" y="35"/>
                  <a:pt x="68" y="33"/>
                  <a:pt x="67" y="32"/>
                </a:cubicBezTo>
                <a:cubicBezTo>
                  <a:pt x="67" y="32"/>
                  <a:pt x="67" y="32"/>
                  <a:pt x="67" y="32"/>
                </a:cubicBezTo>
                <a:cubicBezTo>
                  <a:pt x="66" y="31"/>
                  <a:pt x="64" y="31"/>
                  <a:pt x="63" y="31"/>
                </a:cubicBezTo>
                <a:cubicBezTo>
                  <a:pt x="61" y="31"/>
                  <a:pt x="60" y="31"/>
                  <a:pt x="59" y="32"/>
                </a:cubicBezTo>
                <a:cubicBezTo>
                  <a:pt x="59" y="32"/>
                  <a:pt x="59" y="32"/>
                  <a:pt x="59" y="32"/>
                </a:cubicBezTo>
                <a:cubicBezTo>
                  <a:pt x="58" y="33"/>
                  <a:pt x="57" y="35"/>
                  <a:pt x="57" y="36"/>
                </a:cubicBezTo>
                <a:cubicBezTo>
                  <a:pt x="57" y="37"/>
                  <a:pt x="58" y="39"/>
                  <a:pt x="59" y="40"/>
                </a:cubicBezTo>
                <a:cubicBezTo>
                  <a:pt x="59" y="40"/>
                  <a:pt x="59" y="40"/>
                  <a:pt x="59" y="40"/>
                </a:cubicBezTo>
                <a:close/>
                <a:moveTo>
                  <a:pt x="62" y="35"/>
                </a:moveTo>
                <a:cubicBezTo>
                  <a:pt x="62" y="35"/>
                  <a:pt x="62" y="35"/>
                  <a:pt x="62" y="35"/>
                </a:cubicBezTo>
                <a:cubicBezTo>
                  <a:pt x="62" y="35"/>
                  <a:pt x="62" y="34"/>
                  <a:pt x="63" y="34"/>
                </a:cubicBezTo>
                <a:cubicBezTo>
                  <a:pt x="63" y="34"/>
                  <a:pt x="64" y="35"/>
                  <a:pt x="64" y="35"/>
                </a:cubicBezTo>
                <a:cubicBezTo>
                  <a:pt x="64" y="35"/>
                  <a:pt x="64" y="36"/>
                  <a:pt x="64" y="36"/>
                </a:cubicBezTo>
                <a:cubicBezTo>
                  <a:pt x="64" y="36"/>
                  <a:pt x="64" y="37"/>
                  <a:pt x="64" y="37"/>
                </a:cubicBezTo>
                <a:cubicBezTo>
                  <a:pt x="64" y="37"/>
                  <a:pt x="63" y="38"/>
                  <a:pt x="63" y="38"/>
                </a:cubicBezTo>
                <a:cubicBezTo>
                  <a:pt x="62" y="38"/>
                  <a:pt x="62" y="37"/>
                  <a:pt x="62" y="37"/>
                </a:cubicBezTo>
                <a:cubicBezTo>
                  <a:pt x="61" y="37"/>
                  <a:pt x="61" y="36"/>
                  <a:pt x="61" y="36"/>
                </a:cubicBezTo>
                <a:cubicBezTo>
                  <a:pt x="61" y="36"/>
                  <a:pt x="61" y="35"/>
                  <a:pt x="62" y="35"/>
                </a:cubicBezTo>
                <a:close/>
                <a:moveTo>
                  <a:pt x="44" y="40"/>
                </a:moveTo>
                <a:cubicBezTo>
                  <a:pt x="44" y="40"/>
                  <a:pt x="44" y="40"/>
                  <a:pt x="44" y="40"/>
                </a:cubicBezTo>
                <a:cubicBezTo>
                  <a:pt x="45" y="41"/>
                  <a:pt x="47" y="41"/>
                  <a:pt x="48" y="41"/>
                </a:cubicBezTo>
                <a:cubicBezTo>
                  <a:pt x="50" y="41"/>
                  <a:pt x="51" y="41"/>
                  <a:pt x="52" y="40"/>
                </a:cubicBezTo>
                <a:cubicBezTo>
                  <a:pt x="53" y="39"/>
                  <a:pt x="54" y="37"/>
                  <a:pt x="54" y="36"/>
                </a:cubicBezTo>
                <a:cubicBezTo>
                  <a:pt x="54" y="35"/>
                  <a:pt x="53" y="33"/>
                  <a:pt x="52" y="32"/>
                </a:cubicBezTo>
                <a:cubicBezTo>
                  <a:pt x="52" y="32"/>
                  <a:pt x="52" y="32"/>
                  <a:pt x="52" y="32"/>
                </a:cubicBezTo>
                <a:cubicBezTo>
                  <a:pt x="51" y="31"/>
                  <a:pt x="50" y="31"/>
                  <a:pt x="48" y="31"/>
                </a:cubicBezTo>
                <a:cubicBezTo>
                  <a:pt x="47" y="31"/>
                  <a:pt x="45" y="31"/>
                  <a:pt x="44" y="32"/>
                </a:cubicBezTo>
                <a:cubicBezTo>
                  <a:pt x="44" y="32"/>
                  <a:pt x="44" y="32"/>
                  <a:pt x="44" y="32"/>
                </a:cubicBezTo>
                <a:cubicBezTo>
                  <a:pt x="44" y="33"/>
                  <a:pt x="43" y="35"/>
                  <a:pt x="43" y="36"/>
                </a:cubicBezTo>
                <a:cubicBezTo>
                  <a:pt x="43" y="37"/>
                  <a:pt x="44" y="39"/>
                  <a:pt x="44" y="40"/>
                </a:cubicBezTo>
                <a:cubicBezTo>
                  <a:pt x="44" y="40"/>
                  <a:pt x="44" y="40"/>
                  <a:pt x="44" y="40"/>
                </a:cubicBezTo>
                <a:close/>
                <a:moveTo>
                  <a:pt x="47" y="35"/>
                </a:moveTo>
                <a:cubicBezTo>
                  <a:pt x="47" y="35"/>
                  <a:pt x="47" y="35"/>
                  <a:pt x="47" y="35"/>
                </a:cubicBezTo>
                <a:cubicBezTo>
                  <a:pt x="47" y="35"/>
                  <a:pt x="48" y="34"/>
                  <a:pt x="48" y="34"/>
                </a:cubicBezTo>
                <a:cubicBezTo>
                  <a:pt x="49" y="34"/>
                  <a:pt x="49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50" y="35"/>
                  <a:pt x="50" y="36"/>
                  <a:pt x="50" y="36"/>
                </a:cubicBezTo>
                <a:cubicBezTo>
                  <a:pt x="50" y="36"/>
                  <a:pt x="50" y="37"/>
                  <a:pt x="49" y="37"/>
                </a:cubicBezTo>
                <a:cubicBezTo>
                  <a:pt x="49" y="37"/>
                  <a:pt x="49" y="38"/>
                  <a:pt x="48" y="38"/>
                </a:cubicBezTo>
                <a:cubicBezTo>
                  <a:pt x="48" y="38"/>
                  <a:pt x="47" y="37"/>
                  <a:pt x="47" y="37"/>
                </a:cubicBezTo>
                <a:cubicBezTo>
                  <a:pt x="47" y="37"/>
                  <a:pt x="47" y="36"/>
                  <a:pt x="47" y="36"/>
                </a:cubicBezTo>
                <a:cubicBezTo>
                  <a:pt x="47" y="36"/>
                  <a:pt x="47" y="35"/>
                  <a:pt x="47" y="35"/>
                </a:cubicBezTo>
                <a:close/>
                <a:moveTo>
                  <a:pt x="30" y="68"/>
                </a:moveTo>
                <a:cubicBezTo>
                  <a:pt x="30" y="68"/>
                  <a:pt x="30" y="68"/>
                  <a:pt x="30" y="68"/>
                </a:cubicBezTo>
                <a:cubicBezTo>
                  <a:pt x="31" y="69"/>
                  <a:pt x="32" y="70"/>
                  <a:pt x="34" y="70"/>
                </a:cubicBezTo>
                <a:cubicBezTo>
                  <a:pt x="35" y="70"/>
                  <a:pt x="37" y="69"/>
                  <a:pt x="37" y="68"/>
                </a:cubicBezTo>
                <a:cubicBezTo>
                  <a:pt x="38" y="68"/>
                  <a:pt x="38" y="68"/>
                  <a:pt x="38" y="68"/>
                </a:cubicBezTo>
                <a:cubicBezTo>
                  <a:pt x="38" y="67"/>
                  <a:pt x="39" y="66"/>
                  <a:pt x="39" y="64"/>
                </a:cubicBezTo>
                <a:cubicBezTo>
                  <a:pt x="39" y="63"/>
                  <a:pt x="38" y="62"/>
                  <a:pt x="38" y="61"/>
                </a:cubicBezTo>
                <a:cubicBezTo>
                  <a:pt x="37" y="61"/>
                  <a:pt x="37" y="61"/>
                  <a:pt x="37" y="61"/>
                </a:cubicBezTo>
                <a:cubicBezTo>
                  <a:pt x="37" y="60"/>
                  <a:pt x="35" y="59"/>
                  <a:pt x="34" y="59"/>
                </a:cubicBezTo>
                <a:cubicBezTo>
                  <a:pt x="32" y="59"/>
                  <a:pt x="31" y="60"/>
                  <a:pt x="30" y="61"/>
                </a:cubicBezTo>
                <a:cubicBezTo>
                  <a:pt x="30" y="61"/>
                  <a:pt x="30" y="61"/>
                  <a:pt x="30" y="61"/>
                </a:cubicBezTo>
                <a:cubicBezTo>
                  <a:pt x="29" y="62"/>
                  <a:pt x="28" y="63"/>
                  <a:pt x="28" y="64"/>
                </a:cubicBezTo>
                <a:cubicBezTo>
                  <a:pt x="28" y="66"/>
                  <a:pt x="29" y="67"/>
                  <a:pt x="30" y="68"/>
                </a:cubicBezTo>
                <a:cubicBezTo>
                  <a:pt x="30" y="68"/>
                  <a:pt x="30" y="68"/>
                  <a:pt x="30" y="68"/>
                </a:cubicBezTo>
                <a:close/>
                <a:moveTo>
                  <a:pt x="33" y="63"/>
                </a:moveTo>
                <a:cubicBezTo>
                  <a:pt x="33" y="63"/>
                  <a:pt x="33" y="63"/>
                  <a:pt x="33" y="63"/>
                </a:cubicBezTo>
                <a:cubicBezTo>
                  <a:pt x="33" y="63"/>
                  <a:pt x="33" y="63"/>
                  <a:pt x="34" y="63"/>
                </a:cubicBezTo>
                <a:cubicBezTo>
                  <a:pt x="34" y="63"/>
                  <a:pt x="35" y="63"/>
                  <a:pt x="35" y="63"/>
                </a:cubicBezTo>
                <a:cubicBezTo>
                  <a:pt x="35" y="64"/>
                  <a:pt x="35" y="64"/>
                  <a:pt x="35" y="64"/>
                </a:cubicBezTo>
                <a:cubicBezTo>
                  <a:pt x="35" y="65"/>
                  <a:pt x="35" y="65"/>
                  <a:pt x="35" y="66"/>
                </a:cubicBezTo>
                <a:cubicBezTo>
                  <a:pt x="35" y="66"/>
                  <a:pt x="35" y="66"/>
                  <a:pt x="35" y="66"/>
                </a:cubicBezTo>
                <a:cubicBezTo>
                  <a:pt x="35" y="66"/>
                  <a:pt x="34" y="66"/>
                  <a:pt x="34" y="66"/>
                </a:cubicBezTo>
                <a:cubicBezTo>
                  <a:pt x="33" y="66"/>
                  <a:pt x="33" y="66"/>
                  <a:pt x="33" y="66"/>
                </a:cubicBezTo>
                <a:cubicBezTo>
                  <a:pt x="33" y="66"/>
                  <a:pt x="33" y="66"/>
                  <a:pt x="33" y="66"/>
                </a:cubicBezTo>
                <a:cubicBezTo>
                  <a:pt x="32" y="65"/>
                  <a:pt x="32" y="65"/>
                  <a:pt x="32" y="64"/>
                </a:cubicBezTo>
                <a:cubicBezTo>
                  <a:pt x="32" y="64"/>
                  <a:pt x="32" y="64"/>
                  <a:pt x="33" y="63"/>
                </a:cubicBezTo>
                <a:close/>
                <a:moveTo>
                  <a:pt x="79" y="0"/>
                </a:moveTo>
                <a:cubicBezTo>
                  <a:pt x="79" y="0"/>
                  <a:pt x="79" y="0"/>
                  <a:pt x="79" y="0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0" y="1"/>
                  <a:pt x="0" y="3"/>
                </a:cubicBezTo>
                <a:cubicBezTo>
                  <a:pt x="0" y="79"/>
                  <a:pt x="0" y="79"/>
                  <a:pt x="0" y="79"/>
                </a:cubicBezTo>
                <a:cubicBezTo>
                  <a:pt x="0" y="80"/>
                  <a:pt x="2" y="82"/>
                  <a:pt x="3" y="82"/>
                </a:cubicBezTo>
                <a:cubicBezTo>
                  <a:pt x="79" y="82"/>
                  <a:pt x="79" y="82"/>
                  <a:pt x="79" y="82"/>
                </a:cubicBezTo>
                <a:cubicBezTo>
                  <a:pt x="80" y="82"/>
                  <a:pt x="82" y="80"/>
                  <a:pt x="82" y="79"/>
                </a:cubicBezTo>
                <a:cubicBezTo>
                  <a:pt x="82" y="3"/>
                  <a:pt x="82" y="3"/>
                  <a:pt x="82" y="3"/>
                </a:cubicBezTo>
                <a:cubicBezTo>
                  <a:pt x="82" y="1"/>
                  <a:pt x="80" y="0"/>
                  <a:pt x="79" y="0"/>
                </a:cubicBezTo>
                <a:close/>
                <a:moveTo>
                  <a:pt x="76" y="76"/>
                </a:moveTo>
                <a:cubicBezTo>
                  <a:pt x="76" y="76"/>
                  <a:pt x="76" y="76"/>
                  <a:pt x="76" y="76"/>
                </a:cubicBezTo>
                <a:cubicBezTo>
                  <a:pt x="6" y="76"/>
                  <a:pt x="6" y="76"/>
                  <a:pt x="6" y="76"/>
                </a:cubicBezTo>
                <a:cubicBezTo>
                  <a:pt x="6" y="25"/>
                  <a:pt x="6" y="25"/>
                  <a:pt x="6" y="25"/>
                </a:cubicBezTo>
                <a:cubicBezTo>
                  <a:pt x="76" y="25"/>
                  <a:pt x="76" y="25"/>
                  <a:pt x="76" y="25"/>
                </a:cubicBezTo>
                <a:cubicBezTo>
                  <a:pt x="76" y="76"/>
                  <a:pt x="76" y="76"/>
                  <a:pt x="76" y="76"/>
                </a:cubicBezTo>
                <a:close/>
                <a:moveTo>
                  <a:pt x="76" y="21"/>
                </a:moveTo>
                <a:cubicBezTo>
                  <a:pt x="76" y="21"/>
                  <a:pt x="76" y="21"/>
                  <a:pt x="7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6"/>
                  <a:pt x="6" y="6"/>
                  <a:pt x="6" y="6"/>
                </a:cubicBezTo>
                <a:cubicBezTo>
                  <a:pt x="13" y="6"/>
                  <a:pt x="13" y="6"/>
                  <a:pt x="13" y="6"/>
                </a:cubicBezTo>
                <a:cubicBezTo>
                  <a:pt x="13" y="11"/>
                  <a:pt x="13" y="11"/>
                  <a:pt x="13" y="11"/>
                </a:cubicBezTo>
                <a:cubicBezTo>
                  <a:pt x="13" y="13"/>
                  <a:pt x="14" y="14"/>
                  <a:pt x="16" y="14"/>
                </a:cubicBezTo>
                <a:cubicBezTo>
                  <a:pt x="17" y="14"/>
                  <a:pt x="19" y="13"/>
                  <a:pt x="19" y="11"/>
                </a:cubicBezTo>
                <a:cubicBezTo>
                  <a:pt x="19" y="6"/>
                  <a:pt x="19" y="6"/>
                  <a:pt x="19" y="6"/>
                </a:cubicBezTo>
                <a:cubicBezTo>
                  <a:pt x="29" y="6"/>
                  <a:pt x="29" y="6"/>
                  <a:pt x="29" y="6"/>
                </a:cubicBezTo>
                <a:cubicBezTo>
                  <a:pt x="29" y="11"/>
                  <a:pt x="29" y="11"/>
                  <a:pt x="29" y="11"/>
                </a:cubicBezTo>
                <a:cubicBezTo>
                  <a:pt x="29" y="13"/>
                  <a:pt x="31" y="14"/>
                  <a:pt x="33" y="14"/>
                </a:cubicBezTo>
                <a:cubicBezTo>
                  <a:pt x="34" y="14"/>
                  <a:pt x="36" y="13"/>
                  <a:pt x="36" y="11"/>
                </a:cubicBezTo>
                <a:cubicBezTo>
                  <a:pt x="36" y="6"/>
                  <a:pt x="36" y="6"/>
                  <a:pt x="36" y="6"/>
                </a:cubicBezTo>
                <a:cubicBezTo>
                  <a:pt x="46" y="6"/>
                  <a:pt x="46" y="6"/>
                  <a:pt x="46" y="6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3"/>
                  <a:pt x="48" y="14"/>
                  <a:pt x="49" y="14"/>
                </a:cubicBezTo>
                <a:cubicBezTo>
                  <a:pt x="51" y="14"/>
                  <a:pt x="53" y="13"/>
                  <a:pt x="53" y="11"/>
                </a:cubicBezTo>
                <a:cubicBezTo>
                  <a:pt x="53" y="6"/>
                  <a:pt x="53" y="6"/>
                  <a:pt x="53" y="6"/>
                </a:cubicBezTo>
                <a:cubicBezTo>
                  <a:pt x="63" y="6"/>
                  <a:pt x="63" y="6"/>
                  <a:pt x="63" y="6"/>
                </a:cubicBezTo>
                <a:cubicBezTo>
                  <a:pt x="63" y="11"/>
                  <a:pt x="63" y="11"/>
                  <a:pt x="63" y="11"/>
                </a:cubicBezTo>
                <a:cubicBezTo>
                  <a:pt x="63" y="13"/>
                  <a:pt x="65" y="14"/>
                  <a:pt x="66" y="14"/>
                </a:cubicBezTo>
                <a:cubicBezTo>
                  <a:pt x="68" y="14"/>
                  <a:pt x="69" y="13"/>
                  <a:pt x="69" y="11"/>
                </a:cubicBezTo>
                <a:cubicBezTo>
                  <a:pt x="69" y="6"/>
                  <a:pt x="69" y="6"/>
                  <a:pt x="69" y="6"/>
                </a:cubicBezTo>
                <a:cubicBezTo>
                  <a:pt x="76" y="6"/>
                  <a:pt x="76" y="6"/>
                  <a:pt x="76" y="6"/>
                </a:cubicBezTo>
                <a:cubicBezTo>
                  <a:pt x="76" y="21"/>
                  <a:pt x="76" y="21"/>
                  <a:pt x="76" y="21"/>
                </a:cubicBezTo>
                <a:close/>
                <a:moveTo>
                  <a:pt x="44" y="68"/>
                </a:moveTo>
                <a:cubicBezTo>
                  <a:pt x="44" y="68"/>
                  <a:pt x="44" y="68"/>
                  <a:pt x="44" y="68"/>
                </a:cubicBezTo>
                <a:cubicBezTo>
                  <a:pt x="45" y="69"/>
                  <a:pt x="47" y="70"/>
                  <a:pt x="48" y="70"/>
                </a:cubicBezTo>
                <a:cubicBezTo>
                  <a:pt x="50" y="70"/>
                  <a:pt x="51" y="69"/>
                  <a:pt x="52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53" y="67"/>
                  <a:pt x="54" y="66"/>
                  <a:pt x="54" y="64"/>
                </a:cubicBezTo>
                <a:cubicBezTo>
                  <a:pt x="54" y="63"/>
                  <a:pt x="53" y="62"/>
                  <a:pt x="52" y="61"/>
                </a:cubicBezTo>
                <a:cubicBezTo>
                  <a:pt x="52" y="61"/>
                  <a:pt x="52" y="61"/>
                  <a:pt x="52" y="61"/>
                </a:cubicBezTo>
                <a:cubicBezTo>
                  <a:pt x="51" y="60"/>
                  <a:pt x="50" y="59"/>
                  <a:pt x="48" y="59"/>
                </a:cubicBezTo>
                <a:cubicBezTo>
                  <a:pt x="47" y="59"/>
                  <a:pt x="45" y="60"/>
                  <a:pt x="44" y="61"/>
                </a:cubicBezTo>
                <a:cubicBezTo>
                  <a:pt x="44" y="61"/>
                  <a:pt x="44" y="61"/>
                  <a:pt x="44" y="61"/>
                </a:cubicBezTo>
                <a:cubicBezTo>
                  <a:pt x="44" y="62"/>
                  <a:pt x="43" y="63"/>
                  <a:pt x="43" y="64"/>
                </a:cubicBezTo>
                <a:cubicBezTo>
                  <a:pt x="43" y="66"/>
                  <a:pt x="44" y="67"/>
                  <a:pt x="44" y="68"/>
                </a:cubicBezTo>
                <a:cubicBezTo>
                  <a:pt x="44" y="68"/>
                  <a:pt x="44" y="68"/>
                  <a:pt x="44" y="68"/>
                </a:cubicBezTo>
                <a:close/>
                <a:moveTo>
                  <a:pt x="47" y="63"/>
                </a:moveTo>
                <a:cubicBezTo>
                  <a:pt x="47" y="63"/>
                  <a:pt x="47" y="63"/>
                  <a:pt x="47" y="63"/>
                </a:cubicBezTo>
                <a:cubicBezTo>
                  <a:pt x="47" y="63"/>
                  <a:pt x="48" y="63"/>
                  <a:pt x="48" y="63"/>
                </a:cubicBezTo>
                <a:cubicBezTo>
                  <a:pt x="49" y="63"/>
                  <a:pt x="49" y="63"/>
                  <a:pt x="49" y="63"/>
                </a:cubicBezTo>
                <a:cubicBezTo>
                  <a:pt x="49" y="63"/>
                  <a:pt x="49" y="63"/>
                  <a:pt x="49" y="63"/>
                </a:cubicBezTo>
                <a:cubicBezTo>
                  <a:pt x="50" y="64"/>
                  <a:pt x="50" y="64"/>
                  <a:pt x="50" y="64"/>
                </a:cubicBezTo>
                <a:cubicBezTo>
                  <a:pt x="50" y="65"/>
                  <a:pt x="50" y="65"/>
                  <a:pt x="49" y="66"/>
                </a:cubicBezTo>
                <a:cubicBezTo>
                  <a:pt x="49" y="66"/>
                  <a:pt x="49" y="66"/>
                  <a:pt x="49" y="66"/>
                </a:cubicBezTo>
                <a:cubicBezTo>
                  <a:pt x="49" y="66"/>
                  <a:pt x="49" y="66"/>
                  <a:pt x="48" y="66"/>
                </a:cubicBezTo>
                <a:cubicBezTo>
                  <a:pt x="48" y="66"/>
                  <a:pt x="47" y="66"/>
                  <a:pt x="47" y="66"/>
                </a:cubicBezTo>
                <a:cubicBezTo>
                  <a:pt x="47" y="66"/>
                  <a:pt x="47" y="66"/>
                  <a:pt x="47" y="66"/>
                </a:cubicBezTo>
                <a:cubicBezTo>
                  <a:pt x="47" y="65"/>
                  <a:pt x="47" y="65"/>
                  <a:pt x="47" y="64"/>
                </a:cubicBezTo>
                <a:cubicBezTo>
                  <a:pt x="47" y="64"/>
                  <a:pt x="47" y="64"/>
                  <a:pt x="47" y="63"/>
                </a:cubicBezTo>
                <a:close/>
                <a:moveTo>
                  <a:pt x="15" y="54"/>
                </a:moveTo>
                <a:cubicBezTo>
                  <a:pt x="15" y="54"/>
                  <a:pt x="15" y="54"/>
                  <a:pt x="15" y="54"/>
                </a:cubicBezTo>
                <a:cubicBezTo>
                  <a:pt x="16" y="55"/>
                  <a:pt x="18" y="56"/>
                  <a:pt x="19" y="56"/>
                </a:cubicBezTo>
                <a:cubicBezTo>
                  <a:pt x="21" y="56"/>
                  <a:pt x="22" y="55"/>
                  <a:pt x="23" y="54"/>
                </a:cubicBezTo>
                <a:cubicBezTo>
                  <a:pt x="23" y="54"/>
                  <a:pt x="23" y="54"/>
                  <a:pt x="23" y="54"/>
                </a:cubicBezTo>
                <a:cubicBezTo>
                  <a:pt x="24" y="53"/>
                  <a:pt x="25" y="52"/>
                  <a:pt x="25" y="50"/>
                </a:cubicBezTo>
                <a:cubicBezTo>
                  <a:pt x="25" y="49"/>
                  <a:pt x="24" y="47"/>
                  <a:pt x="23" y="46"/>
                </a:cubicBezTo>
                <a:cubicBezTo>
                  <a:pt x="23" y="46"/>
                  <a:pt x="23" y="46"/>
                  <a:pt x="23" y="46"/>
                </a:cubicBezTo>
                <a:cubicBezTo>
                  <a:pt x="22" y="45"/>
                  <a:pt x="21" y="45"/>
                  <a:pt x="19" y="45"/>
                </a:cubicBezTo>
                <a:cubicBezTo>
                  <a:pt x="18" y="45"/>
                  <a:pt x="16" y="45"/>
                  <a:pt x="15" y="46"/>
                </a:cubicBezTo>
                <a:cubicBezTo>
                  <a:pt x="15" y="47"/>
                  <a:pt x="14" y="49"/>
                  <a:pt x="14" y="50"/>
                </a:cubicBezTo>
                <a:cubicBezTo>
                  <a:pt x="14" y="52"/>
                  <a:pt x="15" y="53"/>
                  <a:pt x="15" y="54"/>
                </a:cubicBezTo>
                <a:cubicBezTo>
                  <a:pt x="15" y="54"/>
                  <a:pt x="15" y="54"/>
                  <a:pt x="15" y="54"/>
                </a:cubicBezTo>
                <a:close/>
                <a:moveTo>
                  <a:pt x="18" y="49"/>
                </a:moveTo>
                <a:cubicBezTo>
                  <a:pt x="18" y="49"/>
                  <a:pt x="18" y="49"/>
                  <a:pt x="18" y="49"/>
                </a:cubicBezTo>
                <a:cubicBezTo>
                  <a:pt x="18" y="49"/>
                  <a:pt x="18" y="49"/>
                  <a:pt x="18" y="49"/>
                </a:cubicBezTo>
                <a:cubicBezTo>
                  <a:pt x="18" y="49"/>
                  <a:pt x="19" y="49"/>
                  <a:pt x="19" y="49"/>
                </a:cubicBezTo>
                <a:cubicBezTo>
                  <a:pt x="20" y="49"/>
                  <a:pt x="20" y="49"/>
                  <a:pt x="20" y="49"/>
                </a:cubicBezTo>
                <a:cubicBezTo>
                  <a:pt x="20" y="49"/>
                  <a:pt x="20" y="49"/>
                  <a:pt x="20" y="49"/>
                </a:cubicBezTo>
                <a:cubicBezTo>
                  <a:pt x="21" y="49"/>
                  <a:pt x="21" y="50"/>
                  <a:pt x="21" y="50"/>
                </a:cubicBezTo>
                <a:cubicBezTo>
                  <a:pt x="21" y="51"/>
                  <a:pt x="21" y="51"/>
                  <a:pt x="20" y="51"/>
                </a:cubicBezTo>
                <a:cubicBezTo>
                  <a:pt x="20" y="51"/>
                  <a:pt x="20" y="51"/>
                  <a:pt x="20" y="51"/>
                </a:cubicBezTo>
                <a:cubicBezTo>
                  <a:pt x="20" y="52"/>
                  <a:pt x="20" y="52"/>
                  <a:pt x="19" y="52"/>
                </a:cubicBezTo>
                <a:cubicBezTo>
                  <a:pt x="19" y="52"/>
                  <a:pt x="18" y="52"/>
                  <a:pt x="18" y="51"/>
                </a:cubicBezTo>
                <a:cubicBezTo>
                  <a:pt x="18" y="51"/>
                  <a:pt x="18" y="51"/>
                  <a:pt x="18" y="51"/>
                </a:cubicBezTo>
                <a:cubicBezTo>
                  <a:pt x="18" y="51"/>
                  <a:pt x="18" y="51"/>
                  <a:pt x="18" y="50"/>
                </a:cubicBezTo>
                <a:cubicBezTo>
                  <a:pt x="18" y="50"/>
                  <a:pt x="18" y="49"/>
                  <a:pt x="18" y="49"/>
                </a:cubicBezTo>
                <a:close/>
                <a:moveTo>
                  <a:pt x="15" y="68"/>
                </a:moveTo>
                <a:cubicBezTo>
                  <a:pt x="15" y="68"/>
                  <a:pt x="15" y="68"/>
                  <a:pt x="15" y="68"/>
                </a:cubicBezTo>
                <a:cubicBezTo>
                  <a:pt x="16" y="69"/>
                  <a:pt x="18" y="70"/>
                  <a:pt x="19" y="70"/>
                </a:cubicBezTo>
                <a:cubicBezTo>
                  <a:pt x="21" y="70"/>
                  <a:pt x="22" y="69"/>
                  <a:pt x="23" y="68"/>
                </a:cubicBezTo>
                <a:cubicBezTo>
                  <a:pt x="23" y="68"/>
                  <a:pt x="23" y="68"/>
                  <a:pt x="23" y="68"/>
                </a:cubicBezTo>
                <a:cubicBezTo>
                  <a:pt x="24" y="67"/>
                  <a:pt x="25" y="66"/>
                  <a:pt x="25" y="64"/>
                </a:cubicBezTo>
                <a:cubicBezTo>
                  <a:pt x="25" y="63"/>
                  <a:pt x="24" y="62"/>
                  <a:pt x="23" y="61"/>
                </a:cubicBezTo>
                <a:cubicBezTo>
                  <a:pt x="23" y="61"/>
                  <a:pt x="23" y="61"/>
                  <a:pt x="23" y="61"/>
                </a:cubicBezTo>
                <a:cubicBezTo>
                  <a:pt x="22" y="60"/>
                  <a:pt x="21" y="59"/>
                  <a:pt x="19" y="59"/>
                </a:cubicBezTo>
                <a:cubicBezTo>
                  <a:pt x="18" y="59"/>
                  <a:pt x="16" y="60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2"/>
                  <a:pt x="14" y="63"/>
                  <a:pt x="14" y="64"/>
                </a:cubicBezTo>
                <a:cubicBezTo>
                  <a:pt x="14" y="66"/>
                  <a:pt x="15" y="67"/>
                  <a:pt x="15" y="68"/>
                </a:cubicBezTo>
                <a:close/>
                <a:moveTo>
                  <a:pt x="18" y="63"/>
                </a:moveTo>
                <a:cubicBezTo>
                  <a:pt x="18" y="63"/>
                  <a:pt x="18" y="63"/>
                  <a:pt x="18" y="63"/>
                </a:cubicBezTo>
                <a:cubicBezTo>
                  <a:pt x="18" y="63"/>
                  <a:pt x="19" y="63"/>
                  <a:pt x="19" y="63"/>
                </a:cubicBezTo>
                <a:cubicBezTo>
                  <a:pt x="20" y="63"/>
                  <a:pt x="20" y="63"/>
                  <a:pt x="20" y="63"/>
                </a:cubicBezTo>
                <a:cubicBezTo>
                  <a:pt x="20" y="63"/>
                  <a:pt x="20" y="63"/>
                  <a:pt x="20" y="63"/>
                </a:cubicBezTo>
                <a:cubicBezTo>
                  <a:pt x="21" y="64"/>
                  <a:pt x="21" y="64"/>
                  <a:pt x="21" y="64"/>
                </a:cubicBezTo>
                <a:cubicBezTo>
                  <a:pt x="21" y="65"/>
                  <a:pt x="21" y="65"/>
                  <a:pt x="20" y="66"/>
                </a:cubicBezTo>
                <a:cubicBezTo>
                  <a:pt x="20" y="66"/>
                  <a:pt x="20" y="66"/>
                  <a:pt x="20" y="66"/>
                </a:cubicBezTo>
                <a:cubicBezTo>
                  <a:pt x="20" y="66"/>
                  <a:pt x="20" y="66"/>
                  <a:pt x="19" y="66"/>
                </a:cubicBezTo>
                <a:cubicBezTo>
                  <a:pt x="19" y="66"/>
                  <a:pt x="18" y="66"/>
                  <a:pt x="18" y="66"/>
                </a:cubicBezTo>
                <a:cubicBezTo>
                  <a:pt x="18" y="66"/>
                  <a:pt x="18" y="66"/>
                  <a:pt x="18" y="66"/>
                </a:cubicBezTo>
                <a:cubicBezTo>
                  <a:pt x="18" y="65"/>
                  <a:pt x="18" y="65"/>
                  <a:pt x="18" y="64"/>
                </a:cubicBezTo>
                <a:cubicBezTo>
                  <a:pt x="18" y="64"/>
                  <a:pt x="18" y="64"/>
                  <a:pt x="18" y="63"/>
                </a:cubicBezTo>
                <a:close/>
                <a:moveTo>
                  <a:pt x="44" y="54"/>
                </a:moveTo>
                <a:cubicBezTo>
                  <a:pt x="44" y="54"/>
                  <a:pt x="44" y="54"/>
                  <a:pt x="44" y="54"/>
                </a:cubicBezTo>
                <a:cubicBezTo>
                  <a:pt x="45" y="55"/>
                  <a:pt x="47" y="56"/>
                  <a:pt x="48" y="56"/>
                </a:cubicBezTo>
                <a:cubicBezTo>
                  <a:pt x="50" y="56"/>
                  <a:pt x="51" y="55"/>
                  <a:pt x="52" y="54"/>
                </a:cubicBezTo>
                <a:cubicBezTo>
                  <a:pt x="52" y="54"/>
                  <a:pt x="52" y="54"/>
                  <a:pt x="52" y="54"/>
                </a:cubicBezTo>
                <a:cubicBezTo>
                  <a:pt x="53" y="53"/>
                  <a:pt x="54" y="52"/>
                  <a:pt x="54" y="50"/>
                </a:cubicBezTo>
                <a:cubicBezTo>
                  <a:pt x="54" y="49"/>
                  <a:pt x="53" y="47"/>
                  <a:pt x="52" y="46"/>
                </a:cubicBezTo>
                <a:cubicBezTo>
                  <a:pt x="52" y="46"/>
                  <a:pt x="52" y="46"/>
                  <a:pt x="52" y="46"/>
                </a:cubicBezTo>
                <a:cubicBezTo>
                  <a:pt x="51" y="45"/>
                  <a:pt x="50" y="45"/>
                  <a:pt x="48" y="45"/>
                </a:cubicBezTo>
                <a:cubicBezTo>
                  <a:pt x="47" y="45"/>
                  <a:pt x="45" y="45"/>
                  <a:pt x="44" y="46"/>
                </a:cubicBezTo>
                <a:cubicBezTo>
                  <a:pt x="44" y="46"/>
                  <a:pt x="44" y="46"/>
                  <a:pt x="44" y="46"/>
                </a:cubicBezTo>
                <a:cubicBezTo>
                  <a:pt x="44" y="47"/>
                  <a:pt x="43" y="49"/>
                  <a:pt x="43" y="50"/>
                </a:cubicBezTo>
                <a:cubicBezTo>
                  <a:pt x="43" y="52"/>
                  <a:pt x="44" y="53"/>
                  <a:pt x="44" y="54"/>
                </a:cubicBezTo>
                <a:cubicBezTo>
                  <a:pt x="44" y="54"/>
                  <a:pt x="44" y="54"/>
                  <a:pt x="44" y="54"/>
                </a:cubicBezTo>
                <a:close/>
                <a:moveTo>
                  <a:pt x="47" y="49"/>
                </a:moveTo>
                <a:cubicBezTo>
                  <a:pt x="47" y="49"/>
                  <a:pt x="47" y="49"/>
                  <a:pt x="47" y="49"/>
                </a:cubicBezTo>
                <a:cubicBezTo>
                  <a:pt x="47" y="49"/>
                  <a:pt x="47" y="49"/>
                  <a:pt x="47" y="49"/>
                </a:cubicBezTo>
                <a:cubicBezTo>
                  <a:pt x="47" y="49"/>
                  <a:pt x="48" y="49"/>
                  <a:pt x="48" y="49"/>
                </a:cubicBezTo>
                <a:cubicBezTo>
                  <a:pt x="49" y="49"/>
                  <a:pt x="49" y="49"/>
                  <a:pt x="49" y="49"/>
                </a:cubicBezTo>
                <a:cubicBezTo>
                  <a:pt x="49" y="49"/>
                  <a:pt x="49" y="49"/>
                  <a:pt x="49" y="49"/>
                </a:cubicBezTo>
                <a:cubicBezTo>
                  <a:pt x="50" y="49"/>
                  <a:pt x="50" y="50"/>
                  <a:pt x="50" y="50"/>
                </a:cubicBezTo>
                <a:cubicBezTo>
                  <a:pt x="50" y="51"/>
                  <a:pt x="50" y="51"/>
                  <a:pt x="49" y="51"/>
                </a:cubicBezTo>
                <a:cubicBezTo>
                  <a:pt x="49" y="51"/>
                  <a:pt x="49" y="51"/>
                  <a:pt x="49" y="51"/>
                </a:cubicBezTo>
                <a:cubicBezTo>
                  <a:pt x="49" y="52"/>
                  <a:pt x="49" y="52"/>
                  <a:pt x="48" y="52"/>
                </a:cubicBezTo>
                <a:cubicBezTo>
                  <a:pt x="48" y="52"/>
                  <a:pt x="47" y="52"/>
                  <a:pt x="47" y="51"/>
                </a:cubicBezTo>
                <a:cubicBezTo>
                  <a:pt x="47" y="51"/>
                  <a:pt x="47" y="51"/>
                  <a:pt x="47" y="51"/>
                </a:cubicBezTo>
                <a:cubicBezTo>
                  <a:pt x="47" y="51"/>
                  <a:pt x="47" y="51"/>
                  <a:pt x="47" y="50"/>
                </a:cubicBezTo>
                <a:cubicBezTo>
                  <a:pt x="47" y="50"/>
                  <a:pt x="47" y="49"/>
                  <a:pt x="47" y="49"/>
                </a:cubicBezTo>
                <a:close/>
                <a:moveTo>
                  <a:pt x="59" y="54"/>
                </a:moveTo>
                <a:cubicBezTo>
                  <a:pt x="59" y="54"/>
                  <a:pt x="59" y="54"/>
                  <a:pt x="59" y="54"/>
                </a:cubicBezTo>
                <a:cubicBezTo>
                  <a:pt x="60" y="55"/>
                  <a:pt x="61" y="56"/>
                  <a:pt x="63" y="56"/>
                </a:cubicBezTo>
                <a:cubicBezTo>
                  <a:pt x="64" y="56"/>
                  <a:pt x="66" y="55"/>
                  <a:pt x="67" y="54"/>
                </a:cubicBezTo>
                <a:cubicBezTo>
                  <a:pt x="67" y="54"/>
                  <a:pt x="67" y="54"/>
                  <a:pt x="67" y="54"/>
                </a:cubicBezTo>
                <a:cubicBezTo>
                  <a:pt x="68" y="53"/>
                  <a:pt x="68" y="52"/>
                  <a:pt x="68" y="50"/>
                </a:cubicBezTo>
                <a:cubicBezTo>
                  <a:pt x="68" y="49"/>
                  <a:pt x="68" y="47"/>
                  <a:pt x="67" y="46"/>
                </a:cubicBezTo>
                <a:cubicBezTo>
                  <a:pt x="66" y="45"/>
                  <a:pt x="64" y="45"/>
                  <a:pt x="63" y="45"/>
                </a:cubicBezTo>
                <a:cubicBezTo>
                  <a:pt x="61" y="45"/>
                  <a:pt x="60" y="45"/>
                  <a:pt x="59" y="46"/>
                </a:cubicBezTo>
                <a:cubicBezTo>
                  <a:pt x="58" y="47"/>
                  <a:pt x="57" y="49"/>
                  <a:pt x="57" y="50"/>
                </a:cubicBezTo>
                <a:cubicBezTo>
                  <a:pt x="57" y="52"/>
                  <a:pt x="58" y="53"/>
                  <a:pt x="59" y="54"/>
                </a:cubicBezTo>
                <a:cubicBezTo>
                  <a:pt x="59" y="54"/>
                  <a:pt x="59" y="54"/>
                  <a:pt x="59" y="54"/>
                </a:cubicBezTo>
                <a:close/>
                <a:moveTo>
                  <a:pt x="62" y="49"/>
                </a:moveTo>
                <a:cubicBezTo>
                  <a:pt x="62" y="49"/>
                  <a:pt x="62" y="49"/>
                  <a:pt x="62" y="49"/>
                </a:cubicBezTo>
                <a:cubicBezTo>
                  <a:pt x="62" y="49"/>
                  <a:pt x="62" y="49"/>
                  <a:pt x="62" y="49"/>
                </a:cubicBezTo>
                <a:cubicBezTo>
                  <a:pt x="62" y="49"/>
                  <a:pt x="62" y="49"/>
                  <a:pt x="63" y="49"/>
                </a:cubicBezTo>
                <a:cubicBezTo>
                  <a:pt x="63" y="49"/>
                  <a:pt x="64" y="49"/>
                  <a:pt x="64" y="49"/>
                </a:cubicBezTo>
                <a:cubicBezTo>
                  <a:pt x="64" y="49"/>
                  <a:pt x="64" y="49"/>
                  <a:pt x="64" y="49"/>
                </a:cubicBezTo>
                <a:cubicBezTo>
                  <a:pt x="64" y="49"/>
                  <a:pt x="64" y="50"/>
                  <a:pt x="64" y="50"/>
                </a:cubicBezTo>
                <a:cubicBezTo>
                  <a:pt x="64" y="51"/>
                  <a:pt x="64" y="51"/>
                  <a:pt x="64" y="51"/>
                </a:cubicBezTo>
                <a:cubicBezTo>
                  <a:pt x="64" y="51"/>
                  <a:pt x="64" y="51"/>
                  <a:pt x="64" y="51"/>
                </a:cubicBezTo>
                <a:cubicBezTo>
                  <a:pt x="64" y="52"/>
                  <a:pt x="63" y="52"/>
                  <a:pt x="63" y="52"/>
                </a:cubicBezTo>
                <a:cubicBezTo>
                  <a:pt x="62" y="52"/>
                  <a:pt x="62" y="52"/>
                  <a:pt x="62" y="51"/>
                </a:cubicBezTo>
                <a:cubicBezTo>
                  <a:pt x="62" y="51"/>
                  <a:pt x="62" y="51"/>
                  <a:pt x="62" y="51"/>
                </a:cubicBezTo>
                <a:cubicBezTo>
                  <a:pt x="61" y="51"/>
                  <a:pt x="61" y="51"/>
                  <a:pt x="61" y="50"/>
                </a:cubicBezTo>
                <a:cubicBezTo>
                  <a:pt x="61" y="50"/>
                  <a:pt x="61" y="49"/>
                  <a:pt x="62" y="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ea typeface="华文细黑" panose="02010600040101010101" pitchFamily="2" charset="-122"/>
            </a:endParaRPr>
          </a:p>
        </p:txBody>
      </p:sp>
      <p:sp>
        <p:nvSpPr>
          <p:cNvPr id="14375" name="Freeform 39"/>
          <p:cNvSpPr>
            <a:spLocks noEditPoints="1"/>
          </p:cNvSpPr>
          <p:nvPr/>
        </p:nvSpPr>
        <p:spPr bwMode="auto">
          <a:xfrm>
            <a:off x="7978775" y="2614613"/>
            <a:ext cx="157163" cy="180975"/>
          </a:xfrm>
          <a:custGeom>
            <a:avLst/>
            <a:gdLst>
              <a:gd name="T0" fmla="*/ 14 w 72"/>
              <a:gd name="T1" fmla="*/ 49 h 84"/>
              <a:gd name="T2" fmla="*/ 21 w 72"/>
              <a:gd name="T3" fmla="*/ 49 h 84"/>
              <a:gd name="T4" fmla="*/ 18 w 72"/>
              <a:gd name="T5" fmla="*/ 60 h 84"/>
              <a:gd name="T6" fmla="*/ 14 w 72"/>
              <a:gd name="T7" fmla="*/ 63 h 84"/>
              <a:gd name="T8" fmla="*/ 21 w 72"/>
              <a:gd name="T9" fmla="*/ 63 h 84"/>
              <a:gd name="T10" fmla="*/ 18 w 72"/>
              <a:gd name="T11" fmla="*/ 33 h 84"/>
              <a:gd name="T12" fmla="*/ 14 w 72"/>
              <a:gd name="T13" fmla="*/ 36 h 84"/>
              <a:gd name="T14" fmla="*/ 21 w 72"/>
              <a:gd name="T15" fmla="*/ 36 h 84"/>
              <a:gd name="T16" fmla="*/ 69 w 72"/>
              <a:gd name="T17" fmla="*/ 13 h 84"/>
              <a:gd name="T18" fmla="*/ 60 w 72"/>
              <a:gd name="T19" fmla="*/ 13 h 84"/>
              <a:gd name="T20" fmla="*/ 58 w 72"/>
              <a:gd name="T21" fmla="*/ 10 h 84"/>
              <a:gd name="T22" fmla="*/ 45 w 72"/>
              <a:gd name="T23" fmla="*/ 4 h 84"/>
              <a:gd name="T24" fmla="*/ 27 w 72"/>
              <a:gd name="T25" fmla="*/ 4 h 84"/>
              <a:gd name="T26" fmla="*/ 14 w 72"/>
              <a:gd name="T27" fmla="*/ 10 h 84"/>
              <a:gd name="T28" fmla="*/ 12 w 72"/>
              <a:gd name="T29" fmla="*/ 13 h 84"/>
              <a:gd name="T30" fmla="*/ 0 w 72"/>
              <a:gd name="T31" fmla="*/ 16 h 84"/>
              <a:gd name="T32" fmla="*/ 3 w 72"/>
              <a:gd name="T33" fmla="*/ 84 h 84"/>
              <a:gd name="T34" fmla="*/ 72 w 72"/>
              <a:gd name="T35" fmla="*/ 81 h 84"/>
              <a:gd name="T36" fmla="*/ 69 w 72"/>
              <a:gd name="T37" fmla="*/ 13 h 84"/>
              <a:gd name="T38" fmla="*/ 30 w 72"/>
              <a:gd name="T39" fmla="*/ 6 h 84"/>
              <a:gd name="T40" fmla="*/ 42 w 72"/>
              <a:gd name="T41" fmla="*/ 6 h 84"/>
              <a:gd name="T42" fmla="*/ 28 w 72"/>
              <a:gd name="T43" fmla="*/ 10 h 84"/>
              <a:gd name="T44" fmla="*/ 16 w 72"/>
              <a:gd name="T45" fmla="*/ 13 h 84"/>
              <a:gd name="T46" fmla="*/ 56 w 72"/>
              <a:gd name="T47" fmla="*/ 13 h 84"/>
              <a:gd name="T48" fmla="*/ 16 w 72"/>
              <a:gd name="T49" fmla="*/ 19 h 84"/>
              <a:gd name="T50" fmla="*/ 66 w 72"/>
              <a:gd name="T51" fmla="*/ 78 h 84"/>
              <a:gd name="T52" fmla="*/ 7 w 72"/>
              <a:gd name="T53" fmla="*/ 78 h 84"/>
              <a:gd name="T54" fmla="*/ 12 w 72"/>
              <a:gd name="T55" fmla="*/ 19 h 84"/>
              <a:gd name="T56" fmla="*/ 14 w 72"/>
              <a:gd name="T57" fmla="*/ 23 h 84"/>
              <a:gd name="T58" fmla="*/ 60 w 72"/>
              <a:gd name="T59" fmla="*/ 21 h 84"/>
              <a:gd name="T60" fmla="*/ 66 w 72"/>
              <a:gd name="T61" fmla="*/ 19 h 84"/>
              <a:gd name="T62" fmla="*/ 54 w 72"/>
              <a:gd name="T63" fmla="*/ 34 h 84"/>
              <a:gd name="T64" fmla="*/ 27 w 72"/>
              <a:gd name="T65" fmla="*/ 34 h 84"/>
              <a:gd name="T66" fmla="*/ 27 w 72"/>
              <a:gd name="T67" fmla="*/ 38 h 84"/>
              <a:gd name="T68" fmla="*/ 56 w 72"/>
              <a:gd name="T69" fmla="*/ 36 h 84"/>
              <a:gd name="T70" fmla="*/ 54 w 72"/>
              <a:gd name="T71" fmla="*/ 61 h 84"/>
              <a:gd name="T72" fmla="*/ 27 w 72"/>
              <a:gd name="T73" fmla="*/ 61 h 84"/>
              <a:gd name="T74" fmla="*/ 27 w 72"/>
              <a:gd name="T75" fmla="*/ 65 h 84"/>
              <a:gd name="T76" fmla="*/ 56 w 72"/>
              <a:gd name="T77" fmla="*/ 63 h 84"/>
              <a:gd name="T78" fmla="*/ 54 w 72"/>
              <a:gd name="T79" fmla="*/ 48 h 84"/>
              <a:gd name="T80" fmla="*/ 27 w 72"/>
              <a:gd name="T81" fmla="*/ 48 h 84"/>
              <a:gd name="T82" fmla="*/ 27 w 72"/>
              <a:gd name="T83" fmla="*/ 51 h 84"/>
              <a:gd name="T84" fmla="*/ 56 w 72"/>
              <a:gd name="T85" fmla="*/ 4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2" h="84">
                <a:moveTo>
                  <a:pt x="18" y="46"/>
                </a:moveTo>
                <a:cubicBezTo>
                  <a:pt x="16" y="46"/>
                  <a:pt x="14" y="48"/>
                  <a:pt x="14" y="49"/>
                </a:cubicBezTo>
                <a:cubicBezTo>
                  <a:pt x="14" y="51"/>
                  <a:pt x="16" y="53"/>
                  <a:pt x="18" y="53"/>
                </a:cubicBezTo>
                <a:cubicBezTo>
                  <a:pt x="19" y="53"/>
                  <a:pt x="21" y="51"/>
                  <a:pt x="21" y="49"/>
                </a:cubicBezTo>
                <a:cubicBezTo>
                  <a:pt x="21" y="48"/>
                  <a:pt x="19" y="46"/>
                  <a:pt x="18" y="46"/>
                </a:cubicBezTo>
                <a:close/>
                <a:moveTo>
                  <a:pt x="18" y="60"/>
                </a:moveTo>
                <a:cubicBezTo>
                  <a:pt x="18" y="60"/>
                  <a:pt x="18" y="60"/>
                  <a:pt x="18" y="60"/>
                </a:cubicBezTo>
                <a:cubicBezTo>
                  <a:pt x="16" y="60"/>
                  <a:pt x="14" y="61"/>
                  <a:pt x="14" y="63"/>
                </a:cubicBezTo>
                <a:cubicBezTo>
                  <a:pt x="14" y="65"/>
                  <a:pt x="16" y="66"/>
                  <a:pt x="18" y="66"/>
                </a:cubicBezTo>
                <a:cubicBezTo>
                  <a:pt x="19" y="66"/>
                  <a:pt x="21" y="65"/>
                  <a:pt x="21" y="63"/>
                </a:cubicBezTo>
                <a:cubicBezTo>
                  <a:pt x="21" y="61"/>
                  <a:pt x="19" y="60"/>
                  <a:pt x="18" y="60"/>
                </a:cubicBezTo>
                <a:close/>
                <a:moveTo>
                  <a:pt x="18" y="33"/>
                </a:moveTo>
                <a:cubicBezTo>
                  <a:pt x="18" y="33"/>
                  <a:pt x="18" y="33"/>
                  <a:pt x="18" y="33"/>
                </a:cubicBezTo>
                <a:cubicBezTo>
                  <a:pt x="16" y="33"/>
                  <a:pt x="14" y="34"/>
                  <a:pt x="14" y="36"/>
                </a:cubicBezTo>
                <a:cubicBezTo>
                  <a:pt x="14" y="38"/>
                  <a:pt x="16" y="39"/>
                  <a:pt x="18" y="39"/>
                </a:cubicBezTo>
                <a:cubicBezTo>
                  <a:pt x="19" y="39"/>
                  <a:pt x="21" y="38"/>
                  <a:pt x="21" y="36"/>
                </a:cubicBezTo>
                <a:cubicBezTo>
                  <a:pt x="21" y="34"/>
                  <a:pt x="19" y="33"/>
                  <a:pt x="18" y="33"/>
                </a:cubicBezTo>
                <a:close/>
                <a:moveTo>
                  <a:pt x="69" y="13"/>
                </a:moveTo>
                <a:cubicBezTo>
                  <a:pt x="69" y="13"/>
                  <a:pt x="69" y="13"/>
                  <a:pt x="69" y="13"/>
                </a:cubicBezTo>
                <a:cubicBezTo>
                  <a:pt x="60" y="13"/>
                  <a:pt x="60" y="13"/>
                  <a:pt x="60" y="13"/>
                </a:cubicBezTo>
                <a:cubicBezTo>
                  <a:pt x="60" y="11"/>
                  <a:pt x="60" y="11"/>
                  <a:pt x="60" y="11"/>
                </a:cubicBezTo>
                <a:cubicBezTo>
                  <a:pt x="60" y="10"/>
                  <a:pt x="59" y="10"/>
                  <a:pt x="58" y="10"/>
                </a:cubicBezTo>
                <a:cubicBezTo>
                  <a:pt x="48" y="10"/>
                  <a:pt x="48" y="10"/>
                  <a:pt x="48" y="10"/>
                </a:cubicBezTo>
                <a:cubicBezTo>
                  <a:pt x="47" y="7"/>
                  <a:pt x="46" y="5"/>
                  <a:pt x="45" y="4"/>
                </a:cubicBezTo>
                <a:cubicBezTo>
                  <a:pt x="43" y="1"/>
                  <a:pt x="39" y="0"/>
                  <a:pt x="36" y="0"/>
                </a:cubicBezTo>
                <a:cubicBezTo>
                  <a:pt x="33" y="0"/>
                  <a:pt x="30" y="1"/>
                  <a:pt x="27" y="4"/>
                </a:cubicBezTo>
                <a:cubicBezTo>
                  <a:pt x="26" y="5"/>
                  <a:pt x="25" y="7"/>
                  <a:pt x="2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2" y="10"/>
                  <a:pt x="12" y="11"/>
                </a:cubicBezTo>
                <a:cubicBezTo>
                  <a:pt x="12" y="13"/>
                  <a:pt x="12" y="13"/>
                  <a:pt x="12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2" y="13"/>
                  <a:pt x="0" y="15"/>
                  <a:pt x="0" y="16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82"/>
                  <a:pt x="2" y="84"/>
                  <a:pt x="3" y="84"/>
                </a:cubicBezTo>
                <a:cubicBezTo>
                  <a:pt x="69" y="84"/>
                  <a:pt x="69" y="84"/>
                  <a:pt x="69" y="84"/>
                </a:cubicBezTo>
                <a:cubicBezTo>
                  <a:pt x="70" y="84"/>
                  <a:pt x="72" y="82"/>
                  <a:pt x="72" y="81"/>
                </a:cubicBezTo>
                <a:cubicBezTo>
                  <a:pt x="72" y="16"/>
                  <a:pt x="72" y="16"/>
                  <a:pt x="72" y="16"/>
                </a:cubicBezTo>
                <a:cubicBezTo>
                  <a:pt x="72" y="15"/>
                  <a:pt x="70" y="13"/>
                  <a:pt x="69" y="13"/>
                </a:cubicBezTo>
                <a:close/>
                <a:moveTo>
                  <a:pt x="30" y="6"/>
                </a:moveTo>
                <a:cubicBezTo>
                  <a:pt x="30" y="6"/>
                  <a:pt x="30" y="6"/>
                  <a:pt x="30" y="6"/>
                </a:cubicBezTo>
                <a:cubicBezTo>
                  <a:pt x="31" y="5"/>
                  <a:pt x="34" y="4"/>
                  <a:pt x="36" y="4"/>
                </a:cubicBezTo>
                <a:cubicBezTo>
                  <a:pt x="38" y="4"/>
                  <a:pt x="41" y="5"/>
                  <a:pt x="42" y="6"/>
                </a:cubicBezTo>
                <a:cubicBezTo>
                  <a:pt x="43" y="7"/>
                  <a:pt x="44" y="8"/>
                  <a:pt x="44" y="10"/>
                </a:cubicBezTo>
                <a:cubicBezTo>
                  <a:pt x="28" y="10"/>
                  <a:pt x="28" y="10"/>
                  <a:pt x="28" y="10"/>
                </a:cubicBezTo>
                <a:cubicBezTo>
                  <a:pt x="28" y="8"/>
                  <a:pt x="29" y="7"/>
                  <a:pt x="30" y="6"/>
                </a:cubicBezTo>
                <a:close/>
                <a:moveTo>
                  <a:pt x="16" y="13"/>
                </a:moveTo>
                <a:cubicBezTo>
                  <a:pt x="16" y="13"/>
                  <a:pt x="16" y="13"/>
                  <a:pt x="16" y="13"/>
                </a:cubicBezTo>
                <a:cubicBezTo>
                  <a:pt x="56" y="13"/>
                  <a:pt x="56" y="13"/>
                  <a:pt x="56" y="13"/>
                </a:cubicBezTo>
                <a:cubicBezTo>
                  <a:pt x="56" y="19"/>
                  <a:pt x="56" y="19"/>
                  <a:pt x="56" y="19"/>
                </a:cubicBezTo>
                <a:cubicBezTo>
                  <a:pt x="16" y="19"/>
                  <a:pt x="16" y="19"/>
                  <a:pt x="16" y="19"/>
                </a:cubicBezTo>
                <a:cubicBezTo>
                  <a:pt x="16" y="13"/>
                  <a:pt x="16" y="13"/>
                  <a:pt x="16" y="13"/>
                </a:cubicBezTo>
                <a:close/>
                <a:moveTo>
                  <a:pt x="66" y="78"/>
                </a:moveTo>
                <a:cubicBezTo>
                  <a:pt x="66" y="78"/>
                  <a:pt x="66" y="78"/>
                  <a:pt x="66" y="78"/>
                </a:cubicBezTo>
                <a:cubicBezTo>
                  <a:pt x="7" y="78"/>
                  <a:pt x="7" y="78"/>
                  <a:pt x="7" y="78"/>
                </a:cubicBezTo>
                <a:cubicBezTo>
                  <a:pt x="7" y="19"/>
                  <a:pt x="7" y="19"/>
                  <a:pt x="7" y="19"/>
                </a:cubicBezTo>
                <a:cubicBezTo>
                  <a:pt x="12" y="19"/>
                  <a:pt x="12" y="19"/>
                  <a:pt x="12" y="19"/>
                </a:cubicBezTo>
                <a:cubicBezTo>
                  <a:pt x="12" y="21"/>
                  <a:pt x="12" y="21"/>
                  <a:pt x="12" y="21"/>
                </a:cubicBezTo>
                <a:cubicBezTo>
                  <a:pt x="12" y="22"/>
                  <a:pt x="13" y="23"/>
                  <a:pt x="14" y="23"/>
                </a:cubicBezTo>
                <a:cubicBezTo>
                  <a:pt x="58" y="23"/>
                  <a:pt x="58" y="23"/>
                  <a:pt x="58" y="23"/>
                </a:cubicBezTo>
                <a:cubicBezTo>
                  <a:pt x="59" y="23"/>
                  <a:pt x="60" y="22"/>
                  <a:pt x="60" y="21"/>
                </a:cubicBezTo>
                <a:cubicBezTo>
                  <a:pt x="60" y="19"/>
                  <a:pt x="60" y="19"/>
                  <a:pt x="60" y="19"/>
                </a:cubicBezTo>
                <a:cubicBezTo>
                  <a:pt x="66" y="19"/>
                  <a:pt x="66" y="19"/>
                  <a:pt x="66" y="19"/>
                </a:cubicBezTo>
                <a:cubicBezTo>
                  <a:pt x="66" y="78"/>
                  <a:pt x="66" y="78"/>
                  <a:pt x="66" y="78"/>
                </a:cubicBezTo>
                <a:close/>
                <a:moveTo>
                  <a:pt x="54" y="34"/>
                </a:moveTo>
                <a:cubicBezTo>
                  <a:pt x="54" y="34"/>
                  <a:pt x="54" y="34"/>
                  <a:pt x="54" y="34"/>
                </a:cubicBezTo>
                <a:cubicBezTo>
                  <a:pt x="27" y="34"/>
                  <a:pt x="27" y="34"/>
                  <a:pt x="27" y="34"/>
                </a:cubicBezTo>
                <a:cubicBezTo>
                  <a:pt x="26" y="34"/>
                  <a:pt x="25" y="35"/>
                  <a:pt x="25" y="36"/>
                </a:cubicBezTo>
                <a:cubicBezTo>
                  <a:pt x="25" y="37"/>
                  <a:pt x="26" y="38"/>
                  <a:pt x="27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5" y="38"/>
                  <a:pt x="56" y="37"/>
                  <a:pt x="56" y="36"/>
                </a:cubicBezTo>
                <a:cubicBezTo>
                  <a:pt x="56" y="35"/>
                  <a:pt x="55" y="34"/>
                  <a:pt x="54" y="34"/>
                </a:cubicBezTo>
                <a:close/>
                <a:moveTo>
                  <a:pt x="54" y="61"/>
                </a:moveTo>
                <a:cubicBezTo>
                  <a:pt x="54" y="61"/>
                  <a:pt x="54" y="61"/>
                  <a:pt x="54" y="61"/>
                </a:cubicBezTo>
                <a:cubicBezTo>
                  <a:pt x="27" y="61"/>
                  <a:pt x="27" y="61"/>
                  <a:pt x="27" y="61"/>
                </a:cubicBezTo>
                <a:cubicBezTo>
                  <a:pt x="26" y="61"/>
                  <a:pt x="25" y="62"/>
                  <a:pt x="25" y="63"/>
                </a:cubicBezTo>
                <a:cubicBezTo>
                  <a:pt x="25" y="64"/>
                  <a:pt x="26" y="65"/>
                  <a:pt x="27" y="65"/>
                </a:cubicBezTo>
                <a:cubicBezTo>
                  <a:pt x="54" y="65"/>
                  <a:pt x="54" y="65"/>
                  <a:pt x="54" y="65"/>
                </a:cubicBezTo>
                <a:cubicBezTo>
                  <a:pt x="55" y="65"/>
                  <a:pt x="56" y="64"/>
                  <a:pt x="56" y="63"/>
                </a:cubicBezTo>
                <a:cubicBezTo>
                  <a:pt x="56" y="62"/>
                  <a:pt x="55" y="61"/>
                  <a:pt x="54" y="61"/>
                </a:cubicBezTo>
                <a:close/>
                <a:moveTo>
                  <a:pt x="54" y="48"/>
                </a:moveTo>
                <a:cubicBezTo>
                  <a:pt x="54" y="48"/>
                  <a:pt x="54" y="48"/>
                  <a:pt x="54" y="48"/>
                </a:cubicBezTo>
                <a:cubicBezTo>
                  <a:pt x="27" y="48"/>
                  <a:pt x="27" y="48"/>
                  <a:pt x="27" y="48"/>
                </a:cubicBezTo>
                <a:cubicBezTo>
                  <a:pt x="26" y="48"/>
                  <a:pt x="25" y="48"/>
                  <a:pt x="25" y="49"/>
                </a:cubicBezTo>
                <a:cubicBezTo>
                  <a:pt x="25" y="51"/>
                  <a:pt x="26" y="51"/>
                  <a:pt x="27" y="51"/>
                </a:cubicBezTo>
                <a:cubicBezTo>
                  <a:pt x="54" y="51"/>
                  <a:pt x="54" y="51"/>
                  <a:pt x="54" y="51"/>
                </a:cubicBezTo>
                <a:cubicBezTo>
                  <a:pt x="55" y="51"/>
                  <a:pt x="56" y="51"/>
                  <a:pt x="56" y="49"/>
                </a:cubicBezTo>
                <a:cubicBezTo>
                  <a:pt x="56" y="48"/>
                  <a:pt x="55" y="48"/>
                  <a:pt x="54" y="4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ea typeface="华文细黑" panose="02010600040101010101" pitchFamily="2" charset="-122"/>
            </a:endParaRPr>
          </a:p>
        </p:txBody>
      </p:sp>
      <p:sp>
        <p:nvSpPr>
          <p:cNvPr id="14376" name="Freeform 40"/>
          <p:cNvSpPr/>
          <p:nvPr/>
        </p:nvSpPr>
        <p:spPr bwMode="auto">
          <a:xfrm>
            <a:off x="5856288" y="1457325"/>
            <a:ext cx="176212" cy="158750"/>
          </a:xfrm>
          <a:custGeom>
            <a:avLst/>
            <a:gdLst>
              <a:gd name="T0" fmla="*/ 25 w 82"/>
              <a:gd name="T1" fmla="*/ 35 h 74"/>
              <a:gd name="T2" fmla="*/ 25 w 82"/>
              <a:gd name="T3" fmla="*/ 35 h 74"/>
              <a:gd name="T4" fmla="*/ 9 w 82"/>
              <a:gd name="T5" fmla="*/ 51 h 74"/>
              <a:gd name="T6" fmla="*/ 6 w 82"/>
              <a:gd name="T7" fmla="*/ 58 h 74"/>
              <a:gd name="T8" fmla="*/ 9 w 82"/>
              <a:gd name="T9" fmla="*/ 65 h 74"/>
              <a:gd name="T10" fmla="*/ 9 w 82"/>
              <a:gd name="T11" fmla="*/ 65 h 74"/>
              <a:gd name="T12" fmla="*/ 17 w 82"/>
              <a:gd name="T13" fmla="*/ 68 h 74"/>
              <a:gd name="T14" fmla="*/ 24 w 82"/>
              <a:gd name="T15" fmla="*/ 65 h 74"/>
              <a:gd name="T16" fmla="*/ 42 w 82"/>
              <a:gd name="T17" fmla="*/ 47 h 74"/>
              <a:gd name="T18" fmla="*/ 42 w 82"/>
              <a:gd name="T19" fmla="*/ 47 h 74"/>
              <a:gd name="T20" fmla="*/ 61 w 82"/>
              <a:gd name="T21" fmla="*/ 28 h 74"/>
              <a:gd name="T22" fmla="*/ 62 w 82"/>
              <a:gd name="T23" fmla="*/ 25 h 74"/>
              <a:gd name="T24" fmla="*/ 61 w 82"/>
              <a:gd name="T25" fmla="*/ 22 h 74"/>
              <a:gd name="T26" fmla="*/ 58 w 82"/>
              <a:gd name="T27" fmla="*/ 20 h 74"/>
              <a:gd name="T28" fmla="*/ 55 w 82"/>
              <a:gd name="T29" fmla="*/ 22 h 74"/>
              <a:gd name="T30" fmla="*/ 27 w 82"/>
              <a:gd name="T31" fmla="*/ 49 h 74"/>
              <a:gd name="T32" fmla="*/ 22 w 82"/>
              <a:gd name="T33" fmla="*/ 49 h 74"/>
              <a:gd name="T34" fmla="*/ 22 w 82"/>
              <a:gd name="T35" fmla="*/ 45 h 74"/>
              <a:gd name="T36" fmla="*/ 50 w 82"/>
              <a:gd name="T37" fmla="*/ 17 h 74"/>
              <a:gd name="T38" fmla="*/ 58 w 82"/>
              <a:gd name="T39" fmla="*/ 14 h 74"/>
              <a:gd name="T40" fmla="*/ 65 w 82"/>
              <a:gd name="T41" fmla="*/ 17 h 74"/>
              <a:gd name="T42" fmla="*/ 68 w 82"/>
              <a:gd name="T43" fmla="*/ 25 h 74"/>
              <a:gd name="T44" fmla="*/ 65 w 82"/>
              <a:gd name="T45" fmla="*/ 32 h 74"/>
              <a:gd name="T46" fmla="*/ 46 w 82"/>
              <a:gd name="T47" fmla="*/ 52 h 74"/>
              <a:gd name="T48" fmla="*/ 46 w 82"/>
              <a:gd name="T49" fmla="*/ 52 h 74"/>
              <a:gd name="T50" fmla="*/ 46 w 82"/>
              <a:gd name="T51" fmla="*/ 52 h 74"/>
              <a:gd name="T52" fmla="*/ 28 w 82"/>
              <a:gd name="T53" fmla="*/ 70 h 74"/>
              <a:gd name="T54" fmla="*/ 17 w 82"/>
              <a:gd name="T55" fmla="*/ 74 h 74"/>
              <a:gd name="T56" fmla="*/ 5 w 82"/>
              <a:gd name="T57" fmla="*/ 70 h 74"/>
              <a:gd name="T58" fmla="*/ 5 w 82"/>
              <a:gd name="T59" fmla="*/ 70 h 74"/>
              <a:gd name="T60" fmla="*/ 0 w 82"/>
              <a:gd name="T61" fmla="*/ 58 h 74"/>
              <a:gd name="T62" fmla="*/ 5 w 82"/>
              <a:gd name="T63" fmla="*/ 46 h 74"/>
              <a:gd name="T64" fmla="*/ 23 w 82"/>
              <a:gd name="T65" fmla="*/ 29 h 74"/>
              <a:gd name="T66" fmla="*/ 23 w 82"/>
              <a:gd name="T67" fmla="*/ 28 h 74"/>
              <a:gd name="T68" fmla="*/ 45 w 82"/>
              <a:gd name="T69" fmla="*/ 6 h 74"/>
              <a:gd name="T70" fmla="*/ 61 w 82"/>
              <a:gd name="T71" fmla="*/ 0 h 74"/>
              <a:gd name="T72" fmla="*/ 76 w 82"/>
              <a:gd name="T73" fmla="*/ 6 h 74"/>
              <a:gd name="T74" fmla="*/ 82 w 82"/>
              <a:gd name="T75" fmla="*/ 21 h 74"/>
              <a:gd name="T76" fmla="*/ 76 w 82"/>
              <a:gd name="T77" fmla="*/ 36 h 74"/>
              <a:gd name="T78" fmla="*/ 45 w 82"/>
              <a:gd name="T79" fmla="*/ 67 h 74"/>
              <a:gd name="T80" fmla="*/ 40 w 82"/>
              <a:gd name="T81" fmla="*/ 67 h 74"/>
              <a:gd name="T82" fmla="*/ 40 w 82"/>
              <a:gd name="T83" fmla="*/ 63 h 74"/>
              <a:gd name="T84" fmla="*/ 71 w 82"/>
              <a:gd name="T85" fmla="*/ 32 h 74"/>
              <a:gd name="T86" fmla="*/ 76 w 82"/>
              <a:gd name="T87" fmla="*/ 21 h 74"/>
              <a:gd name="T88" fmla="*/ 71 w 82"/>
              <a:gd name="T89" fmla="*/ 10 h 74"/>
              <a:gd name="T90" fmla="*/ 61 w 82"/>
              <a:gd name="T91" fmla="*/ 6 h 74"/>
              <a:gd name="T92" fmla="*/ 50 w 82"/>
              <a:gd name="T93" fmla="*/ 10 h 74"/>
              <a:gd name="T94" fmla="*/ 25 w 82"/>
              <a:gd name="T95" fmla="*/ 35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2" h="74">
                <a:moveTo>
                  <a:pt x="25" y="35"/>
                </a:moveTo>
                <a:cubicBezTo>
                  <a:pt x="25" y="35"/>
                  <a:pt x="25" y="35"/>
                  <a:pt x="25" y="35"/>
                </a:cubicBezTo>
                <a:cubicBezTo>
                  <a:pt x="9" y="51"/>
                  <a:pt x="9" y="51"/>
                  <a:pt x="9" y="51"/>
                </a:cubicBezTo>
                <a:cubicBezTo>
                  <a:pt x="7" y="53"/>
                  <a:pt x="6" y="55"/>
                  <a:pt x="6" y="58"/>
                </a:cubicBezTo>
                <a:cubicBezTo>
                  <a:pt x="6" y="61"/>
                  <a:pt x="7" y="63"/>
                  <a:pt x="9" y="65"/>
                </a:cubicBezTo>
                <a:cubicBezTo>
                  <a:pt x="9" y="65"/>
                  <a:pt x="9" y="65"/>
                  <a:pt x="9" y="65"/>
                </a:cubicBezTo>
                <a:cubicBezTo>
                  <a:pt x="11" y="67"/>
                  <a:pt x="14" y="68"/>
                  <a:pt x="17" y="68"/>
                </a:cubicBezTo>
                <a:cubicBezTo>
                  <a:pt x="19" y="68"/>
                  <a:pt x="22" y="67"/>
                  <a:pt x="24" y="65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61" y="28"/>
                  <a:pt x="61" y="28"/>
                  <a:pt x="61" y="28"/>
                </a:cubicBezTo>
                <a:cubicBezTo>
                  <a:pt x="62" y="27"/>
                  <a:pt x="62" y="26"/>
                  <a:pt x="62" y="25"/>
                </a:cubicBezTo>
                <a:cubicBezTo>
                  <a:pt x="62" y="24"/>
                  <a:pt x="62" y="23"/>
                  <a:pt x="61" y="22"/>
                </a:cubicBezTo>
                <a:cubicBezTo>
                  <a:pt x="60" y="21"/>
                  <a:pt x="59" y="20"/>
                  <a:pt x="58" y="20"/>
                </a:cubicBezTo>
                <a:cubicBezTo>
                  <a:pt x="57" y="20"/>
                  <a:pt x="55" y="21"/>
                  <a:pt x="55" y="22"/>
                </a:cubicBezTo>
                <a:cubicBezTo>
                  <a:pt x="27" y="49"/>
                  <a:pt x="27" y="49"/>
                  <a:pt x="27" y="49"/>
                </a:cubicBezTo>
                <a:cubicBezTo>
                  <a:pt x="26" y="51"/>
                  <a:pt x="24" y="51"/>
                  <a:pt x="22" y="49"/>
                </a:cubicBezTo>
                <a:cubicBezTo>
                  <a:pt x="21" y="48"/>
                  <a:pt x="21" y="46"/>
                  <a:pt x="22" y="45"/>
                </a:cubicBezTo>
                <a:cubicBezTo>
                  <a:pt x="50" y="17"/>
                  <a:pt x="50" y="17"/>
                  <a:pt x="50" y="17"/>
                </a:cubicBezTo>
                <a:cubicBezTo>
                  <a:pt x="52" y="15"/>
                  <a:pt x="55" y="14"/>
                  <a:pt x="58" y="14"/>
                </a:cubicBezTo>
                <a:cubicBezTo>
                  <a:pt x="60" y="14"/>
                  <a:pt x="63" y="15"/>
                  <a:pt x="65" y="17"/>
                </a:cubicBezTo>
                <a:cubicBezTo>
                  <a:pt x="67" y="19"/>
                  <a:pt x="68" y="22"/>
                  <a:pt x="68" y="25"/>
                </a:cubicBezTo>
                <a:cubicBezTo>
                  <a:pt x="68" y="28"/>
                  <a:pt x="67" y="30"/>
                  <a:pt x="65" y="32"/>
                </a:cubicBezTo>
                <a:cubicBezTo>
                  <a:pt x="46" y="52"/>
                  <a:pt x="46" y="52"/>
                  <a:pt x="46" y="52"/>
                </a:cubicBezTo>
                <a:cubicBezTo>
                  <a:pt x="46" y="52"/>
                  <a:pt x="46" y="52"/>
                  <a:pt x="46" y="52"/>
                </a:cubicBezTo>
                <a:cubicBezTo>
                  <a:pt x="46" y="52"/>
                  <a:pt x="46" y="52"/>
                  <a:pt x="46" y="52"/>
                </a:cubicBezTo>
                <a:cubicBezTo>
                  <a:pt x="28" y="70"/>
                  <a:pt x="28" y="70"/>
                  <a:pt x="28" y="70"/>
                </a:cubicBezTo>
                <a:cubicBezTo>
                  <a:pt x="25" y="73"/>
                  <a:pt x="21" y="74"/>
                  <a:pt x="17" y="74"/>
                </a:cubicBezTo>
                <a:cubicBezTo>
                  <a:pt x="12" y="74"/>
                  <a:pt x="8" y="73"/>
                  <a:pt x="5" y="70"/>
                </a:cubicBezTo>
                <a:cubicBezTo>
                  <a:pt x="5" y="70"/>
                  <a:pt x="5" y="70"/>
                  <a:pt x="5" y="70"/>
                </a:cubicBezTo>
                <a:cubicBezTo>
                  <a:pt x="2" y="66"/>
                  <a:pt x="0" y="62"/>
                  <a:pt x="0" y="58"/>
                </a:cubicBezTo>
                <a:cubicBezTo>
                  <a:pt x="0" y="54"/>
                  <a:pt x="2" y="50"/>
                  <a:pt x="5" y="46"/>
                </a:cubicBezTo>
                <a:cubicBezTo>
                  <a:pt x="23" y="29"/>
                  <a:pt x="23" y="29"/>
                  <a:pt x="23" y="29"/>
                </a:cubicBezTo>
                <a:cubicBezTo>
                  <a:pt x="23" y="28"/>
                  <a:pt x="23" y="28"/>
                  <a:pt x="23" y="28"/>
                </a:cubicBezTo>
                <a:cubicBezTo>
                  <a:pt x="45" y="6"/>
                  <a:pt x="45" y="6"/>
                  <a:pt x="45" y="6"/>
                </a:cubicBezTo>
                <a:cubicBezTo>
                  <a:pt x="50" y="2"/>
                  <a:pt x="55" y="0"/>
                  <a:pt x="61" y="0"/>
                </a:cubicBezTo>
                <a:cubicBezTo>
                  <a:pt x="66" y="0"/>
                  <a:pt x="71" y="2"/>
                  <a:pt x="76" y="6"/>
                </a:cubicBezTo>
                <a:cubicBezTo>
                  <a:pt x="80" y="10"/>
                  <a:pt x="82" y="16"/>
                  <a:pt x="82" y="21"/>
                </a:cubicBezTo>
                <a:cubicBezTo>
                  <a:pt x="82" y="26"/>
                  <a:pt x="80" y="32"/>
                  <a:pt x="76" y="36"/>
                </a:cubicBezTo>
                <a:cubicBezTo>
                  <a:pt x="45" y="67"/>
                  <a:pt x="45" y="67"/>
                  <a:pt x="45" y="67"/>
                </a:cubicBezTo>
                <a:cubicBezTo>
                  <a:pt x="43" y="68"/>
                  <a:pt x="41" y="68"/>
                  <a:pt x="40" y="67"/>
                </a:cubicBezTo>
                <a:cubicBezTo>
                  <a:pt x="39" y="66"/>
                  <a:pt x="39" y="64"/>
                  <a:pt x="40" y="63"/>
                </a:cubicBezTo>
                <a:cubicBezTo>
                  <a:pt x="71" y="32"/>
                  <a:pt x="71" y="32"/>
                  <a:pt x="71" y="32"/>
                </a:cubicBezTo>
                <a:cubicBezTo>
                  <a:pt x="74" y="29"/>
                  <a:pt x="76" y="25"/>
                  <a:pt x="76" y="21"/>
                </a:cubicBezTo>
                <a:cubicBezTo>
                  <a:pt x="76" y="17"/>
                  <a:pt x="74" y="13"/>
                  <a:pt x="71" y="10"/>
                </a:cubicBezTo>
                <a:cubicBezTo>
                  <a:pt x="68" y="7"/>
                  <a:pt x="64" y="6"/>
                  <a:pt x="61" y="6"/>
                </a:cubicBezTo>
                <a:cubicBezTo>
                  <a:pt x="57" y="6"/>
                  <a:pt x="53" y="7"/>
                  <a:pt x="50" y="10"/>
                </a:cubicBezTo>
                <a:cubicBezTo>
                  <a:pt x="25" y="35"/>
                  <a:pt x="25" y="35"/>
                  <a:pt x="25" y="3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ea typeface="华文细黑" panose="02010600040101010101" pitchFamily="2" charset="-122"/>
            </a:endParaRPr>
          </a:p>
        </p:txBody>
      </p:sp>
      <p:sp>
        <p:nvSpPr>
          <p:cNvPr id="14377" name="Freeform 41"/>
          <p:cNvSpPr>
            <a:spLocks noEditPoints="1"/>
          </p:cNvSpPr>
          <p:nvPr/>
        </p:nvSpPr>
        <p:spPr bwMode="auto">
          <a:xfrm>
            <a:off x="5003800" y="2374900"/>
            <a:ext cx="165100" cy="163513"/>
          </a:xfrm>
          <a:custGeom>
            <a:avLst/>
            <a:gdLst>
              <a:gd name="T0" fmla="*/ 59 w 76"/>
              <a:gd name="T1" fmla="*/ 3 h 75"/>
              <a:gd name="T2" fmla="*/ 51 w 76"/>
              <a:gd name="T3" fmla="*/ 0 h 75"/>
              <a:gd name="T4" fmla="*/ 1 w 76"/>
              <a:gd name="T5" fmla="*/ 45 h 75"/>
              <a:gd name="T6" fmla="*/ 1 w 76"/>
              <a:gd name="T7" fmla="*/ 45 h 75"/>
              <a:gd name="T8" fmla="*/ 1 w 76"/>
              <a:gd name="T9" fmla="*/ 45 h 75"/>
              <a:gd name="T10" fmla="*/ 1 w 76"/>
              <a:gd name="T11" fmla="*/ 45 h 75"/>
              <a:gd name="T12" fmla="*/ 1 w 76"/>
              <a:gd name="T13" fmla="*/ 45 h 75"/>
              <a:gd name="T14" fmla="*/ 1 w 76"/>
              <a:gd name="T15" fmla="*/ 46 h 75"/>
              <a:gd name="T16" fmla="*/ 1 w 76"/>
              <a:gd name="T17" fmla="*/ 46 h 75"/>
              <a:gd name="T18" fmla="*/ 1 w 76"/>
              <a:gd name="T19" fmla="*/ 46 h 75"/>
              <a:gd name="T20" fmla="*/ 1 w 76"/>
              <a:gd name="T21" fmla="*/ 46 h 75"/>
              <a:gd name="T22" fmla="*/ 1 w 76"/>
              <a:gd name="T23" fmla="*/ 46 h 75"/>
              <a:gd name="T24" fmla="*/ 1 w 76"/>
              <a:gd name="T25" fmla="*/ 46 h 75"/>
              <a:gd name="T26" fmla="*/ 0 w 76"/>
              <a:gd name="T27" fmla="*/ 46 h 75"/>
              <a:gd name="T28" fmla="*/ 0 w 76"/>
              <a:gd name="T29" fmla="*/ 46 h 75"/>
              <a:gd name="T30" fmla="*/ 0 w 76"/>
              <a:gd name="T31" fmla="*/ 46 h 75"/>
              <a:gd name="T32" fmla="*/ 0 w 76"/>
              <a:gd name="T33" fmla="*/ 47 h 75"/>
              <a:gd name="T34" fmla="*/ 0 w 76"/>
              <a:gd name="T35" fmla="*/ 47 h 75"/>
              <a:gd name="T36" fmla="*/ 0 w 76"/>
              <a:gd name="T37" fmla="*/ 47 h 75"/>
              <a:gd name="T38" fmla="*/ 0 w 76"/>
              <a:gd name="T39" fmla="*/ 47 h 75"/>
              <a:gd name="T40" fmla="*/ 29 w 76"/>
              <a:gd name="T41" fmla="*/ 75 h 75"/>
              <a:gd name="T42" fmla="*/ 29 w 76"/>
              <a:gd name="T43" fmla="*/ 75 h 75"/>
              <a:gd name="T44" fmla="*/ 29 w 76"/>
              <a:gd name="T45" fmla="*/ 75 h 75"/>
              <a:gd name="T46" fmla="*/ 29 w 76"/>
              <a:gd name="T47" fmla="*/ 75 h 75"/>
              <a:gd name="T48" fmla="*/ 30 w 76"/>
              <a:gd name="T49" fmla="*/ 75 h 75"/>
              <a:gd name="T50" fmla="*/ 30 w 76"/>
              <a:gd name="T51" fmla="*/ 75 h 75"/>
              <a:gd name="T52" fmla="*/ 30 w 76"/>
              <a:gd name="T53" fmla="*/ 75 h 75"/>
              <a:gd name="T54" fmla="*/ 30 w 76"/>
              <a:gd name="T55" fmla="*/ 75 h 75"/>
              <a:gd name="T56" fmla="*/ 30 w 76"/>
              <a:gd name="T57" fmla="*/ 75 h 75"/>
              <a:gd name="T58" fmla="*/ 31 w 76"/>
              <a:gd name="T59" fmla="*/ 75 h 75"/>
              <a:gd name="T60" fmla="*/ 72 w 76"/>
              <a:gd name="T61" fmla="*/ 33 h 75"/>
              <a:gd name="T62" fmla="*/ 37 w 76"/>
              <a:gd name="T63" fmla="*/ 18 h 75"/>
              <a:gd name="T64" fmla="*/ 12 w 76"/>
              <a:gd name="T65" fmla="*/ 51 h 75"/>
              <a:gd name="T66" fmla="*/ 7 w 76"/>
              <a:gd name="T67" fmla="*/ 69 h 75"/>
              <a:gd name="T68" fmla="*/ 21 w 76"/>
              <a:gd name="T69" fmla="*/ 69 h 75"/>
              <a:gd name="T70" fmla="*/ 14 w 76"/>
              <a:gd name="T71" fmla="*/ 54 h 75"/>
              <a:gd name="T72" fmla="*/ 22 w 76"/>
              <a:gd name="T73" fmla="*/ 61 h 75"/>
              <a:gd name="T74" fmla="*/ 29 w 76"/>
              <a:gd name="T75" fmla="*/ 68 h 75"/>
              <a:gd name="T76" fmla="*/ 58 w 76"/>
              <a:gd name="T77" fmla="*/ 38 h 75"/>
              <a:gd name="T78" fmla="*/ 69 w 76"/>
              <a:gd name="T79" fmla="*/ 25 h 75"/>
              <a:gd name="T80" fmla="*/ 63 w 76"/>
              <a:gd name="T81" fmla="*/ 34 h 75"/>
              <a:gd name="T82" fmla="*/ 44 w 76"/>
              <a:gd name="T83" fmla="*/ 11 h 75"/>
              <a:gd name="T84" fmla="*/ 51 w 76"/>
              <a:gd name="T85" fmla="*/ 6 h 75"/>
              <a:gd name="T86" fmla="*/ 69 w 76"/>
              <a:gd name="T87" fmla="*/ 25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76" h="75">
                <a:moveTo>
                  <a:pt x="76" y="25"/>
                </a:moveTo>
                <a:cubicBezTo>
                  <a:pt x="76" y="22"/>
                  <a:pt x="75" y="19"/>
                  <a:pt x="72" y="17"/>
                </a:cubicBezTo>
                <a:cubicBezTo>
                  <a:pt x="59" y="3"/>
                  <a:pt x="59" y="3"/>
                  <a:pt x="59" y="3"/>
                </a:cubicBezTo>
                <a:cubicBezTo>
                  <a:pt x="57" y="1"/>
                  <a:pt x="54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48" y="0"/>
                  <a:pt x="45" y="1"/>
                  <a:pt x="43" y="3"/>
                </a:cubicBezTo>
                <a:cubicBezTo>
                  <a:pt x="29" y="17"/>
                  <a:pt x="15" y="31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74"/>
                  <a:pt x="2" y="75"/>
                  <a:pt x="3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45" y="61"/>
                  <a:pt x="58" y="47"/>
                  <a:pt x="72" y="33"/>
                </a:cubicBezTo>
                <a:cubicBezTo>
                  <a:pt x="75" y="31"/>
                  <a:pt x="76" y="28"/>
                  <a:pt x="76" y="25"/>
                </a:cubicBezTo>
                <a:cubicBezTo>
                  <a:pt x="76" y="25"/>
                  <a:pt x="76" y="25"/>
                  <a:pt x="76" y="25"/>
                </a:cubicBezTo>
                <a:close/>
                <a:moveTo>
                  <a:pt x="37" y="18"/>
                </a:moveTo>
                <a:cubicBezTo>
                  <a:pt x="37" y="18"/>
                  <a:pt x="37" y="18"/>
                  <a:pt x="37" y="18"/>
                </a:cubicBezTo>
                <a:cubicBezTo>
                  <a:pt x="41" y="21"/>
                  <a:pt x="41" y="21"/>
                  <a:pt x="41" y="21"/>
                </a:cubicBezTo>
                <a:cubicBezTo>
                  <a:pt x="12" y="51"/>
                  <a:pt x="12" y="51"/>
                  <a:pt x="12" y="51"/>
                </a:cubicBezTo>
                <a:cubicBezTo>
                  <a:pt x="8" y="47"/>
                  <a:pt x="8" y="47"/>
                  <a:pt x="8" y="47"/>
                </a:cubicBezTo>
                <a:cubicBezTo>
                  <a:pt x="37" y="18"/>
                  <a:pt x="37" y="18"/>
                  <a:pt x="37" y="18"/>
                </a:cubicBezTo>
                <a:close/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55"/>
                  <a:pt x="7" y="55"/>
                  <a:pt x="7" y="55"/>
                </a:cubicBezTo>
                <a:cubicBezTo>
                  <a:pt x="21" y="69"/>
                  <a:pt x="21" y="69"/>
                  <a:pt x="21" y="69"/>
                </a:cubicBezTo>
                <a:cubicBezTo>
                  <a:pt x="7" y="69"/>
                  <a:pt x="7" y="69"/>
                  <a:pt x="7" y="69"/>
                </a:cubicBezTo>
                <a:close/>
                <a:moveTo>
                  <a:pt x="14" y="54"/>
                </a:moveTo>
                <a:cubicBezTo>
                  <a:pt x="14" y="54"/>
                  <a:pt x="14" y="54"/>
                  <a:pt x="14" y="54"/>
                </a:cubicBezTo>
                <a:cubicBezTo>
                  <a:pt x="44" y="24"/>
                  <a:pt x="44" y="24"/>
                  <a:pt x="44" y="24"/>
                </a:cubicBezTo>
                <a:cubicBezTo>
                  <a:pt x="52" y="32"/>
                  <a:pt x="52" y="32"/>
                  <a:pt x="52" y="32"/>
                </a:cubicBezTo>
                <a:cubicBezTo>
                  <a:pt x="22" y="61"/>
                  <a:pt x="22" y="61"/>
                  <a:pt x="22" y="61"/>
                </a:cubicBezTo>
                <a:cubicBezTo>
                  <a:pt x="14" y="54"/>
                  <a:pt x="14" y="54"/>
                  <a:pt x="14" y="54"/>
                </a:cubicBezTo>
                <a:close/>
                <a:moveTo>
                  <a:pt x="29" y="68"/>
                </a:moveTo>
                <a:cubicBezTo>
                  <a:pt x="29" y="68"/>
                  <a:pt x="29" y="68"/>
                  <a:pt x="29" y="68"/>
                </a:cubicBezTo>
                <a:cubicBezTo>
                  <a:pt x="25" y="64"/>
                  <a:pt x="25" y="64"/>
                  <a:pt x="25" y="64"/>
                </a:cubicBezTo>
                <a:cubicBezTo>
                  <a:pt x="54" y="35"/>
                  <a:pt x="54" y="35"/>
                  <a:pt x="54" y="35"/>
                </a:cubicBezTo>
                <a:cubicBezTo>
                  <a:pt x="58" y="38"/>
                  <a:pt x="58" y="38"/>
                  <a:pt x="58" y="38"/>
                </a:cubicBezTo>
                <a:cubicBezTo>
                  <a:pt x="29" y="68"/>
                  <a:pt x="29" y="68"/>
                  <a:pt x="29" y="68"/>
                </a:cubicBezTo>
                <a:close/>
                <a:moveTo>
                  <a:pt x="69" y="25"/>
                </a:moveTo>
                <a:cubicBezTo>
                  <a:pt x="69" y="25"/>
                  <a:pt x="69" y="25"/>
                  <a:pt x="69" y="25"/>
                </a:cubicBezTo>
                <a:cubicBezTo>
                  <a:pt x="69" y="25"/>
                  <a:pt x="69" y="25"/>
                  <a:pt x="69" y="25"/>
                </a:cubicBezTo>
                <a:cubicBezTo>
                  <a:pt x="69" y="26"/>
                  <a:pt x="69" y="28"/>
                  <a:pt x="68" y="29"/>
                </a:cubicBezTo>
                <a:cubicBezTo>
                  <a:pt x="63" y="34"/>
                  <a:pt x="63" y="34"/>
                  <a:pt x="63" y="34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3"/>
                  <a:pt x="42" y="13"/>
                  <a:pt x="42" y="13"/>
                </a:cubicBezTo>
                <a:cubicBezTo>
                  <a:pt x="44" y="11"/>
                  <a:pt x="44" y="11"/>
                  <a:pt x="44" y="11"/>
                </a:cubicBezTo>
                <a:cubicBezTo>
                  <a:pt x="47" y="8"/>
                  <a:pt x="47" y="8"/>
                  <a:pt x="47" y="8"/>
                </a:cubicBezTo>
                <a:cubicBezTo>
                  <a:pt x="48" y="7"/>
                  <a:pt x="50" y="6"/>
                  <a:pt x="51" y="6"/>
                </a:cubicBezTo>
                <a:cubicBezTo>
                  <a:pt x="51" y="6"/>
                  <a:pt x="51" y="6"/>
                  <a:pt x="51" y="6"/>
                </a:cubicBezTo>
                <a:cubicBezTo>
                  <a:pt x="52" y="6"/>
                  <a:pt x="54" y="7"/>
                  <a:pt x="55" y="8"/>
                </a:cubicBezTo>
                <a:cubicBezTo>
                  <a:pt x="68" y="21"/>
                  <a:pt x="68" y="21"/>
                  <a:pt x="68" y="21"/>
                </a:cubicBezTo>
                <a:cubicBezTo>
                  <a:pt x="69" y="22"/>
                  <a:pt x="69" y="23"/>
                  <a:pt x="69" y="25"/>
                </a:cubicBezTo>
                <a:cubicBezTo>
                  <a:pt x="69" y="25"/>
                  <a:pt x="69" y="25"/>
                  <a:pt x="69" y="2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ea typeface="华文细黑" panose="02010600040101010101" pitchFamily="2" charset="-122"/>
            </a:endParaRPr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4702176" y="2598738"/>
            <a:ext cx="7747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1000" b="1">
                <a:solidFill>
                  <a:schemeClr val="bg1"/>
                </a:solidFill>
                <a:ea typeface="华文细黑" panose="02010600040101010101" pitchFamily="2" charset="-122"/>
              </a:rPr>
              <a:t>Option 01</a:t>
            </a:r>
          </a:p>
          <a:p>
            <a:pPr algn="ctr"/>
            <a:r>
              <a:rPr lang="en-US" altLang="zh-CN" sz="800">
                <a:solidFill>
                  <a:schemeClr val="bg1"/>
                </a:solidFill>
                <a:ea typeface="华文细黑" panose="02010600040101010101" pitchFamily="2" charset="-122"/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  <a:ea typeface="华文细黑" panose="02010600040101010101" pitchFamily="2" charset="-122"/>
              </a:rPr>
              <a:t>templates</a:t>
            </a:r>
          </a:p>
        </p:txBody>
      </p:sp>
      <p:sp>
        <p:nvSpPr>
          <p:cNvPr id="14379" name="Rectangle 43"/>
          <p:cNvSpPr>
            <a:spLocks noChangeArrowheads="1"/>
          </p:cNvSpPr>
          <p:nvPr/>
        </p:nvSpPr>
        <p:spPr bwMode="auto">
          <a:xfrm>
            <a:off x="5557838" y="1677988"/>
            <a:ext cx="7747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1000" b="1">
                <a:solidFill>
                  <a:schemeClr val="bg1"/>
                </a:solidFill>
                <a:ea typeface="华文细黑" panose="02010600040101010101" pitchFamily="2" charset="-122"/>
              </a:rPr>
              <a:t>Option 02</a:t>
            </a:r>
          </a:p>
          <a:p>
            <a:pPr algn="ctr"/>
            <a:r>
              <a:rPr lang="en-US" altLang="zh-CN" sz="800">
                <a:solidFill>
                  <a:schemeClr val="bg1"/>
                </a:solidFill>
                <a:ea typeface="华文细黑" panose="02010600040101010101" pitchFamily="2" charset="-122"/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  <a:ea typeface="华文细黑" panose="02010600040101010101" pitchFamily="2" charset="-122"/>
              </a:rPr>
              <a:t>templates</a:t>
            </a:r>
          </a:p>
        </p:txBody>
      </p:sp>
      <p:sp>
        <p:nvSpPr>
          <p:cNvPr id="14380" name="Rectangle 44"/>
          <p:cNvSpPr>
            <a:spLocks noChangeArrowheads="1"/>
          </p:cNvSpPr>
          <p:nvPr/>
        </p:nvSpPr>
        <p:spPr bwMode="auto">
          <a:xfrm>
            <a:off x="6811963" y="1825625"/>
            <a:ext cx="7747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1000" b="1">
                <a:solidFill>
                  <a:schemeClr val="bg1"/>
                </a:solidFill>
                <a:ea typeface="华文细黑" panose="02010600040101010101" pitchFamily="2" charset="-122"/>
              </a:rPr>
              <a:t>Option 03</a:t>
            </a:r>
          </a:p>
          <a:p>
            <a:pPr algn="ctr"/>
            <a:r>
              <a:rPr lang="en-US" altLang="zh-CN" sz="800">
                <a:solidFill>
                  <a:schemeClr val="bg1"/>
                </a:solidFill>
                <a:ea typeface="华文细黑" panose="02010600040101010101" pitchFamily="2" charset="-122"/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  <a:ea typeface="华文细黑" panose="02010600040101010101" pitchFamily="2" charset="-122"/>
              </a:rPr>
              <a:t>templates</a:t>
            </a:r>
          </a:p>
        </p:txBody>
      </p:sp>
      <p:sp>
        <p:nvSpPr>
          <p:cNvPr id="14381" name="Rectangle 45"/>
          <p:cNvSpPr>
            <a:spLocks noChangeArrowheads="1"/>
          </p:cNvSpPr>
          <p:nvPr/>
        </p:nvSpPr>
        <p:spPr bwMode="auto">
          <a:xfrm>
            <a:off x="7667626" y="2855913"/>
            <a:ext cx="7747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1000" b="1" dirty="0">
                <a:solidFill>
                  <a:schemeClr val="bg1"/>
                </a:solidFill>
                <a:ea typeface="华文细黑" panose="02010600040101010101" pitchFamily="2" charset="-122"/>
              </a:rPr>
              <a:t>Option 04</a:t>
            </a:r>
          </a:p>
          <a:p>
            <a:pPr algn="ctr"/>
            <a:r>
              <a:rPr lang="en-US" altLang="zh-CN" sz="800" dirty="0">
                <a:solidFill>
                  <a:schemeClr val="bg1"/>
                </a:solidFill>
                <a:ea typeface="华文细黑" panose="02010600040101010101" pitchFamily="2" charset="-122"/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  <a:ea typeface="华文细黑" panose="02010600040101010101" pitchFamily="2" charset="-122"/>
              </a:rPr>
              <a:t>templates</a:t>
            </a:r>
          </a:p>
        </p:txBody>
      </p:sp>
      <p:sp>
        <p:nvSpPr>
          <p:cNvPr id="14382" name="Rectangle 46"/>
          <p:cNvSpPr>
            <a:spLocks noChangeArrowheads="1"/>
          </p:cNvSpPr>
          <p:nvPr/>
        </p:nvSpPr>
        <p:spPr bwMode="auto">
          <a:xfrm>
            <a:off x="827088" y="1402428"/>
            <a:ext cx="3240087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lvl="0"/>
            <a:r>
              <a:rPr lang="zh-CN" altLang="en-US" sz="1200" dirty="0">
                <a:solidFill>
                  <a:schemeClr val="accent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此处添加标题文本</a:t>
            </a:r>
            <a:endParaRPr lang="en-US" altLang="zh-CN" sz="1200" dirty="0">
              <a:solidFill>
                <a:schemeClr val="accent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endParaRPr lang="zh-CN" altLang="en-US" sz="800" dirty="0">
              <a:solidFill>
                <a:schemeClr val="tx1">
                  <a:lumMod val="65000"/>
                  <a:lumOff val="35000"/>
                </a:schemeClr>
              </a:solidFill>
              <a:ea typeface="华文细黑" panose="02010600040101010101" pitchFamily="2" charset="-122"/>
            </a:endParaRPr>
          </a:p>
          <a:p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ea typeface="华文细黑" panose="02010600040101010101" pitchFamily="2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ea typeface="华文细黑" panose="02010600040101010101" pitchFamily="2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ea typeface="华文细黑" panose="02010600040101010101" pitchFamily="2" charset="-122"/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ea typeface="华文细黑" panose="02010600040101010101" pitchFamily="2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ea typeface="华文细黑" panose="02010600040101010101" pitchFamily="2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65000"/>
                  <a:lumOff val="35000"/>
                </a:schemeClr>
              </a:solidFill>
              <a:ea typeface="华文细黑" panose="02010600040101010101" pitchFamily="2" charset="-122"/>
            </a:endParaRPr>
          </a:p>
          <a:p>
            <a:endParaRPr lang="zh-CN" altLang="en-US" sz="800" dirty="0">
              <a:solidFill>
                <a:schemeClr val="tx1">
                  <a:lumMod val="65000"/>
                  <a:lumOff val="35000"/>
                </a:schemeClr>
              </a:solidFill>
              <a:ea typeface="华文细黑" panose="02010600040101010101" pitchFamily="2" charset="-122"/>
            </a:endParaRPr>
          </a:p>
        </p:txBody>
      </p:sp>
      <p:sp>
        <p:nvSpPr>
          <p:cNvPr id="14384" name="Freeform 48"/>
          <p:cNvSpPr>
            <a:spLocks noEditPoints="1"/>
          </p:cNvSpPr>
          <p:nvPr/>
        </p:nvSpPr>
        <p:spPr bwMode="auto">
          <a:xfrm>
            <a:off x="827088" y="2892425"/>
            <a:ext cx="165100" cy="163513"/>
          </a:xfrm>
          <a:custGeom>
            <a:avLst/>
            <a:gdLst>
              <a:gd name="T0" fmla="*/ 59 w 76"/>
              <a:gd name="T1" fmla="*/ 3 h 75"/>
              <a:gd name="T2" fmla="*/ 51 w 76"/>
              <a:gd name="T3" fmla="*/ 0 h 75"/>
              <a:gd name="T4" fmla="*/ 1 w 76"/>
              <a:gd name="T5" fmla="*/ 45 h 75"/>
              <a:gd name="T6" fmla="*/ 1 w 76"/>
              <a:gd name="T7" fmla="*/ 45 h 75"/>
              <a:gd name="T8" fmla="*/ 1 w 76"/>
              <a:gd name="T9" fmla="*/ 45 h 75"/>
              <a:gd name="T10" fmla="*/ 1 w 76"/>
              <a:gd name="T11" fmla="*/ 45 h 75"/>
              <a:gd name="T12" fmla="*/ 1 w 76"/>
              <a:gd name="T13" fmla="*/ 45 h 75"/>
              <a:gd name="T14" fmla="*/ 1 w 76"/>
              <a:gd name="T15" fmla="*/ 46 h 75"/>
              <a:gd name="T16" fmla="*/ 1 w 76"/>
              <a:gd name="T17" fmla="*/ 46 h 75"/>
              <a:gd name="T18" fmla="*/ 1 w 76"/>
              <a:gd name="T19" fmla="*/ 46 h 75"/>
              <a:gd name="T20" fmla="*/ 1 w 76"/>
              <a:gd name="T21" fmla="*/ 46 h 75"/>
              <a:gd name="T22" fmla="*/ 1 w 76"/>
              <a:gd name="T23" fmla="*/ 46 h 75"/>
              <a:gd name="T24" fmla="*/ 1 w 76"/>
              <a:gd name="T25" fmla="*/ 46 h 75"/>
              <a:gd name="T26" fmla="*/ 0 w 76"/>
              <a:gd name="T27" fmla="*/ 46 h 75"/>
              <a:gd name="T28" fmla="*/ 0 w 76"/>
              <a:gd name="T29" fmla="*/ 46 h 75"/>
              <a:gd name="T30" fmla="*/ 0 w 76"/>
              <a:gd name="T31" fmla="*/ 46 h 75"/>
              <a:gd name="T32" fmla="*/ 0 w 76"/>
              <a:gd name="T33" fmla="*/ 47 h 75"/>
              <a:gd name="T34" fmla="*/ 0 w 76"/>
              <a:gd name="T35" fmla="*/ 47 h 75"/>
              <a:gd name="T36" fmla="*/ 0 w 76"/>
              <a:gd name="T37" fmla="*/ 47 h 75"/>
              <a:gd name="T38" fmla="*/ 0 w 76"/>
              <a:gd name="T39" fmla="*/ 47 h 75"/>
              <a:gd name="T40" fmla="*/ 29 w 76"/>
              <a:gd name="T41" fmla="*/ 75 h 75"/>
              <a:gd name="T42" fmla="*/ 29 w 76"/>
              <a:gd name="T43" fmla="*/ 75 h 75"/>
              <a:gd name="T44" fmla="*/ 29 w 76"/>
              <a:gd name="T45" fmla="*/ 75 h 75"/>
              <a:gd name="T46" fmla="*/ 29 w 76"/>
              <a:gd name="T47" fmla="*/ 75 h 75"/>
              <a:gd name="T48" fmla="*/ 30 w 76"/>
              <a:gd name="T49" fmla="*/ 75 h 75"/>
              <a:gd name="T50" fmla="*/ 30 w 76"/>
              <a:gd name="T51" fmla="*/ 75 h 75"/>
              <a:gd name="T52" fmla="*/ 30 w 76"/>
              <a:gd name="T53" fmla="*/ 75 h 75"/>
              <a:gd name="T54" fmla="*/ 30 w 76"/>
              <a:gd name="T55" fmla="*/ 75 h 75"/>
              <a:gd name="T56" fmla="*/ 30 w 76"/>
              <a:gd name="T57" fmla="*/ 75 h 75"/>
              <a:gd name="T58" fmla="*/ 31 w 76"/>
              <a:gd name="T59" fmla="*/ 75 h 75"/>
              <a:gd name="T60" fmla="*/ 72 w 76"/>
              <a:gd name="T61" fmla="*/ 33 h 75"/>
              <a:gd name="T62" fmla="*/ 37 w 76"/>
              <a:gd name="T63" fmla="*/ 18 h 75"/>
              <a:gd name="T64" fmla="*/ 12 w 76"/>
              <a:gd name="T65" fmla="*/ 51 h 75"/>
              <a:gd name="T66" fmla="*/ 7 w 76"/>
              <a:gd name="T67" fmla="*/ 69 h 75"/>
              <a:gd name="T68" fmla="*/ 21 w 76"/>
              <a:gd name="T69" fmla="*/ 69 h 75"/>
              <a:gd name="T70" fmla="*/ 14 w 76"/>
              <a:gd name="T71" fmla="*/ 54 h 75"/>
              <a:gd name="T72" fmla="*/ 22 w 76"/>
              <a:gd name="T73" fmla="*/ 61 h 75"/>
              <a:gd name="T74" fmla="*/ 29 w 76"/>
              <a:gd name="T75" fmla="*/ 68 h 75"/>
              <a:gd name="T76" fmla="*/ 58 w 76"/>
              <a:gd name="T77" fmla="*/ 38 h 75"/>
              <a:gd name="T78" fmla="*/ 69 w 76"/>
              <a:gd name="T79" fmla="*/ 25 h 75"/>
              <a:gd name="T80" fmla="*/ 63 w 76"/>
              <a:gd name="T81" fmla="*/ 34 h 75"/>
              <a:gd name="T82" fmla="*/ 44 w 76"/>
              <a:gd name="T83" fmla="*/ 11 h 75"/>
              <a:gd name="T84" fmla="*/ 51 w 76"/>
              <a:gd name="T85" fmla="*/ 6 h 75"/>
              <a:gd name="T86" fmla="*/ 69 w 76"/>
              <a:gd name="T87" fmla="*/ 25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76" h="75">
                <a:moveTo>
                  <a:pt x="76" y="25"/>
                </a:moveTo>
                <a:cubicBezTo>
                  <a:pt x="76" y="22"/>
                  <a:pt x="75" y="19"/>
                  <a:pt x="72" y="17"/>
                </a:cubicBezTo>
                <a:cubicBezTo>
                  <a:pt x="59" y="3"/>
                  <a:pt x="59" y="3"/>
                  <a:pt x="59" y="3"/>
                </a:cubicBezTo>
                <a:cubicBezTo>
                  <a:pt x="57" y="1"/>
                  <a:pt x="54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48" y="0"/>
                  <a:pt x="45" y="1"/>
                  <a:pt x="43" y="3"/>
                </a:cubicBezTo>
                <a:cubicBezTo>
                  <a:pt x="29" y="17"/>
                  <a:pt x="15" y="31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74"/>
                  <a:pt x="2" y="75"/>
                  <a:pt x="3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45" y="61"/>
                  <a:pt x="58" y="47"/>
                  <a:pt x="72" y="33"/>
                </a:cubicBezTo>
                <a:cubicBezTo>
                  <a:pt x="75" y="31"/>
                  <a:pt x="76" y="28"/>
                  <a:pt x="76" y="25"/>
                </a:cubicBezTo>
                <a:cubicBezTo>
                  <a:pt x="76" y="25"/>
                  <a:pt x="76" y="25"/>
                  <a:pt x="76" y="25"/>
                </a:cubicBezTo>
                <a:close/>
                <a:moveTo>
                  <a:pt x="37" y="18"/>
                </a:moveTo>
                <a:cubicBezTo>
                  <a:pt x="37" y="18"/>
                  <a:pt x="37" y="18"/>
                  <a:pt x="37" y="18"/>
                </a:cubicBezTo>
                <a:cubicBezTo>
                  <a:pt x="41" y="21"/>
                  <a:pt x="41" y="21"/>
                  <a:pt x="41" y="21"/>
                </a:cubicBezTo>
                <a:cubicBezTo>
                  <a:pt x="12" y="51"/>
                  <a:pt x="12" y="51"/>
                  <a:pt x="12" y="51"/>
                </a:cubicBezTo>
                <a:cubicBezTo>
                  <a:pt x="8" y="47"/>
                  <a:pt x="8" y="47"/>
                  <a:pt x="8" y="47"/>
                </a:cubicBezTo>
                <a:cubicBezTo>
                  <a:pt x="37" y="18"/>
                  <a:pt x="37" y="18"/>
                  <a:pt x="37" y="18"/>
                </a:cubicBezTo>
                <a:close/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55"/>
                  <a:pt x="7" y="55"/>
                  <a:pt x="7" y="55"/>
                </a:cubicBezTo>
                <a:cubicBezTo>
                  <a:pt x="21" y="69"/>
                  <a:pt x="21" y="69"/>
                  <a:pt x="21" y="69"/>
                </a:cubicBezTo>
                <a:cubicBezTo>
                  <a:pt x="7" y="69"/>
                  <a:pt x="7" y="69"/>
                  <a:pt x="7" y="69"/>
                </a:cubicBezTo>
                <a:close/>
                <a:moveTo>
                  <a:pt x="14" y="54"/>
                </a:moveTo>
                <a:cubicBezTo>
                  <a:pt x="14" y="54"/>
                  <a:pt x="14" y="54"/>
                  <a:pt x="14" y="54"/>
                </a:cubicBezTo>
                <a:cubicBezTo>
                  <a:pt x="44" y="24"/>
                  <a:pt x="44" y="24"/>
                  <a:pt x="44" y="24"/>
                </a:cubicBezTo>
                <a:cubicBezTo>
                  <a:pt x="52" y="32"/>
                  <a:pt x="52" y="32"/>
                  <a:pt x="52" y="32"/>
                </a:cubicBezTo>
                <a:cubicBezTo>
                  <a:pt x="22" y="61"/>
                  <a:pt x="22" y="61"/>
                  <a:pt x="22" y="61"/>
                </a:cubicBezTo>
                <a:cubicBezTo>
                  <a:pt x="14" y="54"/>
                  <a:pt x="14" y="54"/>
                  <a:pt x="14" y="54"/>
                </a:cubicBezTo>
                <a:close/>
                <a:moveTo>
                  <a:pt x="29" y="68"/>
                </a:moveTo>
                <a:cubicBezTo>
                  <a:pt x="29" y="68"/>
                  <a:pt x="29" y="68"/>
                  <a:pt x="29" y="68"/>
                </a:cubicBezTo>
                <a:cubicBezTo>
                  <a:pt x="25" y="64"/>
                  <a:pt x="25" y="64"/>
                  <a:pt x="25" y="64"/>
                </a:cubicBezTo>
                <a:cubicBezTo>
                  <a:pt x="54" y="35"/>
                  <a:pt x="54" y="35"/>
                  <a:pt x="54" y="35"/>
                </a:cubicBezTo>
                <a:cubicBezTo>
                  <a:pt x="58" y="38"/>
                  <a:pt x="58" y="38"/>
                  <a:pt x="58" y="38"/>
                </a:cubicBezTo>
                <a:cubicBezTo>
                  <a:pt x="29" y="68"/>
                  <a:pt x="29" y="68"/>
                  <a:pt x="29" y="68"/>
                </a:cubicBezTo>
                <a:close/>
                <a:moveTo>
                  <a:pt x="69" y="25"/>
                </a:moveTo>
                <a:cubicBezTo>
                  <a:pt x="69" y="25"/>
                  <a:pt x="69" y="25"/>
                  <a:pt x="69" y="25"/>
                </a:cubicBezTo>
                <a:cubicBezTo>
                  <a:pt x="69" y="25"/>
                  <a:pt x="69" y="25"/>
                  <a:pt x="69" y="25"/>
                </a:cubicBezTo>
                <a:cubicBezTo>
                  <a:pt x="69" y="26"/>
                  <a:pt x="69" y="28"/>
                  <a:pt x="68" y="29"/>
                </a:cubicBezTo>
                <a:cubicBezTo>
                  <a:pt x="63" y="34"/>
                  <a:pt x="63" y="34"/>
                  <a:pt x="63" y="34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3"/>
                  <a:pt x="42" y="13"/>
                  <a:pt x="42" y="13"/>
                </a:cubicBezTo>
                <a:cubicBezTo>
                  <a:pt x="44" y="11"/>
                  <a:pt x="44" y="11"/>
                  <a:pt x="44" y="11"/>
                </a:cubicBezTo>
                <a:cubicBezTo>
                  <a:pt x="47" y="8"/>
                  <a:pt x="47" y="8"/>
                  <a:pt x="47" y="8"/>
                </a:cubicBezTo>
                <a:cubicBezTo>
                  <a:pt x="48" y="7"/>
                  <a:pt x="50" y="6"/>
                  <a:pt x="51" y="6"/>
                </a:cubicBezTo>
                <a:cubicBezTo>
                  <a:pt x="51" y="6"/>
                  <a:pt x="51" y="6"/>
                  <a:pt x="51" y="6"/>
                </a:cubicBezTo>
                <a:cubicBezTo>
                  <a:pt x="52" y="6"/>
                  <a:pt x="54" y="7"/>
                  <a:pt x="55" y="8"/>
                </a:cubicBezTo>
                <a:cubicBezTo>
                  <a:pt x="68" y="21"/>
                  <a:pt x="68" y="21"/>
                  <a:pt x="68" y="21"/>
                </a:cubicBezTo>
                <a:cubicBezTo>
                  <a:pt x="69" y="22"/>
                  <a:pt x="69" y="23"/>
                  <a:pt x="69" y="25"/>
                </a:cubicBezTo>
                <a:cubicBezTo>
                  <a:pt x="69" y="25"/>
                  <a:pt x="69" y="25"/>
                  <a:pt x="69" y="2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ea typeface="华文细黑" panose="02010600040101010101" pitchFamily="2" charset="-122"/>
            </a:endParaRP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1116013" y="2825750"/>
            <a:ext cx="28797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000" b="1" dirty="0">
                <a:solidFill>
                  <a:schemeClr val="accent1"/>
                </a:solidFill>
                <a:ea typeface="华文细黑" panose="02010600040101010101" pitchFamily="2" charset="-122"/>
              </a:rPr>
              <a:t>PLAN</a:t>
            </a:r>
          </a:p>
          <a:p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ea typeface="华文细黑" panose="02010600040101010101" pitchFamily="2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ea typeface="华文细黑" panose="02010600040101010101" pitchFamily="2" charset="-122"/>
              </a:rPr>
              <a:t>templates.</a:t>
            </a:r>
          </a:p>
        </p:txBody>
      </p:sp>
      <p:sp>
        <p:nvSpPr>
          <p:cNvPr id="14386" name="Freeform 50"/>
          <p:cNvSpPr/>
          <p:nvPr/>
        </p:nvSpPr>
        <p:spPr bwMode="auto">
          <a:xfrm>
            <a:off x="827088" y="3328988"/>
            <a:ext cx="176212" cy="158750"/>
          </a:xfrm>
          <a:custGeom>
            <a:avLst/>
            <a:gdLst>
              <a:gd name="T0" fmla="*/ 25 w 82"/>
              <a:gd name="T1" fmla="*/ 35 h 74"/>
              <a:gd name="T2" fmla="*/ 25 w 82"/>
              <a:gd name="T3" fmla="*/ 35 h 74"/>
              <a:gd name="T4" fmla="*/ 9 w 82"/>
              <a:gd name="T5" fmla="*/ 51 h 74"/>
              <a:gd name="T6" fmla="*/ 6 w 82"/>
              <a:gd name="T7" fmla="*/ 58 h 74"/>
              <a:gd name="T8" fmla="*/ 9 w 82"/>
              <a:gd name="T9" fmla="*/ 65 h 74"/>
              <a:gd name="T10" fmla="*/ 9 w 82"/>
              <a:gd name="T11" fmla="*/ 65 h 74"/>
              <a:gd name="T12" fmla="*/ 17 w 82"/>
              <a:gd name="T13" fmla="*/ 68 h 74"/>
              <a:gd name="T14" fmla="*/ 24 w 82"/>
              <a:gd name="T15" fmla="*/ 65 h 74"/>
              <a:gd name="T16" fmla="*/ 42 w 82"/>
              <a:gd name="T17" fmla="*/ 47 h 74"/>
              <a:gd name="T18" fmla="*/ 42 w 82"/>
              <a:gd name="T19" fmla="*/ 47 h 74"/>
              <a:gd name="T20" fmla="*/ 61 w 82"/>
              <a:gd name="T21" fmla="*/ 28 h 74"/>
              <a:gd name="T22" fmla="*/ 62 w 82"/>
              <a:gd name="T23" fmla="*/ 25 h 74"/>
              <a:gd name="T24" fmla="*/ 61 w 82"/>
              <a:gd name="T25" fmla="*/ 22 h 74"/>
              <a:gd name="T26" fmla="*/ 58 w 82"/>
              <a:gd name="T27" fmla="*/ 20 h 74"/>
              <a:gd name="T28" fmla="*/ 55 w 82"/>
              <a:gd name="T29" fmla="*/ 22 h 74"/>
              <a:gd name="T30" fmla="*/ 27 w 82"/>
              <a:gd name="T31" fmla="*/ 49 h 74"/>
              <a:gd name="T32" fmla="*/ 22 w 82"/>
              <a:gd name="T33" fmla="*/ 49 h 74"/>
              <a:gd name="T34" fmla="*/ 22 w 82"/>
              <a:gd name="T35" fmla="*/ 45 h 74"/>
              <a:gd name="T36" fmla="*/ 50 w 82"/>
              <a:gd name="T37" fmla="*/ 17 h 74"/>
              <a:gd name="T38" fmla="*/ 58 w 82"/>
              <a:gd name="T39" fmla="*/ 14 h 74"/>
              <a:gd name="T40" fmla="*/ 65 w 82"/>
              <a:gd name="T41" fmla="*/ 17 h 74"/>
              <a:gd name="T42" fmla="*/ 68 w 82"/>
              <a:gd name="T43" fmla="*/ 25 h 74"/>
              <a:gd name="T44" fmla="*/ 65 w 82"/>
              <a:gd name="T45" fmla="*/ 32 h 74"/>
              <a:gd name="T46" fmla="*/ 46 w 82"/>
              <a:gd name="T47" fmla="*/ 52 h 74"/>
              <a:gd name="T48" fmla="*/ 46 w 82"/>
              <a:gd name="T49" fmla="*/ 52 h 74"/>
              <a:gd name="T50" fmla="*/ 46 w 82"/>
              <a:gd name="T51" fmla="*/ 52 h 74"/>
              <a:gd name="T52" fmla="*/ 28 w 82"/>
              <a:gd name="T53" fmla="*/ 70 h 74"/>
              <a:gd name="T54" fmla="*/ 17 w 82"/>
              <a:gd name="T55" fmla="*/ 74 h 74"/>
              <a:gd name="T56" fmla="*/ 5 w 82"/>
              <a:gd name="T57" fmla="*/ 70 h 74"/>
              <a:gd name="T58" fmla="*/ 5 w 82"/>
              <a:gd name="T59" fmla="*/ 70 h 74"/>
              <a:gd name="T60" fmla="*/ 0 w 82"/>
              <a:gd name="T61" fmla="*/ 58 h 74"/>
              <a:gd name="T62" fmla="*/ 5 w 82"/>
              <a:gd name="T63" fmla="*/ 46 h 74"/>
              <a:gd name="T64" fmla="*/ 23 w 82"/>
              <a:gd name="T65" fmla="*/ 29 h 74"/>
              <a:gd name="T66" fmla="*/ 23 w 82"/>
              <a:gd name="T67" fmla="*/ 28 h 74"/>
              <a:gd name="T68" fmla="*/ 45 w 82"/>
              <a:gd name="T69" fmla="*/ 6 h 74"/>
              <a:gd name="T70" fmla="*/ 61 w 82"/>
              <a:gd name="T71" fmla="*/ 0 h 74"/>
              <a:gd name="T72" fmla="*/ 76 w 82"/>
              <a:gd name="T73" fmla="*/ 6 h 74"/>
              <a:gd name="T74" fmla="*/ 82 w 82"/>
              <a:gd name="T75" fmla="*/ 21 h 74"/>
              <a:gd name="T76" fmla="*/ 76 w 82"/>
              <a:gd name="T77" fmla="*/ 36 h 74"/>
              <a:gd name="T78" fmla="*/ 45 w 82"/>
              <a:gd name="T79" fmla="*/ 67 h 74"/>
              <a:gd name="T80" fmla="*/ 40 w 82"/>
              <a:gd name="T81" fmla="*/ 67 h 74"/>
              <a:gd name="T82" fmla="*/ 40 w 82"/>
              <a:gd name="T83" fmla="*/ 63 h 74"/>
              <a:gd name="T84" fmla="*/ 71 w 82"/>
              <a:gd name="T85" fmla="*/ 32 h 74"/>
              <a:gd name="T86" fmla="*/ 76 w 82"/>
              <a:gd name="T87" fmla="*/ 21 h 74"/>
              <a:gd name="T88" fmla="*/ 71 w 82"/>
              <a:gd name="T89" fmla="*/ 10 h 74"/>
              <a:gd name="T90" fmla="*/ 61 w 82"/>
              <a:gd name="T91" fmla="*/ 6 h 74"/>
              <a:gd name="T92" fmla="*/ 50 w 82"/>
              <a:gd name="T93" fmla="*/ 10 h 74"/>
              <a:gd name="T94" fmla="*/ 25 w 82"/>
              <a:gd name="T95" fmla="*/ 35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2" h="74">
                <a:moveTo>
                  <a:pt x="25" y="35"/>
                </a:moveTo>
                <a:cubicBezTo>
                  <a:pt x="25" y="35"/>
                  <a:pt x="25" y="35"/>
                  <a:pt x="25" y="35"/>
                </a:cubicBezTo>
                <a:cubicBezTo>
                  <a:pt x="9" y="51"/>
                  <a:pt x="9" y="51"/>
                  <a:pt x="9" y="51"/>
                </a:cubicBezTo>
                <a:cubicBezTo>
                  <a:pt x="7" y="53"/>
                  <a:pt x="6" y="55"/>
                  <a:pt x="6" y="58"/>
                </a:cubicBezTo>
                <a:cubicBezTo>
                  <a:pt x="6" y="61"/>
                  <a:pt x="7" y="63"/>
                  <a:pt x="9" y="65"/>
                </a:cubicBezTo>
                <a:cubicBezTo>
                  <a:pt x="9" y="65"/>
                  <a:pt x="9" y="65"/>
                  <a:pt x="9" y="65"/>
                </a:cubicBezTo>
                <a:cubicBezTo>
                  <a:pt x="11" y="67"/>
                  <a:pt x="14" y="68"/>
                  <a:pt x="17" y="68"/>
                </a:cubicBezTo>
                <a:cubicBezTo>
                  <a:pt x="19" y="68"/>
                  <a:pt x="22" y="67"/>
                  <a:pt x="24" y="65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61" y="28"/>
                  <a:pt x="61" y="28"/>
                  <a:pt x="61" y="28"/>
                </a:cubicBezTo>
                <a:cubicBezTo>
                  <a:pt x="62" y="27"/>
                  <a:pt x="62" y="26"/>
                  <a:pt x="62" y="25"/>
                </a:cubicBezTo>
                <a:cubicBezTo>
                  <a:pt x="62" y="24"/>
                  <a:pt x="62" y="23"/>
                  <a:pt x="61" y="22"/>
                </a:cubicBezTo>
                <a:cubicBezTo>
                  <a:pt x="60" y="21"/>
                  <a:pt x="59" y="20"/>
                  <a:pt x="58" y="20"/>
                </a:cubicBezTo>
                <a:cubicBezTo>
                  <a:pt x="57" y="20"/>
                  <a:pt x="55" y="21"/>
                  <a:pt x="55" y="22"/>
                </a:cubicBezTo>
                <a:cubicBezTo>
                  <a:pt x="27" y="49"/>
                  <a:pt x="27" y="49"/>
                  <a:pt x="27" y="49"/>
                </a:cubicBezTo>
                <a:cubicBezTo>
                  <a:pt x="26" y="51"/>
                  <a:pt x="24" y="51"/>
                  <a:pt x="22" y="49"/>
                </a:cubicBezTo>
                <a:cubicBezTo>
                  <a:pt x="21" y="48"/>
                  <a:pt x="21" y="46"/>
                  <a:pt x="22" y="45"/>
                </a:cubicBezTo>
                <a:cubicBezTo>
                  <a:pt x="50" y="17"/>
                  <a:pt x="50" y="17"/>
                  <a:pt x="50" y="17"/>
                </a:cubicBezTo>
                <a:cubicBezTo>
                  <a:pt x="52" y="15"/>
                  <a:pt x="55" y="14"/>
                  <a:pt x="58" y="14"/>
                </a:cubicBezTo>
                <a:cubicBezTo>
                  <a:pt x="60" y="14"/>
                  <a:pt x="63" y="15"/>
                  <a:pt x="65" y="17"/>
                </a:cubicBezTo>
                <a:cubicBezTo>
                  <a:pt x="67" y="19"/>
                  <a:pt x="68" y="22"/>
                  <a:pt x="68" y="25"/>
                </a:cubicBezTo>
                <a:cubicBezTo>
                  <a:pt x="68" y="28"/>
                  <a:pt x="67" y="30"/>
                  <a:pt x="65" y="32"/>
                </a:cubicBezTo>
                <a:cubicBezTo>
                  <a:pt x="46" y="52"/>
                  <a:pt x="46" y="52"/>
                  <a:pt x="46" y="52"/>
                </a:cubicBezTo>
                <a:cubicBezTo>
                  <a:pt x="46" y="52"/>
                  <a:pt x="46" y="52"/>
                  <a:pt x="46" y="52"/>
                </a:cubicBezTo>
                <a:cubicBezTo>
                  <a:pt x="46" y="52"/>
                  <a:pt x="46" y="52"/>
                  <a:pt x="46" y="52"/>
                </a:cubicBezTo>
                <a:cubicBezTo>
                  <a:pt x="28" y="70"/>
                  <a:pt x="28" y="70"/>
                  <a:pt x="28" y="70"/>
                </a:cubicBezTo>
                <a:cubicBezTo>
                  <a:pt x="25" y="73"/>
                  <a:pt x="21" y="74"/>
                  <a:pt x="17" y="74"/>
                </a:cubicBezTo>
                <a:cubicBezTo>
                  <a:pt x="12" y="74"/>
                  <a:pt x="8" y="73"/>
                  <a:pt x="5" y="70"/>
                </a:cubicBezTo>
                <a:cubicBezTo>
                  <a:pt x="5" y="70"/>
                  <a:pt x="5" y="70"/>
                  <a:pt x="5" y="70"/>
                </a:cubicBezTo>
                <a:cubicBezTo>
                  <a:pt x="2" y="66"/>
                  <a:pt x="0" y="62"/>
                  <a:pt x="0" y="58"/>
                </a:cubicBezTo>
                <a:cubicBezTo>
                  <a:pt x="0" y="54"/>
                  <a:pt x="2" y="50"/>
                  <a:pt x="5" y="46"/>
                </a:cubicBezTo>
                <a:cubicBezTo>
                  <a:pt x="23" y="29"/>
                  <a:pt x="23" y="29"/>
                  <a:pt x="23" y="29"/>
                </a:cubicBezTo>
                <a:cubicBezTo>
                  <a:pt x="23" y="28"/>
                  <a:pt x="23" y="28"/>
                  <a:pt x="23" y="28"/>
                </a:cubicBezTo>
                <a:cubicBezTo>
                  <a:pt x="45" y="6"/>
                  <a:pt x="45" y="6"/>
                  <a:pt x="45" y="6"/>
                </a:cubicBezTo>
                <a:cubicBezTo>
                  <a:pt x="50" y="2"/>
                  <a:pt x="55" y="0"/>
                  <a:pt x="61" y="0"/>
                </a:cubicBezTo>
                <a:cubicBezTo>
                  <a:pt x="66" y="0"/>
                  <a:pt x="71" y="2"/>
                  <a:pt x="76" y="6"/>
                </a:cubicBezTo>
                <a:cubicBezTo>
                  <a:pt x="80" y="10"/>
                  <a:pt x="82" y="16"/>
                  <a:pt x="82" y="21"/>
                </a:cubicBezTo>
                <a:cubicBezTo>
                  <a:pt x="82" y="26"/>
                  <a:pt x="80" y="32"/>
                  <a:pt x="76" y="36"/>
                </a:cubicBezTo>
                <a:cubicBezTo>
                  <a:pt x="45" y="67"/>
                  <a:pt x="45" y="67"/>
                  <a:pt x="45" y="67"/>
                </a:cubicBezTo>
                <a:cubicBezTo>
                  <a:pt x="43" y="68"/>
                  <a:pt x="41" y="68"/>
                  <a:pt x="40" y="67"/>
                </a:cubicBezTo>
                <a:cubicBezTo>
                  <a:pt x="39" y="66"/>
                  <a:pt x="39" y="64"/>
                  <a:pt x="40" y="63"/>
                </a:cubicBezTo>
                <a:cubicBezTo>
                  <a:pt x="71" y="32"/>
                  <a:pt x="71" y="32"/>
                  <a:pt x="71" y="32"/>
                </a:cubicBezTo>
                <a:cubicBezTo>
                  <a:pt x="74" y="29"/>
                  <a:pt x="76" y="25"/>
                  <a:pt x="76" y="21"/>
                </a:cubicBezTo>
                <a:cubicBezTo>
                  <a:pt x="76" y="17"/>
                  <a:pt x="74" y="13"/>
                  <a:pt x="71" y="10"/>
                </a:cubicBezTo>
                <a:cubicBezTo>
                  <a:pt x="68" y="7"/>
                  <a:pt x="64" y="6"/>
                  <a:pt x="61" y="6"/>
                </a:cubicBezTo>
                <a:cubicBezTo>
                  <a:pt x="57" y="6"/>
                  <a:pt x="53" y="7"/>
                  <a:pt x="50" y="10"/>
                </a:cubicBezTo>
                <a:cubicBezTo>
                  <a:pt x="25" y="35"/>
                  <a:pt x="25" y="35"/>
                  <a:pt x="25" y="3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ea typeface="华文细黑" panose="02010600040101010101" pitchFamily="2" charset="-122"/>
            </a:endParaRP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1116013" y="3257550"/>
            <a:ext cx="28797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ea typeface="华文细黑" panose="02010600040101010101" pitchFamily="2" charset="-122"/>
              </a:rPr>
              <a:t>GOAL</a:t>
            </a:r>
          </a:p>
          <a:p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ea typeface="华文细黑" panose="02010600040101010101" pitchFamily="2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ea typeface="华文细黑" panose="02010600040101010101" pitchFamily="2" charset="-122"/>
              </a:rPr>
              <a:t>templates.</a:t>
            </a:r>
          </a:p>
        </p:txBody>
      </p:sp>
      <p:sp>
        <p:nvSpPr>
          <p:cNvPr id="14388" name="Freeform 52"/>
          <p:cNvSpPr>
            <a:spLocks noEditPoints="1"/>
          </p:cNvSpPr>
          <p:nvPr/>
        </p:nvSpPr>
        <p:spPr bwMode="auto">
          <a:xfrm>
            <a:off x="827088" y="3749675"/>
            <a:ext cx="177800" cy="177800"/>
          </a:xfrm>
          <a:custGeom>
            <a:avLst/>
            <a:gdLst>
              <a:gd name="T0" fmla="*/ 38 w 82"/>
              <a:gd name="T1" fmla="*/ 32 h 82"/>
              <a:gd name="T2" fmla="*/ 28 w 82"/>
              <a:gd name="T3" fmla="*/ 36 h 82"/>
              <a:gd name="T4" fmla="*/ 34 w 82"/>
              <a:gd name="T5" fmla="*/ 34 h 82"/>
              <a:gd name="T6" fmla="*/ 33 w 82"/>
              <a:gd name="T7" fmla="*/ 37 h 82"/>
              <a:gd name="T8" fmla="*/ 34 w 82"/>
              <a:gd name="T9" fmla="*/ 56 h 82"/>
              <a:gd name="T10" fmla="*/ 37 w 82"/>
              <a:gd name="T11" fmla="*/ 46 h 82"/>
              <a:gd name="T12" fmla="*/ 30 w 82"/>
              <a:gd name="T13" fmla="*/ 54 h 82"/>
              <a:gd name="T14" fmla="*/ 34 w 82"/>
              <a:gd name="T15" fmla="*/ 49 h 82"/>
              <a:gd name="T16" fmla="*/ 35 w 82"/>
              <a:gd name="T17" fmla="*/ 51 h 82"/>
              <a:gd name="T18" fmla="*/ 33 w 82"/>
              <a:gd name="T19" fmla="*/ 49 h 82"/>
              <a:gd name="T20" fmla="*/ 68 w 82"/>
              <a:gd name="T21" fmla="*/ 36 h 82"/>
              <a:gd name="T22" fmla="*/ 59 w 82"/>
              <a:gd name="T23" fmla="*/ 32 h 82"/>
              <a:gd name="T24" fmla="*/ 62 w 82"/>
              <a:gd name="T25" fmla="*/ 35 h 82"/>
              <a:gd name="T26" fmla="*/ 63 w 82"/>
              <a:gd name="T27" fmla="*/ 38 h 82"/>
              <a:gd name="T28" fmla="*/ 44 w 82"/>
              <a:gd name="T29" fmla="*/ 40 h 82"/>
              <a:gd name="T30" fmla="*/ 52 w 82"/>
              <a:gd name="T31" fmla="*/ 32 h 82"/>
              <a:gd name="T32" fmla="*/ 44 w 82"/>
              <a:gd name="T33" fmla="*/ 40 h 82"/>
              <a:gd name="T34" fmla="*/ 49 w 82"/>
              <a:gd name="T35" fmla="*/ 35 h 82"/>
              <a:gd name="T36" fmla="*/ 47 w 82"/>
              <a:gd name="T37" fmla="*/ 37 h 82"/>
              <a:gd name="T38" fmla="*/ 34 w 82"/>
              <a:gd name="T39" fmla="*/ 70 h 82"/>
              <a:gd name="T40" fmla="*/ 37 w 82"/>
              <a:gd name="T41" fmla="*/ 61 h 82"/>
              <a:gd name="T42" fmla="*/ 30 w 82"/>
              <a:gd name="T43" fmla="*/ 68 h 82"/>
              <a:gd name="T44" fmla="*/ 35 w 82"/>
              <a:gd name="T45" fmla="*/ 63 h 82"/>
              <a:gd name="T46" fmla="*/ 33 w 82"/>
              <a:gd name="T47" fmla="*/ 66 h 82"/>
              <a:gd name="T48" fmla="*/ 79 w 82"/>
              <a:gd name="T49" fmla="*/ 0 h 82"/>
              <a:gd name="T50" fmla="*/ 79 w 82"/>
              <a:gd name="T51" fmla="*/ 82 h 82"/>
              <a:gd name="T52" fmla="*/ 76 w 82"/>
              <a:gd name="T53" fmla="*/ 76 h 82"/>
              <a:gd name="T54" fmla="*/ 76 w 82"/>
              <a:gd name="T55" fmla="*/ 21 h 82"/>
              <a:gd name="T56" fmla="*/ 13 w 82"/>
              <a:gd name="T57" fmla="*/ 11 h 82"/>
              <a:gd name="T58" fmla="*/ 29 w 82"/>
              <a:gd name="T59" fmla="*/ 11 h 82"/>
              <a:gd name="T60" fmla="*/ 46 w 82"/>
              <a:gd name="T61" fmla="*/ 11 h 82"/>
              <a:gd name="T62" fmla="*/ 63 w 82"/>
              <a:gd name="T63" fmla="*/ 11 h 82"/>
              <a:gd name="T64" fmla="*/ 76 w 82"/>
              <a:gd name="T65" fmla="*/ 21 h 82"/>
              <a:gd name="T66" fmla="*/ 52 w 82"/>
              <a:gd name="T67" fmla="*/ 68 h 82"/>
              <a:gd name="T68" fmla="*/ 44 w 82"/>
              <a:gd name="T69" fmla="*/ 61 h 82"/>
              <a:gd name="T70" fmla="*/ 47 w 82"/>
              <a:gd name="T71" fmla="*/ 63 h 82"/>
              <a:gd name="T72" fmla="*/ 50 w 82"/>
              <a:gd name="T73" fmla="*/ 64 h 82"/>
              <a:gd name="T74" fmla="*/ 47 w 82"/>
              <a:gd name="T75" fmla="*/ 66 h 82"/>
              <a:gd name="T76" fmla="*/ 19 w 82"/>
              <a:gd name="T77" fmla="*/ 56 h 82"/>
              <a:gd name="T78" fmla="*/ 23 w 82"/>
              <a:gd name="T79" fmla="*/ 46 h 82"/>
              <a:gd name="T80" fmla="*/ 15 w 82"/>
              <a:gd name="T81" fmla="*/ 54 h 82"/>
              <a:gd name="T82" fmla="*/ 20 w 82"/>
              <a:gd name="T83" fmla="*/ 49 h 82"/>
              <a:gd name="T84" fmla="*/ 19 w 82"/>
              <a:gd name="T85" fmla="*/ 52 h 82"/>
              <a:gd name="T86" fmla="*/ 15 w 82"/>
              <a:gd name="T87" fmla="*/ 68 h 82"/>
              <a:gd name="T88" fmla="*/ 25 w 82"/>
              <a:gd name="T89" fmla="*/ 64 h 82"/>
              <a:gd name="T90" fmla="*/ 15 w 82"/>
              <a:gd name="T91" fmla="*/ 61 h 82"/>
              <a:gd name="T92" fmla="*/ 19 w 82"/>
              <a:gd name="T93" fmla="*/ 63 h 82"/>
              <a:gd name="T94" fmla="*/ 20 w 82"/>
              <a:gd name="T95" fmla="*/ 66 h 82"/>
              <a:gd name="T96" fmla="*/ 18 w 82"/>
              <a:gd name="T97" fmla="*/ 63 h 82"/>
              <a:gd name="T98" fmla="*/ 52 w 82"/>
              <a:gd name="T99" fmla="*/ 54 h 82"/>
              <a:gd name="T100" fmla="*/ 44 w 82"/>
              <a:gd name="T101" fmla="*/ 46 h 82"/>
              <a:gd name="T102" fmla="*/ 47 w 82"/>
              <a:gd name="T103" fmla="*/ 49 h 82"/>
              <a:gd name="T104" fmla="*/ 49 w 82"/>
              <a:gd name="T105" fmla="*/ 49 h 82"/>
              <a:gd name="T106" fmla="*/ 47 w 82"/>
              <a:gd name="T107" fmla="*/ 51 h 82"/>
              <a:gd name="T108" fmla="*/ 59 w 82"/>
              <a:gd name="T109" fmla="*/ 54 h 82"/>
              <a:gd name="T110" fmla="*/ 67 w 82"/>
              <a:gd name="T111" fmla="*/ 46 h 82"/>
              <a:gd name="T112" fmla="*/ 59 w 82"/>
              <a:gd name="T113" fmla="*/ 54 h 82"/>
              <a:gd name="T114" fmla="*/ 64 w 82"/>
              <a:gd name="T115" fmla="*/ 49 h 82"/>
              <a:gd name="T116" fmla="*/ 63 w 82"/>
              <a:gd name="T117" fmla="*/ 5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2" h="82">
                <a:moveTo>
                  <a:pt x="30" y="40"/>
                </a:moveTo>
                <a:cubicBezTo>
                  <a:pt x="31" y="41"/>
                  <a:pt x="32" y="41"/>
                  <a:pt x="34" y="41"/>
                </a:cubicBezTo>
                <a:cubicBezTo>
                  <a:pt x="35" y="41"/>
                  <a:pt x="37" y="41"/>
                  <a:pt x="38" y="40"/>
                </a:cubicBezTo>
                <a:cubicBezTo>
                  <a:pt x="39" y="39"/>
                  <a:pt x="39" y="37"/>
                  <a:pt x="39" y="36"/>
                </a:cubicBezTo>
                <a:cubicBezTo>
                  <a:pt x="39" y="35"/>
                  <a:pt x="38" y="33"/>
                  <a:pt x="38" y="32"/>
                </a:cubicBezTo>
                <a:cubicBezTo>
                  <a:pt x="37" y="32"/>
                  <a:pt x="37" y="32"/>
                  <a:pt x="37" y="32"/>
                </a:cubicBezTo>
                <a:cubicBezTo>
                  <a:pt x="37" y="31"/>
                  <a:pt x="35" y="31"/>
                  <a:pt x="34" y="31"/>
                </a:cubicBezTo>
                <a:cubicBezTo>
                  <a:pt x="32" y="31"/>
                  <a:pt x="31" y="31"/>
                  <a:pt x="30" y="32"/>
                </a:cubicBezTo>
                <a:cubicBezTo>
                  <a:pt x="30" y="32"/>
                  <a:pt x="30" y="32"/>
                  <a:pt x="30" y="32"/>
                </a:cubicBezTo>
                <a:cubicBezTo>
                  <a:pt x="29" y="33"/>
                  <a:pt x="28" y="35"/>
                  <a:pt x="28" y="36"/>
                </a:cubicBezTo>
                <a:cubicBezTo>
                  <a:pt x="28" y="37"/>
                  <a:pt x="29" y="39"/>
                  <a:pt x="30" y="40"/>
                </a:cubicBezTo>
                <a:cubicBezTo>
                  <a:pt x="30" y="40"/>
                  <a:pt x="30" y="40"/>
                  <a:pt x="30" y="40"/>
                </a:cubicBezTo>
                <a:close/>
                <a:moveTo>
                  <a:pt x="33" y="35"/>
                </a:moveTo>
                <a:cubicBezTo>
                  <a:pt x="33" y="35"/>
                  <a:pt x="33" y="35"/>
                  <a:pt x="33" y="35"/>
                </a:cubicBezTo>
                <a:cubicBezTo>
                  <a:pt x="33" y="35"/>
                  <a:pt x="33" y="34"/>
                  <a:pt x="34" y="34"/>
                </a:cubicBezTo>
                <a:cubicBezTo>
                  <a:pt x="34" y="34"/>
                  <a:pt x="35" y="35"/>
                  <a:pt x="35" y="35"/>
                </a:cubicBezTo>
                <a:cubicBezTo>
                  <a:pt x="35" y="35"/>
                  <a:pt x="35" y="36"/>
                  <a:pt x="35" y="36"/>
                </a:cubicBezTo>
                <a:cubicBezTo>
                  <a:pt x="35" y="36"/>
                  <a:pt x="35" y="37"/>
                  <a:pt x="35" y="37"/>
                </a:cubicBezTo>
                <a:cubicBezTo>
                  <a:pt x="35" y="37"/>
                  <a:pt x="34" y="38"/>
                  <a:pt x="34" y="38"/>
                </a:cubicBezTo>
                <a:cubicBezTo>
                  <a:pt x="33" y="38"/>
                  <a:pt x="33" y="37"/>
                  <a:pt x="33" y="37"/>
                </a:cubicBezTo>
                <a:cubicBezTo>
                  <a:pt x="32" y="37"/>
                  <a:pt x="32" y="36"/>
                  <a:pt x="32" y="36"/>
                </a:cubicBezTo>
                <a:cubicBezTo>
                  <a:pt x="32" y="36"/>
                  <a:pt x="32" y="35"/>
                  <a:pt x="33" y="35"/>
                </a:cubicBezTo>
                <a:close/>
                <a:moveTo>
                  <a:pt x="30" y="54"/>
                </a:moveTo>
                <a:cubicBezTo>
                  <a:pt x="30" y="54"/>
                  <a:pt x="30" y="54"/>
                  <a:pt x="30" y="54"/>
                </a:cubicBezTo>
                <a:cubicBezTo>
                  <a:pt x="31" y="55"/>
                  <a:pt x="32" y="56"/>
                  <a:pt x="34" y="56"/>
                </a:cubicBezTo>
                <a:cubicBezTo>
                  <a:pt x="35" y="56"/>
                  <a:pt x="37" y="55"/>
                  <a:pt x="37" y="54"/>
                </a:cubicBezTo>
                <a:cubicBezTo>
                  <a:pt x="38" y="54"/>
                  <a:pt x="38" y="54"/>
                  <a:pt x="38" y="54"/>
                </a:cubicBezTo>
                <a:cubicBezTo>
                  <a:pt x="38" y="53"/>
                  <a:pt x="39" y="52"/>
                  <a:pt x="39" y="50"/>
                </a:cubicBezTo>
                <a:cubicBezTo>
                  <a:pt x="39" y="49"/>
                  <a:pt x="38" y="47"/>
                  <a:pt x="38" y="46"/>
                </a:cubicBezTo>
                <a:cubicBezTo>
                  <a:pt x="37" y="46"/>
                  <a:pt x="37" y="46"/>
                  <a:pt x="37" y="46"/>
                </a:cubicBezTo>
                <a:cubicBezTo>
                  <a:pt x="37" y="45"/>
                  <a:pt x="35" y="45"/>
                  <a:pt x="34" y="45"/>
                </a:cubicBezTo>
                <a:cubicBezTo>
                  <a:pt x="32" y="45"/>
                  <a:pt x="31" y="45"/>
                  <a:pt x="30" y="46"/>
                </a:cubicBezTo>
                <a:cubicBezTo>
                  <a:pt x="30" y="46"/>
                  <a:pt x="30" y="46"/>
                  <a:pt x="30" y="46"/>
                </a:cubicBezTo>
                <a:cubicBezTo>
                  <a:pt x="29" y="47"/>
                  <a:pt x="28" y="49"/>
                  <a:pt x="28" y="50"/>
                </a:cubicBezTo>
                <a:cubicBezTo>
                  <a:pt x="28" y="52"/>
                  <a:pt x="29" y="53"/>
                  <a:pt x="30" y="54"/>
                </a:cubicBezTo>
                <a:cubicBezTo>
                  <a:pt x="30" y="54"/>
                  <a:pt x="30" y="54"/>
                  <a:pt x="30" y="54"/>
                </a:cubicBezTo>
                <a:close/>
                <a:moveTo>
                  <a:pt x="33" y="49"/>
                </a:moveTo>
                <a:cubicBezTo>
                  <a:pt x="33" y="49"/>
                  <a:pt x="33" y="49"/>
                  <a:pt x="33" y="49"/>
                </a:cubicBezTo>
                <a:cubicBezTo>
                  <a:pt x="33" y="49"/>
                  <a:pt x="33" y="49"/>
                  <a:pt x="33" y="49"/>
                </a:cubicBezTo>
                <a:cubicBezTo>
                  <a:pt x="33" y="49"/>
                  <a:pt x="33" y="49"/>
                  <a:pt x="34" y="49"/>
                </a:cubicBezTo>
                <a:cubicBezTo>
                  <a:pt x="34" y="49"/>
                  <a:pt x="35" y="49"/>
                  <a:pt x="35" y="49"/>
                </a:cubicBezTo>
                <a:cubicBezTo>
                  <a:pt x="35" y="49"/>
                  <a:pt x="35" y="49"/>
                  <a:pt x="35" y="49"/>
                </a:cubicBezTo>
                <a:cubicBezTo>
                  <a:pt x="35" y="49"/>
                  <a:pt x="35" y="50"/>
                  <a:pt x="35" y="50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2"/>
                  <a:pt x="34" y="52"/>
                  <a:pt x="34" y="52"/>
                </a:cubicBezTo>
                <a:cubicBezTo>
                  <a:pt x="33" y="52"/>
                  <a:pt x="33" y="52"/>
                  <a:pt x="33" y="51"/>
                </a:cubicBezTo>
                <a:cubicBezTo>
                  <a:pt x="33" y="51"/>
                  <a:pt x="33" y="51"/>
                  <a:pt x="33" y="51"/>
                </a:cubicBezTo>
                <a:cubicBezTo>
                  <a:pt x="32" y="51"/>
                  <a:pt x="32" y="51"/>
                  <a:pt x="32" y="50"/>
                </a:cubicBezTo>
                <a:cubicBezTo>
                  <a:pt x="32" y="50"/>
                  <a:pt x="32" y="49"/>
                  <a:pt x="33" y="49"/>
                </a:cubicBezTo>
                <a:close/>
                <a:moveTo>
                  <a:pt x="59" y="40"/>
                </a:moveTo>
                <a:cubicBezTo>
                  <a:pt x="59" y="40"/>
                  <a:pt x="59" y="40"/>
                  <a:pt x="59" y="40"/>
                </a:cubicBezTo>
                <a:cubicBezTo>
                  <a:pt x="60" y="41"/>
                  <a:pt x="61" y="41"/>
                  <a:pt x="63" y="41"/>
                </a:cubicBezTo>
                <a:cubicBezTo>
                  <a:pt x="64" y="41"/>
                  <a:pt x="66" y="41"/>
                  <a:pt x="67" y="40"/>
                </a:cubicBezTo>
                <a:cubicBezTo>
                  <a:pt x="68" y="39"/>
                  <a:pt x="68" y="37"/>
                  <a:pt x="68" y="36"/>
                </a:cubicBezTo>
                <a:cubicBezTo>
                  <a:pt x="68" y="35"/>
                  <a:pt x="68" y="33"/>
                  <a:pt x="67" y="32"/>
                </a:cubicBezTo>
                <a:cubicBezTo>
                  <a:pt x="67" y="32"/>
                  <a:pt x="67" y="32"/>
                  <a:pt x="67" y="32"/>
                </a:cubicBezTo>
                <a:cubicBezTo>
                  <a:pt x="66" y="31"/>
                  <a:pt x="64" y="31"/>
                  <a:pt x="63" y="31"/>
                </a:cubicBezTo>
                <a:cubicBezTo>
                  <a:pt x="61" y="31"/>
                  <a:pt x="60" y="31"/>
                  <a:pt x="59" y="32"/>
                </a:cubicBezTo>
                <a:cubicBezTo>
                  <a:pt x="59" y="32"/>
                  <a:pt x="59" y="32"/>
                  <a:pt x="59" y="32"/>
                </a:cubicBezTo>
                <a:cubicBezTo>
                  <a:pt x="58" y="33"/>
                  <a:pt x="57" y="35"/>
                  <a:pt x="57" y="36"/>
                </a:cubicBezTo>
                <a:cubicBezTo>
                  <a:pt x="57" y="37"/>
                  <a:pt x="58" y="39"/>
                  <a:pt x="59" y="40"/>
                </a:cubicBezTo>
                <a:cubicBezTo>
                  <a:pt x="59" y="40"/>
                  <a:pt x="59" y="40"/>
                  <a:pt x="59" y="40"/>
                </a:cubicBezTo>
                <a:close/>
                <a:moveTo>
                  <a:pt x="62" y="35"/>
                </a:moveTo>
                <a:cubicBezTo>
                  <a:pt x="62" y="35"/>
                  <a:pt x="62" y="35"/>
                  <a:pt x="62" y="35"/>
                </a:cubicBezTo>
                <a:cubicBezTo>
                  <a:pt x="62" y="35"/>
                  <a:pt x="62" y="34"/>
                  <a:pt x="63" y="34"/>
                </a:cubicBezTo>
                <a:cubicBezTo>
                  <a:pt x="63" y="34"/>
                  <a:pt x="64" y="35"/>
                  <a:pt x="64" y="35"/>
                </a:cubicBezTo>
                <a:cubicBezTo>
                  <a:pt x="64" y="35"/>
                  <a:pt x="64" y="36"/>
                  <a:pt x="64" y="36"/>
                </a:cubicBezTo>
                <a:cubicBezTo>
                  <a:pt x="64" y="36"/>
                  <a:pt x="64" y="37"/>
                  <a:pt x="64" y="37"/>
                </a:cubicBezTo>
                <a:cubicBezTo>
                  <a:pt x="64" y="37"/>
                  <a:pt x="63" y="38"/>
                  <a:pt x="63" y="38"/>
                </a:cubicBezTo>
                <a:cubicBezTo>
                  <a:pt x="62" y="38"/>
                  <a:pt x="62" y="37"/>
                  <a:pt x="62" y="37"/>
                </a:cubicBezTo>
                <a:cubicBezTo>
                  <a:pt x="61" y="37"/>
                  <a:pt x="61" y="36"/>
                  <a:pt x="61" y="36"/>
                </a:cubicBezTo>
                <a:cubicBezTo>
                  <a:pt x="61" y="36"/>
                  <a:pt x="61" y="35"/>
                  <a:pt x="62" y="35"/>
                </a:cubicBezTo>
                <a:close/>
                <a:moveTo>
                  <a:pt x="44" y="40"/>
                </a:moveTo>
                <a:cubicBezTo>
                  <a:pt x="44" y="40"/>
                  <a:pt x="44" y="40"/>
                  <a:pt x="44" y="40"/>
                </a:cubicBezTo>
                <a:cubicBezTo>
                  <a:pt x="45" y="41"/>
                  <a:pt x="47" y="41"/>
                  <a:pt x="48" y="41"/>
                </a:cubicBezTo>
                <a:cubicBezTo>
                  <a:pt x="50" y="41"/>
                  <a:pt x="51" y="41"/>
                  <a:pt x="52" y="40"/>
                </a:cubicBezTo>
                <a:cubicBezTo>
                  <a:pt x="53" y="39"/>
                  <a:pt x="54" y="37"/>
                  <a:pt x="54" y="36"/>
                </a:cubicBezTo>
                <a:cubicBezTo>
                  <a:pt x="54" y="35"/>
                  <a:pt x="53" y="33"/>
                  <a:pt x="52" y="32"/>
                </a:cubicBezTo>
                <a:cubicBezTo>
                  <a:pt x="52" y="32"/>
                  <a:pt x="52" y="32"/>
                  <a:pt x="52" y="32"/>
                </a:cubicBezTo>
                <a:cubicBezTo>
                  <a:pt x="51" y="31"/>
                  <a:pt x="50" y="31"/>
                  <a:pt x="48" y="31"/>
                </a:cubicBezTo>
                <a:cubicBezTo>
                  <a:pt x="47" y="31"/>
                  <a:pt x="45" y="31"/>
                  <a:pt x="44" y="32"/>
                </a:cubicBezTo>
                <a:cubicBezTo>
                  <a:pt x="44" y="32"/>
                  <a:pt x="44" y="32"/>
                  <a:pt x="44" y="32"/>
                </a:cubicBezTo>
                <a:cubicBezTo>
                  <a:pt x="44" y="33"/>
                  <a:pt x="43" y="35"/>
                  <a:pt x="43" y="36"/>
                </a:cubicBezTo>
                <a:cubicBezTo>
                  <a:pt x="43" y="37"/>
                  <a:pt x="44" y="39"/>
                  <a:pt x="44" y="40"/>
                </a:cubicBezTo>
                <a:cubicBezTo>
                  <a:pt x="44" y="40"/>
                  <a:pt x="44" y="40"/>
                  <a:pt x="44" y="40"/>
                </a:cubicBezTo>
                <a:close/>
                <a:moveTo>
                  <a:pt x="47" y="35"/>
                </a:moveTo>
                <a:cubicBezTo>
                  <a:pt x="47" y="35"/>
                  <a:pt x="47" y="35"/>
                  <a:pt x="47" y="35"/>
                </a:cubicBezTo>
                <a:cubicBezTo>
                  <a:pt x="47" y="35"/>
                  <a:pt x="48" y="34"/>
                  <a:pt x="48" y="34"/>
                </a:cubicBezTo>
                <a:cubicBezTo>
                  <a:pt x="49" y="34"/>
                  <a:pt x="49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50" y="35"/>
                  <a:pt x="50" y="36"/>
                  <a:pt x="50" y="36"/>
                </a:cubicBezTo>
                <a:cubicBezTo>
                  <a:pt x="50" y="36"/>
                  <a:pt x="50" y="37"/>
                  <a:pt x="49" y="37"/>
                </a:cubicBezTo>
                <a:cubicBezTo>
                  <a:pt x="49" y="37"/>
                  <a:pt x="49" y="38"/>
                  <a:pt x="48" y="38"/>
                </a:cubicBezTo>
                <a:cubicBezTo>
                  <a:pt x="48" y="38"/>
                  <a:pt x="47" y="37"/>
                  <a:pt x="47" y="37"/>
                </a:cubicBezTo>
                <a:cubicBezTo>
                  <a:pt x="47" y="37"/>
                  <a:pt x="47" y="36"/>
                  <a:pt x="47" y="36"/>
                </a:cubicBezTo>
                <a:cubicBezTo>
                  <a:pt x="47" y="36"/>
                  <a:pt x="47" y="35"/>
                  <a:pt x="47" y="35"/>
                </a:cubicBezTo>
                <a:close/>
                <a:moveTo>
                  <a:pt x="30" y="68"/>
                </a:moveTo>
                <a:cubicBezTo>
                  <a:pt x="30" y="68"/>
                  <a:pt x="30" y="68"/>
                  <a:pt x="30" y="68"/>
                </a:cubicBezTo>
                <a:cubicBezTo>
                  <a:pt x="31" y="69"/>
                  <a:pt x="32" y="70"/>
                  <a:pt x="34" y="70"/>
                </a:cubicBezTo>
                <a:cubicBezTo>
                  <a:pt x="35" y="70"/>
                  <a:pt x="37" y="69"/>
                  <a:pt x="37" y="68"/>
                </a:cubicBezTo>
                <a:cubicBezTo>
                  <a:pt x="38" y="68"/>
                  <a:pt x="38" y="68"/>
                  <a:pt x="38" y="68"/>
                </a:cubicBezTo>
                <a:cubicBezTo>
                  <a:pt x="38" y="67"/>
                  <a:pt x="39" y="66"/>
                  <a:pt x="39" y="64"/>
                </a:cubicBezTo>
                <a:cubicBezTo>
                  <a:pt x="39" y="63"/>
                  <a:pt x="38" y="62"/>
                  <a:pt x="38" y="61"/>
                </a:cubicBezTo>
                <a:cubicBezTo>
                  <a:pt x="37" y="61"/>
                  <a:pt x="37" y="61"/>
                  <a:pt x="37" y="61"/>
                </a:cubicBezTo>
                <a:cubicBezTo>
                  <a:pt x="37" y="60"/>
                  <a:pt x="35" y="59"/>
                  <a:pt x="34" y="59"/>
                </a:cubicBezTo>
                <a:cubicBezTo>
                  <a:pt x="32" y="59"/>
                  <a:pt x="31" y="60"/>
                  <a:pt x="30" y="61"/>
                </a:cubicBezTo>
                <a:cubicBezTo>
                  <a:pt x="30" y="61"/>
                  <a:pt x="30" y="61"/>
                  <a:pt x="30" y="61"/>
                </a:cubicBezTo>
                <a:cubicBezTo>
                  <a:pt x="29" y="62"/>
                  <a:pt x="28" y="63"/>
                  <a:pt x="28" y="64"/>
                </a:cubicBezTo>
                <a:cubicBezTo>
                  <a:pt x="28" y="66"/>
                  <a:pt x="29" y="67"/>
                  <a:pt x="30" y="68"/>
                </a:cubicBezTo>
                <a:cubicBezTo>
                  <a:pt x="30" y="68"/>
                  <a:pt x="30" y="68"/>
                  <a:pt x="30" y="68"/>
                </a:cubicBezTo>
                <a:close/>
                <a:moveTo>
                  <a:pt x="33" y="63"/>
                </a:moveTo>
                <a:cubicBezTo>
                  <a:pt x="33" y="63"/>
                  <a:pt x="33" y="63"/>
                  <a:pt x="33" y="63"/>
                </a:cubicBezTo>
                <a:cubicBezTo>
                  <a:pt x="33" y="63"/>
                  <a:pt x="33" y="63"/>
                  <a:pt x="34" y="63"/>
                </a:cubicBezTo>
                <a:cubicBezTo>
                  <a:pt x="34" y="63"/>
                  <a:pt x="35" y="63"/>
                  <a:pt x="35" y="63"/>
                </a:cubicBezTo>
                <a:cubicBezTo>
                  <a:pt x="35" y="64"/>
                  <a:pt x="35" y="64"/>
                  <a:pt x="35" y="64"/>
                </a:cubicBezTo>
                <a:cubicBezTo>
                  <a:pt x="35" y="65"/>
                  <a:pt x="35" y="65"/>
                  <a:pt x="35" y="66"/>
                </a:cubicBezTo>
                <a:cubicBezTo>
                  <a:pt x="35" y="66"/>
                  <a:pt x="35" y="66"/>
                  <a:pt x="35" y="66"/>
                </a:cubicBezTo>
                <a:cubicBezTo>
                  <a:pt x="35" y="66"/>
                  <a:pt x="34" y="66"/>
                  <a:pt x="34" y="66"/>
                </a:cubicBezTo>
                <a:cubicBezTo>
                  <a:pt x="33" y="66"/>
                  <a:pt x="33" y="66"/>
                  <a:pt x="33" y="66"/>
                </a:cubicBezTo>
                <a:cubicBezTo>
                  <a:pt x="33" y="66"/>
                  <a:pt x="33" y="66"/>
                  <a:pt x="33" y="66"/>
                </a:cubicBezTo>
                <a:cubicBezTo>
                  <a:pt x="32" y="65"/>
                  <a:pt x="32" y="65"/>
                  <a:pt x="32" y="64"/>
                </a:cubicBezTo>
                <a:cubicBezTo>
                  <a:pt x="32" y="64"/>
                  <a:pt x="32" y="64"/>
                  <a:pt x="33" y="63"/>
                </a:cubicBezTo>
                <a:close/>
                <a:moveTo>
                  <a:pt x="79" y="0"/>
                </a:moveTo>
                <a:cubicBezTo>
                  <a:pt x="79" y="0"/>
                  <a:pt x="79" y="0"/>
                  <a:pt x="79" y="0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0" y="1"/>
                  <a:pt x="0" y="3"/>
                </a:cubicBezTo>
                <a:cubicBezTo>
                  <a:pt x="0" y="79"/>
                  <a:pt x="0" y="79"/>
                  <a:pt x="0" y="79"/>
                </a:cubicBezTo>
                <a:cubicBezTo>
                  <a:pt x="0" y="80"/>
                  <a:pt x="2" y="82"/>
                  <a:pt x="3" y="82"/>
                </a:cubicBezTo>
                <a:cubicBezTo>
                  <a:pt x="79" y="82"/>
                  <a:pt x="79" y="82"/>
                  <a:pt x="79" y="82"/>
                </a:cubicBezTo>
                <a:cubicBezTo>
                  <a:pt x="80" y="82"/>
                  <a:pt x="82" y="80"/>
                  <a:pt x="82" y="79"/>
                </a:cubicBezTo>
                <a:cubicBezTo>
                  <a:pt x="82" y="3"/>
                  <a:pt x="82" y="3"/>
                  <a:pt x="82" y="3"/>
                </a:cubicBezTo>
                <a:cubicBezTo>
                  <a:pt x="82" y="1"/>
                  <a:pt x="80" y="0"/>
                  <a:pt x="79" y="0"/>
                </a:cubicBezTo>
                <a:close/>
                <a:moveTo>
                  <a:pt x="76" y="76"/>
                </a:moveTo>
                <a:cubicBezTo>
                  <a:pt x="76" y="76"/>
                  <a:pt x="76" y="76"/>
                  <a:pt x="76" y="76"/>
                </a:cubicBezTo>
                <a:cubicBezTo>
                  <a:pt x="6" y="76"/>
                  <a:pt x="6" y="76"/>
                  <a:pt x="6" y="76"/>
                </a:cubicBezTo>
                <a:cubicBezTo>
                  <a:pt x="6" y="25"/>
                  <a:pt x="6" y="25"/>
                  <a:pt x="6" y="25"/>
                </a:cubicBezTo>
                <a:cubicBezTo>
                  <a:pt x="76" y="25"/>
                  <a:pt x="76" y="25"/>
                  <a:pt x="76" y="25"/>
                </a:cubicBezTo>
                <a:cubicBezTo>
                  <a:pt x="76" y="76"/>
                  <a:pt x="76" y="76"/>
                  <a:pt x="76" y="76"/>
                </a:cubicBezTo>
                <a:close/>
                <a:moveTo>
                  <a:pt x="76" y="21"/>
                </a:moveTo>
                <a:cubicBezTo>
                  <a:pt x="76" y="21"/>
                  <a:pt x="76" y="21"/>
                  <a:pt x="7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6"/>
                  <a:pt x="6" y="6"/>
                  <a:pt x="6" y="6"/>
                </a:cubicBezTo>
                <a:cubicBezTo>
                  <a:pt x="13" y="6"/>
                  <a:pt x="13" y="6"/>
                  <a:pt x="13" y="6"/>
                </a:cubicBezTo>
                <a:cubicBezTo>
                  <a:pt x="13" y="11"/>
                  <a:pt x="13" y="11"/>
                  <a:pt x="13" y="11"/>
                </a:cubicBezTo>
                <a:cubicBezTo>
                  <a:pt x="13" y="13"/>
                  <a:pt x="14" y="14"/>
                  <a:pt x="16" y="14"/>
                </a:cubicBezTo>
                <a:cubicBezTo>
                  <a:pt x="17" y="14"/>
                  <a:pt x="19" y="13"/>
                  <a:pt x="19" y="11"/>
                </a:cubicBezTo>
                <a:cubicBezTo>
                  <a:pt x="19" y="6"/>
                  <a:pt x="19" y="6"/>
                  <a:pt x="19" y="6"/>
                </a:cubicBezTo>
                <a:cubicBezTo>
                  <a:pt x="29" y="6"/>
                  <a:pt x="29" y="6"/>
                  <a:pt x="29" y="6"/>
                </a:cubicBezTo>
                <a:cubicBezTo>
                  <a:pt x="29" y="11"/>
                  <a:pt x="29" y="11"/>
                  <a:pt x="29" y="11"/>
                </a:cubicBezTo>
                <a:cubicBezTo>
                  <a:pt x="29" y="13"/>
                  <a:pt x="31" y="14"/>
                  <a:pt x="33" y="14"/>
                </a:cubicBezTo>
                <a:cubicBezTo>
                  <a:pt x="34" y="14"/>
                  <a:pt x="36" y="13"/>
                  <a:pt x="36" y="11"/>
                </a:cubicBezTo>
                <a:cubicBezTo>
                  <a:pt x="36" y="6"/>
                  <a:pt x="36" y="6"/>
                  <a:pt x="36" y="6"/>
                </a:cubicBezTo>
                <a:cubicBezTo>
                  <a:pt x="46" y="6"/>
                  <a:pt x="46" y="6"/>
                  <a:pt x="46" y="6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3"/>
                  <a:pt x="48" y="14"/>
                  <a:pt x="49" y="14"/>
                </a:cubicBezTo>
                <a:cubicBezTo>
                  <a:pt x="51" y="14"/>
                  <a:pt x="53" y="13"/>
                  <a:pt x="53" y="11"/>
                </a:cubicBezTo>
                <a:cubicBezTo>
                  <a:pt x="53" y="6"/>
                  <a:pt x="53" y="6"/>
                  <a:pt x="53" y="6"/>
                </a:cubicBezTo>
                <a:cubicBezTo>
                  <a:pt x="63" y="6"/>
                  <a:pt x="63" y="6"/>
                  <a:pt x="63" y="6"/>
                </a:cubicBezTo>
                <a:cubicBezTo>
                  <a:pt x="63" y="11"/>
                  <a:pt x="63" y="11"/>
                  <a:pt x="63" y="11"/>
                </a:cubicBezTo>
                <a:cubicBezTo>
                  <a:pt x="63" y="13"/>
                  <a:pt x="65" y="14"/>
                  <a:pt x="66" y="14"/>
                </a:cubicBezTo>
                <a:cubicBezTo>
                  <a:pt x="68" y="14"/>
                  <a:pt x="69" y="13"/>
                  <a:pt x="69" y="11"/>
                </a:cubicBezTo>
                <a:cubicBezTo>
                  <a:pt x="69" y="6"/>
                  <a:pt x="69" y="6"/>
                  <a:pt x="69" y="6"/>
                </a:cubicBezTo>
                <a:cubicBezTo>
                  <a:pt x="76" y="6"/>
                  <a:pt x="76" y="6"/>
                  <a:pt x="76" y="6"/>
                </a:cubicBezTo>
                <a:cubicBezTo>
                  <a:pt x="76" y="21"/>
                  <a:pt x="76" y="21"/>
                  <a:pt x="76" y="21"/>
                </a:cubicBezTo>
                <a:close/>
                <a:moveTo>
                  <a:pt x="44" y="68"/>
                </a:moveTo>
                <a:cubicBezTo>
                  <a:pt x="44" y="68"/>
                  <a:pt x="44" y="68"/>
                  <a:pt x="44" y="68"/>
                </a:cubicBezTo>
                <a:cubicBezTo>
                  <a:pt x="45" y="69"/>
                  <a:pt x="47" y="70"/>
                  <a:pt x="48" y="70"/>
                </a:cubicBezTo>
                <a:cubicBezTo>
                  <a:pt x="50" y="70"/>
                  <a:pt x="51" y="69"/>
                  <a:pt x="52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53" y="67"/>
                  <a:pt x="54" y="66"/>
                  <a:pt x="54" y="64"/>
                </a:cubicBezTo>
                <a:cubicBezTo>
                  <a:pt x="54" y="63"/>
                  <a:pt x="53" y="62"/>
                  <a:pt x="52" y="61"/>
                </a:cubicBezTo>
                <a:cubicBezTo>
                  <a:pt x="52" y="61"/>
                  <a:pt x="52" y="61"/>
                  <a:pt x="52" y="61"/>
                </a:cubicBezTo>
                <a:cubicBezTo>
                  <a:pt x="51" y="60"/>
                  <a:pt x="50" y="59"/>
                  <a:pt x="48" y="59"/>
                </a:cubicBezTo>
                <a:cubicBezTo>
                  <a:pt x="47" y="59"/>
                  <a:pt x="45" y="60"/>
                  <a:pt x="44" y="61"/>
                </a:cubicBezTo>
                <a:cubicBezTo>
                  <a:pt x="44" y="61"/>
                  <a:pt x="44" y="61"/>
                  <a:pt x="44" y="61"/>
                </a:cubicBezTo>
                <a:cubicBezTo>
                  <a:pt x="44" y="62"/>
                  <a:pt x="43" y="63"/>
                  <a:pt x="43" y="64"/>
                </a:cubicBezTo>
                <a:cubicBezTo>
                  <a:pt x="43" y="66"/>
                  <a:pt x="44" y="67"/>
                  <a:pt x="44" y="68"/>
                </a:cubicBezTo>
                <a:cubicBezTo>
                  <a:pt x="44" y="68"/>
                  <a:pt x="44" y="68"/>
                  <a:pt x="44" y="68"/>
                </a:cubicBezTo>
                <a:close/>
                <a:moveTo>
                  <a:pt x="47" y="63"/>
                </a:moveTo>
                <a:cubicBezTo>
                  <a:pt x="47" y="63"/>
                  <a:pt x="47" y="63"/>
                  <a:pt x="47" y="63"/>
                </a:cubicBezTo>
                <a:cubicBezTo>
                  <a:pt x="47" y="63"/>
                  <a:pt x="48" y="63"/>
                  <a:pt x="48" y="63"/>
                </a:cubicBezTo>
                <a:cubicBezTo>
                  <a:pt x="49" y="63"/>
                  <a:pt x="49" y="63"/>
                  <a:pt x="49" y="63"/>
                </a:cubicBezTo>
                <a:cubicBezTo>
                  <a:pt x="49" y="63"/>
                  <a:pt x="49" y="63"/>
                  <a:pt x="49" y="63"/>
                </a:cubicBezTo>
                <a:cubicBezTo>
                  <a:pt x="50" y="64"/>
                  <a:pt x="50" y="64"/>
                  <a:pt x="50" y="64"/>
                </a:cubicBezTo>
                <a:cubicBezTo>
                  <a:pt x="50" y="65"/>
                  <a:pt x="50" y="65"/>
                  <a:pt x="49" y="66"/>
                </a:cubicBezTo>
                <a:cubicBezTo>
                  <a:pt x="49" y="66"/>
                  <a:pt x="49" y="66"/>
                  <a:pt x="49" y="66"/>
                </a:cubicBezTo>
                <a:cubicBezTo>
                  <a:pt x="49" y="66"/>
                  <a:pt x="49" y="66"/>
                  <a:pt x="48" y="66"/>
                </a:cubicBezTo>
                <a:cubicBezTo>
                  <a:pt x="48" y="66"/>
                  <a:pt x="47" y="66"/>
                  <a:pt x="47" y="66"/>
                </a:cubicBezTo>
                <a:cubicBezTo>
                  <a:pt x="47" y="66"/>
                  <a:pt x="47" y="66"/>
                  <a:pt x="47" y="66"/>
                </a:cubicBezTo>
                <a:cubicBezTo>
                  <a:pt x="47" y="65"/>
                  <a:pt x="47" y="65"/>
                  <a:pt x="47" y="64"/>
                </a:cubicBezTo>
                <a:cubicBezTo>
                  <a:pt x="47" y="64"/>
                  <a:pt x="47" y="64"/>
                  <a:pt x="47" y="63"/>
                </a:cubicBezTo>
                <a:close/>
                <a:moveTo>
                  <a:pt x="15" y="54"/>
                </a:moveTo>
                <a:cubicBezTo>
                  <a:pt x="15" y="54"/>
                  <a:pt x="15" y="54"/>
                  <a:pt x="15" y="54"/>
                </a:cubicBezTo>
                <a:cubicBezTo>
                  <a:pt x="16" y="55"/>
                  <a:pt x="18" y="56"/>
                  <a:pt x="19" y="56"/>
                </a:cubicBezTo>
                <a:cubicBezTo>
                  <a:pt x="21" y="56"/>
                  <a:pt x="22" y="55"/>
                  <a:pt x="23" y="54"/>
                </a:cubicBezTo>
                <a:cubicBezTo>
                  <a:pt x="23" y="54"/>
                  <a:pt x="23" y="54"/>
                  <a:pt x="23" y="54"/>
                </a:cubicBezTo>
                <a:cubicBezTo>
                  <a:pt x="24" y="53"/>
                  <a:pt x="25" y="52"/>
                  <a:pt x="25" y="50"/>
                </a:cubicBezTo>
                <a:cubicBezTo>
                  <a:pt x="25" y="49"/>
                  <a:pt x="24" y="47"/>
                  <a:pt x="23" y="46"/>
                </a:cubicBezTo>
                <a:cubicBezTo>
                  <a:pt x="23" y="46"/>
                  <a:pt x="23" y="46"/>
                  <a:pt x="23" y="46"/>
                </a:cubicBezTo>
                <a:cubicBezTo>
                  <a:pt x="22" y="45"/>
                  <a:pt x="21" y="45"/>
                  <a:pt x="19" y="45"/>
                </a:cubicBezTo>
                <a:cubicBezTo>
                  <a:pt x="18" y="45"/>
                  <a:pt x="16" y="45"/>
                  <a:pt x="15" y="46"/>
                </a:cubicBezTo>
                <a:cubicBezTo>
                  <a:pt x="15" y="47"/>
                  <a:pt x="14" y="49"/>
                  <a:pt x="14" y="50"/>
                </a:cubicBezTo>
                <a:cubicBezTo>
                  <a:pt x="14" y="52"/>
                  <a:pt x="15" y="53"/>
                  <a:pt x="15" y="54"/>
                </a:cubicBezTo>
                <a:cubicBezTo>
                  <a:pt x="15" y="54"/>
                  <a:pt x="15" y="54"/>
                  <a:pt x="15" y="54"/>
                </a:cubicBezTo>
                <a:close/>
                <a:moveTo>
                  <a:pt x="18" y="49"/>
                </a:moveTo>
                <a:cubicBezTo>
                  <a:pt x="18" y="49"/>
                  <a:pt x="18" y="49"/>
                  <a:pt x="18" y="49"/>
                </a:cubicBezTo>
                <a:cubicBezTo>
                  <a:pt x="18" y="49"/>
                  <a:pt x="18" y="49"/>
                  <a:pt x="18" y="49"/>
                </a:cubicBezTo>
                <a:cubicBezTo>
                  <a:pt x="18" y="49"/>
                  <a:pt x="19" y="49"/>
                  <a:pt x="19" y="49"/>
                </a:cubicBezTo>
                <a:cubicBezTo>
                  <a:pt x="20" y="49"/>
                  <a:pt x="20" y="49"/>
                  <a:pt x="20" y="49"/>
                </a:cubicBezTo>
                <a:cubicBezTo>
                  <a:pt x="20" y="49"/>
                  <a:pt x="20" y="49"/>
                  <a:pt x="20" y="49"/>
                </a:cubicBezTo>
                <a:cubicBezTo>
                  <a:pt x="21" y="49"/>
                  <a:pt x="21" y="50"/>
                  <a:pt x="21" y="50"/>
                </a:cubicBezTo>
                <a:cubicBezTo>
                  <a:pt x="21" y="51"/>
                  <a:pt x="21" y="51"/>
                  <a:pt x="20" y="51"/>
                </a:cubicBezTo>
                <a:cubicBezTo>
                  <a:pt x="20" y="51"/>
                  <a:pt x="20" y="51"/>
                  <a:pt x="20" y="51"/>
                </a:cubicBezTo>
                <a:cubicBezTo>
                  <a:pt x="20" y="52"/>
                  <a:pt x="20" y="52"/>
                  <a:pt x="19" y="52"/>
                </a:cubicBezTo>
                <a:cubicBezTo>
                  <a:pt x="19" y="52"/>
                  <a:pt x="18" y="52"/>
                  <a:pt x="18" y="51"/>
                </a:cubicBezTo>
                <a:cubicBezTo>
                  <a:pt x="18" y="51"/>
                  <a:pt x="18" y="51"/>
                  <a:pt x="18" y="51"/>
                </a:cubicBezTo>
                <a:cubicBezTo>
                  <a:pt x="18" y="51"/>
                  <a:pt x="18" y="51"/>
                  <a:pt x="18" y="50"/>
                </a:cubicBezTo>
                <a:cubicBezTo>
                  <a:pt x="18" y="50"/>
                  <a:pt x="18" y="49"/>
                  <a:pt x="18" y="49"/>
                </a:cubicBezTo>
                <a:close/>
                <a:moveTo>
                  <a:pt x="15" y="68"/>
                </a:moveTo>
                <a:cubicBezTo>
                  <a:pt x="15" y="68"/>
                  <a:pt x="15" y="68"/>
                  <a:pt x="15" y="68"/>
                </a:cubicBezTo>
                <a:cubicBezTo>
                  <a:pt x="16" y="69"/>
                  <a:pt x="18" y="70"/>
                  <a:pt x="19" y="70"/>
                </a:cubicBezTo>
                <a:cubicBezTo>
                  <a:pt x="21" y="70"/>
                  <a:pt x="22" y="69"/>
                  <a:pt x="23" y="68"/>
                </a:cubicBezTo>
                <a:cubicBezTo>
                  <a:pt x="23" y="68"/>
                  <a:pt x="23" y="68"/>
                  <a:pt x="23" y="68"/>
                </a:cubicBezTo>
                <a:cubicBezTo>
                  <a:pt x="24" y="67"/>
                  <a:pt x="25" y="66"/>
                  <a:pt x="25" y="64"/>
                </a:cubicBezTo>
                <a:cubicBezTo>
                  <a:pt x="25" y="63"/>
                  <a:pt x="24" y="62"/>
                  <a:pt x="23" y="61"/>
                </a:cubicBezTo>
                <a:cubicBezTo>
                  <a:pt x="23" y="61"/>
                  <a:pt x="23" y="61"/>
                  <a:pt x="23" y="61"/>
                </a:cubicBezTo>
                <a:cubicBezTo>
                  <a:pt x="22" y="60"/>
                  <a:pt x="21" y="59"/>
                  <a:pt x="19" y="59"/>
                </a:cubicBezTo>
                <a:cubicBezTo>
                  <a:pt x="18" y="59"/>
                  <a:pt x="16" y="60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2"/>
                  <a:pt x="14" y="63"/>
                  <a:pt x="14" y="64"/>
                </a:cubicBezTo>
                <a:cubicBezTo>
                  <a:pt x="14" y="66"/>
                  <a:pt x="15" y="67"/>
                  <a:pt x="15" y="68"/>
                </a:cubicBezTo>
                <a:close/>
                <a:moveTo>
                  <a:pt x="18" y="63"/>
                </a:moveTo>
                <a:cubicBezTo>
                  <a:pt x="18" y="63"/>
                  <a:pt x="18" y="63"/>
                  <a:pt x="18" y="63"/>
                </a:cubicBezTo>
                <a:cubicBezTo>
                  <a:pt x="18" y="63"/>
                  <a:pt x="19" y="63"/>
                  <a:pt x="19" y="63"/>
                </a:cubicBezTo>
                <a:cubicBezTo>
                  <a:pt x="20" y="63"/>
                  <a:pt x="20" y="63"/>
                  <a:pt x="20" y="63"/>
                </a:cubicBezTo>
                <a:cubicBezTo>
                  <a:pt x="20" y="63"/>
                  <a:pt x="20" y="63"/>
                  <a:pt x="20" y="63"/>
                </a:cubicBezTo>
                <a:cubicBezTo>
                  <a:pt x="21" y="64"/>
                  <a:pt x="21" y="64"/>
                  <a:pt x="21" y="64"/>
                </a:cubicBezTo>
                <a:cubicBezTo>
                  <a:pt x="21" y="65"/>
                  <a:pt x="21" y="65"/>
                  <a:pt x="20" y="66"/>
                </a:cubicBezTo>
                <a:cubicBezTo>
                  <a:pt x="20" y="66"/>
                  <a:pt x="20" y="66"/>
                  <a:pt x="20" y="66"/>
                </a:cubicBezTo>
                <a:cubicBezTo>
                  <a:pt x="20" y="66"/>
                  <a:pt x="20" y="66"/>
                  <a:pt x="19" y="66"/>
                </a:cubicBezTo>
                <a:cubicBezTo>
                  <a:pt x="19" y="66"/>
                  <a:pt x="18" y="66"/>
                  <a:pt x="18" y="66"/>
                </a:cubicBezTo>
                <a:cubicBezTo>
                  <a:pt x="18" y="66"/>
                  <a:pt x="18" y="66"/>
                  <a:pt x="18" y="66"/>
                </a:cubicBezTo>
                <a:cubicBezTo>
                  <a:pt x="18" y="65"/>
                  <a:pt x="18" y="65"/>
                  <a:pt x="18" y="64"/>
                </a:cubicBezTo>
                <a:cubicBezTo>
                  <a:pt x="18" y="64"/>
                  <a:pt x="18" y="64"/>
                  <a:pt x="18" y="63"/>
                </a:cubicBezTo>
                <a:close/>
                <a:moveTo>
                  <a:pt x="44" y="54"/>
                </a:moveTo>
                <a:cubicBezTo>
                  <a:pt x="44" y="54"/>
                  <a:pt x="44" y="54"/>
                  <a:pt x="44" y="54"/>
                </a:cubicBezTo>
                <a:cubicBezTo>
                  <a:pt x="45" y="55"/>
                  <a:pt x="47" y="56"/>
                  <a:pt x="48" y="56"/>
                </a:cubicBezTo>
                <a:cubicBezTo>
                  <a:pt x="50" y="56"/>
                  <a:pt x="51" y="55"/>
                  <a:pt x="52" y="54"/>
                </a:cubicBezTo>
                <a:cubicBezTo>
                  <a:pt x="52" y="54"/>
                  <a:pt x="52" y="54"/>
                  <a:pt x="52" y="54"/>
                </a:cubicBezTo>
                <a:cubicBezTo>
                  <a:pt x="53" y="53"/>
                  <a:pt x="54" y="52"/>
                  <a:pt x="54" y="50"/>
                </a:cubicBezTo>
                <a:cubicBezTo>
                  <a:pt x="54" y="49"/>
                  <a:pt x="53" y="47"/>
                  <a:pt x="52" y="46"/>
                </a:cubicBezTo>
                <a:cubicBezTo>
                  <a:pt x="52" y="46"/>
                  <a:pt x="52" y="46"/>
                  <a:pt x="52" y="46"/>
                </a:cubicBezTo>
                <a:cubicBezTo>
                  <a:pt x="51" y="45"/>
                  <a:pt x="50" y="45"/>
                  <a:pt x="48" y="45"/>
                </a:cubicBezTo>
                <a:cubicBezTo>
                  <a:pt x="47" y="45"/>
                  <a:pt x="45" y="45"/>
                  <a:pt x="44" y="46"/>
                </a:cubicBezTo>
                <a:cubicBezTo>
                  <a:pt x="44" y="46"/>
                  <a:pt x="44" y="46"/>
                  <a:pt x="44" y="46"/>
                </a:cubicBezTo>
                <a:cubicBezTo>
                  <a:pt x="44" y="47"/>
                  <a:pt x="43" y="49"/>
                  <a:pt x="43" y="50"/>
                </a:cubicBezTo>
                <a:cubicBezTo>
                  <a:pt x="43" y="52"/>
                  <a:pt x="44" y="53"/>
                  <a:pt x="44" y="54"/>
                </a:cubicBezTo>
                <a:cubicBezTo>
                  <a:pt x="44" y="54"/>
                  <a:pt x="44" y="54"/>
                  <a:pt x="44" y="54"/>
                </a:cubicBezTo>
                <a:close/>
                <a:moveTo>
                  <a:pt x="47" y="49"/>
                </a:moveTo>
                <a:cubicBezTo>
                  <a:pt x="47" y="49"/>
                  <a:pt x="47" y="49"/>
                  <a:pt x="47" y="49"/>
                </a:cubicBezTo>
                <a:cubicBezTo>
                  <a:pt x="47" y="49"/>
                  <a:pt x="47" y="49"/>
                  <a:pt x="47" y="49"/>
                </a:cubicBezTo>
                <a:cubicBezTo>
                  <a:pt x="47" y="49"/>
                  <a:pt x="48" y="49"/>
                  <a:pt x="48" y="49"/>
                </a:cubicBezTo>
                <a:cubicBezTo>
                  <a:pt x="49" y="49"/>
                  <a:pt x="49" y="49"/>
                  <a:pt x="49" y="49"/>
                </a:cubicBezTo>
                <a:cubicBezTo>
                  <a:pt x="49" y="49"/>
                  <a:pt x="49" y="49"/>
                  <a:pt x="49" y="49"/>
                </a:cubicBezTo>
                <a:cubicBezTo>
                  <a:pt x="50" y="49"/>
                  <a:pt x="50" y="50"/>
                  <a:pt x="50" y="50"/>
                </a:cubicBezTo>
                <a:cubicBezTo>
                  <a:pt x="50" y="51"/>
                  <a:pt x="50" y="51"/>
                  <a:pt x="49" y="51"/>
                </a:cubicBezTo>
                <a:cubicBezTo>
                  <a:pt x="49" y="51"/>
                  <a:pt x="49" y="51"/>
                  <a:pt x="49" y="51"/>
                </a:cubicBezTo>
                <a:cubicBezTo>
                  <a:pt x="49" y="52"/>
                  <a:pt x="49" y="52"/>
                  <a:pt x="48" y="52"/>
                </a:cubicBezTo>
                <a:cubicBezTo>
                  <a:pt x="48" y="52"/>
                  <a:pt x="47" y="52"/>
                  <a:pt x="47" y="51"/>
                </a:cubicBezTo>
                <a:cubicBezTo>
                  <a:pt x="47" y="51"/>
                  <a:pt x="47" y="51"/>
                  <a:pt x="47" y="51"/>
                </a:cubicBezTo>
                <a:cubicBezTo>
                  <a:pt x="47" y="51"/>
                  <a:pt x="47" y="51"/>
                  <a:pt x="47" y="50"/>
                </a:cubicBezTo>
                <a:cubicBezTo>
                  <a:pt x="47" y="50"/>
                  <a:pt x="47" y="49"/>
                  <a:pt x="47" y="49"/>
                </a:cubicBezTo>
                <a:close/>
                <a:moveTo>
                  <a:pt x="59" y="54"/>
                </a:moveTo>
                <a:cubicBezTo>
                  <a:pt x="59" y="54"/>
                  <a:pt x="59" y="54"/>
                  <a:pt x="59" y="54"/>
                </a:cubicBezTo>
                <a:cubicBezTo>
                  <a:pt x="60" y="55"/>
                  <a:pt x="61" y="56"/>
                  <a:pt x="63" y="56"/>
                </a:cubicBezTo>
                <a:cubicBezTo>
                  <a:pt x="64" y="56"/>
                  <a:pt x="66" y="55"/>
                  <a:pt x="67" y="54"/>
                </a:cubicBezTo>
                <a:cubicBezTo>
                  <a:pt x="67" y="54"/>
                  <a:pt x="67" y="54"/>
                  <a:pt x="67" y="54"/>
                </a:cubicBezTo>
                <a:cubicBezTo>
                  <a:pt x="68" y="53"/>
                  <a:pt x="68" y="52"/>
                  <a:pt x="68" y="50"/>
                </a:cubicBezTo>
                <a:cubicBezTo>
                  <a:pt x="68" y="49"/>
                  <a:pt x="68" y="47"/>
                  <a:pt x="67" y="46"/>
                </a:cubicBezTo>
                <a:cubicBezTo>
                  <a:pt x="66" y="45"/>
                  <a:pt x="64" y="45"/>
                  <a:pt x="63" y="45"/>
                </a:cubicBezTo>
                <a:cubicBezTo>
                  <a:pt x="61" y="45"/>
                  <a:pt x="60" y="45"/>
                  <a:pt x="59" y="46"/>
                </a:cubicBezTo>
                <a:cubicBezTo>
                  <a:pt x="58" y="47"/>
                  <a:pt x="57" y="49"/>
                  <a:pt x="57" y="50"/>
                </a:cubicBezTo>
                <a:cubicBezTo>
                  <a:pt x="57" y="52"/>
                  <a:pt x="58" y="53"/>
                  <a:pt x="59" y="54"/>
                </a:cubicBezTo>
                <a:cubicBezTo>
                  <a:pt x="59" y="54"/>
                  <a:pt x="59" y="54"/>
                  <a:pt x="59" y="54"/>
                </a:cubicBezTo>
                <a:close/>
                <a:moveTo>
                  <a:pt x="62" y="49"/>
                </a:moveTo>
                <a:cubicBezTo>
                  <a:pt x="62" y="49"/>
                  <a:pt x="62" y="49"/>
                  <a:pt x="62" y="49"/>
                </a:cubicBezTo>
                <a:cubicBezTo>
                  <a:pt x="62" y="49"/>
                  <a:pt x="62" y="49"/>
                  <a:pt x="62" y="49"/>
                </a:cubicBezTo>
                <a:cubicBezTo>
                  <a:pt x="62" y="49"/>
                  <a:pt x="62" y="49"/>
                  <a:pt x="63" y="49"/>
                </a:cubicBezTo>
                <a:cubicBezTo>
                  <a:pt x="63" y="49"/>
                  <a:pt x="64" y="49"/>
                  <a:pt x="64" y="49"/>
                </a:cubicBezTo>
                <a:cubicBezTo>
                  <a:pt x="64" y="49"/>
                  <a:pt x="64" y="49"/>
                  <a:pt x="64" y="49"/>
                </a:cubicBezTo>
                <a:cubicBezTo>
                  <a:pt x="64" y="49"/>
                  <a:pt x="64" y="50"/>
                  <a:pt x="64" y="50"/>
                </a:cubicBezTo>
                <a:cubicBezTo>
                  <a:pt x="64" y="51"/>
                  <a:pt x="64" y="51"/>
                  <a:pt x="64" y="51"/>
                </a:cubicBezTo>
                <a:cubicBezTo>
                  <a:pt x="64" y="51"/>
                  <a:pt x="64" y="51"/>
                  <a:pt x="64" y="51"/>
                </a:cubicBezTo>
                <a:cubicBezTo>
                  <a:pt x="64" y="52"/>
                  <a:pt x="63" y="52"/>
                  <a:pt x="63" y="52"/>
                </a:cubicBezTo>
                <a:cubicBezTo>
                  <a:pt x="62" y="52"/>
                  <a:pt x="62" y="52"/>
                  <a:pt x="62" y="51"/>
                </a:cubicBezTo>
                <a:cubicBezTo>
                  <a:pt x="62" y="51"/>
                  <a:pt x="62" y="51"/>
                  <a:pt x="62" y="51"/>
                </a:cubicBezTo>
                <a:cubicBezTo>
                  <a:pt x="61" y="51"/>
                  <a:pt x="61" y="51"/>
                  <a:pt x="61" y="50"/>
                </a:cubicBezTo>
                <a:cubicBezTo>
                  <a:pt x="61" y="50"/>
                  <a:pt x="61" y="49"/>
                  <a:pt x="62" y="4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ea typeface="华文细黑" panose="02010600040101010101" pitchFamily="2" charset="-122"/>
            </a:endParaRPr>
          </a:p>
        </p:txBody>
      </p:sp>
      <p:sp>
        <p:nvSpPr>
          <p:cNvPr id="14389" name="Rectangle 53"/>
          <p:cNvSpPr>
            <a:spLocks noChangeArrowheads="1"/>
          </p:cNvSpPr>
          <p:nvPr/>
        </p:nvSpPr>
        <p:spPr bwMode="auto">
          <a:xfrm>
            <a:off x="1116013" y="3694113"/>
            <a:ext cx="28797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000" b="1" dirty="0">
                <a:solidFill>
                  <a:schemeClr val="accent1"/>
                </a:solidFill>
                <a:ea typeface="华文细黑" panose="02010600040101010101" pitchFamily="2" charset="-122"/>
              </a:rPr>
              <a:t>OBJECTIVE</a:t>
            </a:r>
          </a:p>
          <a:p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ea typeface="华文细黑" panose="02010600040101010101" pitchFamily="2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ea typeface="华文细黑" panose="02010600040101010101" pitchFamily="2" charset="-122"/>
              </a:rPr>
              <a:t>templates.</a:t>
            </a:r>
          </a:p>
        </p:txBody>
      </p:sp>
      <p:sp>
        <p:nvSpPr>
          <p:cNvPr id="14390" name="Freeform 54"/>
          <p:cNvSpPr>
            <a:spLocks noEditPoints="1"/>
          </p:cNvSpPr>
          <p:nvPr/>
        </p:nvSpPr>
        <p:spPr bwMode="auto">
          <a:xfrm>
            <a:off x="827088" y="4186238"/>
            <a:ext cx="157162" cy="180975"/>
          </a:xfrm>
          <a:custGeom>
            <a:avLst/>
            <a:gdLst>
              <a:gd name="T0" fmla="*/ 14 w 72"/>
              <a:gd name="T1" fmla="*/ 49 h 84"/>
              <a:gd name="T2" fmla="*/ 21 w 72"/>
              <a:gd name="T3" fmla="*/ 49 h 84"/>
              <a:gd name="T4" fmla="*/ 18 w 72"/>
              <a:gd name="T5" fmla="*/ 60 h 84"/>
              <a:gd name="T6" fmla="*/ 14 w 72"/>
              <a:gd name="T7" fmla="*/ 63 h 84"/>
              <a:gd name="T8" fmla="*/ 21 w 72"/>
              <a:gd name="T9" fmla="*/ 63 h 84"/>
              <a:gd name="T10" fmla="*/ 18 w 72"/>
              <a:gd name="T11" fmla="*/ 33 h 84"/>
              <a:gd name="T12" fmla="*/ 14 w 72"/>
              <a:gd name="T13" fmla="*/ 36 h 84"/>
              <a:gd name="T14" fmla="*/ 21 w 72"/>
              <a:gd name="T15" fmla="*/ 36 h 84"/>
              <a:gd name="T16" fmla="*/ 69 w 72"/>
              <a:gd name="T17" fmla="*/ 13 h 84"/>
              <a:gd name="T18" fmla="*/ 60 w 72"/>
              <a:gd name="T19" fmla="*/ 13 h 84"/>
              <a:gd name="T20" fmla="*/ 58 w 72"/>
              <a:gd name="T21" fmla="*/ 10 h 84"/>
              <a:gd name="T22" fmla="*/ 45 w 72"/>
              <a:gd name="T23" fmla="*/ 4 h 84"/>
              <a:gd name="T24" fmla="*/ 27 w 72"/>
              <a:gd name="T25" fmla="*/ 4 h 84"/>
              <a:gd name="T26" fmla="*/ 14 w 72"/>
              <a:gd name="T27" fmla="*/ 10 h 84"/>
              <a:gd name="T28" fmla="*/ 12 w 72"/>
              <a:gd name="T29" fmla="*/ 13 h 84"/>
              <a:gd name="T30" fmla="*/ 0 w 72"/>
              <a:gd name="T31" fmla="*/ 16 h 84"/>
              <a:gd name="T32" fmla="*/ 3 w 72"/>
              <a:gd name="T33" fmla="*/ 84 h 84"/>
              <a:gd name="T34" fmla="*/ 72 w 72"/>
              <a:gd name="T35" fmla="*/ 81 h 84"/>
              <a:gd name="T36" fmla="*/ 69 w 72"/>
              <a:gd name="T37" fmla="*/ 13 h 84"/>
              <a:gd name="T38" fmla="*/ 30 w 72"/>
              <a:gd name="T39" fmla="*/ 6 h 84"/>
              <a:gd name="T40" fmla="*/ 42 w 72"/>
              <a:gd name="T41" fmla="*/ 6 h 84"/>
              <a:gd name="T42" fmla="*/ 28 w 72"/>
              <a:gd name="T43" fmla="*/ 10 h 84"/>
              <a:gd name="T44" fmla="*/ 16 w 72"/>
              <a:gd name="T45" fmla="*/ 13 h 84"/>
              <a:gd name="T46" fmla="*/ 56 w 72"/>
              <a:gd name="T47" fmla="*/ 13 h 84"/>
              <a:gd name="T48" fmla="*/ 16 w 72"/>
              <a:gd name="T49" fmla="*/ 19 h 84"/>
              <a:gd name="T50" fmla="*/ 66 w 72"/>
              <a:gd name="T51" fmla="*/ 78 h 84"/>
              <a:gd name="T52" fmla="*/ 7 w 72"/>
              <a:gd name="T53" fmla="*/ 78 h 84"/>
              <a:gd name="T54" fmla="*/ 12 w 72"/>
              <a:gd name="T55" fmla="*/ 19 h 84"/>
              <a:gd name="T56" fmla="*/ 14 w 72"/>
              <a:gd name="T57" fmla="*/ 23 h 84"/>
              <a:gd name="T58" fmla="*/ 60 w 72"/>
              <a:gd name="T59" fmla="*/ 21 h 84"/>
              <a:gd name="T60" fmla="*/ 66 w 72"/>
              <a:gd name="T61" fmla="*/ 19 h 84"/>
              <a:gd name="T62" fmla="*/ 54 w 72"/>
              <a:gd name="T63" fmla="*/ 34 h 84"/>
              <a:gd name="T64" fmla="*/ 27 w 72"/>
              <a:gd name="T65" fmla="*/ 34 h 84"/>
              <a:gd name="T66" fmla="*/ 27 w 72"/>
              <a:gd name="T67" fmla="*/ 38 h 84"/>
              <a:gd name="T68" fmla="*/ 56 w 72"/>
              <a:gd name="T69" fmla="*/ 36 h 84"/>
              <a:gd name="T70" fmla="*/ 54 w 72"/>
              <a:gd name="T71" fmla="*/ 61 h 84"/>
              <a:gd name="T72" fmla="*/ 27 w 72"/>
              <a:gd name="T73" fmla="*/ 61 h 84"/>
              <a:gd name="T74" fmla="*/ 27 w 72"/>
              <a:gd name="T75" fmla="*/ 65 h 84"/>
              <a:gd name="T76" fmla="*/ 56 w 72"/>
              <a:gd name="T77" fmla="*/ 63 h 84"/>
              <a:gd name="T78" fmla="*/ 54 w 72"/>
              <a:gd name="T79" fmla="*/ 48 h 84"/>
              <a:gd name="T80" fmla="*/ 27 w 72"/>
              <a:gd name="T81" fmla="*/ 48 h 84"/>
              <a:gd name="T82" fmla="*/ 27 w 72"/>
              <a:gd name="T83" fmla="*/ 51 h 84"/>
              <a:gd name="T84" fmla="*/ 56 w 72"/>
              <a:gd name="T85" fmla="*/ 4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2" h="84">
                <a:moveTo>
                  <a:pt x="18" y="46"/>
                </a:moveTo>
                <a:cubicBezTo>
                  <a:pt x="16" y="46"/>
                  <a:pt x="14" y="48"/>
                  <a:pt x="14" y="49"/>
                </a:cubicBezTo>
                <a:cubicBezTo>
                  <a:pt x="14" y="51"/>
                  <a:pt x="16" y="53"/>
                  <a:pt x="18" y="53"/>
                </a:cubicBezTo>
                <a:cubicBezTo>
                  <a:pt x="19" y="53"/>
                  <a:pt x="21" y="51"/>
                  <a:pt x="21" y="49"/>
                </a:cubicBezTo>
                <a:cubicBezTo>
                  <a:pt x="21" y="48"/>
                  <a:pt x="19" y="46"/>
                  <a:pt x="18" y="46"/>
                </a:cubicBezTo>
                <a:close/>
                <a:moveTo>
                  <a:pt x="18" y="60"/>
                </a:moveTo>
                <a:cubicBezTo>
                  <a:pt x="18" y="60"/>
                  <a:pt x="18" y="60"/>
                  <a:pt x="18" y="60"/>
                </a:cubicBezTo>
                <a:cubicBezTo>
                  <a:pt x="16" y="60"/>
                  <a:pt x="14" y="61"/>
                  <a:pt x="14" y="63"/>
                </a:cubicBezTo>
                <a:cubicBezTo>
                  <a:pt x="14" y="65"/>
                  <a:pt x="16" y="66"/>
                  <a:pt x="18" y="66"/>
                </a:cubicBezTo>
                <a:cubicBezTo>
                  <a:pt x="19" y="66"/>
                  <a:pt x="21" y="65"/>
                  <a:pt x="21" y="63"/>
                </a:cubicBezTo>
                <a:cubicBezTo>
                  <a:pt x="21" y="61"/>
                  <a:pt x="19" y="60"/>
                  <a:pt x="18" y="60"/>
                </a:cubicBezTo>
                <a:close/>
                <a:moveTo>
                  <a:pt x="18" y="33"/>
                </a:moveTo>
                <a:cubicBezTo>
                  <a:pt x="18" y="33"/>
                  <a:pt x="18" y="33"/>
                  <a:pt x="18" y="33"/>
                </a:cubicBezTo>
                <a:cubicBezTo>
                  <a:pt x="16" y="33"/>
                  <a:pt x="14" y="34"/>
                  <a:pt x="14" y="36"/>
                </a:cubicBezTo>
                <a:cubicBezTo>
                  <a:pt x="14" y="38"/>
                  <a:pt x="16" y="39"/>
                  <a:pt x="18" y="39"/>
                </a:cubicBezTo>
                <a:cubicBezTo>
                  <a:pt x="19" y="39"/>
                  <a:pt x="21" y="38"/>
                  <a:pt x="21" y="36"/>
                </a:cubicBezTo>
                <a:cubicBezTo>
                  <a:pt x="21" y="34"/>
                  <a:pt x="19" y="33"/>
                  <a:pt x="18" y="33"/>
                </a:cubicBezTo>
                <a:close/>
                <a:moveTo>
                  <a:pt x="69" y="13"/>
                </a:moveTo>
                <a:cubicBezTo>
                  <a:pt x="69" y="13"/>
                  <a:pt x="69" y="13"/>
                  <a:pt x="69" y="13"/>
                </a:cubicBezTo>
                <a:cubicBezTo>
                  <a:pt x="60" y="13"/>
                  <a:pt x="60" y="13"/>
                  <a:pt x="60" y="13"/>
                </a:cubicBezTo>
                <a:cubicBezTo>
                  <a:pt x="60" y="11"/>
                  <a:pt x="60" y="11"/>
                  <a:pt x="60" y="11"/>
                </a:cubicBezTo>
                <a:cubicBezTo>
                  <a:pt x="60" y="10"/>
                  <a:pt x="59" y="10"/>
                  <a:pt x="58" y="10"/>
                </a:cubicBezTo>
                <a:cubicBezTo>
                  <a:pt x="48" y="10"/>
                  <a:pt x="48" y="10"/>
                  <a:pt x="48" y="10"/>
                </a:cubicBezTo>
                <a:cubicBezTo>
                  <a:pt x="47" y="7"/>
                  <a:pt x="46" y="5"/>
                  <a:pt x="45" y="4"/>
                </a:cubicBezTo>
                <a:cubicBezTo>
                  <a:pt x="43" y="1"/>
                  <a:pt x="39" y="0"/>
                  <a:pt x="36" y="0"/>
                </a:cubicBezTo>
                <a:cubicBezTo>
                  <a:pt x="33" y="0"/>
                  <a:pt x="30" y="1"/>
                  <a:pt x="27" y="4"/>
                </a:cubicBezTo>
                <a:cubicBezTo>
                  <a:pt x="26" y="5"/>
                  <a:pt x="25" y="7"/>
                  <a:pt x="2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2" y="10"/>
                  <a:pt x="12" y="11"/>
                </a:cubicBezTo>
                <a:cubicBezTo>
                  <a:pt x="12" y="13"/>
                  <a:pt x="12" y="13"/>
                  <a:pt x="12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2" y="13"/>
                  <a:pt x="0" y="15"/>
                  <a:pt x="0" y="16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82"/>
                  <a:pt x="2" y="84"/>
                  <a:pt x="3" y="84"/>
                </a:cubicBezTo>
                <a:cubicBezTo>
                  <a:pt x="69" y="84"/>
                  <a:pt x="69" y="84"/>
                  <a:pt x="69" y="84"/>
                </a:cubicBezTo>
                <a:cubicBezTo>
                  <a:pt x="70" y="84"/>
                  <a:pt x="72" y="82"/>
                  <a:pt x="72" y="81"/>
                </a:cubicBezTo>
                <a:cubicBezTo>
                  <a:pt x="72" y="16"/>
                  <a:pt x="72" y="16"/>
                  <a:pt x="72" y="16"/>
                </a:cubicBezTo>
                <a:cubicBezTo>
                  <a:pt x="72" y="15"/>
                  <a:pt x="70" y="13"/>
                  <a:pt x="69" y="13"/>
                </a:cubicBezTo>
                <a:close/>
                <a:moveTo>
                  <a:pt x="30" y="6"/>
                </a:moveTo>
                <a:cubicBezTo>
                  <a:pt x="30" y="6"/>
                  <a:pt x="30" y="6"/>
                  <a:pt x="30" y="6"/>
                </a:cubicBezTo>
                <a:cubicBezTo>
                  <a:pt x="31" y="5"/>
                  <a:pt x="34" y="4"/>
                  <a:pt x="36" y="4"/>
                </a:cubicBezTo>
                <a:cubicBezTo>
                  <a:pt x="38" y="4"/>
                  <a:pt x="41" y="5"/>
                  <a:pt x="42" y="6"/>
                </a:cubicBezTo>
                <a:cubicBezTo>
                  <a:pt x="43" y="7"/>
                  <a:pt x="44" y="8"/>
                  <a:pt x="44" y="10"/>
                </a:cubicBezTo>
                <a:cubicBezTo>
                  <a:pt x="28" y="10"/>
                  <a:pt x="28" y="10"/>
                  <a:pt x="28" y="10"/>
                </a:cubicBezTo>
                <a:cubicBezTo>
                  <a:pt x="28" y="8"/>
                  <a:pt x="29" y="7"/>
                  <a:pt x="30" y="6"/>
                </a:cubicBezTo>
                <a:close/>
                <a:moveTo>
                  <a:pt x="16" y="13"/>
                </a:moveTo>
                <a:cubicBezTo>
                  <a:pt x="16" y="13"/>
                  <a:pt x="16" y="13"/>
                  <a:pt x="16" y="13"/>
                </a:cubicBezTo>
                <a:cubicBezTo>
                  <a:pt x="56" y="13"/>
                  <a:pt x="56" y="13"/>
                  <a:pt x="56" y="13"/>
                </a:cubicBezTo>
                <a:cubicBezTo>
                  <a:pt x="56" y="19"/>
                  <a:pt x="56" y="19"/>
                  <a:pt x="56" y="19"/>
                </a:cubicBezTo>
                <a:cubicBezTo>
                  <a:pt x="16" y="19"/>
                  <a:pt x="16" y="19"/>
                  <a:pt x="16" y="19"/>
                </a:cubicBezTo>
                <a:cubicBezTo>
                  <a:pt x="16" y="13"/>
                  <a:pt x="16" y="13"/>
                  <a:pt x="16" y="13"/>
                </a:cubicBezTo>
                <a:close/>
                <a:moveTo>
                  <a:pt x="66" y="78"/>
                </a:moveTo>
                <a:cubicBezTo>
                  <a:pt x="66" y="78"/>
                  <a:pt x="66" y="78"/>
                  <a:pt x="66" y="78"/>
                </a:cubicBezTo>
                <a:cubicBezTo>
                  <a:pt x="7" y="78"/>
                  <a:pt x="7" y="78"/>
                  <a:pt x="7" y="78"/>
                </a:cubicBezTo>
                <a:cubicBezTo>
                  <a:pt x="7" y="19"/>
                  <a:pt x="7" y="19"/>
                  <a:pt x="7" y="19"/>
                </a:cubicBezTo>
                <a:cubicBezTo>
                  <a:pt x="12" y="19"/>
                  <a:pt x="12" y="19"/>
                  <a:pt x="12" y="19"/>
                </a:cubicBezTo>
                <a:cubicBezTo>
                  <a:pt x="12" y="21"/>
                  <a:pt x="12" y="21"/>
                  <a:pt x="12" y="21"/>
                </a:cubicBezTo>
                <a:cubicBezTo>
                  <a:pt x="12" y="22"/>
                  <a:pt x="13" y="23"/>
                  <a:pt x="14" y="23"/>
                </a:cubicBezTo>
                <a:cubicBezTo>
                  <a:pt x="58" y="23"/>
                  <a:pt x="58" y="23"/>
                  <a:pt x="58" y="23"/>
                </a:cubicBezTo>
                <a:cubicBezTo>
                  <a:pt x="59" y="23"/>
                  <a:pt x="60" y="22"/>
                  <a:pt x="60" y="21"/>
                </a:cubicBezTo>
                <a:cubicBezTo>
                  <a:pt x="60" y="19"/>
                  <a:pt x="60" y="19"/>
                  <a:pt x="60" y="19"/>
                </a:cubicBezTo>
                <a:cubicBezTo>
                  <a:pt x="66" y="19"/>
                  <a:pt x="66" y="19"/>
                  <a:pt x="66" y="19"/>
                </a:cubicBezTo>
                <a:cubicBezTo>
                  <a:pt x="66" y="78"/>
                  <a:pt x="66" y="78"/>
                  <a:pt x="66" y="78"/>
                </a:cubicBezTo>
                <a:close/>
                <a:moveTo>
                  <a:pt x="54" y="34"/>
                </a:moveTo>
                <a:cubicBezTo>
                  <a:pt x="54" y="34"/>
                  <a:pt x="54" y="34"/>
                  <a:pt x="54" y="34"/>
                </a:cubicBezTo>
                <a:cubicBezTo>
                  <a:pt x="27" y="34"/>
                  <a:pt x="27" y="34"/>
                  <a:pt x="27" y="34"/>
                </a:cubicBezTo>
                <a:cubicBezTo>
                  <a:pt x="26" y="34"/>
                  <a:pt x="25" y="35"/>
                  <a:pt x="25" y="36"/>
                </a:cubicBezTo>
                <a:cubicBezTo>
                  <a:pt x="25" y="37"/>
                  <a:pt x="26" y="38"/>
                  <a:pt x="27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5" y="38"/>
                  <a:pt x="56" y="37"/>
                  <a:pt x="56" y="36"/>
                </a:cubicBezTo>
                <a:cubicBezTo>
                  <a:pt x="56" y="35"/>
                  <a:pt x="55" y="34"/>
                  <a:pt x="54" y="34"/>
                </a:cubicBezTo>
                <a:close/>
                <a:moveTo>
                  <a:pt x="54" y="61"/>
                </a:moveTo>
                <a:cubicBezTo>
                  <a:pt x="54" y="61"/>
                  <a:pt x="54" y="61"/>
                  <a:pt x="54" y="61"/>
                </a:cubicBezTo>
                <a:cubicBezTo>
                  <a:pt x="27" y="61"/>
                  <a:pt x="27" y="61"/>
                  <a:pt x="27" y="61"/>
                </a:cubicBezTo>
                <a:cubicBezTo>
                  <a:pt x="26" y="61"/>
                  <a:pt x="25" y="62"/>
                  <a:pt x="25" y="63"/>
                </a:cubicBezTo>
                <a:cubicBezTo>
                  <a:pt x="25" y="64"/>
                  <a:pt x="26" y="65"/>
                  <a:pt x="27" y="65"/>
                </a:cubicBezTo>
                <a:cubicBezTo>
                  <a:pt x="54" y="65"/>
                  <a:pt x="54" y="65"/>
                  <a:pt x="54" y="65"/>
                </a:cubicBezTo>
                <a:cubicBezTo>
                  <a:pt x="55" y="65"/>
                  <a:pt x="56" y="64"/>
                  <a:pt x="56" y="63"/>
                </a:cubicBezTo>
                <a:cubicBezTo>
                  <a:pt x="56" y="62"/>
                  <a:pt x="55" y="61"/>
                  <a:pt x="54" y="61"/>
                </a:cubicBezTo>
                <a:close/>
                <a:moveTo>
                  <a:pt x="54" y="48"/>
                </a:moveTo>
                <a:cubicBezTo>
                  <a:pt x="54" y="48"/>
                  <a:pt x="54" y="48"/>
                  <a:pt x="54" y="48"/>
                </a:cubicBezTo>
                <a:cubicBezTo>
                  <a:pt x="27" y="48"/>
                  <a:pt x="27" y="48"/>
                  <a:pt x="27" y="48"/>
                </a:cubicBezTo>
                <a:cubicBezTo>
                  <a:pt x="26" y="48"/>
                  <a:pt x="25" y="48"/>
                  <a:pt x="25" y="49"/>
                </a:cubicBezTo>
                <a:cubicBezTo>
                  <a:pt x="25" y="51"/>
                  <a:pt x="26" y="51"/>
                  <a:pt x="27" y="51"/>
                </a:cubicBezTo>
                <a:cubicBezTo>
                  <a:pt x="54" y="51"/>
                  <a:pt x="54" y="51"/>
                  <a:pt x="54" y="51"/>
                </a:cubicBezTo>
                <a:cubicBezTo>
                  <a:pt x="55" y="51"/>
                  <a:pt x="56" y="51"/>
                  <a:pt x="56" y="49"/>
                </a:cubicBezTo>
                <a:cubicBezTo>
                  <a:pt x="56" y="48"/>
                  <a:pt x="55" y="48"/>
                  <a:pt x="54" y="4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ea typeface="华文细黑" panose="02010600040101010101" pitchFamily="2" charset="-122"/>
            </a:endParaRPr>
          </a:p>
        </p:txBody>
      </p:sp>
      <p:sp>
        <p:nvSpPr>
          <p:cNvPr id="14391" name="Rectangle 55"/>
          <p:cNvSpPr>
            <a:spLocks noChangeArrowheads="1"/>
          </p:cNvSpPr>
          <p:nvPr/>
        </p:nvSpPr>
        <p:spPr bwMode="auto">
          <a:xfrm>
            <a:off x="1116013" y="4140200"/>
            <a:ext cx="28797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ea typeface="华文细黑" panose="02010600040101010101" pitchFamily="2" charset="-122"/>
              </a:rPr>
              <a:t>APROVED</a:t>
            </a:r>
          </a:p>
          <a:p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ea typeface="华文细黑" panose="02010600040101010101" pitchFamily="2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ea typeface="华文细黑" panose="02010600040101010101" pitchFamily="2" charset="-122"/>
              </a:rPr>
              <a:t>templates.</a:t>
            </a:r>
          </a:p>
        </p:txBody>
      </p:sp>
      <p:sp>
        <p:nvSpPr>
          <p:cNvPr id="39" name="矩形 38"/>
          <p:cNvSpPr/>
          <p:nvPr/>
        </p:nvSpPr>
        <p:spPr>
          <a:xfrm>
            <a:off x="1" y="246509"/>
            <a:ext cx="179511" cy="2880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ea typeface="华文细黑" panose="02010600040101010101" pitchFamily="2" charset="-122"/>
            </a:endParaRP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323528" y="266700"/>
            <a:ext cx="27780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此处添加标题文本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143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143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143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143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143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143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 p14:presetBounceEnd="5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500" fill="hold"/>
                                            <p:tgtEl>
                                              <p:spTgt spid="143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143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grpId="0" nodeType="withEffect" p14:presetBounceEnd="5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500" fill="hold"/>
                                            <p:tgtEl>
                                              <p:spTgt spid="143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500" fill="hold"/>
                                            <p:tgtEl>
                                              <p:spTgt spid="143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grpId="0" nodeType="withEffect" p14:presetBounceEnd="5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500" fill="hold"/>
                                            <p:tgtEl>
                                              <p:spTgt spid="143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500" fill="hold"/>
                                            <p:tgtEl>
                                              <p:spTgt spid="143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fill="hold" grpId="0" nodeType="withEffect" p14:presetBounceEnd="5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500" fill="hold"/>
                                            <p:tgtEl>
                                              <p:spTgt spid="143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500" fill="hold"/>
                                            <p:tgtEl>
                                              <p:spTgt spid="143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5" dur="500" fill="hold"/>
                                            <p:tgtEl>
                                              <p:spTgt spid="143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6" dur="500" fill="hold"/>
                                            <p:tgtEl>
                                              <p:spTgt spid="143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9" dur="500" fill="hold"/>
                                            <p:tgtEl>
                                              <p:spTgt spid="143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0" dur="500" fill="hold"/>
                                            <p:tgtEl>
                                              <p:spTgt spid="143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grpId="0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3" dur="500" fill="hold"/>
                                            <p:tgtEl>
                                              <p:spTgt spid="143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4" dur="500" fill="hold"/>
                                            <p:tgtEl>
                                              <p:spTgt spid="143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53" presetClass="entr" presetSubtype="16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300" fill="hold"/>
                                            <p:tgtEl>
                                              <p:spTgt spid="1437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300" fill="hold"/>
                                            <p:tgtEl>
                                              <p:spTgt spid="1437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300"/>
                                            <p:tgtEl>
                                              <p:spTgt spid="143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6" presetClass="emph" presetSubtype="0" autoRev="1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Scale>
                                          <p:cBhvr>
                                            <p:cTn id="51" dur="150" fill="hold"/>
                                            <p:tgtEl>
                                              <p:spTgt spid="1437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4" fill="hold" grpId="0" nodeType="withEffect" p14:presetBounceEnd="5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4" dur="500" fill="hold"/>
                                            <p:tgtEl>
                                              <p:spTgt spid="143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5" dur="500" fill="hold"/>
                                            <p:tgtEl>
                                              <p:spTgt spid="143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4" fill="hold" grpId="0" nodeType="withEffect" p14:presetBounceEnd="5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8" dur="500" fill="hold"/>
                                            <p:tgtEl>
                                              <p:spTgt spid="143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9" dur="500" fill="hold"/>
                                            <p:tgtEl>
                                              <p:spTgt spid="143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53" presetClass="entr" presetSubtype="16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300" fill="hold"/>
                                            <p:tgtEl>
                                              <p:spTgt spid="143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300" fill="hold"/>
                                            <p:tgtEl>
                                              <p:spTgt spid="143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300"/>
                                            <p:tgtEl>
                                              <p:spTgt spid="143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6" presetClass="emph" presetSubtype="0" autoRev="1" fill="hold" grpId="1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animScale>
                                          <p:cBhvr>
                                            <p:cTn id="66" dur="150" fill="hold"/>
                                            <p:tgtEl>
                                              <p:spTgt spid="1437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4" fill="hold" grpId="0" nodeType="withEffect" p14:presetBounceEnd="50000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9" dur="500" fill="hold"/>
                                            <p:tgtEl>
                                              <p:spTgt spid="143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0" dur="500" fill="hold"/>
                                            <p:tgtEl>
                                              <p:spTgt spid="143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4" fill="hold" grpId="0" nodeType="withEffect" p14:presetBounceEnd="50000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3" dur="500" fill="hold"/>
                                            <p:tgtEl>
                                              <p:spTgt spid="143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4" dur="500" fill="hold"/>
                                            <p:tgtEl>
                                              <p:spTgt spid="143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53" presetClass="entr" presetSubtype="16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300" fill="hold"/>
                                            <p:tgtEl>
                                              <p:spTgt spid="143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300" fill="hold"/>
                                            <p:tgtEl>
                                              <p:spTgt spid="143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300"/>
                                            <p:tgtEl>
                                              <p:spTgt spid="143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6" presetClass="emph" presetSubtype="0" autoRev="1" fill="hold" grpId="1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animScale>
                                          <p:cBhvr>
                                            <p:cTn id="81" dur="150" fill="hold"/>
                                            <p:tgtEl>
                                              <p:spTgt spid="1437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2" presetID="2" presetClass="entr" presetSubtype="4" fill="hold" grpId="0" nodeType="withEffect" p14:presetBounceEnd="50000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4" dur="500" fill="hold"/>
                                            <p:tgtEl>
                                              <p:spTgt spid="143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5" dur="500" fill="hold"/>
                                            <p:tgtEl>
                                              <p:spTgt spid="143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6" presetID="2" presetClass="entr" presetSubtype="4" fill="hold" grpId="0" nodeType="withEffect" p14:presetBounceEnd="50000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8" dur="500" fill="hold"/>
                                            <p:tgtEl>
                                              <p:spTgt spid="143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9" dur="500" fill="hold"/>
                                            <p:tgtEl>
                                              <p:spTgt spid="143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0" presetID="53" presetClass="entr" presetSubtype="16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2" dur="300" fill="hold"/>
                                            <p:tgtEl>
                                              <p:spTgt spid="143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300" fill="hold"/>
                                            <p:tgtEl>
                                              <p:spTgt spid="143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4" dur="300"/>
                                            <p:tgtEl>
                                              <p:spTgt spid="143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5" presetID="6" presetClass="emph" presetSubtype="0" autoRev="1" fill="hold" grpId="1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animScale>
                                          <p:cBhvr>
                                            <p:cTn id="96" dur="150" fill="hold"/>
                                            <p:tgtEl>
                                              <p:spTgt spid="1437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7" presetID="2" presetClass="entr" presetSubtype="4" fill="hold" grpId="0" nodeType="withEffect" p14:presetBounceEnd="50000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9" dur="500" fill="hold"/>
                                            <p:tgtEl>
                                              <p:spTgt spid="143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00" dur="500" fill="hold"/>
                                            <p:tgtEl>
                                              <p:spTgt spid="143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2" presetClass="entr" presetSubtype="4" fill="hold" grpId="0" nodeType="withEffect" p14:presetBounceEnd="50000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3" dur="500" fill="hold"/>
                                            <p:tgtEl>
                                              <p:spTgt spid="143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04" dur="500" fill="hold"/>
                                            <p:tgtEl>
                                              <p:spTgt spid="143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369" grpId="0" animBg="1"/>
          <p:bldP spid="14370" grpId="0" animBg="1"/>
          <p:bldP spid="14370" grpId="1" animBg="1"/>
          <p:bldP spid="14371" grpId="0" animBg="1"/>
          <p:bldP spid="14371" grpId="1" animBg="1"/>
          <p:bldP spid="14372" grpId="0" animBg="1"/>
          <p:bldP spid="14372" grpId="1" animBg="1"/>
          <p:bldP spid="14373" grpId="0" animBg="1"/>
          <p:bldP spid="14373" grpId="1" animBg="1"/>
          <p:bldP spid="14374" grpId="0" animBg="1"/>
          <p:bldP spid="14375" grpId="0" animBg="1"/>
          <p:bldP spid="14376" grpId="0" animBg="1"/>
          <p:bldP spid="14377" grpId="0" animBg="1"/>
          <p:bldP spid="14378" grpId="0"/>
          <p:bldP spid="14379" grpId="0"/>
          <p:bldP spid="14380" grpId="0"/>
          <p:bldP spid="14381" grpId="0"/>
          <p:bldP spid="14382" grpId="0"/>
          <p:bldP spid="14384" grpId="0" animBg="1"/>
          <p:bldP spid="14385" grpId="0"/>
          <p:bldP spid="14386" grpId="0" animBg="1"/>
          <p:bldP spid="14387" grpId="0"/>
          <p:bldP spid="14388" grpId="0" animBg="1"/>
          <p:bldP spid="14389" grpId="0"/>
          <p:bldP spid="14390" grpId="0" animBg="1"/>
          <p:bldP spid="1439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43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43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43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43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43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43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43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43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43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43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43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43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43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43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43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43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43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43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43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43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53" presetClass="entr" presetSubtype="16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300" fill="hold"/>
                                            <p:tgtEl>
                                              <p:spTgt spid="1437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300" fill="hold"/>
                                            <p:tgtEl>
                                              <p:spTgt spid="1437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300"/>
                                            <p:tgtEl>
                                              <p:spTgt spid="143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6" presetClass="emph" presetSubtype="0" autoRev="1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Scale>
                                          <p:cBhvr>
                                            <p:cTn id="51" dur="150" fill="hold"/>
                                            <p:tgtEl>
                                              <p:spTgt spid="1437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4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143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143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4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143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143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53" presetClass="entr" presetSubtype="16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300" fill="hold"/>
                                            <p:tgtEl>
                                              <p:spTgt spid="143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300" fill="hold"/>
                                            <p:tgtEl>
                                              <p:spTgt spid="143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300"/>
                                            <p:tgtEl>
                                              <p:spTgt spid="143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6" presetClass="emph" presetSubtype="0" autoRev="1" fill="hold" grpId="1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animScale>
                                          <p:cBhvr>
                                            <p:cTn id="66" dur="150" fill="hold"/>
                                            <p:tgtEl>
                                              <p:spTgt spid="1437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4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143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143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4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143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143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53" presetClass="entr" presetSubtype="16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300" fill="hold"/>
                                            <p:tgtEl>
                                              <p:spTgt spid="143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300" fill="hold"/>
                                            <p:tgtEl>
                                              <p:spTgt spid="143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300"/>
                                            <p:tgtEl>
                                              <p:spTgt spid="143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6" presetClass="emph" presetSubtype="0" autoRev="1" fill="hold" grpId="1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animScale>
                                          <p:cBhvr>
                                            <p:cTn id="81" dur="150" fill="hold"/>
                                            <p:tgtEl>
                                              <p:spTgt spid="1437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2" presetID="2" presetClass="entr" presetSubtype="4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143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5" dur="500" fill="hold"/>
                                            <p:tgtEl>
                                              <p:spTgt spid="143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6" presetID="2" presetClass="entr" presetSubtype="4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143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9" dur="500" fill="hold"/>
                                            <p:tgtEl>
                                              <p:spTgt spid="143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0" presetID="53" presetClass="entr" presetSubtype="16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2" dur="300" fill="hold"/>
                                            <p:tgtEl>
                                              <p:spTgt spid="143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300" fill="hold"/>
                                            <p:tgtEl>
                                              <p:spTgt spid="143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4" dur="300"/>
                                            <p:tgtEl>
                                              <p:spTgt spid="143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5" presetID="6" presetClass="emph" presetSubtype="0" autoRev="1" fill="hold" grpId="1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animScale>
                                          <p:cBhvr>
                                            <p:cTn id="96" dur="150" fill="hold"/>
                                            <p:tgtEl>
                                              <p:spTgt spid="1437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7" presetID="2" presetClass="entr" presetSubtype="4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9" dur="500" fill="hold"/>
                                            <p:tgtEl>
                                              <p:spTgt spid="143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0" dur="500" fill="hold"/>
                                            <p:tgtEl>
                                              <p:spTgt spid="143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2" presetClass="entr" presetSubtype="4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3" dur="500" fill="hold"/>
                                            <p:tgtEl>
                                              <p:spTgt spid="143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4" dur="500" fill="hold"/>
                                            <p:tgtEl>
                                              <p:spTgt spid="143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369" grpId="0" animBg="1"/>
          <p:bldP spid="14370" grpId="0" animBg="1"/>
          <p:bldP spid="14370" grpId="1" animBg="1"/>
          <p:bldP spid="14371" grpId="0" animBg="1"/>
          <p:bldP spid="14371" grpId="1" animBg="1"/>
          <p:bldP spid="14372" grpId="0" animBg="1"/>
          <p:bldP spid="14372" grpId="1" animBg="1"/>
          <p:bldP spid="14373" grpId="0" animBg="1"/>
          <p:bldP spid="14373" grpId="1" animBg="1"/>
          <p:bldP spid="14374" grpId="0" animBg="1"/>
          <p:bldP spid="14375" grpId="0" animBg="1"/>
          <p:bldP spid="14376" grpId="0" animBg="1"/>
          <p:bldP spid="14377" grpId="0" animBg="1"/>
          <p:bldP spid="14378" grpId="0"/>
          <p:bldP spid="14379" grpId="0"/>
          <p:bldP spid="14380" grpId="0"/>
          <p:bldP spid="14381" grpId="0"/>
          <p:bldP spid="14382" grpId="0"/>
          <p:bldP spid="14384" grpId="0" animBg="1"/>
          <p:bldP spid="14385" grpId="0"/>
          <p:bldP spid="14386" grpId="0" animBg="1"/>
          <p:bldP spid="14387" grpId="0"/>
          <p:bldP spid="14388" grpId="0" animBg="1"/>
          <p:bldP spid="14389" grpId="0"/>
          <p:bldP spid="14390" grpId="0" animBg="1"/>
          <p:bldP spid="14391" grpId="0"/>
        </p:bldLst>
      </p:timing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/>
          <p:cNvSpPr/>
          <p:nvPr/>
        </p:nvSpPr>
        <p:spPr>
          <a:xfrm>
            <a:off x="1" y="246509"/>
            <a:ext cx="179511" cy="2880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ea typeface="华文细黑" panose="02010600040101010101" pitchFamily="2" charset="-122"/>
            </a:endParaRP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323528" y="266700"/>
            <a:ext cx="27780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此处添加标题文本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3477368" y="1419319"/>
            <a:ext cx="2178637" cy="2632076"/>
            <a:chOff x="3477368" y="1809631"/>
            <a:chExt cx="2178637" cy="2632076"/>
          </a:xfrm>
        </p:grpSpPr>
        <p:sp>
          <p:nvSpPr>
            <p:cNvPr id="27" name="Freeform 5"/>
            <p:cNvSpPr/>
            <p:nvPr/>
          </p:nvSpPr>
          <p:spPr bwMode="auto">
            <a:xfrm>
              <a:off x="4433843" y="2367574"/>
              <a:ext cx="777579" cy="1381574"/>
            </a:xfrm>
            <a:custGeom>
              <a:avLst/>
              <a:gdLst>
                <a:gd name="T0" fmla="*/ 35 w 360"/>
                <a:gd name="T1" fmla="*/ 640 h 640"/>
                <a:gd name="T2" fmla="*/ 4 w 360"/>
                <a:gd name="T3" fmla="*/ 614 h 640"/>
                <a:gd name="T4" fmla="*/ 29 w 360"/>
                <a:gd name="T5" fmla="*/ 576 h 640"/>
                <a:gd name="T6" fmla="*/ 260 w 360"/>
                <a:gd name="T7" fmla="*/ 237 h 640"/>
                <a:gd name="T8" fmla="*/ 154 w 360"/>
                <a:gd name="T9" fmla="*/ 62 h 640"/>
                <a:gd name="T10" fmla="*/ 148 w 360"/>
                <a:gd name="T11" fmla="*/ 17 h 640"/>
                <a:gd name="T12" fmla="*/ 193 w 360"/>
                <a:gd name="T13" fmla="*/ 11 h 640"/>
                <a:gd name="T14" fmla="*/ 323 w 360"/>
                <a:gd name="T15" fmla="*/ 225 h 640"/>
                <a:gd name="T16" fmla="*/ 41 w 360"/>
                <a:gd name="T17" fmla="*/ 639 h 640"/>
                <a:gd name="T18" fmla="*/ 35 w 360"/>
                <a:gd name="T19" fmla="*/ 64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0" h="640">
                  <a:moveTo>
                    <a:pt x="35" y="640"/>
                  </a:moveTo>
                  <a:cubicBezTo>
                    <a:pt x="20" y="640"/>
                    <a:pt x="7" y="629"/>
                    <a:pt x="4" y="614"/>
                  </a:cubicBezTo>
                  <a:cubicBezTo>
                    <a:pt x="0" y="596"/>
                    <a:pt x="12" y="580"/>
                    <a:pt x="29" y="576"/>
                  </a:cubicBezTo>
                  <a:cubicBezTo>
                    <a:pt x="187" y="547"/>
                    <a:pt x="290" y="394"/>
                    <a:pt x="260" y="237"/>
                  </a:cubicBezTo>
                  <a:cubicBezTo>
                    <a:pt x="247" y="167"/>
                    <a:pt x="209" y="105"/>
                    <a:pt x="154" y="62"/>
                  </a:cubicBezTo>
                  <a:cubicBezTo>
                    <a:pt x="140" y="51"/>
                    <a:pt x="137" y="31"/>
                    <a:pt x="148" y="17"/>
                  </a:cubicBezTo>
                  <a:cubicBezTo>
                    <a:pt x="159" y="3"/>
                    <a:pt x="179" y="0"/>
                    <a:pt x="193" y="11"/>
                  </a:cubicBezTo>
                  <a:cubicBezTo>
                    <a:pt x="261" y="64"/>
                    <a:pt x="307" y="140"/>
                    <a:pt x="323" y="225"/>
                  </a:cubicBezTo>
                  <a:cubicBezTo>
                    <a:pt x="360" y="417"/>
                    <a:pt x="233" y="603"/>
                    <a:pt x="41" y="639"/>
                  </a:cubicBezTo>
                  <a:cubicBezTo>
                    <a:pt x="39" y="640"/>
                    <a:pt x="37" y="640"/>
                    <a:pt x="35" y="640"/>
                  </a:cubicBez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6"/>
            <p:cNvSpPr/>
            <p:nvPr/>
          </p:nvSpPr>
          <p:spPr bwMode="auto">
            <a:xfrm>
              <a:off x="4304542" y="2489791"/>
              <a:ext cx="759867" cy="1392202"/>
            </a:xfrm>
            <a:custGeom>
              <a:avLst/>
              <a:gdLst>
                <a:gd name="T0" fmla="*/ 35 w 352"/>
                <a:gd name="T1" fmla="*/ 645 h 645"/>
                <a:gd name="T2" fmla="*/ 4 w 352"/>
                <a:gd name="T3" fmla="*/ 620 h 645"/>
                <a:gd name="T4" fmla="*/ 28 w 352"/>
                <a:gd name="T5" fmla="*/ 581 h 645"/>
                <a:gd name="T6" fmla="*/ 246 w 352"/>
                <a:gd name="T7" fmla="*/ 233 h 645"/>
                <a:gd name="T8" fmla="*/ 132 w 352"/>
                <a:gd name="T9" fmla="*/ 62 h 645"/>
                <a:gd name="T10" fmla="*/ 125 w 352"/>
                <a:gd name="T11" fmla="*/ 17 h 645"/>
                <a:gd name="T12" fmla="*/ 169 w 352"/>
                <a:gd name="T13" fmla="*/ 10 h 645"/>
                <a:gd name="T14" fmla="*/ 308 w 352"/>
                <a:gd name="T15" fmla="*/ 218 h 645"/>
                <a:gd name="T16" fmla="*/ 43 w 352"/>
                <a:gd name="T17" fmla="*/ 644 h 645"/>
                <a:gd name="T18" fmla="*/ 35 w 352"/>
                <a:gd name="T19" fmla="*/ 645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2" h="645">
                  <a:moveTo>
                    <a:pt x="35" y="645"/>
                  </a:moveTo>
                  <a:cubicBezTo>
                    <a:pt x="21" y="645"/>
                    <a:pt x="8" y="635"/>
                    <a:pt x="4" y="620"/>
                  </a:cubicBezTo>
                  <a:cubicBezTo>
                    <a:pt x="0" y="603"/>
                    <a:pt x="11" y="585"/>
                    <a:pt x="28" y="581"/>
                  </a:cubicBezTo>
                  <a:cubicBezTo>
                    <a:pt x="184" y="545"/>
                    <a:pt x="282" y="389"/>
                    <a:pt x="246" y="233"/>
                  </a:cubicBezTo>
                  <a:cubicBezTo>
                    <a:pt x="230" y="164"/>
                    <a:pt x="189" y="103"/>
                    <a:pt x="132" y="62"/>
                  </a:cubicBezTo>
                  <a:cubicBezTo>
                    <a:pt x="118" y="52"/>
                    <a:pt x="114" y="32"/>
                    <a:pt x="125" y="17"/>
                  </a:cubicBezTo>
                  <a:cubicBezTo>
                    <a:pt x="135" y="3"/>
                    <a:pt x="155" y="0"/>
                    <a:pt x="169" y="10"/>
                  </a:cubicBezTo>
                  <a:cubicBezTo>
                    <a:pt x="239" y="60"/>
                    <a:pt x="289" y="134"/>
                    <a:pt x="308" y="218"/>
                  </a:cubicBezTo>
                  <a:cubicBezTo>
                    <a:pt x="352" y="409"/>
                    <a:pt x="233" y="600"/>
                    <a:pt x="43" y="644"/>
                  </a:cubicBezTo>
                  <a:cubicBezTo>
                    <a:pt x="40" y="644"/>
                    <a:pt x="38" y="645"/>
                    <a:pt x="35" y="645"/>
                  </a:cubicBez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7"/>
            <p:cNvSpPr/>
            <p:nvPr/>
          </p:nvSpPr>
          <p:spPr bwMode="auto">
            <a:xfrm>
              <a:off x="3805050" y="2146168"/>
              <a:ext cx="1188509" cy="1367404"/>
            </a:xfrm>
            <a:custGeom>
              <a:avLst/>
              <a:gdLst>
                <a:gd name="T0" fmla="*/ 146 w 550"/>
                <a:gd name="T1" fmla="*/ 633 h 633"/>
                <a:gd name="T2" fmla="*/ 125 w 550"/>
                <a:gd name="T3" fmla="*/ 625 h 633"/>
                <a:gd name="T4" fmla="*/ 0 w 550"/>
                <a:gd name="T5" fmla="*/ 355 h 633"/>
                <a:gd name="T6" fmla="*/ 355 w 550"/>
                <a:gd name="T7" fmla="*/ 0 h 633"/>
                <a:gd name="T8" fmla="*/ 529 w 550"/>
                <a:gd name="T9" fmla="*/ 46 h 633"/>
                <a:gd name="T10" fmla="*/ 541 w 550"/>
                <a:gd name="T11" fmla="*/ 90 h 633"/>
                <a:gd name="T12" fmla="*/ 498 w 550"/>
                <a:gd name="T13" fmla="*/ 102 h 633"/>
                <a:gd name="T14" fmla="*/ 355 w 550"/>
                <a:gd name="T15" fmla="*/ 64 h 633"/>
                <a:gd name="T16" fmla="*/ 64 w 550"/>
                <a:gd name="T17" fmla="*/ 355 h 633"/>
                <a:gd name="T18" fmla="*/ 166 w 550"/>
                <a:gd name="T19" fmla="*/ 576 h 633"/>
                <a:gd name="T20" fmla="*/ 170 w 550"/>
                <a:gd name="T21" fmla="*/ 621 h 633"/>
                <a:gd name="T22" fmla="*/ 146 w 550"/>
                <a:gd name="T23" fmla="*/ 633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0" h="633">
                  <a:moveTo>
                    <a:pt x="146" y="633"/>
                  </a:moveTo>
                  <a:cubicBezTo>
                    <a:pt x="138" y="633"/>
                    <a:pt x="131" y="630"/>
                    <a:pt x="125" y="625"/>
                  </a:cubicBezTo>
                  <a:cubicBezTo>
                    <a:pt x="46" y="557"/>
                    <a:pt x="0" y="459"/>
                    <a:pt x="0" y="355"/>
                  </a:cubicBezTo>
                  <a:cubicBezTo>
                    <a:pt x="0" y="160"/>
                    <a:pt x="159" y="0"/>
                    <a:pt x="355" y="0"/>
                  </a:cubicBezTo>
                  <a:cubicBezTo>
                    <a:pt x="416" y="0"/>
                    <a:pt x="476" y="16"/>
                    <a:pt x="529" y="46"/>
                  </a:cubicBezTo>
                  <a:cubicBezTo>
                    <a:pt x="545" y="55"/>
                    <a:pt x="550" y="74"/>
                    <a:pt x="541" y="90"/>
                  </a:cubicBezTo>
                  <a:cubicBezTo>
                    <a:pt x="533" y="105"/>
                    <a:pt x="513" y="111"/>
                    <a:pt x="498" y="102"/>
                  </a:cubicBezTo>
                  <a:cubicBezTo>
                    <a:pt x="454" y="77"/>
                    <a:pt x="405" y="64"/>
                    <a:pt x="355" y="64"/>
                  </a:cubicBezTo>
                  <a:cubicBezTo>
                    <a:pt x="195" y="64"/>
                    <a:pt x="64" y="195"/>
                    <a:pt x="64" y="355"/>
                  </a:cubicBezTo>
                  <a:cubicBezTo>
                    <a:pt x="64" y="440"/>
                    <a:pt x="102" y="521"/>
                    <a:pt x="166" y="576"/>
                  </a:cubicBezTo>
                  <a:cubicBezTo>
                    <a:pt x="180" y="588"/>
                    <a:pt x="181" y="608"/>
                    <a:pt x="170" y="621"/>
                  </a:cubicBezTo>
                  <a:cubicBezTo>
                    <a:pt x="164" y="629"/>
                    <a:pt x="155" y="633"/>
                    <a:pt x="146" y="633"/>
                  </a:cubicBez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8"/>
            <p:cNvSpPr/>
            <p:nvPr/>
          </p:nvSpPr>
          <p:spPr bwMode="auto">
            <a:xfrm>
              <a:off x="4355908" y="2688170"/>
              <a:ext cx="485322" cy="1140684"/>
            </a:xfrm>
            <a:custGeom>
              <a:avLst/>
              <a:gdLst>
                <a:gd name="T0" fmla="*/ 212 w 225"/>
                <a:gd name="T1" fmla="*/ 235 h 528"/>
                <a:gd name="T2" fmla="*/ 99 w 225"/>
                <a:gd name="T3" fmla="*/ 12 h 528"/>
                <a:gd name="T4" fmla="*/ 54 w 225"/>
                <a:gd name="T5" fmla="*/ 14 h 528"/>
                <a:gd name="T6" fmla="*/ 56 w 225"/>
                <a:gd name="T7" fmla="*/ 59 h 528"/>
                <a:gd name="T8" fmla="*/ 110 w 225"/>
                <a:gd name="T9" fmla="*/ 126 h 528"/>
                <a:gd name="T10" fmla="*/ 117 w 225"/>
                <a:gd name="T11" fmla="*/ 212 h 528"/>
                <a:gd name="T12" fmla="*/ 62 w 225"/>
                <a:gd name="T13" fmla="*/ 309 h 528"/>
                <a:gd name="T14" fmla="*/ 0 w 225"/>
                <a:gd name="T15" fmla="*/ 528 h 528"/>
                <a:gd name="T16" fmla="*/ 52 w 225"/>
                <a:gd name="T17" fmla="*/ 528 h 528"/>
                <a:gd name="T18" fmla="*/ 107 w 225"/>
                <a:gd name="T19" fmla="*/ 528 h 528"/>
                <a:gd name="T20" fmla="*/ 212 w 225"/>
                <a:gd name="T21" fmla="*/ 235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5" h="528">
                  <a:moveTo>
                    <a:pt x="212" y="235"/>
                  </a:moveTo>
                  <a:cubicBezTo>
                    <a:pt x="203" y="149"/>
                    <a:pt x="163" y="70"/>
                    <a:pt x="99" y="12"/>
                  </a:cubicBezTo>
                  <a:cubicBezTo>
                    <a:pt x="86" y="0"/>
                    <a:pt x="66" y="1"/>
                    <a:pt x="54" y="14"/>
                  </a:cubicBezTo>
                  <a:cubicBezTo>
                    <a:pt x="42" y="27"/>
                    <a:pt x="43" y="47"/>
                    <a:pt x="56" y="59"/>
                  </a:cubicBezTo>
                  <a:cubicBezTo>
                    <a:pt x="77" y="79"/>
                    <a:pt x="96" y="101"/>
                    <a:pt x="110" y="126"/>
                  </a:cubicBezTo>
                  <a:cubicBezTo>
                    <a:pt x="115" y="136"/>
                    <a:pt x="126" y="163"/>
                    <a:pt x="117" y="212"/>
                  </a:cubicBezTo>
                  <a:cubicBezTo>
                    <a:pt x="107" y="265"/>
                    <a:pt x="62" y="309"/>
                    <a:pt x="62" y="309"/>
                  </a:cubicBezTo>
                  <a:cubicBezTo>
                    <a:pt x="0" y="528"/>
                    <a:pt x="0" y="528"/>
                    <a:pt x="0" y="528"/>
                  </a:cubicBezTo>
                  <a:cubicBezTo>
                    <a:pt x="52" y="528"/>
                    <a:pt x="52" y="528"/>
                    <a:pt x="52" y="528"/>
                  </a:cubicBezTo>
                  <a:cubicBezTo>
                    <a:pt x="107" y="528"/>
                    <a:pt x="107" y="528"/>
                    <a:pt x="107" y="528"/>
                  </a:cubicBezTo>
                  <a:cubicBezTo>
                    <a:pt x="182" y="455"/>
                    <a:pt x="225" y="348"/>
                    <a:pt x="212" y="235"/>
                  </a:cubicBez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9"/>
            <p:cNvSpPr/>
            <p:nvPr/>
          </p:nvSpPr>
          <p:spPr bwMode="auto">
            <a:xfrm>
              <a:off x="4247862" y="2374659"/>
              <a:ext cx="1091090" cy="1546301"/>
            </a:xfrm>
            <a:custGeom>
              <a:avLst/>
              <a:gdLst>
                <a:gd name="T0" fmla="*/ 505 w 505"/>
                <a:gd name="T1" fmla="*/ 249 h 716"/>
                <a:gd name="T2" fmla="*/ 416 w 505"/>
                <a:gd name="T3" fmla="*/ 15 h 716"/>
                <a:gd name="T4" fmla="*/ 371 w 505"/>
                <a:gd name="T5" fmla="*/ 12 h 716"/>
                <a:gd name="T6" fmla="*/ 368 w 505"/>
                <a:gd name="T7" fmla="*/ 57 h 716"/>
                <a:gd name="T8" fmla="*/ 440 w 505"/>
                <a:gd name="T9" fmla="*/ 234 h 716"/>
                <a:gd name="T10" fmla="*/ 356 w 505"/>
                <a:gd name="T11" fmla="*/ 386 h 716"/>
                <a:gd name="T12" fmla="*/ 288 w 505"/>
                <a:gd name="T13" fmla="*/ 361 h 716"/>
                <a:gd name="T14" fmla="*/ 318 w 505"/>
                <a:gd name="T15" fmla="*/ 205 h 716"/>
                <a:gd name="T16" fmla="*/ 311 w 505"/>
                <a:gd name="T17" fmla="*/ 139 h 716"/>
                <a:gd name="T18" fmla="*/ 247 w 505"/>
                <a:gd name="T19" fmla="*/ 171 h 716"/>
                <a:gd name="T20" fmla="*/ 186 w 505"/>
                <a:gd name="T21" fmla="*/ 351 h 716"/>
                <a:gd name="T22" fmla="*/ 53 w 505"/>
                <a:gd name="T23" fmla="*/ 479 h 716"/>
                <a:gd name="T24" fmla="*/ 0 w 505"/>
                <a:gd name="T25" fmla="*/ 618 h 716"/>
                <a:gd name="T26" fmla="*/ 0 w 505"/>
                <a:gd name="T27" fmla="*/ 716 h 716"/>
                <a:gd name="T28" fmla="*/ 299 w 505"/>
                <a:gd name="T29" fmla="*/ 716 h 716"/>
                <a:gd name="T30" fmla="*/ 306 w 505"/>
                <a:gd name="T31" fmla="*/ 617 h 716"/>
                <a:gd name="T32" fmla="*/ 384 w 505"/>
                <a:gd name="T33" fmla="*/ 515 h 716"/>
                <a:gd name="T34" fmla="*/ 389 w 505"/>
                <a:gd name="T35" fmla="*/ 511 h 716"/>
                <a:gd name="T36" fmla="*/ 390 w 505"/>
                <a:gd name="T37" fmla="*/ 511 h 716"/>
                <a:gd name="T38" fmla="*/ 390 w 505"/>
                <a:gd name="T39" fmla="*/ 510 h 716"/>
                <a:gd name="T40" fmla="*/ 505 w 505"/>
                <a:gd name="T41" fmla="*/ 249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5" h="716">
                  <a:moveTo>
                    <a:pt x="505" y="249"/>
                  </a:moveTo>
                  <a:cubicBezTo>
                    <a:pt x="505" y="163"/>
                    <a:pt x="473" y="80"/>
                    <a:pt x="416" y="15"/>
                  </a:cubicBezTo>
                  <a:cubicBezTo>
                    <a:pt x="405" y="2"/>
                    <a:pt x="384" y="0"/>
                    <a:pt x="371" y="12"/>
                  </a:cubicBezTo>
                  <a:cubicBezTo>
                    <a:pt x="358" y="24"/>
                    <a:pt x="357" y="44"/>
                    <a:pt x="368" y="57"/>
                  </a:cubicBezTo>
                  <a:cubicBezTo>
                    <a:pt x="412" y="106"/>
                    <a:pt x="437" y="169"/>
                    <a:pt x="440" y="234"/>
                  </a:cubicBezTo>
                  <a:cubicBezTo>
                    <a:pt x="441" y="289"/>
                    <a:pt x="402" y="347"/>
                    <a:pt x="356" y="386"/>
                  </a:cubicBezTo>
                  <a:cubicBezTo>
                    <a:pt x="310" y="425"/>
                    <a:pt x="293" y="391"/>
                    <a:pt x="288" y="361"/>
                  </a:cubicBezTo>
                  <a:cubicBezTo>
                    <a:pt x="283" y="331"/>
                    <a:pt x="304" y="244"/>
                    <a:pt x="318" y="205"/>
                  </a:cubicBezTo>
                  <a:cubicBezTo>
                    <a:pt x="333" y="165"/>
                    <a:pt x="327" y="150"/>
                    <a:pt x="311" y="139"/>
                  </a:cubicBezTo>
                  <a:cubicBezTo>
                    <a:pt x="296" y="129"/>
                    <a:pt x="268" y="133"/>
                    <a:pt x="247" y="171"/>
                  </a:cubicBezTo>
                  <a:cubicBezTo>
                    <a:pt x="226" y="210"/>
                    <a:pt x="216" y="287"/>
                    <a:pt x="186" y="351"/>
                  </a:cubicBezTo>
                  <a:cubicBezTo>
                    <a:pt x="157" y="415"/>
                    <a:pt x="95" y="438"/>
                    <a:pt x="53" y="479"/>
                  </a:cubicBezTo>
                  <a:cubicBezTo>
                    <a:pt x="11" y="520"/>
                    <a:pt x="0" y="580"/>
                    <a:pt x="0" y="618"/>
                  </a:cubicBezTo>
                  <a:cubicBezTo>
                    <a:pt x="0" y="656"/>
                    <a:pt x="0" y="716"/>
                    <a:pt x="0" y="716"/>
                  </a:cubicBezTo>
                  <a:cubicBezTo>
                    <a:pt x="299" y="716"/>
                    <a:pt x="299" y="716"/>
                    <a:pt x="299" y="716"/>
                  </a:cubicBezTo>
                  <a:cubicBezTo>
                    <a:pt x="299" y="716"/>
                    <a:pt x="289" y="654"/>
                    <a:pt x="306" y="617"/>
                  </a:cubicBezTo>
                  <a:cubicBezTo>
                    <a:pt x="321" y="582"/>
                    <a:pt x="362" y="536"/>
                    <a:pt x="384" y="515"/>
                  </a:cubicBezTo>
                  <a:cubicBezTo>
                    <a:pt x="386" y="514"/>
                    <a:pt x="388" y="512"/>
                    <a:pt x="389" y="511"/>
                  </a:cubicBezTo>
                  <a:cubicBezTo>
                    <a:pt x="389" y="511"/>
                    <a:pt x="389" y="511"/>
                    <a:pt x="390" y="511"/>
                  </a:cubicBezTo>
                  <a:cubicBezTo>
                    <a:pt x="390" y="510"/>
                    <a:pt x="390" y="510"/>
                    <a:pt x="390" y="510"/>
                  </a:cubicBezTo>
                  <a:cubicBezTo>
                    <a:pt x="460" y="445"/>
                    <a:pt x="505" y="352"/>
                    <a:pt x="505" y="249"/>
                  </a:cubicBez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10"/>
            <p:cNvSpPr/>
            <p:nvPr/>
          </p:nvSpPr>
          <p:spPr bwMode="auto">
            <a:xfrm>
              <a:off x="4219522" y="3995352"/>
              <a:ext cx="704957" cy="100962"/>
            </a:xfrm>
            <a:custGeom>
              <a:avLst/>
              <a:gdLst>
                <a:gd name="T0" fmla="*/ 326 w 326"/>
                <a:gd name="T1" fmla="*/ 24 h 47"/>
                <a:gd name="T2" fmla="*/ 302 w 326"/>
                <a:gd name="T3" fmla="*/ 47 h 47"/>
                <a:gd name="T4" fmla="*/ 24 w 326"/>
                <a:gd name="T5" fmla="*/ 47 h 47"/>
                <a:gd name="T6" fmla="*/ 0 w 326"/>
                <a:gd name="T7" fmla="*/ 24 h 47"/>
                <a:gd name="T8" fmla="*/ 0 w 326"/>
                <a:gd name="T9" fmla="*/ 24 h 47"/>
                <a:gd name="T10" fmla="*/ 24 w 326"/>
                <a:gd name="T11" fmla="*/ 0 h 47"/>
                <a:gd name="T12" fmla="*/ 302 w 326"/>
                <a:gd name="T13" fmla="*/ 0 h 47"/>
                <a:gd name="T14" fmla="*/ 326 w 326"/>
                <a:gd name="T15" fmla="*/ 2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6" h="47">
                  <a:moveTo>
                    <a:pt x="326" y="24"/>
                  </a:moveTo>
                  <a:cubicBezTo>
                    <a:pt x="326" y="37"/>
                    <a:pt x="315" y="47"/>
                    <a:pt x="302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1" y="47"/>
                    <a:pt x="0" y="37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302" y="0"/>
                    <a:pt x="302" y="0"/>
                    <a:pt x="302" y="0"/>
                  </a:cubicBezTo>
                  <a:cubicBezTo>
                    <a:pt x="315" y="0"/>
                    <a:pt x="326" y="11"/>
                    <a:pt x="326" y="24"/>
                  </a:cubicBez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11"/>
            <p:cNvSpPr/>
            <p:nvPr/>
          </p:nvSpPr>
          <p:spPr bwMode="auto">
            <a:xfrm>
              <a:off x="4219522" y="4167163"/>
              <a:ext cx="704957" cy="100962"/>
            </a:xfrm>
            <a:custGeom>
              <a:avLst/>
              <a:gdLst>
                <a:gd name="T0" fmla="*/ 326 w 326"/>
                <a:gd name="T1" fmla="*/ 24 h 47"/>
                <a:gd name="T2" fmla="*/ 302 w 326"/>
                <a:gd name="T3" fmla="*/ 47 h 47"/>
                <a:gd name="T4" fmla="*/ 24 w 326"/>
                <a:gd name="T5" fmla="*/ 47 h 47"/>
                <a:gd name="T6" fmla="*/ 0 w 326"/>
                <a:gd name="T7" fmla="*/ 24 h 47"/>
                <a:gd name="T8" fmla="*/ 0 w 326"/>
                <a:gd name="T9" fmla="*/ 24 h 47"/>
                <a:gd name="T10" fmla="*/ 24 w 326"/>
                <a:gd name="T11" fmla="*/ 0 h 47"/>
                <a:gd name="T12" fmla="*/ 302 w 326"/>
                <a:gd name="T13" fmla="*/ 0 h 47"/>
                <a:gd name="T14" fmla="*/ 326 w 326"/>
                <a:gd name="T15" fmla="*/ 2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6" h="47">
                  <a:moveTo>
                    <a:pt x="326" y="24"/>
                  </a:moveTo>
                  <a:cubicBezTo>
                    <a:pt x="326" y="37"/>
                    <a:pt x="315" y="47"/>
                    <a:pt x="302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1" y="47"/>
                    <a:pt x="0" y="37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302" y="0"/>
                    <a:pt x="302" y="0"/>
                    <a:pt x="302" y="0"/>
                  </a:cubicBezTo>
                  <a:cubicBezTo>
                    <a:pt x="315" y="0"/>
                    <a:pt x="326" y="11"/>
                    <a:pt x="326" y="24"/>
                  </a:cubicBez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12"/>
            <p:cNvSpPr/>
            <p:nvPr/>
          </p:nvSpPr>
          <p:spPr bwMode="auto">
            <a:xfrm>
              <a:off x="4375392" y="4340745"/>
              <a:ext cx="393217" cy="100962"/>
            </a:xfrm>
            <a:custGeom>
              <a:avLst/>
              <a:gdLst>
                <a:gd name="T0" fmla="*/ 182 w 182"/>
                <a:gd name="T1" fmla="*/ 24 h 47"/>
                <a:gd name="T2" fmla="*/ 159 w 182"/>
                <a:gd name="T3" fmla="*/ 47 h 47"/>
                <a:gd name="T4" fmla="*/ 24 w 182"/>
                <a:gd name="T5" fmla="*/ 47 h 47"/>
                <a:gd name="T6" fmla="*/ 0 w 182"/>
                <a:gd name="T7" fmla="*/ 24 h 47"/>
                <a:gd name="T8" fmla="*/ 0 w 182"/>
                <a:gd name="T9" fmla="*/ 24 h 47"/>
                <a:gd name="T10" fmla="*/ 24 w 182"/>
                <a:gd name="T11" fmla="*/ 0 h 47"/>
                <a:gd name="T12" fmla="*/ 159 w 182"/>
                <a:gd name="T13" fmla="*/ 0 h 47"/>
                <a:gd name="T14" fmla="*/ 182 w 182"/>
                <a:gd name="T15" fmla="*/ 2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2" h="47">
                  <a:moveTo>
                    <a:pt x="182" y="24"/>
                  </a:moveTo>
                  <a:cubicBezTo>
                    <a:pt x="182" y="37"/>
                    <a:pt x="171" y="47"/>
                    <a:pt x="159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1" y="47"/>
                    <a:pt x="0" y="37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71" y="0"/>
                    <a:pt x="182" y="11"/>
                    <a:pt x="182" y="24"/>
                  </a:cubicBez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13"/>
            <p:cNvSpPr/>
            <p:nvPr/>
          </p:nvSpPr>
          <p:spPr bwMode="auto">
            <a:xfrm>
              <a:off x="4550745" y="1809631"/>
              <a:ext cx="42510" cy="216092"/>
            </a:xfrm>
            <a:custGeom>
              <a:avLst/>
              <a:gdLst>
                <a:gd name="T0" fmla="*/ 20 w 20"/>
                <a:gd name="T1" fmla="*/ 90 h 100"/>
                <a:gd name="T2" fmla="*/ 10 w 20"/>
                <a:gd name="T3" fmla="*/ 100 h 100"/>
                <a:gd name="T4" fmla="*/ 10 w 20"/>
                <a:gd name="T5" fmla="*/ 100 h 100"/>
                <a:gd name="T6" fmla="*/ 0 w 20"/>
                <a:gd name="T7" fmla="*/ 90 h 100"/>
                <a:gd name="T8" fmla="*/ 0 w 20"/>
                <a:gd name="T9" fmla="*/ 10 h 100"/>
                <a:gd name="T10" fmla="*/ 10 w 20"/>
                <a:gd name="T11" fmla="*/ 0 h 100"/>
                <a:gd name="T12" fmla="*/ 10 w 20"/>
                <a:gd name="T13" fmla="*/ 0 h 100"/>
                <a:gd name="T14" fmla="*/ 20 w 20"/>
                <a:gd name="T15" fmla="*/ 10 h 100"/>
                <a:gd name="T16" fmla="*/ 20 w 20"/>
                <a:gd name="T17" fmla="*/ 9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00">
                  <a:moveTo>
                    <a:pt x="20" y="90"/>
                  </a:moveTo>
                  <a:cubicBezTo>
                    <a:pt x="20" y="95"/>
                    <a:pt x="16" y="100"/>
                    <a:pt x="10" y="100"/>
                  </a:cubicBezTo>
                  <a:cubicBezTo>
                    <a:pt x="10" y="100"/>
                    <a:pt x="10" y="100"/>
                    <a:pt x="10" y="100"/>
                  </a:cubicBezTo>
                  <a:cubicBezTo>
                    <a:pt x="4" y="100"/>
                    <a:pt x="0" y="95"/>
                    <a:pt x="0" y="9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lnTo>
                    <a:pt x="20" y="90"/>
                  </a:ln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14"/>
            <p:cNvSpPr/>
            <p:nvPr/>
          </p:nvSpPr>
          <p:spPr bwMode="auto">
            <a:xfrm>
              <a:off x="4362993" y="1822029"/>
              <a:ext cx="77935" cy="216092"/>
            </a:xfrm>
            <a:custGeom>
              <a:avLst/>
              <a:gdLst>
                <a:gd name="T0" fmla="*/ 35 w 36"/>
                <a:gd name="T1" fmla="*/ 88 h 100"/>
                <a:gd name="T2" fmla="*/ 27 w 36"/>
                <a:gd name="T3" fmla="*/ 100 h 100"/>
                <a:gd name="T4" fmla="*/ 27 w 36"/>
                <a:gd name="T5" fmla="*/ 100 h 100"/>
                <a:gd name="T6" fmla="*/ 15 w 36"/>
                <a:gd name="T7" fmla="*/ 91 h 100"/>
                <a:gd name="T8" fmla="*/ 1 w 36"/>
                <a:gd name="T9" fmla="*/ 13 h 100"/>
                <a:gd name="T10" fmla="*/ 9 w 36"/>
                <a:gd name="T11" fmla="*/ 1 h 100"/>
                <a:gd name="T12" fmla="*/ 9 w 36"/>
                <a:gd name="T13" fmla="*/ 1 h 100"/>
                <a:gd name="T14" fmla="*/ 21 w 36"/>
                <a:gd name="T15" fmla="*/ 9 h 100"/>
                <a:gd name="T16" fmla="*/ 35 w 36"/>
                <a:gd name="T17" fmla="*/ 8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100">
                  <a:moveTo>
                    <a:pt x="35" y="88"/>
                  </a:moveTo>
                  <a:cubicBezTo>
                    <a:pt x="36" y="93"/>
                    <a:pt x="32" y="99"/>
                    <a:pt x="27" y="100"/>
                  </a:cubicBezTo>
                  <a:cubicBezTo>
                    <a:pt x="27" y="100"/>
                    <a:pt x="27" y="100"/>
                    <a:pt x="27" y="100"/>
                  </a:cubicBezTo>
                  <a:cubicBezTo>
                    <a:pt x="21" y="100"/>
                    <a:pt x="16" y="97"/>
                    <a:pt x="15" y="91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7"/>
                    <a:pt x="4" y="2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5" y="0"/>
                    <a:pt x="20" y="4"/>
                    <a:pt x="21" y="9"/>
                  </a:cubicBezTo>
                  <a:lnTo>
                    <a:pt x="35" y="88"/>
                  </a:ln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15"/>
            <p:cNvSpPr/>
            <p:nvPr/>
          </p:nvSpPr>
          <p:spPr bwMode="auto">
            <a:xfrm>
              <a:off x="4180555" y="1868082"/>
              <a:ext cx="108047" cy="210779"/>
            </a:xfrm>
            <a:custGeom>
              <a:avLst/>
              <a:gdLst>
                <a:gd name="T0" fmla="*/ 48 w 50"/>
                <a:gd name="T1" fmla="*/ 83 h 98"/>
                <a:gd name="T2" fmla="*/ 42 w 50"/>
                <a:gd name="T3" fmla="*/ 96 h 98"/>
                <a:gd name="T4" fmla="*/ 42 w 50"/>
                <a:gd name="T5" fmla="*/ 96 h 98"/>
                <a:gd name="T6" fmla="*/ 29 w 50"/>
                <a:gd name="T7" fmla="*/ 90 h 98"/>
                <a:gd name="T8" fmla="*/ 2 w 50"/>
                <a:gd name="T9" fmla="*/ 15 h 98"/>
                <a:gd name="T10" fmla="*/ 8 w 50"/>
                <a:gd name="T11" fmla="*/ 2 h 98"/>
                <a:gd name="T12" fmla="*/ 8 w 50"/>
                <a:gd name="T13" fmla="*/ 2 h 98"/>
                <a:gd name="T14" fmla="*/ 21 w 50"/>
                <a:gd name="T15" fmla="*/ 8 h 98"/>
                <a:gd name="T16" fmla="*/ 48 w 50"/>
                <a:gd name="T17" fmla="*/ 83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98">
                  <a:moveTo>
                    <a:pt x="48" y="83"/>
                  </a:moveTo>
                  <a:cubicBezTo>
                    <a:pt x="50" y="89"/>
                    <a:pt x="48" y="94"/>
                    <a:pt x="42" y="96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37" y="98"/>
                    <a:pt x="31" y="96"/>
                    <a:pt x="29" y="90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0" y="10"/>
                    <a:pt x="3" y="4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13" y="0"/>
                    <a:pt x="19" y="3"/>
                    <a:pt x="21" y="8"/>
                  </a:cubicBezTo>
                  <a:lnTo>
                    <a:pt x="48" y="83"/>
                  </a:ln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16"/>
            <p:cNvSpPr/>
            <p:nvPr/>
          </p:nvSpPr>
          <p:spPr bwMode="auto">
            <a:xfrm>
              <a:off x="3727115" y="2183364"/>
              <a:ext cx="182439" cy="159412"/>
            </a:xfrm>
            <a:custGeom>
              <a:avLst/>
              <a:gdLst>
                <a:gd name="T0" fmla="*/ 79 w 84"/>
                <a:gd name="T1" fmla="*/ 55 h 74"/>
                <a:gd name="T2" fmla="*/ 80 w 84"/>
                <a:gd name="T3" fmla="*/ 69 h 74"/>
                <a:gd name="T4" fmla="*/ 80 w 84"/>
                <a:gd name="T5" fmla="*/ 69 h 74"/>
                <a:gd name="T6" fmla="*/ 66 w 84"/>
                <a:gd name="T7" fmla="*/ 71 h 74"/>
                <a:gd name="T8" fmla="*/ 5 w 84"/>
                <a:gd name="T9" fmla="*/ 19 h 74"/>
                <a:gd name="T10" fmla="*/ 3 w 84"/>
                <a:gd name="T11" fmla="*/ 5 h 74"/>
                <a:gd name="T12" fmla="*/ 3 w 84"/>
                <a:gd name="T13" fmla="*/ 5 h 74"/>
                <a:gd name="T14" fmla="*/ 18 w 84"/>
                <a:gd name="T15" fmla="*/ 4 h 74"/>
                <a:gd name="T16" fmla="*/ 79 w 84"/>
                <a:gd name="T17" fmla="*/ 5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74">
                  <a:moveTo>
                    <a:pt x="79" y="55"/>
                  </a:moveTo>
                  <a:cubicBezTo>
                    <a:pt x="83" y="59"/>
                    <a:pt x="84" y="65"/>
                    <a:pt x="80" y="69"/>
                  </a:cubicBezTo>
                  <a:cubicBezTo>
                    <a:pt x="80" y="69"/>
                    <a:pt x="80" y="69"/>
                    <a:pt x="80" y="69"/>
                  </a:cubicBezTo>
                  <a:cubicBezTo>
                    <a:pt x="76" y="74"/>
                    <a:pt x="70" y="74"/>
                    <a:pt x="66" y="71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0" y="16"/>
                    <a:pt x="0" y="9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7" y="1"/>
                    <a:pt x="13" y="0"/>
                    <a:pt x="18" y="4"/>
                  </a:cubicBezTo>
                  <a:lnTo>
                    <a:pt x="79" y="55"/>
                  </a:ln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17"/>
            <p:cNvSpPr/>
            <p:nvPr/>
          </p:nvSpPr>
          <p:spPr bwMode="auto">
            <a:xfrm>
              <a:off x="3619068" y="2333921"/>
              <a:ext cx="198380" cy="136387"/>
            </a:xfrm>
            <a:custGeom>
              <a:avLst/>
              <a:gdLst>
                <a:gd name="T0" fmla="*/ 85 w 92"/>
                <a:gd name="T1" fmla="*/ 43 h 63"/>
                <a:gd name="T2" fmla="*/ 89 w 92"/>
                <a:gd name="T3" fmla="*/ 57 h 63"/>
                <a:gd name="T4" fmla="*/ 89 w 92"/>
                <a:gd name="T5" fmla="*/ 57 h 63"/>
                <a:gd name="T6" fmla="*/ 75 w 92"/>
                <a:gd name="T7" fmla="*/ 61 h 63"/>
                <a:gd name="T8" fmla="*/ 6 w 92"/>
                <a:gd name="T9" fmla="*/ 21 h 63"/>
                <a:gd name="T10" fmla="*/ 2 w 92"/>
                <a:gd name="T11" fmla="*/ 7 h 63"/>
                <a:gd name="T12" fmla="*/ 2 w 92"/>
                <a:gd name="T13" fmla="*/ 7 h 63"/>
                <a:gd name="T14" fmla="*/ 16 w 92"/>
                <a:gd name="T15" fmla="*/ 3 h 63"/>
                <a:gd name="T16" fmla="*/ 85 w 92"/>
                <a:gd name="T17" fmla="*/ 4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" h="63">
                  <a:moveTo>
                    <a:pt x="85" y="43"/>
                  </a:moveTo>
                  <a:cubicBezTo>
                    <a:pt x="90" y="46"/>
                    <a:pt x="92" y="52"/>
                    <a:pt x="89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6" y="62"/>
                    <a:pt x="80" y="63"/>
                    <a:pt x="75" y="6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1" y="18"/>
                    <a:pt x="0" y="12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5" y="2"/>
                    <a:pt x="11" y="0"/>
                    <a:pt x="16" y="3"/>
                  </a:cubicBezTo>
                  <a:lnTo>
                    <a:pt x="85" y="43"/>
                  </a:ln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18"/>
            <p:cNvSpPr/>
            <p:nvPr/>
          </p:nvSpPr>
          <p:spPr bwMode="auto">
            <a:xfrm>
              <a:off x="3539362" y="2502189"/>
              <a:ext cx="212550" cy="111589"/>
            </a:xfrm>
            <a:custGeom>
              <a:avLst/>
              <a:gdLst>
                <a:gd name="T0" fmla="*/ 90 w 98"/>
                <a:gd name="T1" fmla="*/ 30 h 51"/>
                <a:gd name="T2" fmla="*/ 96 w 98"/>
                <a:gd name="T3" fmla="*/ 43 h 51"/>
                <a:gd name="T4" fmla="*/ 96 w 98"/>
                <a:gd name="T5" fmla="*/ 43 h 51"/>
                <a:gd name="T6" fmla="*/ 83 w 98"/>
                <a:gd name="T7" fmla="*/ 49 h 51"/>
                <a:gd name="T8" fmla="*/ 8 w 98"/>
                <a:gd name="T9" fmla="*/ 22 h 51"/>
                <a:gd name="T10" fmla="*/ 2 w 98"/>
                <a:gd name="T11" fmla="*/ 8 h 51"/>
                <a:gd name="T12" fmla="*/ 2 w 98"/>
                <a:gd name="T13" fmla="*/ 8 h 51"/>
                <a:gd name="T14" fmla="*/ 15 w 98"/>
                <a:gd name="T15" fmla="*/ 2 h 51"/>
                <a:gd name="T16" fmla="*/ 90 w 98"/>
                <a:gd name="T17" fmla="*/ 3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51">
                  <a:moveTo>
                    <a:pt x="90" y="30"/>
                  </a:moveTo>
                  <a:cubicBezTo>
                    <a:pt x="95" y="32"/>
                    <a:pt x="98" y="37"/>
                    <a:pt x="96" y="43"/>
                  </a:cubicBezTo>
                  <a:cubicBezTo>
                    <a:pt x="96" y="43"/>
                    <a:pt x="96" y="43"/>
                    <a:pt x="96" y="43"/>
                  </a:cubicBezTo>
                  <a:cubicBezTo>
                    <a:pt x="94" y="48"/>
                    <a:pt x="88" y="51"/>
                    <a:pt x="83" y="49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3" y="20"/>
                    <a:pt x="0" y="14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4" y="3"/>
                    <a:pt x="10" y="0"/>
                    <a:pt x="15" y="2"/>
                  </a:cubicBezTo>
                  <a:lnTo>
                    <a:pt x="90" y="30"/>
                  </a:ln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19"/>
            <p:cNvSpPr/>
            <p:nvPr/>
          </p:nvSpPr>
          <p:spPr bwMode="auto">
            <a:xfrm>
              <a:off x="3491538" y="2684628"/>
              <a:ext cx="216092" cy="77935"/>
            </a:xfrm>
            <a:custGeom>
              <a:avLst/>
              <a:gdLst>
                <a:gd name="T0" fmla="*/ 91 w 100"/>
                <a:gd name="T1" fmla="*/ 15 h 36"/>
                <a:gd name="T2" fmla="*/ 99 w 100"/>
                <a:gd name="T3" fmla="*/ 27 h 36"/>
                <a:gd name="T4" fmla="*/ 99 w 100"/>
                <a:gd name="T5" fmla="*/ 27 h 36"/>
                <a:gd name="T6" fmla="*/ 87 w 100"/>
                <a:gd name="T7" fmla="*/ 35 h 36"/>
                <a:gd name="T8" fmla="*/ 9 w 100"/>
                <a:gd name="T9" fmla="*/ 21 h 36"/>
                <a:gd name="T10" fmla="*/ 1 w 100"/>
                <a:gd name="T11" fmla="*/ 9 h 36"/>
                <a:gd name="T12" fmla="*/ 1 w 100"/>
                <a:gd name="T13" fmla="*/ 9 h 36"/>
                <a:gd name="T14" fmla="*/ 12 w 100"/>
                <a:gd name="T15" fmla="*/ 1 h 36"/>
                <a:gd name="T16" fmla="*/ 91 w 100"/>
                <a:gd name="T17" fmla="*/ 1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36">
                  <a:moveTo>
                    <a:pt x="91" y="15"/>
                  </a:moveTo>
                  <a:cubicBezTo>
                    <a:pt x="96" y="16"/>
                    <a:pt x="100" y="21"/>
                    <a:pt x="99" y="27"/>
                  </a:cubicBezTo>
                  <a:cubicBezTo>
                    <a:pt x="99" y="27"/>
                    <a:pt x="99" y="27"/>
                    <a:pt x="99" y="27"/>
                  </a:cubicBezTo>
                  <a:cubicBezTo>
                    <a:pt x="98" y="32"/>
                    <a:pt x="93" y="36"/>
                    <a:pt x="87" y="35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3" y="20"/>
                    <a:pt x="0" y="15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4"/>
                    <a:pt x="7" y="0"/>
                    <a:pt x="12" y="1"/>
                  </a:cubicBezTo>
                  <a:lnTo>
                    <a:pt x="91" y="15"/>
                  </a:ln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20"/>
            <p:cNvSpPr/>
            <p:nvPr/>
          </p:nvSpPr>
          <p:spPr bwMode="auto">
            <a:xfrm>
              <a:off x="3477368" y="2872380"/>
              <a:ext cx="216092" cy="42510"/>
            </a:xfrm>
            <a:custGeom>
              <a:avLst/>
              <a:gdLst>
                <a:gd name="T0" fmla="*/ 89 w 100"/>
                <a:gd name="T1" fmla="*/ 0 h 20"/>
                <a:gd name="T2" fmla="*/ 99 w 100"/>
                <a:gd name="T3" fmla="*/ 10 h 20"/>
                <a:gd name="T4" fmla="*/ 99 w 100"/>
                <a:gd name="T5" fmla="*/ 10 h 20"/>
                <a:gd name="T6" fmla="*/ 89 w 100"/>
                <a:gd name="T7" fmla="*/ 20 h 20"/>
                <a:gd name="T8" fmla="*/ 10 w 100"/>
                <a:gd name="T9" fmla="*/ 20 h 20"/>
                <a:gd name="T10" fmla="*/ 0 w 100"/>
                <a:gd name="T11" fmla="*/ 10 h 20"/>
                <a:gd name="T12" fmla="*/ 0 w 100"/>
                <a:gd name="T13" fmla="*/ 10 h 20"/>
                <a:gd name="T14" fmla="*/ 10 w 100"/>
                <a:gd name="T15" fmla="*/ 0 h 20"/>
                <a:gd name="T16" fmla="*/ 89 w 100"/>
                <a:gd name="T1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20">
                  <a:moveTo>
                    <a:pt x="89" y="0"/>
                  </a:moveTo>
                  <a:cubicBezTo>
                    <a:pt x="95" y="0"/>
                    <a:pt x="100" y="4"/>
                    <a:pt x="99" y="10"/>
                  </a:cubicBezTo>
                  <a:cubicBezTo>
                    <a:pt x="99" y="10"/>
                    <a:pt x="99" y="10"/>
                    <a:pt x="99" y="10"/>
                  </a:cubicBezTo>
                  <a:cubicBezTo>
                    <a:pt x="100" y="16"/>
                    <a:pt x="95" y="20"/>
                    <a:pt x="89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4" y="20"/>
                    <a:pt x="0" y="16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lnTo>
                    <a:pt x="89" y="0"/>
                  </a:ln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21"/>
            <p:cNvSpPr/>
            <p:nvPr/>
          </p:nvSpPr>
          <p:spPr bwMode="auto">
            <a:xfrm>
              <a:off x="3489767" y="3024708"/>
              <a:ext cx="216092" cy="77935"/>
            </a:xfrm>
            <a:custGeom>
              <a:avLst/>
              <a:gdLst>
                <a:gd name="T0" fmla="*/ 87 w 100"/>
                <a:gd name="T1" fmla="*/ 1 h 36"/>
                <a:gd name="T2" fmla="*/ 99 w 100"/>
                <a:gd name="T3" fmla="*/ 9 h 36"/>
                <a:gd name="T4" fmla="*/ 99 w 100"/>
                <a:gd name="T5" fmla="*/ 9 h 36"/>
                <a:gd name="T6" fmla="*/ 91 w 100"/>
                <a:gd name="T7" fmla="*/ 21 h 36"/>
                <a:gd name="T8" fmla="*/ 12 w 100"/>
                <a:gd name="T9" fmla="*/ 35 h 36"/>
                <a:gd name="T10" fmla="*/ 1 w 100"/>
                <a:gd name="T11" fmla="*/ 27 h 36"/>
                <a:gd name="T12" fmla="*/ 1 w 100"/>
                <a:gd name="T13" fmla="*/ 27 h 36"/>
                <a:gd name="T14" fmla="*/ 9 w 100"/>
                <a:gd name="T15" fmla="*/ 15 h 36"/>
                <a:gd name="T16" fmla="*/ 87 w 100"/>
                <a:gd name="T17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36">
                  <a:moveTo>
                    <a:pt x="87" y="1"/>
                  </a:moveTo>
                  <a:cubicBezTo>
                    <a:pt x="93" y="0"/>
                    <a:pt x="98" y="4"/>
                    <a:pt x="99" y="9"/>
                  </a:cubicBezTo>
                  <a:cubicBezTo>
                    <a:pt x="99" y="9"/>
                    <a:pt x="99" y="9"/>
                    <a:pt x="99" y="9"/>
                  </a:cubicBezTo>
                  <a:cubicBezTo>
                    <a:pt x="100" y="15"/>
                    <a:pt x="96" y="20"/>
                    <a:pt x="91" y="21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7" y="36"/>
                    <a:pt x="2" y="32"/>
                    <a:pt x="1" y="27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0" y="21"/>
                    <a:pt x="3" y="16"/>
                    <a:pt x="9" y="15"/>
                  </a:cubicBezTo>
                  <a:lnTo>
                    <a:pt x="87" y="1"/>
                  </a:ln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22"/>
            <p:cNvSpPr/>
            <p:nvPr/>
          </p:nvSpPr>
          <p:spPr bwMode="auto">
            <a:xfrm>
              <a:off x="3535820" y="3177035"/>
              <a:ext cx="210779" cy="108047"/>
            </a:xfrm>
            <a:custGeom>
              <a:avLst/>
              <a:gdLst>
                <a:gd name="T0" fmla="*/ 83 w 98"/>
                <a:gd name="T1" fmla="*/ 2 h 50"/>
                <a:gd name="T2" fmla="*/ 96 w 98"/>
                <a:gd name="T3" fmla="*/ 8 h 50"/>
                <a:gd name="T4" fmla="*/ 96 w 98"/>
                <a:gd name="T5" fmla="*/ 8 h 50"/>
                <a:gd name="T6" fmla="*/ 90 w 98"/>
                <a:gd name="T7" fmla="*/ 21 h 50"/>
                <a:gd name="T8" fmla="*/ 15 w 98"/>
                <a:gd name="T9" fmla="*/ 48 h 50"/>
                <a:gd name="T10" fmla="*/ 2 w 98"/>
                <a:gd name="T11" fmla="*/ 42 h 50"/>
                <a:gd name="T12" fmla="*/ 2 w 98"/>
                <a:gd name="T13" fmla="*/ 42 h 50"/>
                <a:gd name="T14" fmla="*/ 8 w 98"/>
                <a:gd name="T15" fmla="*/ 29 h 50"/>
                <a:gd name="T16" fmla="*/ 83 w 98"/>
                <a:gd name="T17" fmla="*/ 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50">
                  <a:moveTo>
                    <a:pt x="83" y="2"/>
                  </a:moveTo>
                  <a:cubicBezTo>
                    <a:pt x="88" y="0"/>
                    <a:pt x="94" y="2"/>
                    <a:pt x="96" y="8"/>
                  </a:cubicBezTo>
                  <a:cubicBezTo>
                    <a:pt x="96" y="8"/>
                    <a:pt x="96" y="8"/>
                    <a:pt x="96" y="8"/>
                  </a:cubicBezTo>
                  <a:cubicBezTo>
                    <a:pt x="98" y="13"/>
                    <a:pt x="95" y="19"/>
                    <a:pt x="90" y="21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0" y="50"/>
                    <a:pt x="4" y="47"/>
                    <a:pt x="2" y="42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0" y="37"/>
                    <a:pt x="3" y="31"/>
                    <a:pt x="8" y="29"/>
                  </a:cubicBezTo>
                  <a:lnTo>
                    <a:pt x="83" y="2"/>
                  </a:ln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23"/>
            <p:cNvSpPr/>
            <p:nvPr/>
          </p:nvSpPr>
          <p:spPr bwMode="auto">
            <a:xfrm>
              <a:off x="3851102" y="3556083"/>
              <a:ext cx="159412" cy="180667"/>
            </a:xfrm>
            <a:custGeom>
              <a:avLst/>
              <a:gdLst>
                <a:gd name="T0" fmla="*/ 55 w 74"/>
                <a:gd name="T1" fmla="*/ 5 h 84"/>
                <a:gd name="T2" fmla="*/ 69 w 74"/>
                <a:gd name="T3" fmla="*/ 4 h 84"/>
                <a:gd name="T4" fmla="*/ 69 w 74"/>
                <a:gd name="T5" fmla="*/ 4 h 84"/>
                <a:gd name="T6" fmla="*/ 70 w 74"/>
                <a:gd name="T7" fmla="*/ 18 h 84"/>
                <a:gd name="T8" fmla="*/ 19 w 74"/>
                <a:gd name="T9" fmla="*/ 79 h 84"/>
                <a:gd name="T10" fmla="*/ 5 w 74"/>
                <a:gd name="T11" fmla="*/ 81 h 84"/>
                <a:gd name="T12" fmla="*/ 5 w 74"/>
                <a:gd name="T13" fmla="*/ 81 h 84"/>
                <a:gd name="T14" fmla="*/ 4 w 74"/>
                <a:gd name="T15" fmla="*/ 66 h 84"/>
                <a:gd name="T16" fmla="*/ 55 w 74"/>
                <a:gd name="T17" fmla="*/ 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84">
                  <a:moveTo>
                    <a:pt x="55" y="5"/>
                  </a:moveTo>
                  <a:cubicBezTo>
                    <a:pt x="58" y="1"/>
                    <a:pt x="65" y="0"/>
                    <a:pt x="69" y="4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73" y="8"/>
                    <a:pt x="74" y="14"/>
                    <a:pt x="70" y="18"/>
                  </a:cubicBezTo>
                  <a:cubicBezTo>
                    <a:pt x="19" y="79"/>
                    <a:pt x="19" y="79"/>
                    <a:pt x="19" y="79"/>
                  </a:cubicBezTo>
                  <a:cubicBezTo>
                    <a:pt x="16" y="84"/>
                    <a:pt x="9" y="84"/>
                    <a:pt x="5" y="81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1" y="77"/>
                    <a:pt x="0" y="71"/>
                    <a:pt x="4" y="66"/>
                  </a:cubicBezTo>
                  <a:lnTo>
                    <a:pt x="55" y="5"/>
                  </a:ln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24"/>
            <p:cNvSpPr/>
            <p:nvPr/>
          </p:nvSpPr>
          <p:spPr bwMode="auto">
            <a:xfrm>
              <a:off x="4001658" y="3646416"/>
              <a:ext cx="136387" cy="198380"/>
            </a:xfrm>
            <a:custGeom>
              <a:avLst/>
              <a:gdLst>
                <a:gd name="T0" fmla="*/ 43 w 63"/>
                <a:gd name="T1" fmla="*/ 7 h 92"/>
                <a:gd name="T2" fmla="*/ 57 w 63"/>
                <a:gd name="T3" fmla="*/ 3 h 92"/>
                <a:gd name="T4" fmla="*/ 57 w 63"/>
                <a:gd name="T5" fmla="*/ 3 h 92"/>
                <a:gd name="T6" fmla="*/ 60 w 63"/>
                <a:gd name="T7" fmla="*/ 17 h 92"/>
                <a:gd name="T8" fmla="*/ 20 w 63"/>
                <a:gd name="T9" fmla="*/ 86 h 92"/>
                <a:gd name="T10" fmla="*/ 7 w 63"/>
                <a:gd name="T11" fmla="*/ 90 h 92"/>
                <a:gd name="T12" fmla="*/ 7 w 63"/>
                <a:gd name="T13" fmla="*/ 90 h 92"/>
                <a:gd name="T14" fmla="*/ 3 w 63"/>
                <a:gd name="T15" fmla="*/ 76 h 92"/>
                <a:gd name="T16" fmla="*/ 43 w 63"/>
                <a:gd name="T17" fmla="*/ 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92">
                  <a:moveTo>
                    <a:pt x="43" y="7"/>
                  </a:moveTo>
                  <a:cubicBezTo>
                    <a:pt x="46" y="2"/>
                    <a:pt x="52" y="0"/>
                    <a:pt x="57" y="3"/>
                  </a:cubicBezTo>
                  <a:cubicBezTo>
                    <a:pt x="57" y="3"/>
                    <a:pt x="57" y="3"/>
                    <a:pt x="57" y="3"/>
                  </a:cubicBezTo>
                  <a:cubicBezTo>
                    <a:pt x="61" y="6"/>
                    <a:pt x="63" y="12"/>
                    <a:pt x="60" y="17"/>
                  </a:cubicBezTo>
                  <a:cubicBezTo>
                    <a:pt x="20" y="86"/>
                    <a:pt x="20" y="86"/>
                    <a:pt x="20" y="86"/>
                  </a:cubicBezTo>
                  <a:cubicBezTo>
                    <a:pt x="18" y="91"/>
                    <a:pt x="11" y="92"/>
                    <a:pt x="7" y="90"/>
                  </a:cubicBezTo>
                  <a:cubicBezTo>
                    <a:pt x="7" y="90"/>
                    <a:pt x="7" y="90"/>
                    <a:pt x="7" y="90"/>
                  </a:cubicBezTo>
                  <a:cubicBezTo>
                    <a:pt x="2" y="87"/>
                    <a:pt x="0" y="81"/>
                    <a:pt x="3" y="76"/>
                  </a:cubicBezTo>
                  <a:lnTo>
                    <a:pt x="43" y="7"/>
                  </a:ln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25"/>
            <p:cNvSpPr/>
            <p:nvPr/>
          </p:nvSpPr>
          <p:spPr bwMode="auto">
            <a:xfrm>
              <a:off x="4984702" y="3653501"/>
              <a:ext cx="136387" cy="198380"/>
            </a:xfrm>
            <a:custGeom>
              <a:avLst/>
              <a:gdLst>
                <a:gd name="T0" fmla="*/ 3 w 63"/>
                <a:gd name="T1" fmla="*/ 16 h 92"/>
                <a:gd name="T2" fmla="*/ 6 w 63"/>
                <a:gd name="T3" fmla="*/ 3 h 92"/>
                <a:gd name="T4" fmla="*/ 6 w 63"/>
                <a:gd name="T5" fmla="*/ 3 h 92"/>
                <a:gd name="T6" fmla="*/ 20 w 63"/>
                <a:gd name="T7" fmla="*/ 6 h 92"/>
                <a:gd name="T8" fmla="*/ 60 w 63"/>
                <a:gd name="T9" fmla="*/ 75 h 92"/>
                <a:gd name="T10" fmla="*/ 56 w 63"/>
                <a:gd name="T11" fmla="*/ 89 h 92"/>
                <a:gd name="T12" fmla="*/ 56 w 63"/>
                <a:gd name="T13" fmla="*/ 89 h 92"/>
                <a:gd name="T14" fmla="*/ 43 w 63"/>
                <a:gd name="T15" fmla="*/ 85 h 92"/>
                <a:gd name="T16" fmla="*/ 3 w 63"/>
                <a:gd name="T17" fmla="*/ 1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92">
                  <a:moveTo>
                    <a:pt x="3" y="16"/>
                  </a:moveTo>
                  <a:cubicBezTo>
                    <a:pt x="0" y="12"/>
                    <a:pt x="2" y="5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11" y="0"/>
                    <a:pt x="18" y="1"/>
                    <a:pt x="20" y="6"/>
                  </a:cubicBezTo>
                  <a:cubicBezTo>
                    <a:pt x="60" y="75"/>
                    <a:pt x="60" y="75"/>
                    <a:pt x="60" y="75"/>
                  </a:cubicBezTo>
                  <a:cubicBezTo>
                    <a:pt x="63" y="80"/>
                    <a:pt x="61" y="86"/>
                    <a:pt x="56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2" y="92"/>
                    <a:pt x="45" y="90"/>
                    <a:pt x="43" y="85"/>
                  </a:cubicBezTo>
                  <a:lnTo>
                    <a:pt x="3" y="16"/>
                  </a:ln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26"/>
            <p:cNvSpPr/>
            <p:nvPr/>
          </p:nvSpPr>
          <p:spPr bwMode="auto">
            <a:xfrm>
              <a:off x="5114003" y="3564938"/>
              <a:ext cx="159412" cy="180667"/>
            </a:xfrm>
            <a:custGeom>
              <a:avLst/>
              <a:gdLst>
                <a:gd name="T0" fmla="*/ 3 w 74"/>
                <a:gd name="T1" fmla="*/ 18 h 84"/>
                <a:gd name="T2" fmla="*/ 5 w 74"/>
                <a:gd name="T3" fmla="*/ 3 h 84"/>
                <a:gd name="T4" fmla="*/ 5 w 74"/>
                <a:gd name="T5" fmla="*/ 3 h 84"/>
                <a:gd name="T6" fmla="*/ 19 w 74"/>
                <a:gd name="T7" fmla="*/ 5 h 84"/>
                <a:gd name="T8" fmla="*/ 70 w 74"/>
                <a:gd name="T9" fmla="*/ 66 h 84"/>
                <a:gd name="T10" fmla="*/ 69 w 74"/>
                <a:gd name="T11" fmla="*/ 80 h 84"/>
                <a:gd name="T12" fmla="*/ 69 w 74"/>
                <a:gd name="T13" fmla="*/ 80 h 84"/>
                <a:gd name="T14" fmla="*/ 54 w 74"/>
                <a:gd name="T15" fmla="*/ 79 h 84"/>
                <a:gd name="T16" fmla="*/ 3 w 74"/>
                <a:gd name="T17" fmla="*/ 1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84">
                  <a:moveTo>
                    <a:pt x="3" y="18"/>
                  </a:moveTo>
                  <a:cubicBezTo>
                    <a:pt x="0" y="14"/>
                    <a:pt x="0" y="7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9" y="0"/>
                    <a:pt x="15" y="0"/>
                    <a:pt x="19" y="5"/>
                  </a:cubicBezTo>
                  <a:cubicBezTo>
                    <a:pt x="70" y="66"/>
                    <a:pt x="70" y="66"/>
                    <a:pt x="70" y="66"/>
                  </a:cubicBezTo>
                  <a:cubicBezTo>
                    <a:pt x="74" y="70"/>
                    <a:pt x="73" y="76"/>
                    <a:pt x="69" y="80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5" y="84"/>
                    <a:pt x="58" y="83"/>
                    <a:pt x="54" y="79"/>
                  </a:cubicBezTo>
                  <a:lnTo>
                    <a:pt x="3" y="18"/>
                  </a:ln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27"/>
            <p:cNvSpPr/>
            <p:nvPr/>
          </p:nvSpPr>
          <p:spPr bwMode="auto">
            <a:xfrm>
              <a:off x="5381462" y="3187663"/>
              <a:ext cx="212550" cy="108047"/>
            </a:xfrm>
            <a:custGeom>
              <a:avLst/>
              <a:gdLst>
                <a:gd name="T0" fmla="*/ 8 w 98"/>
                <a:gd name="T1" fmla="*/ 21 h 50"/>
                <a:gd name="T2" fmla="*/ 2 w 98"/>
                <a:gd name="T3" fmla="*/ 8 h 50"/>
                <a:gd name="T4" fmla="*/ 2 w 98"/>
                <a:gd name="T5" fmla="*/ 8 h 50"/>
                <a:gd name="T6" fmla="*/ 15 w 98"/>
                <a:gd name="T7" fmla="*/ 2 h 50"/>
                <a:gd name="T8" fmla="*/ 90 w 98"/>
                <a:gd name="T9" fmla="*/ 29 h 50"/>
                <a:gd name="T10" fmla="*/ 96 w 98"/>
                <a:gd name="T11" fmla="*/ 42 h 50"/>
                <a:gd name="T12" fmla="*/ 96 w 98"/>
                <a:gd name="T13" fmla="*/ 42 h 50"/>
                <a:gd name="T14" fmla="*/ 83 w 98"/>
                <a:gd name="T15" fmla="*/ 48 h 50"/>
                <a:gd name="T16" fmla="*/ 8 w 98"/>
                <a:gd name="T1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50">
                  <a:moveTo>
                    <a:pt x="8" y="21"/>
                  </a:moveTo>
                  <a:cubicBezTo>
                    <a:pt x="3" y="19"/>
                    <a:pt x="0" y="13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4" y="2"/>
                    <a:pt x="10" y="0"/>
                    <a:pt x="15" y="2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95" y="31"/>
                    <a:pt x="98" y="37"/>
                    <a:pt x="96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4" y="47"/>
                    <a:pt x="88" y="50"/>
                    <a:pt x="83" y="48"/>
                  </a:cubicBezTo>
                  <a:lnTo>
                    <a:pt x="8" y="21"/>
                  </a:ln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28"/>
            <p:cNvSpPr/>
            <p:nvPr/>
          </p:nvSpPr>
          <p:spPr bwMode="auto">
            <a:xfrm>
              <a:off x="5425743" y="3035335"/>
              <a:ext cx="216092" cy="77935"/>
            </a:xfrm>
            <a:custGeom>
              <a:avLst/>
              <a:gdLst>
                <a:gd name="T0" fmla="*/ 9 w 100"/>
                <a:gd name="T1" fmla="*/ 21 h 36"/>
                <a:gd name="T2" fmla="*/ 1 w 100"/>
                <a:gd name="T3" fmla="*/ 10 h 36"/>
                <a:gd name="T4" fmla="*/ 1 w 100"/>
                <a:gd name="T5" fmla="*/ 10 h 36"/>
                <a:gd name="T6" fmla="*/ 12 w 100"/>
                <a:gd name="T7" fmla="*/ 1 h 36"/>
                <a:gd name="T8" fmla="*/ 91 w 100"/>
                <a:gd name="T9" fmla="*/ 15 h 36"/>
                <a:gd name="T10" fmla="*/ 99 w 100"/>
                <a:gd name="T11" fmla="*/ 27 h 36"/>
                <a:gd name="T12" fmla="*/ 99 w 100"/>
                <a:gd name="T13" fmla="*/ 27 h 36"/>
                <a:gd name="T14" fmla="*/ 87 w 100"/>
                <a:gd name="T15" fmla="*/ 35 h 36"/>
                <a:gd name="T16" fmla="*/ 9 w 100"/>
                <a:gd name="T17" fmla="*/ 2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36">
                  <a:moveTo>
                    <a:pt x="9" y="21"/>
                  </a:moveTo>
                  <a:cubicBezTo>
                    <a:pt x="3" y="20"/>
                    <a:pt x="0" y="15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2" y="4"/>
                    <a:pt x="7" y="0"/>
                    <a:pt x="12" y="1"/>
                  </a:cubicBezTo>
                  <a:cubicBezTo>
                    <a:pt x="91" y="15"/>
                    <a:pt x="91" y="15"/>
                    <a:pt x="91" y="15"/>
                  </a:cubicBezTo>
                  <a:cubicBezTo>
                    <a:pt x="96" y="16"/>
                    <a:pt x="100" y="21"/>
                    <a:pt x="99" y="27"/>
                  </a:cubicBezTo>
                  <a:cubicBezTo>
                    <a:pt x="99" y="27"/>
                    <a:pt x="99" y="27"/>
                    <a:pt x="99" y="27"/>
                  </a:cubicBezTo>
                  <a:cubicBezTo>
                    <a:pt x="98" y="32"/>
                    <a:pt x="93" y="36"/>
                    <a:pt x="87" y="35"/>
                  </a:cubicBezTo>
                  <a:lnTo>
                    <a:pt x="9" y="21"/>
                  </a:ln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29"/>
            <p:cNvSpPr/>
            <p:nvPr/>
          </p:nvSpPr>
          <p:spPr bwMode="auto">
            <a:xfrm>
              <a:off x="5439913" y="2883008"/>
              <a:ext cx="216092" cy="42510"/>
            </a:xfrm>
            <a:custGeom>
              <a:avLst/>
              <a:gdLst>
                <a:gd name="T0" fmla="*/ 10 w 100"/>
                <a:gd name="T1" fmla="*/ 20 h 20"/>
                <a:gd name="T2" fmla="*/ 0 w 100"/>
                <a:gd name="T3" fmla="*/ 10 h 20"/>
                <a:gd name="T4" fmla="*/ 0 w 100"/>
                <a:gd name="T5" fmla="*/ 10 h 20"/>
                <a:gd name="T6" fmla="*/ 10 w 100"/>
                <a:gd name="T7" fmla="*/ 0 h 20"/>
                <a:gd name="T8" fmla="*/ 90 w 100"/>
                <a:gd name="T9" fmla="*/ 0 h 20"/>
                <a:gd name="T10" fmla="*/ 100 w 100"/>
                <a:gd name="T11" fmla="*/ 10 h 20"/>
                <a:gd name="T12" fmla="*/ 100 w 100"/>
                <a:gd name="T13" fmla="*/ 10 h 20"/>
                <a:gd name="T14" fmla="*/ 90 w 100"/>
                <a:gd name="T15" fmla="*/ 20 h 20"/>
                <a:gd name="T16" fmla="*/ 10 w 100"/>
                <a:gd name="T1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20">
                  <a:moveTo>
                    <a:pt x="10" y="20"/>
                  </a:moveTo>
                  <a:cubicBezTo>
                    <a:pt x="5" y="20"/>
                    <a:pt x="0" y="16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6" y="0"/>
                    <a:pt x="100" y="5"/>
                    <a:pt x="100" y="10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100" y="16"/>
                    <a:pt x="96" y="20"/>
                    <a:pt x="90" y="20"/>
                  </a:cubicBezTo>
                  <a:lnTo>
                    <a:pt x="10" y="20"/>
                  </a:ln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30"/>
            <p:cNvSpPr/>
            <p:nvPr/>
          </p:nvSpPr>
          <p:spPr bwMode="auto">
            <a:xfrm>
              <a:off x="5427515" y="2695255"/>
              <a:ext cx="216092" cy="77935"/>
            </a:xfrm>
            <a:custGeom>
              <a:avLst/>
              <a:gdLst>
                <a:gd name="T0" fmla="*/ 12 w 100"/>
                <a:gd name="T1" fmla="*/ 35 h 36"/>
                <a:gd name="T2" fmla="*/ 1 w 100"/>
                <a:gd name="T3" fmla="*/ 27 h 36"/>
                <a:gd name="T4" fmla="*/ 1 w 100"/>
                <a:gd name="T5" fmla="*/ 27 h 36"/>
                <a:gd name="T6" fmla="*/ 9 w 100"/>
                <a:gd name="T7" fmla="*/ 15 h 36"/>
                <a:gd name="T8" fmla="*/ 87 w 100"/>
                <a:gd name="T9" fmla="*/ 1 h 36"/>
                <a:gd name="T10" fmla="*/ 99 w 100"/>
                <a:gd name="T11" fmla="*/ 10 h 36"/>
                <a:gd name="T12" fmla="*/ 99 w 100"/>
                <a:gd name="T13" fmla="*/ 10 h 36"/>
                <a:gd name="T14" fmla="*/ 91 w 100"/>
                <a:gd name="T15" fmla="*/ 21 h 36"/>
                <a:gd name="T16" fmla="*/ 12 w 100"/>
                <a:gd name="T17" fmla="*/ 3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36">
                  <a:moveTo>
                    <a:pt x="12" y="35"/>
                  </a:moveTo>
                  <a:cubicBezTo>
                    <a:pt x="7" y="36"/>
                    <a:pt x="1" y="33"/>
                    <a:pt x="1" y="27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0" y="21"/>
                    <a:pt x="3" y="16"/>
                    <a:pt x="9" y="15"/>
                  </a:cubicBezTo>
                  <a:cubicBezTo>
                    <a:pt x="87" y="1"/>
                    <a:pt x="87" y="1"/>
                    <a:pt x="87" y="1"/>
                  </a:cubicBezTo>
                  <a:cubicBezTo>
                    <a:pt x="93" y="0"/>
                    <a:pt x="98" y="4"/>
                    <a:pt x="99" y="10"/>
                  </a:cubicBezTo>
                  <a:cubicBezTo>
                    <a:pt x="99" y="10"/>
                    <a:pt x="99" y="10"/>
                    <a:pt x="99" y="10"/>
                  </a:cubicBezTo>
                  <a:cubicBezTo>
                    <a:pt x="100" y="15"/>
                    <a:pt x="96" y="20"/>
                    <a:pt x="91" y="21"/>
                  </a:cubicBezTo>
                  <a:lnTo>
                    <a:pt x="12" y="35"/>
                  </a:ln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31"/>
            <p:cNvSpPr/>
            <p:nvPr/>
          </p:nvSpPr>
          <p:spPr bwMode="auto">
            <a:xfrm>
              <a:off x="5386775" y="2512816"/>
              <a:ext cx="210779" cy="111589"/>
            </a:xfrm>
            <a:custGeom>
              <a:avLst/>
              <a:gdLst>
                <a:gd name="T0" fmla="*/ 15 w 98"/>
                <a:gd name="T1" fmla="*/ 49 h 51"/>
                <a:gd name="T2" fmla="*/ 2 w 98"/>
                <a:gd name="T3" fmla="*/ 43 h 51"/>
                <a:gd name="T4" fmla="*/ 2 w 98"/>
                <a:gd name="T5" fmla="*/ 43 h 51"/>
                <a:gd name="T6" fmla="*/ 8 w 98"/>
                <a:gd name="T7" fmla="*/ 30 h 51"/>
                <a:gd name="T8" fmla="*/ 83 w 98"/>
                <a:gd name="T9" fmla="*/ 2 h 51"/>
                <a:gd name="T10" fmla="*/ 96 w 98"/>
                <a:gd name="T11" fmla="*/ 8 h 51"/>
                <a:gd name="T12" fmla="*/ 96 w 98"/>
                <a:gd name="T13" fmla="*/ 8 h 51"/>
                <a:gd name="T14" fmla="*/ 90 w 98"/>
                <a:gd name="T15" fmla="*/ 22 h 51"/>
                <a:gd name="T16" fmla="*/ 15 w 98"/>
                <a:gd name="T17" fmla="*/ 4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51">
                  <a:moveTo>
                    <a:pt x="15" y="49"/>
                  </a:moveTo>
                  <a:cubicBezTo>
                    <a:pt x="9" y="51"/>
                    <a:pt x="4" y="48"/>
                    <a:pt x="2" y="43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0" y="37"/>
                    <a:pt x="3" y="32"/>
                    <a:pt x="8" y="30"/>
                  </a:cubicBezTo>
                  <a:cubicBezTo>
                    <a:pt x="83" y="2"/>
                    <a:pt x="83" y="2"/>
                    <a:pt x="83" y="2"/>
                  </a:cubicBezTo>
                  <a:cubicBezTo>
                    <a:pt x="88" y="0"/>
                    <a:pt x="94" y="3"/>
                    <a:pt x="96" y="8"/>
                  </a:cubicBezTo>
                  <a:cubicBezTo>
                    <a:pt x="96" y="8"/>
                    <a:pt x="96" y="8"/>
                    <a:pt x="96" y="8"/>
                  </a:cubicBezTo>
                  <a:cubicBezTo>
                    <a:pt x="98" y="14"/>
                    <a:pt x="95" y="20"/>
                    <a:pt x="90" y="22"/>
                  </a:cubicBezTo>
                  <a:lnTo>
                    <a:pt x="15" y="49"/>
                  </a:ln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32"/>
            <p:cNvSpPr/>
            <p:nvPr/>
          </p:nvSpPr>
          <p:spPr bwMode="auto">
            <a:xfrm>
              <a:off x="5319468" y="2344548"/>
              <a:ext cx="200152" cy="136387"/>
            </a:xfrm>
            <a:custGeom>
              <a:avLst/>
              <a:gdLst>
                <a:gd name="T0" fmla="*/ 17 w 93"/>
                <a:gd name="T1" fmla="*/ 60 h 63"/>
                <a:gd name="T2" fmla="*/ 3 w 93"/>
                <a:gd name="T3" fmla="*/ 57 h 63"/>
                <a:gd name="T4" fmla="*/ 3 w 93"/>
                <a:gd name="T5" fmla="*/ 57 h 63"/>
                <a:gd name="T6" fmla="*/ 7 w 93"/>
                <a:gd name="T7" fmla="*/ 43 h 63"/>
                <a:gd name="T8" fmla="*/ 76 w 93"/>
                <a:gd name="T9" fmla="*/ 3 h 63"/>
                <a:gd name="T10" fmla="*/ 90 w 93"/>
                <a:gd name="T11" fmla="*/ 7 h 63"/>
                <a:gd name="T12" fmla="*/ 90 w 93"/>
                <a:gd name="T13" fmla="*/ 7 h 63"/>
                <a:gd name="T14" fmla="*/ 86 w 93"/>
                <a:gd name="T15" fmla="*/ 20 h 63"/>
                <a:gd name="T16" fmla="*/ 17 w 93"/>
                <a:gd name="T17" fmla="*/ 6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63">
                  <a:moveTo>
                    <a:pt x="17" y="60"/>
                  </a:moveTo>
                  <a:cubicBezTo>
                    <a:pt x="12" y="63"/>
                    <a:pt x="6" y="61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0" y="52"/>
                    <a:pt x="2" y="45"/>
                    <a:pt x="7" y="43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81" y="0"/>
                    <a:pt x="87" y="2"/>
                    <a:pt x="90" y="7"/>
                  </a:cubicBezTo>
                  <a:cubicBezTo>
                    <a:pt x="90" y="7"/>
                    <a:pt x="90" y="7"/>
                    <a:pt x="90" y="7"/>
                  </a:cubicBezTo>
                  <a:cubicBezTo>
                    <a:pt x="93" y="11"/>
                    <a:pt x="91" y="18"/>
                    <a:pt x="86" y="20"/>
                  </a:cubicBezTo>
                  <a:lnTo>
                    <a:pt x="17" y="60"/>
                  </a:ln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33"/>
            <p:cNvSpPr/>
            <p:nvPr/>
          </p:nvSpPr>
          <p:spPr bwMode="auto">
            <a:xfrm>
              <a:off x="5232677" y="2192221"/>
              <a:ext cx="178897" cy="159412"/>
            </a:xfrm>
            <a:custGeom>
              <a:avLst/>
              <a:gdLst>
                <a:gd name="T0" fmla="*/ 17 w 83"/>
                <a:gd name="T1" fmla="*/ 71 h 74"/>
                <a:gd name="T2" fmla="*/ 3 w 83"/>
                <a:gd name="T3" fmla="*/ 69 h 74"/>
                <a:gd name="T4" fmla="*/ 3 w 83"/>
                <a:gd name="T5" fmla="*/ 69 h 74"/>
                <a:gd name="T6" fmla="*/ 4 w 83"/>
                <a:gd name="T7" fmla="*/ 55 h 74"/>
                <a:gd name="T8" fmla="*/ 65 w 83"/>
                <a:gd name="T9" fmla="*/ 4 h 74"/>
                <a:gd name="T10" fmla="*/ 80 w 83"/>
                <a:gd name="T11" fmla="*/ 5 h 74"/>
                <a:gd name="T12" fmla="*/ 80 w 83"/>
                <a:gd name="T13" fmla="*/ 5 h 74"/>
                <a:gd name="T14" fmla="*/ 79 w 83"/>
                <a:gd name="T15" fmla="*/ 20 h 74"/>
                <a:gd name="T16" fmla="*/ 17 w 83"/>
                <a:gd name="T17" fmla="*/ 7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" h="74">
                  <a:moveTo>
                    <a:pt x="17" y="71"/>
                  </a:moveTo>
                  <a:cubicBezTo>
                    <a:pt x="13" y="74"/>
                    <a:pt x="7" y="74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0" y="65"/>
                    <a:pt x="0" y="59"/>
                    <a:pt x="4" y="55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70" y="0"/>
                    <a:pt x="76" y="1"/>
                    <a:pt x="80" y="5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83" y="9"/>
                    <a:pt x="83" y="16"/>
                    <a:pt x="79" y="20"/>
                  </a:cubicBezTo>
                  <a:lnTo>
                    <a:pt x="17" y="71"/>
                  </a:ln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34"/>
            <p:cNvSpPr/>
            <p:nvPr/>
          </p:nvSpPr>
          <p:spPr bwMode="auto">
            <a:xfrm>
              <a:off x="4853630" y="1871624"/>
              <a:ext cx="106275" cy="212550"/>
            </a:xfrm>
            <a:custGeom>
              <a:avLst/>
              <a:gdLst>
                <a:gd name="T0" fmla="*/ 21 w 50"/>
                <a:gd name="T1" fmla="*/ 90 h 98"/>
                <a:gd name="T2" fmla="*/ 8 w 50"/>
                <a:gd name="T3" fmla="*/ 96 h 98"/>
                <a:gd name="T4" fmla="*/ 8 w 50"/>
                <a:gd name="T5" fmla="*/ 96 h 98"/>
                <a:gd name="T6" fmla="*/ 2 w 50"/>
                <a:gd name="T7" fmla="*/ 83 h 98"/>
                <a:gd name="T8" fmla="*/ 29 w 50"/>
                <a:gd name="T9" fmla="*/ 8 h 98"/>
                <a:gd name="T10" fmla="*/ 42 w 50"/>
                <a:gd name="T11" fmla="*/ 2 h 98"/>
                <a:gd name="T12" fmla="*/ 42 w 50"/>
                <a:gd name="T13" fmla="*/ 2 h 98"/>
                <a:gd name="T14" fmla="*/ 49 w 50"/>
                <a:gd name="T15" fmla="*/ 15 h 98"/>
                <a:gd name="T16" fmla="*/ 21 w 50"/>
                <a:gd name="T17" fmla="*/ 9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98">
                  <a:moveTo>
                    <a:pt x="21" y="90"/>
                  </a:moveTo>
                  <a:cubicBezTo>
                    <a:pt x="19" y="95"/>
                    <a:pt x="14" y="98"/>
                    <a:pt x="8" y="96"/>
                  </a:cubicBezTo>
                  <a:cubicBezTo>
                    <a:pt x="8" y="96"/>
                    <a:pt x="8" y="96"/>
                    <a:pt x="8" y="96"/>
                  </a:cubicBezTo>
                  <a:cubicBezTo>
                    <a:pt x="3" y="94"/>
                    <a:pt x="0" y="88"/>
                    <a:pt x="2" y="83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31" y="3"/>
                    <a:pt x="37" y="0"/>
                    <a:pt x="42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8" y="4"/>
                    <a:pt x="50" y="10"/>
                    <a:pt x="49" y="15"/>
                  </a:cubicBezTo>
                  <a:lnTo>
                    <a:pt x="21" y="90"/>
                  </a:ln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35"/>
            <p:cNvSpPr/>
            <p:nvPr/>
          </p:nvSpPr>
          <p:spPr bwMode="auto">
            <a:xfrm>
              <a:off x="4703073" y="1825572"/>
              <a:ext cx="77935" cy="216092"/>
            </a:xfrm>
            <a:custGeom>
              <a:avLst/>
              <a:gdLst>
                <a:gd name="T0" fmla="*/ 21 w 36"/>
                <a:gd name="T1" fmla="*/ 91 h 100"/>
                <a:gd name="T2" fmla="*/ 9 w 36"/>
                <a:gd name="T3" fmla="*/ 99 h 100"/>
                <a:gd name="T4" fmla="*/ 9 w 36"/>
                <a:gd name="T5" fmla="*/ 99 h 100"/>
                <a:gd name="T6" fmla="*/ 1 w 36"/>
                <a:gd name="T7" fmla="*/ 88 h 100"/>
                <a:gd name="T8" fmla="*/ 15 w 36"/>
                <a:gd name="T9" fmla="*/ 9 h 100"/>
                <a:gd name="T10" fmla="*/ 27 w 36"/>
                <a:gd name="T11" fmla="*/ 1 h 100"/>
                <a:gd name="T12" fmla="*/ 27 w 36"/>
                <a:gd name="T13" fmla="*/ 1 h 100"/>
                <a:gd name="T14" fmla="*/ 35 w 36"/>
                <a:gd name="T15" fmla="*/ 13 h 100"/>
                <a:gd name="T16" fmla="*/ 21 w 36"/>
                <a:gd name="T17" fmla="*/ 91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100">
                  <a:moveTo>
                    <a:pt x="21" y="91"/>
                  </a:moveTo>
                  <a:cubicBezTo>
                    <a:pt x="20" y="97"/>
                    <a:pt x="15" y="100"/>
                    <a:pt x="9" y="99"/>
                  </a:cubicBezTo>
                  <a:cubicBezTo>
                    <a:pt x="9" y="99"/>
                    <a:pt x="9" y="99"/>
                    <a:pt x="9" y="99"/>
                  </a:cubicBezTo>
                  <a:cubicBezTo>
                    <a:pt x="4" y="98"/>
                    <a:pt x="0" y="93"/>
                    <a:pt x="1" y="88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6" y="4"/>
                    <a:pt x="21" y="0"/>
                    <a:pt x="27" y="1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32" y="2"/>
                    <a:pt x="36" y="7"/>
                    <a:pt x="35" y="13"/>
                  </a:cubicBezTo>
                  <a:lnTo>
                    <a:pt x="21" y="91"/>
                  </a:ln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60" name="Oval 36"/>
          <p:cNvSpPr>
            <a:spLocks noChangeArrowheads="1"/>
          </p:cNvSpPr>
          <p:nvPr/>
        </p:nvSpPr>
        <p:spPr bwMode="auto">
          <a:xfrm>
            <a:off x="3827500" y="1510848"/>
            <a:ext cx="360716" cy="360716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" name="Oval 37"/>
          <p:cNvSpPr>
            <a:spLocks noChangeArrowheads="1"/>
          </p:cNvSpPr>
          <p:nvPr/>
        </p:nvSpPr>
        <p:spPr bwMode="auto">
          <a:xfrm>
            <a:off x="3563584" y="2897857"/>
            <a:ext cx="360716" cy="358700"/>
          </a:xfrm>
          <a:prstGeom prst="ellipse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" name="Oval 38"/>
          <p:cNvSpPr>
            <a:spLocks noChangeArrowheads="1"/>
          </p:cNvSpPr>
          <p:nvPr/>
        </p:nvSpPr>
        <p:spPr bwMode="auto">
          <a:xfrm>
            <a:off x="5219702" y="2897857"/>
            <a:ext cx="360716" cy="358700"/>
          </a:xfrm>
          <a:prstGeom prst="ellipse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" name="Oval 39"/>
          <p:cNvSpPr>
            <a:spLocks noChangeArrowheads="1"/>
          </p:cNvSpPr>
          <p:nvPr/>
        </p:nvSpPr>
        <p:spPr bwMode="auto">
          <a:xfrm>
            <a:off x="4955786" y="1510848"/>
            <a:ext cx="360716" cy="360716"/>
          </a:xfrm>
          <a:prstGeom prst="ellipse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" name="Line 40"/>
          <p:cNvSpPr>
            <a:spLocks noChangeShapeType="1"/>
          </p:cNvSpPr>
          <p:nvPr/>
        </p:nvSpPr>
        <p:spPr bwMode="auto">
          <a:xfrm flipH="1">
            <a:off x="1842504" y="1692091"/>
            <a:ext cx="1984995" cy="0"/>
          </a:xfrm>
          <a:prstGeom prst="line">
            <a:avLst/>
          </a:prstGeom>
          <a:noFill/>
          <a:ln w="6350" cap="flat">
            <a:solidFill>
              <a:schemeClr val="bg1">
                <a:lumMod val="5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5" name="Line 41"/>
          <p:cNvSpPr>
            <a:spLocks noChangeShapeType="1"/>
          </p:cNvSpPr>
          <p:nvPr/>
        </p:nvSpPr>
        <p:spPr bwMode="auto">
          <a:xfrm flipH="1">
            <a:off x="5316502" y="1692091"/>
            <a:ext cx="1984994" cy="0"/>
          </a:xfrm>
          <a:prstGeom prst="line">
            <a:avLst/>
          </a:prstGeom>
          <a:noFill/>
          <a:ln w="6350" cap="flat">
            <a:solidFill>
              <a:schemeClr val="bg1">
                <a:lumMod val="5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6" name="Freeform 42"/>
          <p:cNvSpPr/>
          <p:nvPr/>
        </p:nvSpPr>
        <p:spPr bwMode="auto">
          <a:xfrm>
            <a:off x="1842505" y="3256104"/>
            <a:ext cx="1902322" cy="345394"/>
          </a:xfrm>
          <a:custGeom>
            <a:avLst/>
            <a:gdLst>
              <a:gd name="T0" fmla="*/ 881 w 881"/>
              <a:gd name="T1" fmla="*/ 0 h 160"/>
              <a:gd name="T2" fmla="*/ 881 w 881"/>
              <a:gd name="T3" fmla="*/ 110 h 160"/>
              <a:gd name="T4" fmla="*/ 830 w 881"/>
              <a:gd name="T5" fmla="*/ 160 h 160"/>
              <a:gd name="T6" fmla="*/ 0 w 881"/>
              <a:gd name="T7" fmla="*/ 16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81" h="160">
                <a:moveTo>
                  <a:pt x="881" y="0"/>
                </a:moveTo>
                <a:cubicBezTo>
                  <a:pt x="881" y="110"/>
                  <a:pt x="881" y="110"/>
                  <a:pt x="881" y="110"/>
                </a:cubicBezTo>
                <a:cubicBezTo>
                  <a:pt x="881" y="138"/>
                  <a:pt x="858" y="160"/>
                  <a:pt x="830" y="160"/>
                </a:cubicBezTo>
                <a:cubicBezTo>
                  <a:pt x="0" y="160"/>
                  <a:pt x="0" y="160"/>
                  <a:pt x="0" y="160"/>
                </a:cubicBezTo>
              </a:path>
            </a:pathLst>
          </a:custGeom>
          <a:noFill/>
          <a:ln w="6350" cap="flat">
            <a:solidFill>
              <a:schemeClr val="bg1">
                <a:lumMod val="5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7" name="Freeform 43"/>
          <p:cNvSpPr/>
          <p:nvPr/>
        </p:nvSpPr>
        <p:spPr bwMode="auto">
          <a:xfrm>
            <a:off x="5399175" y="3256104"/>
            <a:ext cx="1902322" cy="345394"/>
          </a:xfrm>
          <a:custGeom>
            <a:avLst/>
            <a:gdLst>
              <a:gd name="T0" fmla="*/ 0 w 881"/>
              <a:gd name="T1" fmla="*/ 0 h 160"/>
              <a:gd name="T2" fmla="*/ 0 w 881"/>
              <a:gd name="T3" fmla="*/ 110 h 160"/>
              <a:gd name="T4" fmla="*/ 51 w 881"/>
              <a:gd name="T5" fmla="*/ 160 h 160"/>
              <a:gd name="T6" fmla="*/ 881 w 881"/>
              <a:gd name="T7" fmla="*/ 16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81" h="160">
                <a:moveTo>
                  <a:pt x="0" y="0"/>
                </a:moveTo>
                <a:cubicBezTo>
                  <a:pt x="0" y="110"/>
                  <a:pt x="0" y="110"/>
                  <a:pt x="0" y="110"/>
                </a:cubicBezTo>
                <a:cubicBezTo>
                  <a:pt x="0" y="138"/>
                  <a:pt x="23" y="160"/>
                  <a:pt x="51" y="160"/>
                </a:cubicBezTo>
                <a:cubicBezTo>
                  <a:pt x="881" y="160"/>
                  <a:pt x="881" y="160"/>
                  <a:pt x="881" y="160"/>
                </a:cubicBezTo>
              </a:path>
            </a:pathLst>
          </a:custGeom>
          <a:noFill/>
          <a:ln w="6350" cap="flat">
            <a:solidFill>
              <a:schemeClr val="bg1">
                <a:lumMod val="5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8" name="Rectangle 49"/>
          <p:cNvSpPr>
            <a:spLocks noChangeArrowheads="1"/>
          </p:cNvSpPr>
          <p:nvPr/>
        </p:nvSpPr>
        <p:spPr bwMode="auto">
          <a:xfrm>
            <a:off x="6084168" y="1756571"/>
            <a:ext cx="12173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69" name="Rectangle 49"/>
          <p:cNvSpPr>
            <a:spLocks noChangeArrowheads="1"/>
          </p:cNvSpPr>
          <p:nvPr/>
        </p:nvSpPr>
        <p:spPr bwMode="auto">
          <a:xfrm>
            <a:off x="6084168" y="1510643"/>
            <a:ext cx="1217329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/>
            <a:r>
              <a:rPr lang="zh-CN" altLang="en-US" sz="1000" b="1" dirty="0">
                <a:solidFill>
                  <a:srgbClr val="FFFFFF">
                    <a:lumMod val="50000"/>
                  </a:srgbClr>
                </a:solidFill>
              </a:rPr>
              <a:t>Head Title</a:t>
            </a:r>
          </a:p>
        </p:txBody>
      </p:sp>
      <p:sp>
        <p:nvSpPr>
          <p:cNvPr id="70" name="Rectangle 49"/>
          <p:cNvSpPr>
            <a:spLocks noChangeArrowheads="1"/>
          </p:cNvSpPr>
          <p:nvPr/>
        </p:nvSpPr>
        <p:spPr bwMode="auto">
          <a:xfrm>
            <a:off x="6084168" y="3651076"/>
            <a:ext cx="12173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71" name="Rectangle 49"/>
          <p:cNvSpPr>
            <a:spLocks noChangeArrowheads="1"/>
          </p:cNvSpPr>
          <p:nvPr/>
        </p:nvSpPr>
        <p:spPr bwMode="auto">
          <a:xfrm>
            <a:off x="6084168" y="3405148"/>
            <a:ext cx="1217329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/>
            <a:r>
              <a:rPr lang="zh-CN" altLang="en-US" sz="1000" b="1" dirty="0">
                <a:solidFill>
                  <a:srgbClr val="FFFFFF">
                    <a:lumMod val="50000"/>
                  </a:srgbClr>
                </a:solidFill>
              </a:rPr>
              <a:t>Head Title</a:t>
            </a:r>
          </a:p>
        </p:txBody>
      </p:sp>
      <p:sp>
        <p:nvSpPr>
          <p:cNvPr id="72" name="Rectangle 49"/>
          <p:cNvSpPr>
            <a:spLocks noChangeArrowheads="1"/>
          </p:cNvSpPr>
          <p:nvPr/>
        </p:nvSpPr>
        <p:spPr bwMode="auto">
          <a:xfrm>
            <a:off x="1842368" y="1756571"/>
            <a:ext cx="12173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73" name="Rectangle 49"/>
          <p:cNvSpPr>
            <a:spLocks noChangeArrowheads="1"/>
          </p:cNvSpPr>
          <p:nvPr/>
        </p:nvSpPr>
        <p:spPr bwMode="auto">
          <a:xfrm>
            <a:off x="1842368" y="1510643"/>
            <a:ext cx="1217329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/>
            <a:r>
              <a:rPr lang="zh-CN" altLang="en-US" sz="1000" b="1" dirty="0">
                <a:solidFill>
                  <a:srgbClr val="FFFFFF">
                    <a:lumMod val="50000"/>
                  </a:srgbClr>
                </a:solidFill>
              </a:rPr>
              <a:t>Head Title</a:t>
            </a:r>
          </a:p>
        </p:txBody>
      </p:sp>
      <p:sp>
        <p:nvSpPr>
          <p:cNvPr id="74" name="Rectangle 49"/>
          <p:cNvSpPr>
            <a:spLocks noChangeArrowheads="1"/>
          </p:cNvSpPr>
          <p:nvPr/>
        </p:nvSpPr>
        <p:spPr bwMode="auto">
          <a:xfrm>
            <a:off x="1842368" y="3651076"/>
            <a:ext cx="12173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75" name="Rectangle 49"/>
          <p:cNvSpPr>
            <a:spLocks noChangeArrowheads="1"/>
          </p:cNvSpPr>
          <p:nvPr/>
        </p:nvSpPr>
        <p:spPr bwMode="auto">
          <a:xfrm>
            <a:off x="1842368" y="3405148"/>
            <a:ext cx="1217329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/>
            <a:r>
              <a:rPr lang="zh-CN" altLang="en-US" sz="1000" b="1" dirty="0">
                <a:solidFill>
                  <a:srgbClr val="FFFFFF">
                    <a:lumMod val="50000"/>
                  </a:srgbClr>
                </a:solidFill>
              </a:rPr>
              <a:t>Head Title</a:t>
            </a:r>
          </a:p>
        </p:txBody>
      </p:sp>
      <p:sp>
        <p:nvSpPr>
          <p:cNvPr id="76" name="矩形 75"/>
          <p:cNvSpPr/>
          <p:nvPr/>
        </p:nvSpPr>
        <p:spPr>
          <a:xfrm>
            <a:off x="1156288" y="1571071"/>
            <a:ext cx="655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ln w="6350">
                  <a:noFill/>
                </a:ln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800" dirty="0">
              <a:ln w="6350">
                <a:noFill/>
              </a:ln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1156288" y="3439628"/>
            <a:ext cx="655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ln w="6350">
                  <a:noFill/>
                </a:ln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800" dirty="0">
              <a:ln w="6350">
                <a:noFill/>
              </a:ln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7348963" y="1571071"/>
            <a:ext cx="655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ln w="6350">
                  <a:noFill/>
                </a:ln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800" dirty="0">
              <a:ln w="6350">
                <a:noFill/>
              </a:ln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7348963" y="3439628"/>
            <a:ext cx="655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ln w="6350">
                  <a:noFill/>
                </a:ln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2800" dirty="0">
              <a:ln w="6350">
                <a:noFill/>
              </a:ln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Freeform 21"/>
          <p:cNvSpPr>
            <a:spLocks noEditPoints="1"/>
          </p:cNvSpPr>
          <p:nvPr/>
        </p:nvSpPr>
        <p:spPr bwMode="auto">
          <a:xfrm>
            <a:off x="5318722" y="2994966"/>
            <a:ext cx="160906" cy="164482"/>
          </a:xfrm>
          <a:custGeom>
            <a:avLst/>
            <a:gdLst>
              <a:gd name="T0" fmla="*/ 26 w 90"/>
              <a:gd name="T1" fmla="*/ 19 h 91"/>
              <a:gd name="T2" fmla="*/ 19 w 90"/>
              <a:gd name="T3" fmla="*/ 26 h 91"/>
              <a:gd name="T4" fmla="*/ 18 w 90"/>
              <a:gd name="T5" fmla="*/ 34 h 91"/>
              <a:gd name="T6" fmla="*/ 22 w 90"/>
              <a:gd name="T7" fmla="*/ 29 h 91"/>
              <a:gd name="T8" fmla="*/ 29 w 90"/>
              <a:gd name="T9" fmla="*/ 23 h 91"/>
              <a:gd name="T10" fmla="*/ 33 w 90"/>
              <a:gd name="T11" fmla="*/ 18 h 91"/>
              <a:gd name="T12" fmla="*/ 89 w 90"/>
              <a:gd name="T13" fmla="*/ 84 h 91"/>
              <a:gd name="T14" fmla="*/ 73 w 90"/>
              <a:gd name="T15" fmla="*/ 67 h 91"/>
              <a:gd name="T16" fmla="*/ 82 w 90"/>
              <a:gd name="T17" fmla="*/ 41 h 91"/>
              <a:gd name="T18" fmla="*/ 79 w 90"/>
              <a:gd name="T19" fmla="*/ 25 h 91"/>
              <a:gd name="T20" fmla="*/ 70 w 90"/>
              <a:gd name="T21" fmla="*/ 12 h 91"/>
              <a:gd name="T22" fmla="*/ 41 w 90"/>
              <a:gd name="T23" fmla="*/ 0 h 91"/>
              <a:gd name="T24" fmla="*/ 3 w 90"/>
              <a:gd name="T25" fmla="*/ 25 h 91"/>
              <a:gd name="T26" fmla="*/ 3 w 90"/>
              <a:gd name="T27" fmla="*/ 57 h 91"/>
              <a:gd name="T28" fmla="*/ 12 w 90"/>
              <a:gd name="T29" fmla="*/ 70 h 91"/>
              <a:gd name="T30" fmla="*/ 25 w 90"/>
              <a:gd name="T31" fmla="*/ 79 h 91"/>
              <a:gd name="T32" fmla="*/ 25 w 90"/>
              <a:gd name="T33" fmla="*/ 79 h 91"/>
              <a:gd name="T34" fmla="*/ 57 w 90"/>
              <a:gd name="T35" fmla="*/ 79 h 91"/>
              <a:gd name="T36" fmla="*/ 84 w 90"/>
              <a:gd name="T37" fmla="*/ 89 h 91"/>
              <a:gd name="T38" fmla="*/ 89 w 90"/>
              <a:gd name="T39" fmla="*/ 84 h 91"/>
              <a:gd name="T40" fmla="*/ 65 w 90"/>
              <a:gd name="T41" fmla="*/ 65 h 91"/>
              <a:gd name="T42" fmla="*/ 54 w 90"/>
              <a:gd name="T43" fmla="*/ 72 h 91"/>
              <a:gd name="T44" fmla="*/ 28 w 90"/>
              <a:gd name="T45" fmla="*/ 72 h 91"/>
              <a:gd name="T46" fmla="*/ 17 w 90"/>
              <a:gd name="T47" fmla="*/ 65 h 91"/>
              <a:gd name="T48" fmla="*/ 17 w 90"/>
              <a:gd name="T49" fmla="*/ 65 h 91"/>
              <a:gd name="T50" fmla="*/ 10 w 90"/>
              <a:gd name="T51" fmla="*/ 54 h 91"/>
              <a:gd name="T52" fmla="*/ 10 w 90"/>
              <a:gd name="T53" fmla="*/ 28 h 91"/>
              <a:gd name="T54" fmla="*/ 41 w 90"/>
              <a:gd name="T55" fmla="*/ 7 h 91"/>
              <a:gd name="T56" fmla="*/ 65 w 90"/>
              <a:gd name="T57" fmla="*/ 17 h 91"/>
              <a:gd name="T58" fmla="*/ 72 w 90"/>
              <a:gd name="T59" fmla="*/ 28 h 91"/>
              <a:gd name="T60" fmla="*/ 75 w 90"/>
              <a:gd name="T61" fmla="*/ 41 h 91"/>
              <a:gd name="T62" fmla="*/ 65 w 90"/>
              <a:gd name="T63" fmla="*/ 65 h 91"/>
              <a:gd name="T64" fmla="*/ 65 w 90"/>
              <a:gd name="T65" fmla="*/ 39 h 91"/>
              <a:gd name="T66" fmla="*/ 61 w 90"/>
              <a:gd name="T67" fmla="*/ 50 h 91"/>
              <a:gd name="T68" fmla="*/ 57 w 90"/>
              <a:gd name="T69" fmla="*/ 57 h 91"/>
              <a:gd name="T70" fmla="*/ 41 w 90"/>
              <a:gd name="T71" fmla="*/ 63 h 91"/>
              <a:gd name="T72" fmla="*/ 41 w 90"/>
              <a:gd name="T73" fmla="*/ 68 h 91"/>
              <a:gd name="T74" fmla="*/ 60 w 90"/>
              <a:gd name="T75" fmla="*/ 60 h 91"/>
              <a:gd name="T76" fmla="*/ 66 w 90"/>
              <a:gd name="T77" fmla="*/ 51 h 91"/>
              <a:gd name="T78" fmla="*/ 65 w 90"/>
              <a:gd name="T79" fmla="*/ 39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90" h="91">
                <a:moveTo>
                  <a:pt x="30" y="16"/>
                </a:moveTo>
                <a:cubicBezTo>
                  <a:pt x="29" y="17"/>
                  <a:pt x="27" y="18"/>
                  <a:pt x="26" y="19"/>
                </a:cubicBezTo>
                <a:cubicBezTo>
                  <a:pt x="25" y="20"/>
                  <a:pt x="23" y="21"/>
                  <a:pt x="22" y="22"/>
                </a:cubicBezTo>
                <a:cubicBezTo>
                  <a:pt x="21" y="23"/>
                  <a:pt x="20" y="25"/>
                  <a:pt x="19" y="26"/>
                </a:cubicBezTo>
                <a:cubicBezTo>
                  <a:pt x="18" y="28"/>
                  <a:pt x="17" y="29"/>
                  <a:pt x="16" y="31"/>
                </a:cubicBezTo>
                <a:cubicBezTo>
                  <a:pt x="16" y="32"/>
                  <a:pt x="16" y="33"/>
                  <a:pt x="18" y="34"/>
                </a:cubicBezTo>
                <a:cubicBezTo>
                  <a:pt x="19" y="34"/>
                  <a:pt x="20" y="34"/>
                  <a:pt x="20" y="32"/>
                </a:cubicBezTo>
                <a:cubicBezTo>
                  <a:pt x="21" y="31"/>
                  <a:pt x="22" y="30"/>
                  <a:pt x="22" y="29"/>
                </a:cubicBezTo>
                <a:cubicBezTo>
                  <a:pt x="23" y="28"/>
                  <a:pt x="24" y="26"/>
                  <a:pt x="25" y="25"/>
                </a:cubicBezTo>
                <a:cubicBezTo>
                  <a:pt x="26" y="24"/>
                  <a:pt x="27" y="23"/>
                  <a:pt x="29" y="23"/>
                </a:cubicBezTo>
                <a:cubicBezTo>
                  <a:pt x="30" y="22"/>
                  <a:pt x="31" y="21"/>
                  <a:pt x="32" y="21"/>
                </a:cubicBezTo>
                <a:cubicBezTo>
                  <a:pt x="33" y="20"/>
                  <a:pt x="34" y="19"/>
                  <a:pt x="33" y="18"/>
                </a:cubicBezTo>
                <a:cubicBezTo>
                  <a:pt x="33" y="17"/>
                  <a:pt x="32" y="16"/>
                  <a:pt x="30" y="16"/>
                </a:cubicBezTo>
                <a:close/>
                <a:moveTo>
                  <a:pt x="89" y="84"/>
                </a:moveTo>
                <a:cubicBezTo>
                  <a:pt x="89" y="84"/>
                  <a:pt x="89" y="84"/>
                  <a:pt x="89" y="84"/>
                </a:cubicBezTo>
                <a:cubicBezTo>
                  <a:pt x="73" y="67"/>
                  <a:pt x="73" y="67"/>
                  <a:pt x="73" y="67"/>
                </a:cubicBezTo>
                <a:cubicBezTo>
                  <a:pt x="75" y="64"/>
                  <a:pt x="77" y="61"/>
                  <a:pt x="79" y="57"/>
                </a:cubicBezTo>
                <a:cubicBezTo>
                  <a:pt x="81" y="52"/>
                  <a:pt x="82" y="47"/>
                  <a:pt x="82" y="41"/>
                </a:cubicBezTo>
                <a:cubicBezTo>
                  <a:pt x="82" y="36"/>
                  <a:pt x="81" y="30"/>
                  <a:pt x="79" y="26"/>
                </a:cubicBezTo>
                <a:cubicBezTo>
                  <a:pt x="79" y="25"/>
                  <a:pt x="79" y="25"/>
                  <a:pt x="79" y="25"/>
                </a:cubicBezTo>
                <a:cubicBezTo>
                  <a:pt x="77" y="20"/>
                  <a:pt x="74" y="16"/>
                  <a:pt x="70" y="12"/>
                </a:cubicBezTo>
                <a:cubicBezTo>
                  <a:pt x="70" y="12"/>
                  <a:pt x="70" y="12"/>
                  <a:pt x="70" y="12"/>
                </a:cubicBezTo>
                <a:cubicBezTo>
                  <a:pt x="66" y="8"/>
                  <a:pt x="62" y="5"/>
                  <a:pt x="57" y="3"/>
                </a:cubicBezTo>
                <a:cubicBezTo>
                  <a:pt x="52" y="1"/>
                  <a:pt x="46" y="0"/>
                  <a:pt x="41" y="0"/>
                </a:cubicBezTo>
                <a:cubicBezTo>
                  <a:pt x="29" y="0"/>
                  <a:pt x="19" y="4"/>
                  <a:pt x="12" y="12"/>
                </a:cubicBezTo>
                <a:cubicBezTo>
                  <a:pt x="8" y="16"/>
                  <a:pt x="5" y="20"/>
                  <a:pt x="3" y="25"/>
                </a:cubicBezTo>
                <a:cubicBezTo>
                  <a:pt x="1" y="30"/>
                  <a:pt x="0" y="36"/>
                  <a:pt x="0" y="41"/>
                </a:cubicBezTo>
                <a:cubicBezTo>
                  <a:pt x="0" y="47"/>
                  <a:pt x="1" y="52"/>
                  <a:pt x="3" y="57"/>
                </a:cubicBezTo>
                <a:cubicBezTo>
                  <a:pt x="3" y="57"/>
                  <a:pt x="3" y="57"/>
                  <a:pt x="3" y="57"/>
                </a:cubicBezTo>
                <a:cubicBezTo>
                  <a:pt x="5" y="62"/>
                  <a:pt x="8" y="66"/>
                  <a:pt x="12" y="70"/>
                </a:cubicBezTo>
                <a:cubicBezTo>
                  <a:pt x="12" y="70"/>
                  <a:pt x="12" y="70"/>
                  <a:pt x="12" y="70"/>
                </a:cubicBezTo>
                <a:cubicBezTo>
                  <a:pt x="16" y="74"/>
                  <a:pt x="20" y="77"/>
                  <a:pt x="25" y="79"/>
                </a:cubicBezTo>
                <a:cubicBezTo>
                  <a:pt x="25" y="79"/>
                  <a:pt x="25" y="79"/>
                  <a:pt x="25" y="79"/>
                </a:cubicBezTo>
                <a:cubicBezTo>
                  <a:pt x="25" y="79"/>
                  <a:pt x="25" y="79"/>
                  <a:pt x="25" y="79"/>
                </a:cubicBezTo>
                <a:cubicBezTo>
                  <a:pt x="30" y="81"/>
                  <a:pt x="35" y="82"/>
                  <a:pt x="41" y="82"/>
                </a:cubicBezTo>
                <a:cubicBezTo>
                  <a:pt x="46" y="82"/>
                  <a:pt x="52" y="81"/>
                  <a:pt x="57" y="79"/>
                </a:cubicBezTo>
                <a:cubicBezTo>
                  <a:pt x="61" y="78"/>
                  <a:pt x="64" y="75"/>
                  <a:pt x="67" y="73"/>
                </a:cubicBezTo>
                <a:cubicBezTo>
                  <a:pt x="84" y="89"/>
                  <a:pt x="84" y="89"/>
                  <a:pt x="84" y="89"/>
                </a:cubicBezTo>
                <a:cubicBezTo>
                  <a:pt x="85" y="91"/>
                  <a:pt x="88" y="91"/>
                  <a:pt x="89" y="89"/>
                </a:cubicBezTo>
                <a:cubicBezTo>
                  <a:pt x="90" y="88"/>
                  <a:pt x="90" y="85"/>
                  <a:pt x="89" y="84"/>
                </a:cubicBezTo>
                <a:close/>
                <a:moveTo>
                  <a:pt x="65" y="65"/>
                </a:moveTo>
                <a:cubicBezTo>
                  <a:pt x="65" y="65"/>
                  <a:pt x="65" y="65"/>
                  <a:pt x="65" y="65"/>
                </a:cubicBezTo>
                <a:cubicBezTo>
                  <a:pt x="65" y="65"/>
                  <a:pt x="65" y="65"/>
                  <a:pt x="65" y="65"/>
                </a:cubicBezTo>
                <a:cubicBezTo>
                  <a:pt x="62" y="68"/>
                  <a:pt x="58" y="71"/>
                  <a:pt x="54" y="72"/>
                </a:cubicBezTo>
                <a:cubicBezTo>
                  <a:pt x="50" y="74"/>
                  <a:pt x="45" y="75"/>
                  <a:pt x="41" y="75"/>
                </a:cubicBezTo>
                <a:cubicBezTo>
                  <a:pt x="36" y="75"/>
                  <a:pt x="32" y="74"/>
                  <a:pt x="28" y="72"/>
                </a:cubicBezTo>
                <a:cubicBezTo>
                  <a:pt x="28" y="72"/>
                  <a:pt x="28" y="72"/>
                  <a:pt x="28" y="72"/>
                </a:cubicBezTo>
                <a:cubicBezTo>
                  <a:pt x="24" y="71"/>
                  <a:pt x="20" y="68"/>
                  <a:pt x="17" y="65"/>
                </a:cubicBezTo>
                <a:cubicBezTo>
                  <a:pt x="17" y="65"/>
                  <a:pt x="17" y="65"/>
                  <a:pt x="17" y="65"/>
                </a:cubicBezTo>
                <a:cubicBezTo>
                  <a:pt x="17" y="65"/>
                  <a:pt x="17" y="65"/>
                  <a:pt x="17" y="65"/>
                </a:cubicBezTo>
                <a:cubicBezTo>
                  <a:pt x="14" y="62"/>
                  <a:pt x="11" y="58"/>
                  <a:pt x="10" y="54"/>
                </a:cubicBezTo>
                <a:cubicBezTo>
                  <a:pt x="10" y="54"/>
                  <a:pt x="10" y="54"/>
                  <a:pt x="10" y="54"/>
                </a:cubicBezTo>
                <a:cubicBezTo>
                  <a:pt x="8" y="50"/>
                  <a:pt x="7" y="46"/>
                  <a:pt x="7" y="41"/>
                </a:cubicBezTo>
                <a:cubicBezTo>
                  <a:pt x="7" y="37"/>
                  <a:pt x="8" y="32"/>
                  <a:pt x="10" y="28"/>
                </a:cubicBezTo>
                <a:cubicBezTo>
                  <a:pt x="11" y="24"/>
                  <a:pt x="14" y="20"/>
                  <a:pt x="17" y="17"/>
                </a:cubicBezTo>
                <a:cubicBezTo>
                  <a:pt x="23" y="11"/>
                  <a:pt x="32" y="7"/>
                  <a:pt x="41" y="7"/>
                </a:cubicBezTo>
                <a:cubicBezTo>
                  <a:pt x="45" y="7"/>
                  <a:pt x="50" y="8"/>
                  <a:pt x="54" y="10"/>
                </a:cubicBezTo>
                <a:cubicBezTo>
                  <a:pt x="58" y="12"/>
                  <a:pt x="62" y="14"/>
                  <a:pt x="65" y="17"/>
                </a:cubicBezTo>
                <a:cubicBezTo>
                  <a:pt x="65" y="17"/>
                  <a:pt x="65" y="17"/>
                  <a:pt x="65" y="17"/>
                </a:cubicBezTo>
                <a:cubicBezTo>
                  <a:pt x="68" y="21"/>
                  <a:pt x="70" y="24"/>
                  <a:pt x="72" y="28"/>
                </a:cubicBezTo>
                <a:cubicBezTo>
                  <a:pt x="72" y="28"/>
                  <a:pt x="72" y="28"/>
                  <a:pt x="72" y="28"/>
                </a:cubicBezTo>
                <a:cubicBezTo>
                  <a:pt x="74" y="32"/>
                  <a:pt x="75" y="37"/>
                  <a:pt x="75" y="41"/>
                </a:cubicBezTo>
                <a:cubicBezTo>
                  <a:pt x="75" y="46"/>
                  <a:pt x="74" y="50"/>
                  <a:pt x="72" y="54"/>
                </a:cubicBezTo>
                <a:cubicBezTo>
                  <a:pt x="70" y="58"/>
                  <a:pt x="68" y="62"/>
                  <a:pt x="65" y="65"/>
                </a:cubicBezTo>
                <a:close/>
                <a:moveTo>
                  <a:pt x="65" y="39"/>
                </a:moveTo>
                <a:cubicBezTo>
                  <a:pt x="65" y="39"/>
                  <a:pt x="65" y="39"/>
                  <a:pt x="65" y="39"/>
                </a:cubicBezTo>
                <a:cubicBezTo>
                  <a:pt x="64" y="39"/>
                  <a:pt x="63" y="40"/>
                  <a:pt x="63" y="41"/>
                </a:cubicBezTo>
                <a:cubicBezTo>
                  <a:pt x="63" y="44"/>
                  <a:pt x="62" y="47"/>
                  <a:pt x="61" y="50"/>
                </a:cubicBezTo>
                <a:cubicBezTo>
                  <a:pt x="61" y="50"/>
                  <a:pt x="61" y="50"/>
                  <a:pt x="61" y="50"/>
                </a:cubicBezTo>
                <a:cubicBezTo>
                  <a:pt x="60" y="52"/>
                  <a:pt x="59" y="55"/>
                  <a:pt x="57" y="57"/>
                </a:cubicBezTo>
                <a:cubicBezTo>
                  <a:pt x="54" y="59"/>
                  <a:pt x="52" y="60"/>
                  <a:pt x="49" y="62"/>
                </a:cubicBezTo>
                <a:cubicBezTo>
                  <a:pt x="47" y="63"/>
                  <a:pt x="44" y="63"/>
                  <a:pt x="41" y="63"/>
                </a:cubicBezTo>
                <a:cubicBezTo>
                  <a:pt x="40" y="63"/>
                  <a:pt x="39" y="64"/>
                  <a:pt x="39" y="66"/>
                </a:cubicBezTo>
                <a:cubicBezTo>
                  <a:pt x="39" y="67"/>
                  <a:pt x="40" y="68"/>
                  <a:pt x="41" y="68"/>
                </a:cubicBezTo>
                <a:cubicBezTo>
                  <a:pt x="44" y="68"/>
                  <a:pt x="48" y="67"/>
                  <a:pt x="51" y="66"/>
                </a:cubicBezTo>
                <a:cubicBezTo>
                  <a:pt x="54" y="64"/>
                  <a:pt x="57" y="63"/>
                  <a:pt x="60" y="60"/>
                </a:cubicBezTo>
                <a:cubicBezTo>
                  <a:pt x="62" y="58"/>
                  <a:pt x="64" y="55"/>
                  <a:pt x="66" y="51"/>
                </a:cubicBezTo>
                <a:cubicBezTo>
                  <a:pt x="66" y="51"/>
                  <a:pt x="66" y="51"/>
                  <a:pt x="66" y="51"/>
                </a:cubicBezTo>
                <a:cubicBezTo>
                  <a:pt x="67" y="48"/>
                  <a:pt x="68" y="45"/>
                  <a:pt x="68" y="41"/>
                </a:cubicBezTo>
                <a:cubicBezTo>
                  <a:pt x="68" y="40"/>
                  <a:pt x="67" y="39"/>
                  <a:pt x="65" y="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1" name="Freeform 23"/>
          <p:cNvSpPr>
            <a:spLocks noEditPoints="1"/>
          </p:cNvSpPr>
          <p:nvPr/>
        </p:nvSpPr>
        <p:spPr bwMode="auto">
          <a:xfrm>
            <a:off x="3671534" y="2990496"/>
            <a:ext cx="144816" cy="173422"/>
          </a:xfrm>
          <a:custGeom>
            <a:avLst/>
            <a:gdLst>
              <a:gd name="T0" fmla="*/ 72 w 81"/>
              <a:gd name="T1" fmla="*/ 1 h 96"/>
              <a:gd name="T2" fmla="*/ 70 w 81"/>
              <a:gd name="T3" fmla="*/ 7 h 96"/>
              <a:gd name="T4" fmla="*/ 81 w 81"/>
              <a:gd name="T5" fmla="*/ 36 h 96"/>
              <a:gd name="T6" fmla="*/ 68 w 81"/>
              <a:gd name="T7" fmla="*/ 68 h 96"/>
              <a:gd name="T8" fmla="*/ 54 w 81"/>
              <a:gd name="T9" fmla="*/ 78 h 96"/>
              <a:gd name="T10" fmla="*/ 40 w 81"/>
              <a:gd name="T11" fmla="*/ 81 h 96"/>
              <a:gd name="T12" fmla="*/ 55 w 81"/>
              <a:gd name="T13" fmla="*/ 88 h 96"/>
              <a:gd name="T14" fmla="*/ 55 w 81"/>
              <a:gd name="T15" fmla="*/ 96 h 96"/>
              <a:gd name="T16" fmla="*/ 37 w 81"/>
              <a:gd name="T17" fmla="*/ 96 h 96"/>
              <a:gd name="T18" fmla="*/ 18 w 81"/>
              <a:gd name="T19" fmla="*/ 96 h 96"/>
              <a:gd name="T20" fmla="*/ 18 w 81"/>
              <a:gd name="T21" fmla="*/ 88 h 96"/>
              <a:gd name="T22" fmla="*/ 33 w 81"/>
              <a:gd name="T23" fmla="*/ 81 h 96"/>
              <a:gd name="T24" fmla="*/ 20 w 81"/>
              <a:gd name="T25" fmla="*/ 78 h 96"/>
              <a:gd name="T26" fmla="*/ 7 w 81"/>
              <a:gd name="T27" fmla="*/ 69 h 96"/>
              <a:gd name="T28" fmla="*/ 1 w 81"/>
              <a:gd name="T29" fmla="*/ 72 h 96"/>
              <a:gd name="T30" fmla="*/ 10 w 81"/>
              <a:gd name="T31" fmla="*/ 60 h 96"/>
              <a:gd name="T32" fmla="*/ 11 w 81"/>
              <a:gd name="T33" fmla="*/ 11 h 96"/>
              <a:gd name="T34" fmla="*/ 37 w 81"/>
              <a:gd name="T35" fmla="*/ 0 h 96"/>
              <a:gd name="T36" fmla="*/ 65 w 81"/>
              <a:gd name="T37" fmla="*/ 5 h 96"/>
              <a:gd name="T38" fmla="*/ 65 w 81"/>
              <a:gd name="T39" fmla="*/ 5 h 96"/>
              <a:gd name="T40" fmla="*/ 69 w 81"/>
              <a:gd name="T41" fmla="*/ 1 h 96"/>
              <a:gd name="T42" fmla="*/ 67 w 81"/>
              <a:gd name="T43" fmla="*/ 10 h 96"/>
              <a:gd name="T44" fmla="*/ 73 w 81"/>
              <a:gd name="T45" fmla="*/ 36 h 96"/>
              <a:gd name="T46" fmla="*/ 62 w 81"/>
              <a:gd name="T47" fmla="*/ 62 h 96"/>
              <a:gd name="T48" fmla="*/ 13 w 81"/>
              <a:gd name="T49" fmla="*/ 64 h 96"/>
              <a:gd name="T50" fmla="*/ 21 w 81"/>
              <a:gd name="T51" fmla="*/ 73 h 96"/>
              <a:gd name="T52" fmla="*/ 52 w 81"/>
              <a:gd name="T53" fmla="*/ 73 h 96"/>
              <a:gd name="T54" fmla="*/ 65 w 81"/>
              <a:gd name="T55" fmla="*/ 65 h 96"/>
              <a:gd name="T56" fmla="*/ 65 w 81"/>
              <a:gd name="T57" fmla="*/ 65 h 96"/>
              <a:gd name="T58" fmla="*/ 77 w 81"/>
              <a:gd name="T59" fmla="*/ 36 h 96"/>
              <a:gd name="T60" fmla="*/ 67 w 81"/>
              <a:gd name="T61" fmla="*/ 10 h 96"/>
              <a:gd name="T62" fmla="*/ 57 w 81"/>
              <a:gd name="T63" fmla="*/ 16 h 96"/>
              <a:gd name="T64" fmla="*/ 16 w 81"/>
              <a:gd name="T65" fmla="*/ 16 h 96"/>
              <a:gd name="T66" fmla="*/ 16 w 81"/>
              <a:gd name="T67" fmla="*/ 57 h 96"/>
              <a:gd name="T68" fmla="*/ 57 w 81"/>
              <a:gd name="T69" fmla="*/ 57 h 96"/>
              <a:gd name="T70" fmla="*/ 65 w 81"/>
              <a:gd name="T71" fmla="*/ 36 h 96"/>
              <a:gd name="T72" fmla="*/ 57 w 81"/>
              <a:gd name="T73" fmla="*/ 16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81" h="96">
                <a:moveTo>
                  <a:pt x="69" y="1"/>
                </a:moveTo>
                <a:cubicBezTo>
                  <a:pt x="70" y="0"/>
                  <a:pt x="71" y="0"/>
                  <a:pt x="72" y="1"/>
                </a:cubicBezTo>
                <a:cubicBezTo>
                  <a:pt x="73" y="2"/>
                  <a:pt x="73" y="3"/>
                  <a:pt x="72" y="4"/>
                </a:cubicBezTo>
                <a:cubicBezTo>
                  <a:pt x="70" y="7"/>
                  <a:pt x="70" y="7"/>
                  <a:pt x="70" y="7"/>
                </a:cubicBezTo>
                <a:cubicBezTo>
                  <a:pt x="73" y="10"/>
                  <a:pt x="76" y="15"/>
                  <a:pt x="78" y="19"/>
                </a:cubicBezTo>
                <a:cubicBezTo>
                  <a:pt x="80" y="25"/>
                  <a:pt x="81" y="30"/>
                  <a:pt x="81" y="36"/>
                </a:cubicBezTo>
                <a:cubicBezTo>
                  <a:pt x="81" y="42"/>
                  <a:pt x="80" y="48"/>
                  <a:pt x="78" y="53"/>
                </a:cubicBezTo>
                <a:cubicBezTo>
                  <a:pt x="76" y="59"/>
                  <a:pt x="72" y="64"/>
                  <a:pt x="68" y="68"/>
                </a:cubicBezTo>
                <a:cubicBezTo>
                  <a:pt x="64" y="72"/>
                  <a:pt x="59" y="75"/>
                  <a:pt x="54" y="78"/>
                </a:cubicBezTo>
                <a:cubicBezTo>
                  <a:pt x="54" y="78"/>
                  <a:pt x="54" y="78"/>
                  <a:pt x="54" y="78"/>
                </a:cubicBezTo>
                <a:cubicBezTo>
                  <a:pt x="49" y="79"/>
                  <a:pt x="45" y="80"/>
                  <a:pt x="40" y="81"/>
                </a:cubicBezTo>
                <a:cubicBezTo>
                  <a:pt x="40" y="81"/>
                  <a:pt x="40" y="81"/>
                  <a:pt x="40" y="81"/>
                </a:cubicBezTo>
                <a:cubicBezTo>
                  <a:pt x="40" y="88"/>
                  <a:pt x="40" y="88"/>
                  <a:pt x="40" y="88"/>
                </a:cubicBezTo>
                <a:cubicBezTo>
                  <a:pt x="55" y="88"/>
                  <a:pt x="55" y="88"/>
                  <a:pt x="55" y="88"/>
                </a:cubicBezTo>
                <a:cubicBezTo>
                  <a:pt x="57" y="88"/>
                  <a:pt x="59" y="90"/>
                  <a:pt x="59" y="92"/>
                </a:cubicBezTo>
                <a:cubicBezTo>
                  <a:pt x="59" y="94"/>
                  <a:pt x="57" y="96"/>
                  <a:pt x="55" y="96"/>
                </a:cubicBezTo>
                <a:cubicBezTo>
                  <a:pt x="37" y="96"/>
                  <a:pt x="37" y="96"/>
                  <a:pt x="37" y="96"/>
                </a:cubicBezTo>
                <a:cubicBezTo>
                  <a:pt x="37" y="96"/>
                  <a:pt x="37" y="96"/>
                  <a:pt x="37" y="96"/>
                </a:cubicBezTo>
                <a:cubicBezTo>
                  <a:pt x="37" y="96"/>
                  <a:pt x="37" y="96"/>
                  <a:pt x="37" y="96"/>
                </a:cubicBezTo>
                <a:cubicBezTo>
                  <a:pt x="18" y="96"/>
                  <a:pt x="18" y="96"/>
                  <a:pt x="18" y="96"/>
                </a:cubicBezTo>
                <a:cubicBezTo>
                  <a:pt x="16" y="96"/>
                  <a:pt x="15" y="94"/>
                  <a:pt x="15" y="92"/>
                </a:cubicBezTo>
                <a:cubicBezTo>
                  <a:pt x="15" y="90"/>
                  <a:pt x="16" y="88"/>
                  <a:pt x="18" y="88"/>
                </a:cubicBezTo>
                <a:cubicBezTo>
                  <a:pt x="33" y="88"/>
                  <a:pt x="33" y="88"/>
                  <a:pt x="33" y="88"/>
                </a:cubicBezTo>
                <a:cubicBezTo>
                  <a:pt x="33" y="81"/>
                  <a:pt x="33" y="81"/>
                  <a:pt x="33" y="81"/>
                </a:cubicBezTo>
                <a:cubicBezTo>
                  <a:pt x="33" y="81"/>
                  <a:pt x="33" y="81"/>
                  <a:pt x="33" y="81"/>
                </a:cubicBezTo>
                <a:cubicBezTo>
                  <a:pt x="28" y="80"/>
                  <a:pt x="24" y="79"/>
                  <a:pt x="20" y="78"/>
                </a:cubicBezTo>
                <a:cubicBezTo>
                  <a:pt x="20" y="78"/>
                  <a:pt x="20" y="78"/>
                  <a:pt x="20" y="78"/>
                </a:cubicBezTo>
                <a:cubicBezTo>
                  <a:pt x="15" y="76"/>
                  <a:pt x="11" y="73"/>
                  <a:pt x="7" y="69"/>
                </a:cubicBezTo>
                <a:cubicBezTo>
                  <a:pt x="5" y="72"/>
                  <a:pt x="5" y="72"/>
                  <a:pt x="5" y="72"/>
                </a:cubicBezTo>
                <a:cubicBezTo>
                  <a:pt x="4" y="73"/>
                  <a:pt x="2" y="73"/>
                  <a:pt x="1" y="72"/>
                </a:cubicBezTo>
                <a:cubicBezTo>
                  <a:pt x="0" y="71"/>
                  <a:pt x="0" y="69"/>
                  <a:pt x="1" y="69"/>
                </a:cubicBezTo>
                <a:cubicBezTo>
                  <a:pt x="10" y="60"/>
                  <a:pt x="10" y="60"/>
                  <a:pt x="10" y="60"/>
                </a:cubicBezTo>
                <a:cubicBezTo>
                  <a:pt x="4" y="54"/>
                  <a:pt x="1" y="46"/>
                  <a:pt x="1" y="36"/>
                </a:cubicBezTo>
                <a:cubicBezTo>
                  <a:pt x="1" y="26"/>
                  <a:pt x="5" y="17"/>
                  <a:pt x="11" y="11"/>
                </a:cubicBezTo>
                <a:cubicBezTo>
                  <a:pt x="11" y="11"/>
                  <a:pt x="11" y="11"/>
                  <a:pt x="11" y="11"/>
                </a:cubicBezTo>
                <a:cubicBezTo>
                  <a:pt x="18" y="4"/>
                  <a:pt x="27" y="0"/>
                  <a:pt x="37" y="0"/>
                </a:cubicBezTo>
                <a:cubicBezTo>
                  <a:pt x="46" y="0"/>
                  <a:pt x="54" y="4"/>
                  <a:pt x="61" y="9"/>
                </a:cubicBezTo>
                <a:cubicBezTo>
                  <a:pt x="65" y="5"/>
                  <a:pt x="65" y="5"/>
                  <a:pt x="65" y="5"/>
                </a:cubicBezTo>
                <a:cubicBezTo>
                  <a:pt x="65" y="5"/>
                  <a:pt x="65" y="5"/>
                  <a:pt x="65" y="5"/>
                </a:cubicBezTo>
                <a:cubicBezTo>
                  <a:pt x="65" y="5"/>
                  <a:pt x="65" y="5"/>
                  <a:pt x="65" y="5"/>
                </a:cubicBezTo>
                <a:cubicBezTo>
                  <a:pt x="65" y="5"/>
                  <a:pt x="65" y="5"/>
                  <a:pt x="65" y="5"/>
                </a:cubicBezTo>
                <a:cubicBezTo>
                  <a:pt x="69" y="1"/>
                  <a:pt x="69" y="1"/>
                  <a:pt x="69" y="1"/>
                </a:cubicBezTo>
                <a:close/>
                <a:moveTo>
                  <a:pt x="67" y="10"/>
                </a:moveTo>
                <a:cubicBezTo>
                  <a:pt x="67" y="10"/>
                  <a:pt x="67" y="10"/>
                  <a:pt x="67" y="10"/>
                </a:cubicBezTo>
                <a:cubicBezTo>
                  <a:pt x="64" y="12"/>
                  <a:pt x="64" y="12"/>
                  <a:pt x="64" y="12"/>
                </a:cubicBezTo>
                <a:cubicBezTo>
                  <a:pt x="69" y="19"/>
                  <a:pt x="73" y="27"/>
                  <a:pt x="73" y="36"/>
                </a:cubicBezTo>
                <a:cubicBezTo>
                  <a:pt x="73" y="46"/>
                  <a:pt x="69" y="55"/>
                  <a:pt x="62" y="62"/>
                </a:cubicBezTo>
                <a:cubicBezTo>
                  <a:pt x="62" y="62"/>
                  <a:pt x="62" y="62"/>
                  <a:pt x="62" y="62"/>
                </a:cubicBezTo>
                <a:cubicBezTo>
                  <a:pt x="56" y="69"/>
                  <a:pt x="47" y="73"/>
                  <a:pt x="37" y="73"/>
                </a:cubicBezTo>
                <a:cubicBezTo>
                  <a:pt x="28" y="73"/>
                  <a:pt x="19" y="69"/>
                  <a:pt x="13" y="64"/>
                </a:cubicBezTo>
                <a:cubicBezTo>
                  <a:pt x="10" y="66"/>
                  <a:pt x="10" y="66"/>
                  <a:pt x="10" y="66"/>
                </a:cubicBezTo>
                <a:cubicBezTo>
                  <a:pt x="13" y="69"/>
                  <a:pt x="17" y="72"/>
                  <a:pt x="21" y="73"/>
                </a:cubicBezTo>
                <a:cubicBezTo>
                  <a:pt x="26" y="75"/>
                  <a:pt x="31" y="76"/>
                  <a:pt x="37" y="76"/>
                </a:cubicBezTo>
                <a:cubicBezTo>
                  <a:pt x="42" y="76"/>
                  <a:pt x="47" y="75"/>
                  <a:pt x="52" y="73"/>
                </a:cubicBezTo>
                <a:cubicBezTo>
                  <a:pt x="52" y="73"/>
                  <a:pt x="52" y="73"/>
                  <a:pt x="52" y="73"/>
                </a:cubicBezTo>
                <a:cubicBezTo>
                  <a:pt x="57" y="71"/>
                  <a:pt x="61" y="68"/>
                  <a:pt x="65" y="65"/>
                </a:cubicBezTo>
                <a:cubicBezTo>
                  <a:pt x="65" y="65"/>
                  <a:pt x="65" y="65"/>
                  <a:pt x="65" y="65"/>
                </a:cubicBezTo>
                <a:cubicBezTo>
                  <a:pt x="65" y="65"/>
                  <a:pt x="65" y="65"/>
                  <a:pt x="65" y="65"/>
                </a:cubicBezTo>
                <a:cubicBezTo>
                  <a:pt x="69" y="61"/>
                  <a:pt x="72" y="57"/>
                  <a:pt x="74" y="52"/>
                </a:cubicBezTo>
                <a:cubicBezTo>
                  <a:pt x="76" y="47"/>
                  <a:pt x="77" y="42"/>
                  <a:pt x="77" y="36"/>
                </a:cubicBezTo>
                <a:cubicBezTo>
                  <a:pt x="77" y="31"/>
                  <a:pt x="76" y="26"/>
                  <a:pt x="74" y="21"/>
                </a:cubicBezTo>
                <a:cubicBezTo>
                  <a:pt x="72" y="17"/>
                  <a:pt x="69" y="13"/>
                  <a:pt x="67" y="10"/>
                </a:cubicBezTo>
                <a:close/>
                <a:moveTo>
                  <a:pt x="57" y="16"/>
                </a:moveTo>
                <a:cubicBezTo>
                  <a:pt x="57" y="16"/>
                  <a:pt x="57" y="16"/>
                  <a:pt x="57" y="16"/>
                </a:cubicBezTo>
                <a:cubicBezTo>
                  <a:pt x="52" y="11"/>
                  <a:pt x="45" y="8"/>
                  <a:pt x="37" y="8"/>
                </a:cubicBezTo>
                <a:cubicBezTo>
                  <a:pt x="29" y="8"/>
                  <a:pt x="22" y="11"/>
                  <a:pt x="16" y="16"/>
                </a:cubicBezTo>
                <a:cubicBezTo>
                  <a:pt x="11" y="21"/>
                  <a:pt x="8" y="28"/>
                  <a:pt x="8" y="36"/>
                </a:cubicBezTo>
                <a:cubicBezTo>
                  <a:pt x="8" y="44"/>
                  <a:pt x="11" y="51"/>
                  <a:pt x="16" y="57"/>
                </a:cubicBezTo>
                <a:cubicBezTo>
                  <a:pt x="22" y="62"/>
                  <a:pt x="29" y="65"/>
                  <a:pt x="37" y="65"/>
                </a:cubicBezTo>
                <a:cubicBezTo>
                  <a:pt x="44" y="65"/>
                  <a:pt x="52" y="62"/>
                  <a:pt x="57" y="57"/>
                </a:cubicBezTo>
                <a:cubicBezTo>
                  <a:pt x="57" y="57"/>
                  <a:pt x="57" y="57"/>
                  <a:pt x="57" y="57"/>
                </a:cubicBezTo>
                <a:cubicBezTo>
                  <a:pt x="62" y="51"/>
                  <a:pt x="65" y="44"/>
                  <a:pt x="65" y="36"/>
                </a:cubicBezTo>
                <a:cubicBezTo>
                  <a:pt x="65" y="28"/>
                  <a:pt x="62" y="21"/>
                  <a:pt x="57" y="16"/>
                </a:cubicBezTo>
                <a:cubicBezTo>
                  <a:pt x="57" y="16"/>
                  <a:pt x="57" y="16"/>
                  <a:pt x="57" y="16"/>
                </a:cubicBezTo>
                <a:cubicBezTo>
                  <a:pt x="57" y="16"/>
                  <a:pt x="57" y="16"/>
                  <a:pt x="57" y="1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2" name="Freeform 24"/>
          <p:cNvSpPr>
            <a:spLocks noEditPoints="1"/>
          </p:cNvSpPr>
          <p:nvPr/>
        </p:nvSpPr>
        <p:spPr bwMode="auto">
          <a:xfrm>
            <a:off x="3923470" y="1622397"/>
            <a:ext cx="176104" cy="166270"/>
          </a:xfrm>
          <a:custGeom>
            <a:avLst/>
            <a:gdLst>
              <a:gd name="T0" fmla="*/ 48 w 98"/>
              <a:gd name="T1" fmla="*/ 24 h 92"/>
              <a:gd name="T2" fmla="*/ 50 w 98"/>
              <a:gd name="T3" fmla="*/ 53 h 92"/>
              <a:gd name="T4" fmla="*/ 52 w 98"/>
              <a:gd name="T5" fmla="*/ 17 h 92"/>
              <a:gd name="T6" fmla="*/ 48 w 98"/>
              <a:gd name="T7" fmla="*/ 16 h 92"/>
              <a:gd name="T8" fmla="*/ 41 w 98"/>
              <a:gd name="T9" fmla="*/ 28 h 92"/>
              <a:gd name="T10" fmla="*/ 94 w 98"/>
              <a:gd name="T11" fmla="*/ 12 h 92"/>
              <a:gd name="T12" fmla="*/ 84 w 98"/>
              <a:gd name="T13" fmla="*/ 12 h 92"/>
              <a:gd name="T14" fmla="*/ 80 w 98"/>
              <a:gd name="T15" fmla="*/ 0 h 92"/>
              <a:gd name="T16" fmla="*/ 14 w 98"/>
              <a:gd name="T17" fmla="*/ 4 h 92"/>
              <a:gd name="T18" fmla="*/ 3 w 98"/>
              <a:gd name="T19" fmla="*/ 12 h 92"/>
              <a:gd name="T20" fmla="*/ 0 w 98"/>
              <a:gd name="T21" fmla="*/ 37 h 92"/>
              <a:gd name="T22" fmla="*/ 6 w 98"/>
              <a:gd name="T23" fmla="*/ 52 h 92"/>
              <a:gd name="T24" fmla="*/ 45 w 98"/>
              <a:gd name="T25" fmla="*/ 75 h 92"/>
              <a:gd name="T26" fmla="*/ 29 w 98"/>
              <a:gd name="T27" fmla="*/ 84 h 92"/>
              <a:gd name="T28" fmla="*/ 29 w 98"/>
              <a:gd name="T29" fmla="*/ 92 h 92"/>
              <a:gd name="T30" fmla="*/ 73 w 98"/>
              <a:gd name="T31" fmla="*/ 88 h 92"/>
              <a:gd name="T32" fmla="*/ 53 w 98"/>
              <a:gd name="T33" fmla="*/ 84 h 92"/>
              <a:gd name="T34" fmla="*/ 78 w 98"/>
              <a:gd name="T35" fmla="*/ 59 h 92"/>
              <a:gd name="T36" fmla="*/ 92 w 98"/>
              <a:gd name="T37" fmla="*/ 52 h 92"/>
              <a:gd name="T38" fmla="*/ 98 w 98"/>
              <a:gd name="T39" fmla="*/ 16 h 92"/>
              <a:gd name="T40" fmla="*/ 11 w 98"/>
              <a:gd name="T41" fmla="*/ 47 h 92"/>
              <a:gd name="T42" fmla="*/ 7 w 98"/>
              <a:gd name="T43" fmla="*/ 37 h 92"/>
              <a:gd name="T44" fmla="*/ 14 w 98"/>
              <a:gd name="T45" fmla="*/ 20 h 92"/>
              <a:gd name="T46" fmla="*/ 15 w 98"/>
              <a:gd name="T47" fmla="*/ 50 h 92"/>
              <a:gd name="T48" fmla="*/ 76 w 98"/>
              <a:gd name="T49" fmla="*/ 40 h 92"/>
              <a:gd name="T50" fmla="*/ 73 w 98"/>
              <a:gd name="T51" fmla="*/ 53 h 92"/>
              <a:gd name="T52" fmla="*/ 49 w 98"/>
              <a:gd name="T53" fmla="*/ 67 h 92"/>
              <a:gd name="T54" fmla="*/ 24 w 98"/>
              <a:gd name="T55" fmla="*/ 53 h 92"/>
              <a:gd name="T56" fmla="*/ 21 w 98"/>
              <a:gd name="T57" fmla="*/ 40 h 92"/>
              <a:gd name="T58" fmla="*/ 76 w 98"/>
              <a:gd name="T59" fmla="*/ 8 h 92"/>
              <a:gd name="T60" fmla="*/ 91 w 98"/>
              <a:gd name="T61" fmla="*/ 37 h 92"/>
              <a:gd name="T62" fmla="*/ 86 w 98"/>
              <a:gd name="T63" fmla="*/ 47 h 92"/>
              <a:gd name="T64" fmla="*/ 83 w 98"/>
              <a:gd name="T65" fmla="*/ 50 h 92"/>
              <a:gd name="T66" fmla="*/ 84 w 98"/>
              <a:gd name="T67" fmla="*/ 40 h 92"/>
              <a:gd name="T68" fmla="*/ 91 w 98"/>
              <a:gd name="T69" fmla="*/ 2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8" h="92">
                <a:moveTo>
                  <a:pt x="44" y="28"/>
                </a:moveTo>
                <a:cubicBezTo>
                  <a:pt x="48" y="24"/>
                  <a:pt x="48" y="24"/>
                  <a:pt x="48" y="24"/>
                </a:cubicBezTo>
                <a:cubicBezTo>
                  <a:pt x="48" y="51"/>
                  <a:pt x="48" y="51"/>
                  <a:pt x="48" y="51"/>
                </a:cubicBezTo>
                <a:cubicBezTo>
                  <a:pt x="48" y="52"/>
                  <a:pt x="49" y="53"/>
                  <a:pt x="50" y="53"/>
                </a:cubicBezTo>
                <a:cubicBezTo>
                  <a:pt x="51" y="53"/>
                  <a:pt x="52" y="52"/>
                  <a:pt x="52" y="51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6"/>
                  <a:pt x="51" y="15"/>
                  <a:pt x="50" y="15"/>
                </a:cubicBezTo>
                <a:cubicBezTo>
                  <a:pt x="49" y="15"/>
                  <a:pt x="48" y="15"/>
                  <a:pt x="48" y="16"/>
                </a:cubicBezTo>
                <a:cubicBezTo>
                  <a:pt x="41" y="25"/>
                  <a:pt x="41" y="25"/>
                  <a:pt x="41" y="25"/>
                </a:cubicBezTo>
                <a:cubicBezTo>
                  <a:pt x="40" y="26"/>
                  <a:pt x="40" y="28"/>
                  <a:pt x="41" y="28"/>
                </a:cubicBezTo>
                <a:cubicBezTo>
                  <a:pt x="42" y="29"/>
                  <a:pt x="44" y="29"/>
                  <a:pt x="44" y="28"/>
                </a:cubicBezTo>
                <a:close/>
                <a:moveTo>
                  <a:pt x="94" y="12"/>
                </a:moveTo>
                <a:cubicBezTo>
                  <a:pt x="94" y="12"/>
                  <a:pt x="94" y="12"/>
                  <a:pt x="94" y="12"/>
                </a:cubicBezTo>
                <a:cubicBezTo>
                  <a:pt x="84" y="12"/>
                  <a:pt x="84" y="12"/>
                  <a:pt x="84" y="12"/>
                </a:cubicBezTo>
                <a:cubicBezTo>
                  <a:pt x="84" y="4"/>
                  <a:pt x="84" y="4"/>
                  <a:pt x="84" y="4"/>
                </a:cubicBezTo>
                <a:cubicBezTo>
                  <a:pt x="84" y="2"/>
                  <a:pt x="82" y="0"/>
                  <a:pt x="80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5" y="0"/>
                  <a:pt x="14" y="2"/>
                  <a:pt x="14" y="4"/>
                </a:cubicBezTo>
                <a:cubicBezTo>
                  <a:pt x="14" y="12"/>
                  <a:pt x="14" y="12"/>
                  <a:pt x="14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1" y="12"/>
                  <a:pt x="0" y="14"/>
                  <a:pt x="0" y="16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43"/>
                  <a:pt x="2" y="48"/>
                  <a:pt x="6" y="52"/>
                </a:cubicBezTo>
                <a:cubicBezTo>
                  <a:pt x="6" y="52"/>
                  <a:pt x="6" y="52"/>
                  <a:pt x="6" y="52"/>
                </a:cubicBezTo>
                <a:cubicBezTo>
                  <a:pt x="9" y="56"/>
                  <a:pt x="14" y="58"/>
                  <a:pt x="19" y="59"/>
                </a:cubicBezTo>
                <a:cubicBezTo>
                  <a:pt x="25" y="68"/>
                  <a:pt x="35" y="74"/>
                  <a:pt x="45" y="75"/>
                </a:cubicBezTo>
                <a:cubicBezTo>
                  <a:pt x="45" y="84"/>
                  <a:pt x="45" y="84"/>
                  <a:pt x="45" y="84"/>
                </a:cubicBezTo>
                <a:cubicBezTo>
                  <a:pt x="29" y="84"/>
                  <a:pt x="29" y="84"/>
                  <a:pt x="29" y="84"/>
                </a:cubicBezTo>
                <a:cubicBezTo>
                  <a:pt x="27" y="84"/>
                  <a:pt x="25" y="86"/>
                  <a:pt x="25" y="88"/>
                </a:cubicBezTo>
                <a:cubicBezTo>
                  <a:pt x="25" y="90"/>
                  <a:pt x="27" y="92"/>
                  <a:pt x="29" y="92"/>
                </a:cubicBezTo>
                <a:cubicBezTo>
                  <a:pt x="69" y="92"/>
                  <a:pt x="69" y="92"/>
                  <a:pt x="69" y="92"/>
                </a:cubicBezTo>
                <a:cubicBezTo>
                  <a:pt x="71" y="92"/>
                  <a:pt x="73" y="90"/>
                  <a:pt x="73" y="88"/>
                </a:cubicBezTo>
                <a:cubicBezTo>
                  <a:pt x="73" y="86"/>
                  <a:pt x="71" y="84"/>
                  <a:pt x="69" y="84"/>
                </a:cubicBezTo>
                <a:cubicBezTo>
                  <a:pt x="53" y="84"/>
                  <a:pt x="53" y="84"/>
                  <a:pt x="53" y="84"/>
                </a:cubicBezTo>
                <a:cubicBezTo>
                  <a:pt x="53" y="75"/>
                  <a:pt x="53" y="75"/>
                  <a:pt x="53" y="75"/>
                </a:cubicBezTo>
                <a:cubicBezTo>
                  <a:pt x="63" y="74"/>
                  <a:pt x="73" y="68"/>
                  <a:pt x="78" y="59"/>
                </a:cubicBezTo>
                <a:cubicBezTo>
                  <a:pt x="84" y="58"/>
                  <a:pt x="88" y="56"/>
                  <a:pt x="92" y="53"/>
                </a:cubicBezTo>
                <a:cubicBezTo>
                  <a:pt x="92" y="52"/>
                  <a:pt x="92" y="52"/>
                  <a:pt x="92" y="52"/>
                </a:cubicBezTo>
                <a:cubicBezTo>
                  <a:pt x="96" y="48"/>
                  <a:pt x="98" y="43"/>
                  <a:pt x="98" y="37"/>
                </a:cubicBezTo>
                <a:cubicBezTo>
                  <a:pt x="98" y="16"/>
                  <a:pt x="98" y="16"/>
                  <a:pt x="98" y="16"/>
                </a:cubicBezTo>
                <a:cubicBezTo>
                  <a:pt x="98" y="14"/>
                  <a:pt x="96" y="12"/>
                  <a:pt x="94" y="12"/>
                </a:cubicBezTo>
                <a:close/>
                <a:moveTo>
                  <a:pt x="11" y="47"/>
                </a:moveTo>
                <a:cubicBezTo>
                  <a:pt x="11" y="47"/>
                  <a:pt x="11" y="47"/>
                  <a:pt x="11" y="47"/>
                </a:cubicBezTo>
                <a:cubicBezTo>
                  <a:pt x="9" y="44"/>
                  <a:pt x="7" y="41"/>
                  <a:pt x="7" y="37"/>
                </a:cubicBezTo>
                <a:cubicBezTo>
                  <a:pt x="7" y="20"/>
                  <a:pt x="7" y="20"/>
                  <a:pt x="7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40"/>
                  <a:pt x="14" y="40"/>
                  <a:pt x="14" y="40"/>
                </a:cubicBezTo>
                <a:cubicBezTo>
                  <a:pt x="14" y="44"/>
                  <a:pt x="14" y="47"/>
                  <a:pt x="15" y="50"/>
                </a:cubicBezTo>
                <a:cubicBezTo>
                  <a:pt x="14" y="49"/>
                  <a:pt x="12" y="48"/>
                  <a:pt x="11" y="47"/>
                </a:cubicBezTo>
                <a:close/>
                <a:moveTo>
                  <a:pt x="76" y="40"/>
                </a:moveTo>
                <a:cubicBezTo>
                  <a:pt x="76" y="40"/>
                  <a:pt x="76" y="40"/>
                  <a:pt x="76" y="40"/>
                </a:cubicBezTo>
                <a:cubicBezTo>
                  <a:pt x="76" y="45"/>
                  <a:pt x="75" y="49"/>
                  <a:pt x="73" y="53"/>
                </a:cubicBezTo>
                <a:cubicBezTo>
                  <a:pt x="73" y="53"/>
                  <a:pt x="73" y="53"/>
                  <a:pt x="73" y="53"/>
                </a:cubicBezTo>
                <a:cubicBezTo>
                  <a:pt x="69" y="62"/>
                  <a:pt x="59" y="67"/>
                  <a:pt x="49" y="67"/>
                </a:cubicBezTo>
                <a:cubicBezTo>
                  <a:pt x="39" y="67"/>
                  <a:pt x="29" y="62"/>
                  <a:pt x="24" y="53"/>
                </a:cubicBezTo>
                <a:cubicBezTo>
                  <a:pt x="24" y="53"/>
                  <a:pt x="24" y="53"/>
                  <a:pt x="24" y="53"/>
                </a:cubicBezTo>
                <a:cubicBezTo>
                  <a:pt x="22" y="49"/>
                  <a:pt x="21" y="45"/>
                  <a:pt x="21" y="40"/>
                </a:cubicBezTo>
                <a:cubicBezTo>
                  <a:pt x="21" y="40"/>
                  <a:pt x="21" y="40"/>
                  <a:pt x="21" y="40"/>
                </a:cubicBezTo>
                <a:cubicBezTo>
                  <a:pt x="21" y="8"/>
                  <a:pt x="21" y="8"/>
                  <a:pt x="21" y="8"/>
                </a:cubicBezTo>
                <a:cubicBezTo>
                  <a:pt x="76" y="8"/>
                  <a:pt x="76" y="8"/>
                  <a:pt x="76" y="8"/>
                </a:cubicBezTo>
                <a:cubicBezTo>
                  <a:pt x="76" y="40"/>
                  <a:pt x="76" y="40"/>
                  <a:pt x="76" y="40"/>
                </a:cubicBezTo>
                <a:close/>
                <a:moveTo>
                  <a:pt x="91" y="37"/>
                </a:moveTo>
                <a:cubicBezTo>
                  <a:pt x="91" y="37"/>
                  <a:pt x="91" y="37"/>
                  <a:pt x="91" y="37"/>
                </a:cubicBezTo>
                <a:cubicBezTo>
                  <a:pt x="91" y="41"/>
                  <a:pt x="89" y="44"/>
                  <a:pt x="86" y="47"/>
                </a:cubicBezTo>
                <a:cubicBezTo>
                  <a:pt x="86" y="47"/>
                  <a:pt x="86" y="47"/>
                  <a:pt x="86" y="47"/>
                </a:cubicBezTo>
                <a:cubicBezTo>
                  <a:pt x="85" y="48"/>
                  <a:pt x="84" y="49"/>
                  <a:pt x="83" y="50"/>
                </a:cubicBezTo>
                <a:cubicBezTo>
                  <a:pt x="84" y="47"/>
                  <a:pt x="84" y="44"/>
                  <a:pt x="84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4" y="20"/>
                  <a:pt x="84" y="20"/>
                  <a:pt x="84" y="20"/>
                </a:cubicBezTo>
                <a:cubicBezTo>
                  <a:pt x="91" y="20"/>
                  <a:pt x="91" y="20"/>
                  <a:pt x="91" y="20"/>
                </a:cubicBezTo>
                <a:cubicBezTo>
                  <a:pt x="91" y="37"/>
                  <a:pt x="91" y="37"/>
                  <a:pt x="91" y="3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3" name="Freeform 26"/>
          <p:cNvSpPr>
            <a:spLocks noEditPoints="1"/>
          </p:cNvSpPr>
          <p:nvPr/>
        </p:nvSpPr>
        <p:spPr bwMode="auto">
          <a:xfrm>
            <a:off x="5055763" y="1607540"/>
            <a:ext cx="160762" cy="161516"/>
          </a:xfrm>
          <a:custGeom>
            <a:avLst/>
            <a:gdLst>
              <a:gd name="T0" fmla="*/ 83 w 106"/>
              <a:gd name="T1" fmla="*/ 53 h 106"/>
              <a:gd name="T2" fmla="*/ 104 w 106"/>
              <a:gd name="T3" fmla="*/ 22 h 106"/>
              <a:gd name="T4" fmla="*/ 72 w 106"/>
              <a:gd name="T5" fmla="*/ 4 h 106"/>
              <a:gd name="T6" fmla="*/ 31 w 106"/>
              <a:gd name="T7" fmla="*/ 2 h 106"/>
              <a:gd name="T8" fmla="*/ 2 w 106"/>
              <a:gd name="T9" fmla="*/ 26 h 106"/>
              <a:gd name="T10" fmla="*/ 23 w 106"/>
              <a:gd name="T11" fmla="*/ 53 h 106"/>
              <a:gd name="T12" fmla="*/ 1 w 106"/>
              <a:gd name="T13" fmla="*/ 77 h 106"/>
              <a:gd name="T14" fmla="*/ 5 w 106"/>
              <a:gd name="T15" fmla="*/ 105 h 106"/>
              <a:gd name="T16" fmla="*/ 32 w 106"/>
              <a:gd name="T17" fmla="*/ 104 h 106"/>
              <a:gd name="T18" fmla="*/ 74 w 106"/>
              <a:gd name="T19" fmla="*/ 104 h 106"/>
              <a:gd name="T20" fmla="*/ 80 w 106"/>
              <a:gd name="T21" fmla="*/ 104 h 106"/>
              <a:gd name="T22" fmla="*/ 104 w 106"/>
              <a:gd name="T23" fmla="*/ 75 h 106"/>
              <a:gd name="T24" fmla="*/ 77 w 106"/>
              <a:gd name="T25" fmla="*/ 9 h 106"/>
              <a:gd name="T26" fmla="*/ 96 w 106"/>
              <a:gd name="T27" fmla="*/ 24 h 106"/>
              <a:gd name="T28" fmla="*/ 90 w 106"/>
              <a:gd name="T29" fmla="*/ 36 h 106"/>
              <a:gd name="T30" fmla="*/ 85 w 106"/>
              <a:gd name="T31" fmla="*/ 31 h 106"/>
              <a:gd name="T32" fmla="*/ 85 w 106"/>
              <a:gd name="T33" fmla="*/ 31 h 106"/>
              <a:gd name="T34" fmla="*/ 75 w 106"/>
              <a:gd name="T35" fmla="*/ 21 h 106"/>
              <a:gd name="T36" fmla="*/ 75 w 106"/>
              <a:gd name="T37" fmla="*/ 21 h 106"/>
              <a:gd name="T38" fmla="*/ 75 w 106"/>
              <a:gd name="T39" fmla="*/ 21 h 106"/>
              <a:gd name="T40" fmla="*/ 75 w 106"/>
              <a:gd name="T41" fmla="*/ 20 h 106"/>
              <a:gd name="T42" fmla="*/ 77 w 106"/>
              <a:gd name="T43" fmla="*/ 9 h 106"/>
              <a:gd name="T44" fmla="*/ 80 w 106"/>
              <a:gd name="T45" fmla="*/ 33 h 106"/>
              <a:gd name="T46" fmla="*/ 15 w 106"/>
              <a:gd name="T47" fmla="*/ 84 h 106"/>
              <a:gd name="T48" fmla="*/ 80 w 106"/>
              <a:gd name="T49" fmla="*/ 33 h 106"/>
              <a:gd name="T50" fmla="*/ 10 w 106"/>
              <a:gd name="T51" fmla="*/ 29 h 106"/>
              <a:gd name="T52" fmla="*/ 32 w 106"/>
              <a:gd name="T53" fmla="*/ 14 h 106"/>
              <a:gd name="T54" fmla="*/ 25 w 106"/>
              <a:gd name="T55" fmla="*/ 24 h 106"/>
              <a:gd name="T56" fmla="*/ 35 w 106"/>
              <a:gd name="T57" fmla="*/ 17 h 106"/>
              <a:gd name="T58" fmla="*/ 37 w 106"/>
              <a:gd name="T59" fmla="*/ 26 h 106"/>
              <a:gd name="T60" fmla="*/ 41 w 106"/>
              <a:gd name="T61" fmla="*/ 29 h 106"/>
              <a:gd name="T62" fmla="*/ 47 w 106"/>
              <a:gd name="T63" fmla="*/ 29 h 106"/>
              <a:gd name="T64" fmla="*/ 10 w 106"/>
              <a:gd name="T65" fmla="*/ 29 h 106"/>
              <a:gd name="T66" fmla="*/ 67 w 106"/>
              <a:gd name="T67" fmla="*/ 19 h 106"/>
              <a:gd name="T68" fmla="*/ 12 w 106"/>
              <a:gd name="T69" fmla="*/ 80 h 106"/>
              <a:gd name="T70" fmla="*/ 67 w 106"/>
              <a:gd name="T71" fmla="*/ 19 h 106"/>
              <a:gd name="T72" fmla="*/ 8 w 106"/>
              <a:gd name="T73" fmla="*/ 98 h 106"/>
              <a:gd name="T74" fmla="*/ 22 w 106"/>
              <a:gd name="T75" fmla="*/ 98 h 106"/>
              <a:gd name="T76" fmla="*/ 28 w 106"/>
              <a:gd name="T77" fmla="*/ 97 h 106"/>
              <a:gd name="T78" fmla="*/ 25 w 106"/>
              <a:gd name="T79" fmla="*/ 94 h 106"/>
              <a:gd name="T80" fmla="*/ 86 w 106"/>
              <a:gd name="T81" fmla="*/ 39 h 106"/>
              <a:gd name="T82" fmla="*/ 77 w 106"/>
              <a:gd name="T83" fmla="*/ 96 h 106"/>
              <a:gd name="T84" fmla="*/ 59 w 106"/>
              <a:gd name="T85" fmla="*/ 77 h 106"/>
              <a:gd name="T86" fmla="*/ 81 w 106"/>
              <a:gd name="T87" fmla="*/ 62 h 106"/>
              <a:gd name="T88" fmla="*/ 77 w 106"/>
              <a:gd name="T89" fmla="*/ 69 h 106"/>
              <a:gd name="T90" fmla="*/ 84 w 106"/>
              <a:gd name="T91" fmla="*/ 66 h 106"/>
              <a:gd name="T92" fmla="*/ 83 w 106"/>
              <a:gd name="T93" fmla="*/ 78 h 106"/>
              <a:gd name="T94" fmla="*/ 86 w 106"/>
              <a:gd name="T95" fmla="*/ 81 h 106"/>
              <a:gd name="T96" fmla="*/ 96 w 106"/>
              <a:gd name="T97" fmla="*/ 77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06" h="106">
                <a:moveTo>
                  <a:pt x="104" y="75"/>
                </a:moveTo>
                <a:cubicBezTo>
                  <a:pt x="83" y="53"/>
                  <a:pt x="83" y="53"/>
                  <a:pt x="83" y="53"/>
                </a:cubicBezTo>
                <a:cubicBezTo>
                  <a:pt x="102" y="34"/>
                  <a:pt x="102" y="34"/>
                  <a:pt x="102" y="34"/>
                </a:cubicBezTo>
                <a:cubicBezTo>
                  <a:pt x="105" y="31"/>
                  <a:pt x="106" y="27"/>
                  <a:pt x="104" y="22"/>
                </a:cubicBezTo>
                <a:cubicBezTo>
                  <a:pt x="102" y="17"/>
                  <a:pt x="92" y="9"/>
                  <a:pt x="87" y="4"/>
                </a:cubicBezTo>
                <a:cubicBezTo>
                  <a:pt x="83" y="0"/>
                  <a:pt x="76" y="0"/>
                  <a:pt x="72" y="4"/>
                </a:cubicBezTo>
                <a:cubicBezTo>
                  <a:pt x="52" y="23"/>
                  <a:pt x="52" y="23"/>
                  <a:pt x="52" y="23"/>
                </a:cubicBezTo>
                <a:cubicBezTo>
                  <a:pt x="31" y="2"/>
                  <a:pt x="31" y="2"/>
                  <a:pt x="31" y="2"/>
                </a:cubicBezTo>
                <a:cubicBezTo>
                  <a:pt x="30" y="1"/>
                  <a:pt x="27" y="1"/>
                  <a:pt x="26" y="2"/>
                </a:cubicBezTo>
                <a:cubicBezTo>
                  <a:pt x="2" y="26"/>
                  <a:pt x="2" y="26"/>
                  <a:pt x="2" y="26"/>
                </a:cubicBezTo>
                <a:cubicBezTo>
                  <a:pt x="0" y="28"/>
                  <a:pt x="0" y="30"/>
                  <a:pt x="2" y="31"/>
                </a:cubicBezTo>
                <a:cubicBezTo>
                  <a:pt x="23" y="53"/>
                  <a:pt x="23" y="53"/>
                  <a:pt x="23" y="53"/>
                </a:cubicBezTo>
                <a:cubicBezTo>
                  <a:pt x="2" y="74"/>
                  <a:pt x="2" y="74"/>
                  <a:pt x="2" y="74"/>
                </a:cubicBezTo>
                <a:cubicBezTo>
                  <a:pt x="1" y="75"/>
                  <a:pt x="1" y="76"/>
                  <a:pt x="1" y="77"/>
                </a:cubicBezTo>
                <a:cubicBezTo>
                  <a:pt x="1" y="85"/>
                  <a:pt x="1" y="93"/>
                  <a:pt x="1" y="101"/>
                </a:cubicBezTo>
                <a:cubicBezTo>
                  <a:pt x="1" y="103"/>
                  <a:pt x="2" y="105"/>
                  <a:pt x="5" y="105"/>
                </a:cubicBezTo>
                <a:cubicBezTo>
                  <a:pt x="29" y="105"/>
                  <a:pt x="29" y="105"/>
                  <a:pt x="29" y="105"/>
                </a:cubicBezTo>
                <a:cubicBezTo>
                  <a:pt x="30" y="105"/>
                  <a:pt x="31" y="105"/>
                  <a:pt x="32" y="104"/>
                </a:cubicBezTo>
                <a:cubicBezTo>
                  <a:pt x="53" y="83"/>
                  <a:pt x="53" y="83"/>
                  <a:pt x="53" y="83"/>
                </a:cubicBezTo>
                <a:cubicBezTo>
                  <a:pt x="74" y="104"/>
                  <a:pt x="74" y="104"/>
                  <a:pt x="74" y="104"/>
                </a:cubicBezTo>
                <a:cubicBezTo>
                  <a:pt x="75" y="104"/>
                  <a:pt x="75" y="104"/>
                  <a:pt x="75" y="104"/>
                </a:cubicBezTo>
                <a:cubicBezTo>
                  <a:pt x="76" y="106"/>
                  <a:pt x="78" y="106"/>
                  <a:pt x="80" y="104"/>
                </a:cubicBezTo>
                <a:cubicBezTo>
                  <a:pt x="104" y="80"/>
                  <a:pt x="104" y="80"/>
                  <a:pt x="104" y="80"/>
                </a:cubicBezTo>
                <a:cubicBezTo>
                  <a:pt x="105" y="79"/>
                  <a:pt x="105" y="76"/>
                  <a:pt x="104" y="75"/>
                </a:cubicBezTo>
                <a:close/>
                <a:moveTo>
                  <a:pt x="77" y="9"/>
                </a:moveTo>
                <a:cubicBezTo>
                  <a:pt x="77" y="9"/>
                  <a:pt x="77" y="9"/>
                  <a:pt x="77" y="9"/>
                </a:cubicBezTo>
                <a:cubicBezTo>
                  <a:pt x="78" y="8"/>
                  <a:pt x="80" y="8"/>
                  <a:pt x="82" y="9"/>
                </a:cubicBezTo>
                <a:cubicBezTo>
                  <a:pt x="87" y="14"/>
                  <a:pt x="92" y="19"/>
                  <a:pt x="96" y="24"/>
                </a:cubicBezTo>
                <a:cubicBezTo>
                  <a:pt x="98" y="26"/>
                  <a:pt x="98" y="28"/>
                  <a:pt x="96" y="29"/>
                </a:cubicBezTo>
                <a:cubicBezTo>
                  <a:pt x="90" y="36"/>
                  <a:pt x="90" y="36"/>
                  <a:pt x="90" y="36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0"/>
                  <a:pt x="75" y="20"/>
                  <a:pt x="75" y="20"/>
                </a:cubicBezTo>
                <a:cubicBezTo>
                  <a:pt x="70" y="16"/>
                  <a:pt x="70" y="16"/>
                  <a:pt x="70" y="16"/>
                </a:cubicBezTo>
                <a:cubicBezTo>
                  <a:pt x="77" y="9"/>
                  <a:pt x="77" y="9"/>
                  <a:pt x="77" y="9"/>
                </a:cubicBezTo>
                <a:close/>
                <a:moveTo>
                  <a:pt x="80" y="33"/>
                </a:moveTo>
                <a:cubicBezTo>
                  <a:pt x="80" y="33"/>
                  <a:pt x="80" y="33"/>
                  <a:pt x="80" y="33"/>
                </a:cubicBezTo>
                <a:cubicBezTo>
                  <a:pt x="61" y="52"/>
                  <a:pt x="42" y="72"/>
                  <a:pt x="22" y="91"/>
                </a:cubicBezTo>
                <a:cubicBezTo>
                  <a:pt x="15" y="84"/>
                  <a:pt x="15" y="84"/>
                  <a:pt x="15" y="84"/>
                </a:cubicBezTo>
                <a:cubicBezTo>
                  <a:pt x="73" y="25"/>
                  <a:pt x="73" y="25"/>
                  <a:pt x="73" y="25"/>
                </a:cubicBezTo>
                <a:cubicBezTo>
                  <a:pt x="76" y="28"/>
                  <a:pt x="78" y="30"/>
                  <a:pt x="80" y="33"/>
                </a:cubicBezTo>
                <a:close/>
                <a:moveTo>
                  <a:pt x="10" y="29"/>
                </a:moveTo>
                <a:cubicBezTo>
                  <a:pt x="10" y="29"/>
                  <a:pt x="10" y="29"/>
                  <a:pt x="10" y="29"/>
                </a:cubicBezTo>
                <a:cubicBezTo>
                  <a:pt x="29" y="10"/>
                  <a:pt x="29" y="10"/>
                  <a:pt x="29" y="10"/>
                </a:cubicBezTo>
                <a:cubicBezTo>
                  <a:pt x="32" y="14"/>
                  <a:pt x="32" y="14"/>
                  <a:pt x="32" y="14"/>
                </a:cubicBezTo>
                <a:cubicBezTo>
                  <a:pt x="25" y="20"/>
                  <a:pt x="25" y="20"/>
                  <a:pt x="25" y="20"/>
                </a:cubicBezTo>
                <a:cubicBezTo>
                  <a:pt x="25" y="21"/>
                  <a:pt x="25" y="23"/>
                  <a:pt x="25" y="24"/>
                </a:cubicBezTo>
                <a:cubicBezTo>
                  <a:pt x="26" y="24"/>
                  <a:pt x="28" y="24"/>
                  <a:pt x="29" y="24"/>
                </a:cubicBezTo>
                <a:cubicBezTo>
                  <a:pt x="35" y="17"/>
                  <a:pt x="35" y="17"/>
                  <a:pt x="35" y="17"/>
                </a:cubicBezTo>
                <a:cubicBezTo>
                  <a:pt x="41" y="22"/>
                  <a:pt x="41" y="22"/>
                  <a:pt x="41" y="22"/>
                </a:cubicBezTo>
                <a:cubicBezTo>
                  <a:pt x="37" y="26"/>
                  <a:pt x="37" y="26"/>
                  <a:pt x="37" y="26"/>
                </a:cubicBezTo>
                <a:cubicBezTo>
                  <a:pt x="36" y="27"/>
                  <a:pt x="36" y="28"/>
                  <a:pt x="37" y="29"/>
                </a:cubicBezTo>
                <a:cubicBezTo>
                  <a:pt x="38" y="30"/>
                  <a:pt x="40" y="30"/>
                  <a:pt x="41" y="29"/>
                </a:cubicBezTo>
                <a:cubicBezTo>
                  <a:pt x="44" y="26"/>
                  <a:pt x="44" y="26"/>
                  <a:pt x="44" y="26"/>
                </a:cubicBezTo>
                <a:cubicBezTo>
                  <a:pt x="47" y="29"/>
                  <a:pt x="47" y="29"/>
                  <a:pt x="47" y="29"/>
                </a:cubicBezTo>
                <a:cubicBezTo>
                  <a:pt x="29" y="47"/>
                  <a:pt x="29" y="47"/>
                  <a:pt x="29" y="47"/>
                </a:cubicBezTo>
                <a:cubicBezTo>
                  <a:pt x="10" y="29"/>
                  <a:pt x="10" y="29"/>
                  <a:pt x="10" y="29"/>
                </a:cubicBezTo>
                <a:close/>
                <a:moveTo>
                  <a:pt x="67" y="19"/>
                </a:moveTo>
                <a:cubicBezTo>
                  <a:pt x="67" y="19"/>
                  <a:pt x="67" y="19"/>
                  <a:pt x="67" y="19"/>
                </a:cubicBezTo>
                <a:cubicBezTo>
                  <a:pt x="70" y="22"/>
                  <a:pt x="70" y="22"/>
                  <a:pt x="70" y="22"/>
                </a:cubicBezTo>
                <a:cubicBezTo>
                  <a:pt x="12" y="80"/>
                  <a:pt x="12" y="80"/>
                  <a:pt x="12" y="80"/>
                </a:cubicBezTo>
                <a:cubicBezTo>
                  <a:pt x="9" y="78"/>
                  <a:pt x="9" y="78"/>
                  <a:pt x="9" y="78"/>
                </a:cubicBezTo>
                <a:cubicBezTo>
                  <a:pt x="67" y="19"/>
                  <a:pt x="67" y="19"/>
                  <a:pt x="67" y="19"/>
                </a:cubicBezTo>
                <a:close/>
                <a:moveTo>
                  <a:pt x="8" y="98"/>
                </a:moveTo>
                <a:cubicBezTo>
                  <a:pt x="8" y="98"/>
                  <a:pt x="8" y="98"/>
                  <a:pt x="8" y="98"/>
                </a:cubicBezTo>
                <a:cubicBezTo>
                  <a:pt x="8" y="84"/>
                  <a:pt x="8" y="84"/>
                  <a:pt x="8" y="84"/>
                </a:cubicBezTo>
                <a:cubicBezTo>
                  <a:pt x="22" y="98"/>
                  <a:pt x="22" y="98"/>
                  <a:pt x="22" y="98"/>
                </a:cubicBezTo>
                <a:cubicBezTo>
                  <a:pt x="8" y="98"/>
                  <a:pt x="8" y="98"/>
                  <a:pt x="8" y="98"/>
                </a:cubicBezTo>
                <a:close/>
                <a:moveTo>
                  <a:pt x="28" y="97"/>
                </a:moveTo>
                <a:cubicBezTo>
                  <a:pt x="28" y="97"/>
                  <a:pt x="28" y="97"/>
                  <a:pt x="28" y="97"/>
                </a:cubicBezTo>
                <a:cubicBezTo>
                  <a:pt x="25" y="94"/>
                  <a:pt x="25" y="94"/>
                  <a:pt x="25" y="94"/>
                </a:cubicBezTo>
                <a:cubicBezTo>
                  <a:pt x="45" y="75"/>
                  <a:pt x="64" y="55"/>
                  <a:pt x="84" y="36"/>
                </a:cubicBezTo>
                <a:cubicBezTo>
                  <a:pt x="86" y="39"/>
                  <a:pt x="86" y="39"/>
                  <a:pt x="86" y="39"/>
                </a:cubicBezTo>
                <a:cubicBezTo>
                  <a:pt x="28" y="97"/>
                  <a:pt x="28" y="97"/>
                  <a:pt x="28" y="97"/>
                </a:cubicBezTo>
                <a:close/>
                <a:moveTo>
                  <a:pt x="77" y="96"/>
                </a:moveTo>
                <a:cubicBezTo>
                  <a:pt x="77" y="96"/>
                  <a:pt x="77" y="96"/>
                  <a:pt x="77" y="96"/>
                </a:cubicBezTo>
                <a:cubicBezTo>
                  <a:pt x="59" y="77"/>
                  <a:pt x="59" y="77"/>
                  <a:pt x="59" y="77"/>
                </a:cubicBezTo>
                <a:cubicBezTo>
                  <a:pt x="77" y="59"/>
                  <a:pt x="77" y="59"/>
                  <a:pt x="77" y="59"/>
                </a:cubicBezTo>
                <a:cubicBezTo>
                  <a:pt x="81" y="62"/>
                  <a:pt x="81" y="62"/>
                  <a:pt x="81" y="62"/>
                </a:cubicBezTo>
                <a:cubicBezTo>
                  <a:pt x="77" y="66"/>
                  <a:pt x="77" y="66"/>
                  <a:pt x="77" y="66"/>
                </a:cubicBezTo>
                <a:cubicBezTo>
                  <a:pt x="77" y="67"/>
                  <a:pt x="77" y="68"/>
                  <a:pt x="77" y="69"/>
                </a:cubicBezTo>
                <a:cubicBezTo>
                  <a:pt x="78" y="70"/>
                  <a:pt x="80" y="70"/>
                  <a:pt x="81" y="69"/>
                </a:cubicBezTo>
                <a:cubicBezTo>
                  <a:pt x="84" y="66"/>
                  <a:pt x="84" y="66"/>
                  <a:pt x="84" y="66"/>
                </a:cubicBezTo>
                <a:cubicBezTo>
                  <a:pt x="89" y="71"/>
                  <a:pt x="89" y="71"/>
                  <a:pt x="89" y="71"/>
                </a:cubicBezTo>
                <a:cubicBezTo>
                  <a:pt x="83" y="78"/>
                  <a:pt x="83" y="78"/>
                  <a:pt x="83" y="78"/>
                </a:cubicBezTo>
                <a:cubicBezTo>
                  <a:pt x="82" y="78"/>
                  <a:pt x="82" y="80"/>
                  <a:pt x="83" y="81"/>
                </a:cubicBezTo>
                <a:cubicBezTo>
                  <a:pt x="84" y="82"/>
                  <a:pt x="85" y="82"/>
                  <a:pt x="86" y="81"/>
                </a:cubicBezTo>
                <a:cubicBezTo>
                  <a:pt x="93" y="74"/>
                  <a:pt x="93" y="74"/>
                  <a:pt x="93" y="74"/>
                </a:cubicBezTo>
                <a:cubicBezTo>
                  <a:pt x="96" y="77"/>
                  <a:pt x="96" y="77"/>
                  <a:pt x="96" y="77"/>
                </a:cubicBezTo>
                <a:cubicBezTo>
                  <a:pt x="77" y="96"/>
                  <a:pt x="77" y="96"/>
                  <a:pt x="77" y="9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/>
          <p:cNvSpPr/>
          <p:nvPr/>
        </p:nvSpPr>
        <p:spPr>
          <a:xfrm>
            <a:off x="1" y="246509"/>
            <a:ext cx="179511" cy="2880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ea typeface="华文细黑" panose="02010600040101010101" pitchFamily="2" charset="-122"/>
            </a:endParaRP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323528" y="266700"/>
            <a:ext cx="27780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此处添加标题文本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899591" y="1491630"/>
            <a:ext cx="7344817" cy="230425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6" t="-19523" r="6" b="-1952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矩形 84"/>
          <p:cNvSpPr/>
          <p:nvPr/>
        </p:nvSpPr>
        <p:spPr>
          <a:xfrm>
            <a:off x="6372200" y="1491630"/>
            <a:ext cx="1872208" cy="2304257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zh-CN" altLang="en-US" sz="1000">
              <a:solidFill>
                <a:schemeClr val="bg1"/>
              </a:solidFill>
            </a:endParaRPr>
          </a:p>
        </p:txBody>
      </p:sp>
      <p:sp>
        <p:nvSpPr>
          <p:cNvPr id="86" name="Line 9"/>
          <p:cNvSpPr>
            <a:spLocks noChangeShapeType="1"/>
          </p:cNvSpPr>
          <p:nvPr/>
        </p:nvSpPr>
        <p:spPr bwMode="auto">
          <a:xfrm flipV="1">
            <a:off x="6372200" y="3795885"/>
            <a:ext cx="0" cy="795631"/>
          </a:xfrm>
          <a:prstGeom prst="line">
            <a:avLst/>
          </a:prstGeom>
          <a:noFill/>
          <a:ln w="6350" cap="flat">
            <a:solidFill>
              <a:schemeClr val="bg1">
                <a:lumMod val="5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7" name="Rectangle 24"/>
          <p:cNvSpPr>
            <a:spLocks noChangeArrowheads="1"/>
          </p:cNvSpPr>
          <p:nvPr/>
        </p:nvSpPr>
        <p:spPr bwMode="auto">
          <a:xfrm>
            <a:off x="4788024" y="3940836"/>
            <a:ext cx="142229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/>
            <a:r>
              <a:rPr lang="zh-CN" altLang="en-US" sz="1000" b="1" dirty="0">
                <a:solidFill>
                  <a:srgbClr val="FFFFFF">
                    <a:lumMod val="50000"/>
                  </a:srgbClr>
                </a:solidFill>
              </a:rPr>
              <a:t>TOPIC HEADER HERE</a:t>
            </a:r>
          </a:p>
        </p:txBody>
      </p:sp>
      <p:sp>
        <p:nvSpPr>
          <p:cNvPr id="88" name="矩形 87"/>
          <p:cNvSpPr/>
          <p:nvPr/>
        </p:nvSpPr>
        <p:spPr>
          <a:xfrm>
            <a:off x="3413947" y="4148319"/>
            <a:ext cx="2797139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120000"/>
              </a:lnSpc>
              <a:spcBef>
                <a:spcPts val="300"/>
              </a:spcBef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templates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9" name="Rectangle 24"/>
          <p:cNvSpPr>
            <a:spLocks noChangeArrowheads="1"/>
          </p:cNvSpPr>
          <p:nvPr/>
        </p:nvSpPr>
        <p:spPr bwMode="auto">
          <a:xfrm>
            <a:off x="6653338" y="2442448"/>
            <a:ext cx="130705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1000" b="1" dirty="0">
                <a:solidFill>
                  <a:schemeClr val="bg1"/>
                </a:solidFill>
              </a:rPr>
              <a:t>TOPIC HEADER HERE</a:t>
            </a:r>
          </a:p>
        </p:txBody>
      </p:sp>
      <p:sp>
        <p:nvSpPr>
          <p:cNvPr id="90" name="矩形 89"/>
          <p:cNvSpPr/>
          <p:nvPr/>
        </p:nvSpPr>
        <p:spPr>
          <a:xfrm>
            <a:off x="6553728" y="2649931"/>
            <a:ext cx="150627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en-US" altLang="zh-CN" sz="800" dirty="0">
                <a:solidFill>
                  <a:schemeClr val="bg1"/>
                </a:solidFill>
              </a:rPr>
              <a:t>We have many PowerPoint templates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91" name="Freeform 103"/>
          <p:cNvSpPr>
            <a:spLocks noEditPoints="1"/>
          </p:cNvSpPr>
          <p:nvPr/>
        </p:nvSpPr>
        <p:spPr bwMode="auto">
          <a:xfrm>
            <a:off x="7135807" y="1975062"/>
            <a:ext cx="342115" cy="280356"/>
          </a:xfrm>
          <a:custGeom>
            <a:avLst/>
            <a:gdLst>
              <a:gd name="T0" fmla="*/ 317 w 332"/>
              <a:gd name="T1" fmla="*/ 227 h 272"/>
              <a:gd name="T2" fmla="*/ 198 w 332"/>
              <a:gd name="T3" fmla="*/ 227 h 272"/>
              <a:gd name="T4" fmla="*/ 294 w 332"/>
              <a:gd name="T5" fmla="*/ 212 h 272"/>
              <a:gd name="T6" fmla="*/ 302 w 332"/>
              <a:gd name="T7" fmla="*/ 204 h 272"/>
              <a:gd name="T8" fmla="*/ 302 w 332"/>
              <a:gd name="T9" fmla="*/ 53 h 272"/>
              <a:gd name="T10" fmla="*/ 317 w 332"/>
              <a:gd name="T11" fmla="*/ 53 h 272"/>
              <a:gd name="T12" fmla="*/ 317 w 332"/>
              <a:gd name="T13" fmla="*/ 227 h 272"/>
              <a:gd name="T14" fmla="*/ 174 w 332"/>
              <a:gd name="T15" fmla="*/ 224 h 272"/>
              <a:gd name="T16" fmla="*/ 174 w 332"/>
              <a:gd name="T17" fmla="*/ 48 h 272"/>
              <a:gd name="T18" fmla="*/ 287 w 332"/>
              <a:gd name="T19" fmla="*/ 15 h 272"/>
              <a:gd name="T20" fmla="*/ 287 w 332"/>
              <a:gd name="T21" fmla="*/ 197 h 272"/>
              <a:gd name="T22" fmla="*/ 174 w 332"/>
              <a:gd name="T23" fmla="*/ 224 h 272"/>
              <a:gd name="T24" fmla="*/ 158 w 332"/>
              <a:gd name="T25" fmla="*/ 224 h 272"/>
              <a:gd name="T26" fmla="*/ 45 w 332"/>
              <a:gd name="T27" fmla="*/ 197 h 272"/>
              <a:gd name="T28" fmla="*/ 45 w 332"/>
              <a:gd name="T29" fmla="*/ 15 h 272"/>
              <a:gd name="T30" fmla="*/ 158 w 332"/>
              <a:gd name="T31" fmla="*/ 48 h 272"/>
              <a:gd name="T32" fmla="*/ 158 w 332"/>
              <a:gd name="T33" fmla="*/ 224 h 272"/>
              <a:gd name="T34" fmla="*/ 15 w 332"/>
              <a:gd name="T35" fmla="*/ 227 h 272"/>
              <a:gd name="T36" fmla="*/ 15 w 332"/>
              <a:gd name="T37" fmla="*/ 53 h 272"/>
              <a:gd name="T38" fmla="*/ 30 w 332"/>
              <a:gd name="T39" fmla="*/ 53 h 272"/>
              <a:gd name="T40" fmla="*/ 30 w 332"/>
              <a:gd name="T41" fmla="*/ 204 h 272"/>
              <a:gd name="T42" fmla="*/ 37 w 332"/>
              <a:gd name="T43" fmla="*/ 212 h 272"/>
              <a:gd name="T44" fmla="*/ 134 w 332"/>
              <a:gd name="T45" fmla="*/ 227 h 272"/>
              <a:gd name="T46" fmla="*/ 15 w 332"/>
              <a:gd name="T47" fmla="*/ 227 h 272"/>
              <a:gd name="T48" fmla="*/ 317 w 332"/>
              <a:gd name="T49" fmla="*/ 38 h 272"/>
              <a:gd name="T50" fmla="*/ 302 w 332"/>
              <a:gd name="T51" fmla="*/ 38 h 272"/>
              <a:gd name="T52" fmla="*/ 302 w 332"/>
              <a:gd name="T53" fmla="*/ 7 h 272"/>
              <a:gd name="T54" fmla="*/ 294 w 332"/>
              <a:gd name="T55" fmla="*/ 0 h 272"/>
              <a:gd name="T56" fmla="*/ 166 w 332"/>
              <a:gd name="T57" fmla="*/ 34 h 272"/>
              <a:gd name="T58" fmla="*/ 37 w 332"/>
              <a:gd name="T59" fmla="*/ 0 h 272"/>
              <a:gd name="T60" fmla="*/ 30 w 332"/>
              <a:gd name="T61" fmla="*/ 7 h 272"/>
              <a:gd name="T62" fmla="*/ 30 w 332"/>
              <a:gd name="T63" fmla="*/ 38 h 272"/>
              <a:gd name="T64" fmla="*/ 15 w 332"/>
              <a:gd name="T65" fmla="*/ 38 h 272"/>
              <a:gd name="T66" fmla="*/ 0 w 332"/>
              <a:gd name="T67" fmla="*/ 53 h 272"/>
              <a:gd name="T68" fmla="*/ 0 w 332"/>
              <a:gd name="T69" fmla="*/ 242 h 272"/>
              <a:gd name="T70" fmla="*/ 15 w 332"/>
              <a:gd name="T71" fmla="*/ 257 h 272"/>
              <a:gd name="T72" fmla="*/ 143 w 332"/>
              <a:gd name="T73" fmla="*/ 257 h 272"/>
              <a:gd name="T74" fmla="*/ 158 w 332"/>
              <a:gd name="T75" fmla="*/ 272 h 272"/>
              <a:gd name="T76" fmla="*/ 174 w 332"/>
              <a:gd name="T77" fmla="*/ 272 h 272"/>
              <a:gd name="T78" fmla="*/ 189 w 332"/>
              <a:gd name="T79" fmla="*/ 257 h 272"/>
              <a:gd name="T80" fmla="*/ 317 w 332"/>
              <a:gd name="T81" fmla="*/ 257 h 272"/>
              <a:gd name="T82" fmla="*/ 332 w 332"/>
              <a:gd name="T83" fmla="*/ 242 h 272"/>
              <a:gd name="T84" fmla="*/ 332 w 332"/>
              <a:gd name="T85" fmla="*/ 53 h 272"/>
              <a:gd name="T86" fmla="*/ 317 w 332"/>
              <a:gd name="T87" fmla="*/ 38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32" h="272">
                <a:moveTo>
                  <a:pt x="317" y="227"/>
                </a:moveTo>
                <a:cubicBezTo>
                  <a:pt x="198" y="227"/>
                  <a:pt x="198" y="227"/>
                  <a:pt x="198" y="227"/>
                </a:cubicBezTo>
                <a:cubicBezTo>
                  <a:pt x="230" y="212"/>
                  <a:pt x="273" y="212"/>
                  <a:pt x="294" y="212"/>
                </a:cubicBezTo>
                <a:cubicBezTo>
                  <a:pt x="299" y="212"/>
                  <a:pt x="302" y="208"/>
                  <a:pt x="302" y="204"/>
                </a:cubicBezTo>
                <a:cubicBezTo>
                  <a:pt x="302" y="53"/>
                  <a:pt x="302" y="53"/>
                  <a:pt x="302" y="53"/>
                </a:cubicBezTo>
                <a:cubicBezTo>
                  <a:pt x="317" y="53"/>
                  <a:pt x="317" y="53"/>
                  <a:pt x="317" y="53"/>
                </a:cubicBezTo>
                <a:cubicBezTo>
                  <a:pt x="317" y="227"/>
                  <a:pt x="317" y="227"/>
                  <a:pt x="317" y="227"/>
                </a:cubicBezTo>
                <a:close/>
                <a:moveTo>
                  <a:pt x="174" y="224"/>
                </a:moveTo>
                <a:cubicBezTo>
                  <a:pt x="174" y="48"/>
                  <a:pt x="174" y="48"/>
                  <a:pt x="174" y="48"/>
                </a:cubicBezTo>
                <a:cubicBezTo>
                  <a:pt x="200" y="18"/>
                  <a:pt x="256" y="15"/>
                  <a:pt x="287" y="15"/>
                </a:cubicBezTo>
                <a:cubicBezTo>
                  <a:pt x="287" y="197"/>
                  <a:pt x="287" y="197"/>
                  <a:pt x="287" y="197"/>
                </a:cubicBezTo>
                <a:cubicBezTo>
                  <a:pt x="258" y="197"/>
                  <a:pt x="206" y="199"/>
                  <a:pt x="174" y="224"/>
                </a:cubicBezTo>
                <a:close/>
                <a:moveTo>
                  <a:pt x="158" y="224"/>
                </a:moveTo>
                <a:cubicBezTo>
                  <a:pt x="126" y="199"/>
                  <a:pt x="74" y="197"/>
                  <a:pt x="45" y="197"/>
                </a:cubicBezTo>
                <a:cubicBezTo>
                  <a:pt x="45" y="15"/>
                  <a:pt x="45" y="15"/>
                  <a:pt x="45" y="15"/>
                </a:cubicBezTo>
                <a:cubicBezTo>
                  <a:pt x="76" y="15"/>
                  <a:pt x="132" y="18"/>
                  <a:pt x="158" y="48"/>
                </a:cubicBezTo>
                <a:cubicBezTo>
                  <a:pt x="158" y="224"/>
                  <a:pt x="158" y="224"/>
                  <a:pt x="158" y="224"/>
                </a:cubicBezTo>
                <a:close/>
                <a:moveTo>
                  <a:pt x="15" y="227"/>
                </a:moveTo>
                <a:cubicBezTo>
                  <a:pt x="15" y="53"/>
                  <a:pt x="15" y="53"/>
                  <a:pt x="15" y="53"/>
                </a:cubicBezTo>
                <a:cubicBezTo>
                  <a:pt x="30" y="53"/>
                  <a:pt x="30" y="53"/>
                  <a:pt x="30" y="53"/>
                </a:cubicBezTo>
                <a:cubicBezTo>
                  <a:pt x="30" y="204"/>
                  <a:pt x="30" y="204"/>
                  <a:pt x="30" y="204"/>
                </a:cubicBezTo>
                <a:cubicBezTo>
                  <a:pt x="30" y="208"/>
                  <a:pt x="33" y="212"/>
                  <a:pt x="37" y="212"/>
                </a:cubicBezTo>
                <a:cubicBezTo>
                  <a:pt x="59" y="212"/>
                  <a:pt x="102" y="212"/>
                  <a:pt x="134" y="227"/>
                </a:cubicBezTo>
                <a:cubicBezTo>
                  <a:pt x="15" y="227"/>
                  <a:pt x="15" y="227"/>
                  <a:pt x="15" y="227"/>
                </a:cubicBezTo>
                <a:close/>
                <a:moveTo>
                  <a:pt x="317" y="38"/>
                </a:moveTo>
                <a:cubicBezTo>
                  <a:pt x="302" y="38"/>
                  <a:pt x="302" y="38"/>
                  <a:pt x="302" y="38"/>
                </a:cubicBezTo>
                <a:cubicBezTo>
                  <a:pt x="302" y="7"/>
                  <a:pt x="302" y="7"/>
                  <a:pt x="302" y="7"/>
                </a:cubicBezTo>
                <a:cubicBezTo>
                  <a:pt x="302" y="3"/>
                  <a:pt x="299" y="0"/>
                  <a:pt x="294" y="0"/>
                </a:cubicBezTo>
                <a:cubicBezTo>
                  <a:pt x="266" y="0"/>
                  <a:pt x="201" y="0"/>
                  <a:pt x="166" y="34"/>
                </a:cubicBezTo>
                <a:cubicBezTo>
                  <a:pt x="131" y="0"/>
                  <a:pt x="66" y="0"/>
                  <a:pt x="37" y="0"/>
                </a:cubicBezTo>
                <a:cubicBezTo>
                  <a:pt x="33" y="0"/>
                  <a:pt x="30" y="3"/>
                  <a:pt x="30" y="7"/>
                </a:cubicBezTo>
                <a:cubicBezTo>
                  <a:pt x="30" y="38"/>
                  <a:pt x="30" y="38"/>
                  <a:pt x="30" y="38"/>
                </a:cubicBezTo>
                <a:cubicBezTo>
                  <a:pt x="15" y="38"/>
                  <a:pt x="15" y="38"/>
                  <a:pt x="15" y="38"/>
                </a:cubicBezTo>
                <a:cubicBezTo>
                  <a:pt x="6" y="38"/>
                  <a:pt x="0" y="44"/>
                  <a:pt x="0" y="53"/>
                </a:cubicBezTo>
                <a:cubicBezTo>
                  <a:pt x="0" y="242"/>
                  <a:pt x="0" y="242"/>
                  <a:pt x="0" y="242"/>
                </a:cubicBezTo>
                <a:cubicBezTo>
                  <a:pt x="0" y="250"/>
                  <a:pt x="6" y="257"/>
                  <a:pt x="15" y="257"/>
                </a:cubicBezTo>
                <a:cubicBezTo>
                  <a:pt x="143" y="257"/>
                  <a:pt x="143" y="257"/>
                  <a:pt x="143" y="257"/>
                </a:cubicBezTo>
                <a:cubicBezTo>
                  <a:pt x="143" y="265"/>
                  <a:pt x="150" y="272"/>
                  <a:pt x="158" y="272"/>
                </a:cubicBezTo>
                <a:cubicBezTo>
                  <a:pt x="174" y="272"/>
                  <a:pt x="174" y="272"/>
                  <a:pt x="174" y="272"/>
                </a:cubicBezTo>
                <a:cubicBezTo>
                  <a:pt x="182" y="272"/>
                  <a:pt x="189" y="265"/>
                  <a:pt x="189" y="257"/>
                </a:cubicBezTo>
                <a:cubicBezTo>
                  <a:pt x="317" y="257"/>
                  <a:pt x="317" y="257"/>
                  <a:pt x="317" y="257"/>
                </a:cubicBezTo>
                <a:cubicBezTo>
                  <a:pt x="326" y="257"/>
                  <a:pt x="332" y="250"/>
                  <a:pt x="332" y="242"/>
                </a:cubicBezTo>
                <a:cubicBezTo>
                  <a:pt x="332" y="53"/>
                  <a:pt x="332" y="53"/>
                  <a:pt x="332" y="53"/>
                </a:cubicBezTo>
                <a:cubicBezTo>
                  <a:pt x="332" y="44"/>
                  <a:pt x="326" y="38"/>
                  <a:pt x="317" y="38"/>
                </a:cubicBezTo>
                <a:close/>
              </a:path>
            </a:pathLst>
          </a:cu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ln w="6350">
                <a:noFill/>
              </a:ln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/>
          <p:cNvSpPr/>
          <p:nvPr/>
        </p:nvSpPr>
        <p:spPr>
          <a:xfrm>
            <a:off x="1" y="246509"/>
            <a:ext cx="179511" cy="2880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ea typeface="华文细黑" panose="02010600040101010101" pitchFamily="2" charset="-122"/>
            </a:endParaRP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323528" y="266700"/>
            <a:ext cx="27780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此处添加标题文本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067942" y="2498948"/>
            <a:ext cx="1008114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templates that has been specifically designed.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4211958" y="2286762"/>
            <a:ext cx="720082" cy="172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en-US" altLang="zh-CN" sz="1000" b="1" dirty="0">
                <a:solidFill>
                  <a:schemeClr val="accent1"/>
                </a:solidFill>
              </a:rPr>
              <a:t>KEY WORD</a:t>
            </a:r>
            <a:endParaRPr lang="zh-CN" altLang="en-US" sz="1000" b="1" dirty="0">
              <a:solidFill>
                <a:schemeClr val="accent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612535" y="1575303"/>
            <a:ext cx="1054647" cy="1052264"/>
            <a:chOff x="4612535" y="1777908"/>
            <a:chExt cx="1054647" cy="1052264"/>
          </a:xfrm>
        </p:grpSpPr>
        <p:sp>
          <p:nvSpPr>
            <p:cNvPr id="7" name="Freeform 18"/>
            <p:cNvSpPr/>
            <p:nvPr/>
          </p:nvSpPr>
          <p:spPr bwMode="auto">
            <a:xfrm>
              <a:off x="4612535" y="2034122"/>
              <a:ext cx="796050" cy="796050"/>
            </a:xfrm>
            <a:custGeom>
              <a:avLst/>
              <a:gdLst>
                <a:gd name="T0" fmla="*/ 341 w 341"/>
                <a:gd name="T1" fmla="*/ 339 h 341"/>
                <a:gd name="T2" fmla="*/ 285 w 341"/>
                <a:gd name="T3" fmla="*/ 172 h 341"/>
                <a:gd name="T4" fmla="*/ 284 w 341"/>
                <a:gd name="T5" fmla="*/ 171 h 341"/>
                <a:gd name="T6" fmla="*/ 283 w 341"/>
                <a:gd name="T7" fmla="*/ 171 h 341"/>
                <a:gd name="T8" fmla="*/ 269 w 341"/>
                <a:gd name="T9" fmla="*/ 172 h 341"/>
                <a:gd name="T10" fmla="*/ 166 w 341"/>
                <a:gd name="T11" fmla="*/ 68 h 341"/>
                <a:gd name="T12" fmla="*/ 166 w 341"/>
                <a:gd name="T13" fmla="*/ 56 h 341"/>
                <a:gd name="T14" fmla="*/ 166 w 341"/>
                <a:gd name="T15" fmla="*/ 54 h 341"/>
                <a:gd name="T16" fmla="*/ 165 w 341"/>
                <a:gd name="T17" fmla="*/ 54 h 341"/>
                <a:gd name="T18" fmla="*/ 2 w 341"/>
                <a:gd name="T19" fmla="*/ 1 h 341"/>
                <a:gd name="T20" fmla="*/ 0 w 341"/>
                <a:gd name="T21" fmla="*/ 0 h 341"/>
                <a:gd name="T22" fmla="*/ 0 w 341"/>
                <a:gd name="T23" fmla="*/ 81 h 341"/>
                <a:gd name="T24" fmla="*/ 2 w 341"/>
                <a:gd name="T25" fmla="*/ 81 h 341"/>
                <a:gd name="T26" fmla="*/ 260 w 341"/>
                <a:gd name="T27" fmla="*/ 340 h 341"/>
                <a:gd name="T28" fmla="*/ 261 w 341"/>
                <a:gd name="T29" fmla="*/ 341 h 341"/>
                <a:gd name="T30" fmla="*/ 341 w 341"/>
                <a:gd name="T31" fmla="*/ 341 h 341"/>
                <a:gd name="T32" fmla="*/ 341 w 341"/>
                <a:gd name="T33" fmla="*/ 339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1" h="341">
                  <a:moveTo>
                    <a:pt x="341" y="339"/>
                  </a:moveTo>
                  <a:cubicBezTo>
                    <a:pt x="336" y="280"/>
                    <a:pt x="317" y="222"/>
                    <a:pt x="285" y="172"/>
                  </a:cubicBezTo>
                  <a:cubicBezTo>
                    <a:pt x="284" y="171"/>
                    <a:pt x="284" y="171"/>
                    <a:pt x="284" y="171"/>
                  </a:cubicBezTo>
                  <a:cubicBezTo>
                    <a:pt x="283" y="171"/>
                    <a:pt x="283" y="171"/>
                    <a:pt x="283" y="171"/>
                  </a:cubicBezTo>
                  <a:cubicBezTo>
                    <a:pt x="278" y="171"/>
                    <a:pt x="274" y="172"/>
                    <a:pt x="269" y="172"/>
                  </a:cubicBezTo>
                  <a:cubicBezTo>
                    <a:pt x="212" y="172"/>
                    <a:pt x="166" y="125"/>
                    <a:pt x="166" y="68"/>
                  </a:cubicBezTo>
                  <a:cubicBezTo>
                    <a:pt x="166" y="64"/>
                    <a:pt x="166" y="60"/>
                    <a:pt x="166" y="56"/>
                  </a:cubicBezTo>
                  <a:cubicBezTo>
                    <a:pt x="166" y="54"/>
                    <a:pt x="166" y="54"/>
                    <a:pt x="166" y="54"/>
                  </a:cubicBezTo>
                  <a:cubicBezTo>
                    <a:pt x="165" y="54"/>
                    <a:pt x="165" y="54"/>
                    <a:pt x="165" y="54"/>
                  </a:cubicBezTo>
                  <a:cubicBezTo>
                    <a:pt x="116" y="24"/>
                    <a:pt x="60" y="5"/>
                    <a:pt x="2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2" y="81"/>
                    <a:pt x="2" y="81"/>
                    <a:pt x="2" y="81"/>
                  </a:cubicBezTo>
                  <a:cubicBezTo>
                    <a:pt x="138" y="94"/>
                    <a:pt x="247" y="203"/>
                    <a:pt x="260" y="340"/>
                  </a:cubicBezTo>
                  <a:cubicBezTo>
                    <a:pt x="261" y="341"/>
                    <a:pt x="261" y="341"/>
                    <a:pt x="261" y="341"/>
                  </a:cubicBezTo>
                  <a:cubicBezTo>
                    <a:pt x="341" y="341"/>
                    <a:pt x="341" y="341"/>
                    <a:pt x="341" y="341"/>
                  </a:cubicBezTo>
                  <a:lnTo>
                    <a:pt x="341" y="339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19"/>
            <p:cNvSpPr>
              <a:spLocks noEditPoints="1"/>
            </p:cNvSpPr>
            <p:nvPr/>
          </p:nvSpPr>
          <p:spPr bwMode="auto">
            <a:xfrm>
              <a:off x="4612535" y="1777908"/>
              <a:ext cx="1054647" cy="1052264"/>
            </a:xfrm>
            <a:custGeom>
              <a:avLst/>
              <a:gdLst>
                <a:gd name="T0" fmla="*/ 452 w 452"/>
                <a:gd name="T1" fmla="*/ 449 h 451"/>
                <a:gd name="T2" fmla="*/ 372 w 452"/>
                <a:gd name="T3" fmla="*/ 212 h 451"/>
                <a:gd name="T4" fmla="*/ 377 w 452"/>
                <a:gd name="T5" fmla="*/ 178 h 451"/>
                <a:gd name="T6" fmla="*/ 269 w 452"/>
                <a:gd name="T7" fmla="*/ 70 h 451"/>
                <a:gd name="T8" fmla="*/ 234 w 452"/>
                <a:gd name="T9" fmla="*/ 76 h 451"/>
                <a:gd name="T10" fmla="*/ 2 w 452"/>
                <a:gd name="T11" fmla="*/ 0 h 451"/>
                <a:gd name="T12" fmla="*/ 0 w 452"/>
                <a:gd name="T13" fmla="*/ 0 h 451"/>
                <a:gd name="T14" fmla="*/ 0 w 452"/>
                <a:gd name="T15" fmla="*/ 191 h 451"/>
                <a:gd name="T16" fmla="*/ 2 w 452"/>
                <a:gd name="T17" fmla="*/ 191 h 451"/>
                <a:gd name="T18" fmla="*/ 260 w 452"/>
                <a:gd name="T19" fmla="*/ 450 h 451"/>
                <a:gd name="T20" fmla="*/ 261 w 452"/>
                <a:gd name="T21" fmla="*/ 451 h 451"/>
                <a:gd name="T22" fmla="*/ 452 w 452"/>
                <a:gd name="T23" fmla="*/ 451 h 451"/>
                <a:gd name="T24" fmla="*/ 452 w 452"/>
                <a:gd name="T25" fmla="*/ 449 h 451"/>
                <a:gd name="T26" fmla="*/ 264 w 452"/>
                <a:gd name="T27" fmla="*/ 447 h 451"/>
                <a:gd name="T28" fmla="*/ 4 w 452"/>
                <a:gd name="T29" fmla="*/ 187 h 451"/>
                <a:gd name="T30" fmla="*/ 4 w 452"/>
                <a:gd name="T31" fmla="*/ 4 h 451"/>
                <a:gd name="T32" fmla="*/ 232 w 452"/>
                <a:gd name="T33" fmla="*/ 80 h 451"/>
                <a:gd name="T34" fmla="*/ 233 w 452"/>
                <a:gd name="T35" fmla="*/ 81 h 451"/>
                <a:gd name="T36" fmla="*/ 234 w 452"/>
                <a:gd name="T37" fmla="*/ 80 h 451"/>
                <a:gd name="T38" fmla="*/ 269 w 452"/>
                <a:gd name="T39" fmla="*/ 74 h 451"/>
                <a:gd name="T40" fmla="*/ 373 w 452"/>
                <a:gd name="T41" fmla="*/ 178 h 451"/>
                <a:gd name="T42" fmla="*/ 368 w 452"/>
                <a:gd name="T43" fmla="*/ 212 h 451"/>
                <a:gd name="T44" fmla="*/ 367 w 452"/>
                <a:gd name="T45" fmla="*/ 213 h 451"/>
                <a:gd name="T46" fmla="*/ 368 w 452"/>
                <a:gd name="T47" fmla="*/ 214 h 451"/>
                <a:gd name="T48" fmla="*/ 447 w 452"/>
                <a:gd name="T49" fmla="*/ 447 h 451"/>
                <a:gd name="T50" fmla="*/ 264 w 452"/>
                <a:gd name="T51" fmla="*/ 447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52" h="451">
                  <a:moveTo>
                    <a:pt x="452" y="449"/>
                  </a:moveTo>
                  <a:cubicBezTo>
                    <a:pt x="446" y="365"/>
                    <a:pt x="419" y="283"/>
                    <a:pt x="372" y="212"/>
                  </a:cubicBezTo>
                  <a:cubicBezTo>
                    <a:pt x="375" y="201"/>
                    <a:pt x="377" y="190"/>
                    <a:pt x="377" y="178"/>
                  </a:cubicBezTo>
                  <a:cubicBezTo>
                    <a:pt x="377" y="118"/>
                    <a:pt x="329" y="70"/>
                    <a:pt x="269" y="70"/>
                  </a:cubicBezTo>
                  <a:cubicBezTo>
                    <a:pt x="257" y="70"/>
                    <a:pt x="245" y="72"/>
                    <a:pt x="234" y="76"/>
                  </a:cubicBezTo>
                  <a:cubicBezTo>
                    <a:pt x="165" y="31"/>
                    <a:pt x="84" y="5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2" y="191"/>
                    <a:pt x="2" y="191"/>
                    <a:pt x="2" y="191"/>
                  </a:cubicBezTo>
                  <a:cubicBezTo>
                    <a:pt x="138" y="204"/>
                    <a:pt x="247" y="313"/>
                    <a:pt x="260" y="450"/>
                  </a:cubicBezTo>
                  <a:cubicBezTo>
                    <a:pt x="261" y="451"/>
                    <a:pt x="261" y="451"/>
                    <a:pt x="261" y="451"/>
                  </a:cubicBezTo>
                  <a:cubicBezTo>
                    <a:pt x="452" y="451"/>
                    <a:pt x="452" y="451"/>
                    <a:pt x="452" y="451"/>
                  </a:cubicBezTo>
                  <a:lnTo>
                    <a:pt x="452" y="449"/>
                  </a:lnTo>
                  <a:close/>
                  <a:moveTo>
                    <a:pt x="264" y="447"/>
                  </a:moveTo>
                  <a:cubicBezTo>
                    <a:pt x="250" y="311"/>
                    <a:pt x="141" y="202"/>
                    <a:pt x="4" y="187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5" y="9"/>
                    <a:pt x="164" y="35"/>
                    <a:pt x="232" y="80"/>
                  </a:cubicBezTo>
                  <a:cubicBezTo>
                    <a:pt x="233" y="81"/>
                    <a:pt x="233" y="81"/>
                    <a:pt x="233" y="81"/>
                  </a:cubicBezTo>
                  <a:cubicBezTo>
                    <a:pt x="234" y="80"/>
                    <a:pt x="234" y="80"/>
                    <a:pt x="234" y="80"/>
                  </a:cubicBezTo>
                  <a:cubicBezTo>
                    <a:pt x="246" y="76"/>
                    <a:pt x="257" y="74"/>
                    <a:pt x="269" y="74"/>
                  </a:cubicBezTo>
                  <a:cubicBezTo>
                    <a:pt x="327" y="74"/>
                    <a:pt x="373" y="121"/>
                    <a:pt x="373" y="178"/>
                  </a:cubicBezTo>
                  <a:cubicBezTo>
                    <a:pt x="373" y="189"/>
                    <a:pt x="371" y="201"/>
                    <a:pt x="368" y="212"/>
                  </a:cubicBezTo>
                  <a:cubicBezTo>
                    <a:pt x="367" y="213"/>
                    <a:pt x="367" y="213"/>
                    <a:pt x="367" y="213"/>
                  </a:cubicBezTo>
                  <a:cubicBezTo>
                    <a:pt x="368" y="214"/>
                    <a:pt x="368" y="214"/>
                    <a:pt x="368" y="214"/>
                  </a:cubicBezTo>
                  <a:cubicBezTo>
                    <a:pt x="414" y="283"/>
                    <a:pt x="442" y="364"/>
                    <a:pt x="447" y="447"/>
                  </a:cubicBezTo>
                  <a:lnTo>
                    <a:pt x="264" y="447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447061" y="1575303"/>
            <a:ext cx="1054647" cy="1052264"/>
            <a:chOff x="3447061" y="1777908"/>
            <a:chExt cx="1054647" cy="1052264"/>
          </a:xfrm>
        </p:grpSpPr>
        <p:sp>
          <p:nvSpPr>
            <p:cNvPr id="10" name="Freeform 20"/>
            <p:cNvSpPr/>
            <p:nvPr/>
          </p:nvSpPr>
          <p:spPr bwMode="auto">
            <a:xfrm>
              <a:off x="3705658" y="2034122"/>
              <a:ext cx="796050" cy="796050"/>
            </a:xfrm>
            <a:custGeom>
              <a:avLst/>
              <a:gdLst>
                <a:gd name="T0" fmla="*/ 0 w 341"/>
                <a:gd name="T1" fmla="*/ 339 h 341"/>
                <a:gd name="T2" fmla="*/ 56 w 341"/>
                <a:gd name="T3" fmla="*/ 172 h 341"/>
                <a:gd name="T4" fmla="*/ 56 w 341"/>
                <a:gd name="T5" fmla="*/ 171 h 341"/>
                <a:gd name="T6" fmla="*/ 58 w 341"/>
                <a:gd name="T7" fmla="*/ 171 h 341"/>
                <a:gd name="T8" fmla="*/ 71 w 341"/>
                <a:gd name="T9" fmla="*/ 172 h 341"/>
                <a:gd name="T10" fmla="*/ 175 w 341"/>
                <a:gd name="T11" fmla="*/ 68 h 341"/>
                <a:gd name="T12" fmla="*/ 174 w 341"/>
                <a:gd name="T13" fmla="*/ 56 h 341"/>
                <a:gd name="T14" fmla="*/ 174 w 341"/>
                <a:gd name="T15" fmla="*/ 54 h 341"/>
                <a:gd name="T16" fmla="*/ 175 w 341"/>
                <a:gd name="T17" fmla="*/ 54 h 341"/>
                <a:gd name="T18" fmla="*/ 339 w 341"/>
                <a:gd name="T19" fmla="*/ 1 h 341"/>
                <a:gd name="T20" fmla="*/ 341 w 341"/>
                <a:gd name="T21" fmla="*/ 0 h 341"/>
                <a:gd name="T22" fmla="*/ 341 w 341"/>
                <a:gd name="T23" fmla="*/ 81 h 341"/>
                <a:gd name="T24" fmla="*/ 339 w 341"/>
                <a:gd name="T25" fmla="*/ 81 h 341"/>
                <a:gd name="T26" fmla="*/ 80 w 341"/>
                <a:gd name="T27" fmla="*/ 340 h 341"/>
                <a:gd name="T28" fmla="*/ 80 w 341"/>
                <a:gd name="T29" fmla="*/ 341 h 341"/>
                <a:gd name="T30" fmla="*/ 0 w 341"/>
                <a:gd name="T31" fmla="*/ 341 h 341"/>
                <a:gd name="T32" fmla="*/ 0 w 341"/>
                <a:gd name="T33" fmla="*/ 339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1" h="341">
                  <a:moveTo>
                    <a:pt x="0" y="339"/>
                  </a:moveTo>
                  <a:cubicBezTo>
                    <a:pt x="5" y="280"/>
                    <a:pt x="24" y="222"/>
                    <a:pt x="56" y="172"/>
                  </a:cubicBezTo>
                  <a:cubicBezTo>
                    <a:pt x="56" y="171"/>
                    <a:pt x="56" y="171"/>
                    <a:pt x="56" y="171"/>
                  </a:cubicBezTo>
                  <a:cubicBezTo>
                    <a:pt x="58" y="171"/>
                    <a:pt x="58" y="171"/>
                    <a:pt x="58" y="171"/>
                  </a:cubicBezTo>
                  <a:cubicBezTo>
                    <a:pt x="62" y="171"/>
                    <a:pt x="67" y="172"/>
                    <a:pt x="71" y="172"/>
                  </a:cubicBezTo>
                  <a:cubicBezTo>
                    <a:pt x="128" y="172"/>
                    <a:pt x="175" y="125"/>
                    <a:pt x="175" y="68"/>
                  </a:cubicBezTo>
                  <a:cubicBezTo>
                    <a:pt x="175" y="64"/>
                    <a:pt x="175" y="60"/>
                    <a:pt x="174" y="56"/>
                  </a:cubicBezTo>
                  <a:cubicBezTo>
                    <a:pt x="174" y="54"/>
                    <a:pt x="174" y="54"/>
                    <a:pt x="174" y="54"/>
                  </a:cubicBezTo>
                  <a:cubicBezTo>
                    <a:pt x="175" y="54"/>
                    <a:pt x="175" y="54"/>
                    <a:pt x="175" y="54"/>
                  </a:cubicBezTo>
                  <a:cubicBezTo>
                    <a:pt x="225" y="24"/>
                    <a:pt x="281" y="5"/>
                    <a:pt x="339" y="1"/>
                  </a:cubicBezTo>
                  <a:cubicBezTo>
                    <a:pt x="341" y="0"/>
                    <a:pt x="341" y="0"/>
                    <a:pt x="341" y="0"/>
                  </a:cubicBezTo>
                  <a:cubicBezTo>
                    <a:pt x="341" y="81"/>
                    <a:pt x="341" y="81"/>
                    <a:pt x="341" y="81"/>
                  </a:cubicBezTo>
                  <a:cubicBezTo>
                    <a:pt x="339" y="81"/>
                    <a:pt x="339" y="81"/>
                    <a:pt x="339" y="81"/>
                  </a:cubicBezTo>
                  <a:cubicBezTo>
                    <a:pt x="203" y="94"/>
                    <a:pt x="94" y="203"/>
                    <a:pt x="80" y="340"/>
                  </a:cubicBezTo>
                  <a:cubicBezTo>
                    <a:pt x="80" y="341"/>
                    <a:pt x="80" y="341"/>
                    <a:pt x="80" y="341"/>
                  </a:cubicBezTo>
                  <a:cubicBezTo>
                    <a:pt x="0" y="341"/>
                    <a:pt x="0" y="341"/>
                    <a:pt x="0" y="341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21"/>
            <p:cNvSpPr>
              <a:spLocks noEditPoints="1"/>
            </p:cNvSpPr>
            <p:nvPr/>
          </p:nvSpPr>
          <p:spPr bwMode="auto">
            <a:xfrm>
              <a:off x="3447061" y="1777908"/>
              <a:ext cx="1054647" cy="1052264"/>
            </a:xfrm>
            <a:custGeom>
              <a:avLst/>
              <a:gdLst>
                <a:gd name="T0" fmla="*/ 0 w 452"/>
                <a:gd name="T1" fmla="*/ 451 h 451"/>
                <a:gd name="T2" fmla="*/ 191 w 452"/>
                <a:gd name="T3" fmla="*/ 451 h 451"/>
                <a:gd name="T4" fmla="*/ 191 w 452"/>
                <a:gd name="T5" fmla="*/ 450 h 451"/>
                <a:gd name="T6" fmla="*/ 450 w 452"/>
                <a:gd name="T7" fmla="*/ 191 h 451"/>
                <a:gd name="T8" fmla="*/ 452 w 452"/>
                <a:gd name="T9" fmla="*/ 191 h 451"/>
                <a:gd name="T10" fmla="*/ 452 w 452"/>
                <a:gd name="T11" fmla="*/ 0 h 451"/>
                <a:gd name="T12" fmla="*/ 450 w 452"/>
                <a:gd name="T13" fmla="*/ 0 h 451"/>
                <a:gd name="T14" fmla="*/ 218 w 452"/>
                <a:gd name="T15" fmla="*/ 76 h 451"/>
                <a:gd name="T16" fmla="*/ 182 w 452"/>
                <a:gd name="T17" fmla="*/ 70 h 451"/>
                <a:gd name="T18" fmla="*/ 74 w 452"/>
                <a:gd name="T19" fmla="*/ 178 h 451"/>
                <a:gd name="T20" fmla="*/ 80 w 452"/>
                <a:gd name="T21" fmla="*/ 212 h 451"/>
                <a:gd name="T22" fmla="*/ 0 w 452"/>
                <a:gd name="T23" fmla="*/ 449 h 451"/>
                <a:gd name="T24" fmla="*/ 0 w 452"/>
                <a:gd name="T25" fmla="*/ 451 h 451"/>
                <a:gd name="T26" fmla="*/ 4 w 452"/>
                <a:gd name="T27" fmla="*/ 447 h 451"/>
                <a:gd name="T28" fmla="*/ 84 w 452"/>
                <a:gd name="T29" fmla="*/ 214 h 451"/>
                <a:gd name="T30" fmla="*/ 84 w 452"/>
                <a:gd name="T31" fmla="*/ 213 h 451"/>
                <a:gd name="T32" fmla="*/ 84 w 452"/>
                <a:gd name="T33" fmla="*/ 212 h 451"/>
                <a:gd name="T34" fmla="*/ 78 w 452"/>
                <a:gd name="T35" fmla="*/ 178 h 451"/>
                <a:gd name="T36" fmla="*/ 182 w 452"/>
                <a:gd name="T37" fmla="*/ 74 h 451"/>
                <a:gd name="T38" fmla="*/ 217 w 452"/>
                <a:gd name="T39" fmla="*/ 80 h 451"/>
                <a:gd name="T40" fmla="*/ 218 w 452"/>
                <a:gd name="T41" fmla="*/ 81 h 451"/>
                <a:gd name="T42" fmla="*/ 219 w 452"/>
                <a:gd name="T43" fmla="*/ 80 h 451"/>
                <a:gd name="T44" fmla="*/ 448 w 452"/>
                <a:gd name="T45" fmla="*/ 4 h 451"/>
                <a:gd name="T46" fmla="*/ 448 w 452"/>
                <a:gd name="T47" fmla="*/ 187 h 451"/>
                <a:gd name="T48" fmla="*/ 188 w 452"/>
                <a:gd name="T49" fmla="*/ 447 h 451"/>
                <a:gd name="T50" fmla="*/ 4 w 452"/>
                <a:gd name="T51" fmla="*/ 447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52" h="451">
                  <a:moveTo>
                    <a:pt x="0" y="451"/>
                  </a:moveTo>
                  <a:cubicBezTo>
                    <a:pt x="191" y="451"/>
                    <a:pt x="191" y="451"/>
                    <a:pt x="191" y="451"/>
                  </a:cubicBezTo>
                  <a:cubicBezTo>
                    <a:pt x="191" y="450"/>
                    <a:pt x="191" y="450"/>
                    <a:pt x="191" y="450"/>
                  </a:cubicBezTo>
                  <a:cubicBezTo>
                    <a:pt x="205" y="313"/>
                    <a:pt x="314" y="204"/>
                    <a:pt x="450" y="191"/>
                  </a:cubicBezTo>
                  <a:cubicBezTo>
                    <a:pt x="452" y="191"/>
                    <a:pt x="452" y="191"/>
                    <a:pt x="452" y="191"/>
                  </a:cubicBezTo>
                  <a:cubicBezTo>
                    <a:pt x="452" y="0"/>
                    <a:pt x="452" y="0"/>
                    <a:pt x="452" y="0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367" y="5"/>
                    <a:pt x="287" y="31"/>
                    <a:pt x="218" y="76"/>
                  </a:cubicBezTo>
                  <a:cubicBezTo>
                    <a:pt x="206" y="72"/>
                    <a:pt x="194" y="70"/>
                    <a:pt x="182" y="70"/>
                  </a:cubicBezTo>
                  <a:cubicBezTo>
                    <a:pt x="123" y="70"/>
                    <a:pt x="74" y="118"/>
                    <a:pt x="74" y="178"/>
                  </a:cubicBezTo>
                  <a:cubicBezTo>
                    <a:pt x="74" y="190"/>
                    <a:pt x="76" y="201"/>
                    <a:pt x="80" y="212"/>
                  </a:cubicBezTo>
                  <a:cubicBezTo>
                    <a:pt x="33" y="283"/>
                    <a:pt x="5" y="365"/>
                    <a:pt x="0" y="449"/>
                  </a:cubicBezTo>
                  <a:lnTo>
                    <a:pt x="0" y="451"/>
                  </a:lnTo>
                  <a:close/>
                  <a:moveTo>
                    <a:pt x="4" y="447"/>
                  </a:moveTo>
                  <a:cubicBezTo>
                    <a:pt x="10" y="364"/>
                    <a:pt x="37" y="283"/>
                    <a:pt x="84" y="214"/>
                  </a:cubicBezTo>
                  <a:cubicBezTo>
                    <a:pt x="84" y="213"/>
                    <a:pt x="84" y="213"/>
                    <a:pt x="84" y="213"/>
                  </a:cubicBezTo>
                  <a:cubicBezTo>
                    <a:pt x="84" y="212"/>
                    <a:pt x="84" y="212"/>
                    <a:pt x="84" y="212"/>
                  </a:cubicBezTo>
                  <a:cubicBezTo>
                    <a:pt x="80" y="201"/>
                    <a:pt x="78" y="189"/>
                    <a:pt x="78" y="178"/>
                  </a:cubicBezTo>
                  <a:cubicBezTo>
                    <a:pt x="78" y="121"/>
                    <a:pt x="125" y="74"/>
                    <a:pt x="182" y="74"/>
                  </a:cubicBezTo>
                  <a:cubicBezTo>
                    <a:pt x="194" y="74"/>
                    <a:pt x="206" y="76"/>
                    <a:pt x="217" y="80"/>
                  </a:cubicBezTo>
                  <a:cubicBezTo>
                    <a:pt x="218" y="81"/>
                    <a:pt x="218" y="81"/>
                    <a:pt x="218" y="81"/>
                  </a:cubicBezTo>
                  <a:cubicBezTo>
                    <a:pt x="219" y="80"/>
                    <a:pt x="219" y="80"/>
                    <a:pt x="219" y="80"/>
                  </a:cubicBezTo>
                  <a:cubicBezTo>
                    <a:pt x="287" y="35"/>
                    <a:pt x="366" y="9"/>
                    <a:pt x="448" y="4"/>
                  </a:cubicBezTo>
                  <a:cubicBezTo>
                    <a:pt x="448" y="187"/>
                    <a:pt x="448" y="187"/>
                    <a:pt x="448" y="187"/>
                  </a:cubicBezTo>
                  <a:cubicBezTo>
                    <a:pt x="311" y="202"/>
                    <a:pt x="202" y="311"/>
                    <a:pt x="188" y="447"/>
                  </a:cubicBezTo>
                  <a:lnTo>
                    <a:pt x="4" y="447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612535" y="2739586"/>
            <a:ext cx="1054647" cy="1053455"/>
            <a:chOff x="4612535" y="2942191"/>
            <a:chExt cx="1054647" cy="1053455"/>
          </a:xfrm>
        </p:grpSpPr>
        <p:sp>
          <p:nvSpPr>
            <p:cNvPr id="13" name="Freeform 22"/>
            <p:cNvSpPr/>
            <p:nvPr/>
          </p:nvSpPr>
          <p:spPr bwMode="auto">
            <a:xfrm>
              <a:off x="4612535" y="2942191"/>
              <a:ext cx="796050" cy="794859"/>
            </a:xfrm>
            <a:custGeom>
              <a:avLst/>
              <a:gdLst>
                <a:gd name="T0" fmla="*/ 341 w 341"/>
                <a:gd name="T1" fmla="*/ 3 h 341"/>
                <a:gd name="T2" fmla="*/ 285 w 341"/>
                <a:gd name="T3" fmla="*/ 170 h 341"/>
                <a:gd name="T4" fmla="*/ 284 w 341"/>
                <a:gd name="T5" fmla="*/ 171 h 341"/>
                <a:gd name="T6" fmla="*/ 283 w 341"/>
                <a:gd name="T7" fmla="*/ 171 h 341"/>
                <a:gd name="T8" fmla="*/ 269 w 341"/>
                <a:gd name="T9" fmla="*/ 170 h 341"/>
                <a:gd name="T10" fmla="*/ 166 w 341"/>
                <a:gd name="T11" fmla="*/ 274 h 341"/>
                <a:gd name="T12" fmla="*/ 166 w 341"/>
                <a:gd name="T13" fmla="*/ 286 h 341"/>
                <a:gd name="T14" fmla="*/ 166 w 341"/>
                <a:gd name="T15" fmla="*/ 287 h 341"/>
                <a:gd name="T16" fmla="*/ 165 w 341"/>
                <a:gd name="T17" fmla="*/ 288 h 341"/>
                <a:gd name="T18" fmla="*/ 2 w 341"/>
                <a:gd name="T19" fmla="*/ 341 h 341"/>
                <a:gd name="T20" fmla="*/ 0 w 341"/>
                <a:gd name="T21" fmla="*/ 341 h 341"/>
                <a:gd name="T22" fmla="*/ 0 w 341"/>
                <a:gd name="T23" fmla="*/ 261 h 341"/>
                <a:gd name="T24" fmla="*/ 2 w 341"/>
                <a:gd name="T25" fmla="*/ 261 h 341"/>
                <a:gd name="T26" fmla="*/ 260 w 341"/>
                <a:gd name="T27" fmla="*/ 2 h 341"/>
                <a:gd name="T28" fmla="*/ 261 w 341"/>
                <a:gd name="T29" fmla="*/ 0 h 341"/>
                <a:gd name="T30" fmla="*/ 341 w 341"/>
                <a:gd name="T31" fmla="*/ 0 h 341"/>
                <a:gd name="T32" fmla="*/ 341 w 341"/>
                <a:gd name="T33" fmla="*/ 3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1" h="341">
                  <a:moveTo>
                    <a:pt x="341" y="3"/>
                  </a:moveTo>
                  <a:cubicBezTo>
                    <a:pt x="336" y="62"/>
                    <a:pt x="317" y="120"/>
                    <a:pt x="285" y="170"/>
                  </a:cubicBezTo>
                  <a:cubicBezTo>
                    <a:pt x="284" y="171"/>
                    <a:pt x="284" y="171"/>
                    <a:pt x="284" y="171"/>
                  </a:cubicBezTo>
                  <a:cubicBezTo>
                    <a:pt x="283" y="171"/>
                    <a:pt x="283" y="171"/>
                    <a:pt x="283" y="171"/>
                  </a:cubicBezTo>
                  <a:cubicBezTo>
                    <a:pt x="278" y="170"/>
                    <a:pt x="274" y="170"/>
                    <a:pt x="269" y="170"/>
                  </a:cubicBezTo>
                  <a:cubicBezTo>
                    <a:pt x="212" y="170"/>
                    <a:pt x="166" y="217"/>
                    <a:pt x="166" y="274"/>
                  </a:cubicBezTo>
                  <a:cubicBezTo>
                    <a:pt x="166" y="278"/>
                    <a:pt x="166" y="282"/>
                    <a:pt x="166" y="286"/>
                  </a:cubicBezTo>
                  <a:cubicBezTo>
                    <a:pt x="166" y="287"/>
                    <a:pt x="166" y="287"/>
                    <a:pt x="166" y="287"/>
                  </a:cubicBezTo>
                  <a:cubicBezTo>
                    <a:pt x="165" y="288"/>
                    <a:pt x="165" y="288"/>
                    <a:pt x="165" y="288"/>
                  </a:cubicBezTo>
                  <a:cubicBezTo>
                    <a:pt x="116" y="318"/>
                    <a:pt x="60" y="337"/>
                    <a:pt x="2" y="341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0" y="261"/>
                    <a:pt x="0" y="261"/>
                    <a:pt x="0" y="261"/>
                  </a:cubicBezTo>
                  <a:cubicBezTo>
                    <a:pt x="2" y="261"/>
                    <a:pt x="2" y="261"/>
                    <a:pt x="2" y="261"/>
                  </a:cubicBezTo>
                  <a:cubicBezTo>
                    <a:pt x="138" y="247"/>
                    <a:pt x="247" y="138"/>
                    <a:pt x="260" y="2"/>
                  </a:cubicBezTo>
                  <a:cubicBezTo>
                    <a:pt x="261" y="0"/>
                    <a:pt x="261" y="0"/>
                    <a:pt x="261" y="0"/>
                  </a:cubicBezTo>
                  <a:cubicBezTo>
                    <a:pt x="341" y="0"/>
                    <a:pt x="341" y="0"/>
                    <a:pt x="341" y="0"/>
                  </a:cubicBezTo>
                  <a:lnTo>
                    <a:pt x="341" y="3"/>
                  </a:lnTo>
                  <a:close/>
                </a:path>
              </a:pathLst>
            </a:custGeom>
            <a:solidFill>
              <a:schemeClr val="accent3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23"/>
            <p:cNvSpPr>
              <a:spLocks noEditPoints="1"/>
            </p:cNvSpPr>
            <p:nvPr/>
          </p:nvSpPr>
          <p:spPr bwMode="auto">
            <a:xfrm>
              <a:off x="4612535" y="2942191"/>
              <a:ext cx="1054647" cy="1053455"/>
            </a:xfrm>
            <a:custGeom>
              <a:avLst/>
              <a:gdLst>
                <a:gd name="T0" fmla="*/ 452 w 452"/>
                <a:gd name="T1" fmla="*/ 0 h 452"/>
                <a:gd name="T2" fmla="*/ 261 w 452"/>
                <a:gd name="T3" fmla="*/ 0 h 452"/>
                <a:gd name="T4" fmla="*/ 260 w 452"/>
                <a:gd name="T5" fmla="*/ 2 h 452"/>
                <a:gd name="T6" fmla="*/ 2 w 452"/>
                <a:gd name="T7" fmla="*/ 261 h 452"/>
                <a:gd name="T8" fmla="*/ 0 w 452"/>
                <a:gd name="T9" fmla="*/ 261 h 452"/>
                <a:gd name="T10" fmla="*/ 0 w 452"/>
                <a:gd name="T11" fmla="*/ 452 h 452"/>
                <a:gd name="T12" fmla="*/ 2 w 452"/>
                <a:gd name="T13" fmla="*/ 452 h 452"/>
                <a:gd name="T14" fmla="*/ 234 w 452"/>
                <a:gd name="T15" fmla="*/ 376 h 452"/>
                <a:gd name="T16" fmla="*/ 269 w 452"/>
                <a:gd name="T17" fmla="*/ 382 h 452"/>
                <a:gd name="T18" fmla="*/ 377 w 452"/>
                <a:gd name="T19" fmla="*/ 274 h 452"/>
                <a:gd name="T20" fmla="*/ 372 w 452"/>
                <a:gd name="T21" fmla="*/ 240 h 452"/>
                <a:gd name="T22" fmla="*/ 452 w 452"/>
                <a:gd name="T23" fmla="*/ 3 h 452"/>
                <a:gd name="T24" fmla="*/ 452 w 452"/>
                <a:gd name="T25" fmla="*/ 0 h 452"/>
                <a:gd name="T26" fmla="*/ 447 w 452"/>
                <a:gd name="T27" fmla="*/ 4 h 452"/>
                <a:gd name="T28" fmla="*/ 368 w 452"/>
                <a:gd name="T29" fmla="*/ 238 h 452"/>
                <a:gd name="T30" fmla="*/ 367 w 452"/>
                <a:gd name="T31" fmla="*/ 239 h 452"/>
                <a:gd name="T32" fmla="*/ 368 w 452"/>
                <a:gd name="T33" fmla="*/ 240 h 452"/>
                <a:gd name="T34" fmla="*/ 373 w 452"/>
                <a:gd name="T35" fmla="*/ 274 h 452"/>
                <a:gd name="T36" fmla="*/ 269 w 452"/>
                <a:gd name="T37" fmla="*/ 378 h 452"/>
                <a:gd name="T38" fmla="*/ 234 w 452"/>
                <a:gd name="T39" fmla="*/ 372 h 452"/>
                <a:gd name="T40" fmla="*/ 233 w 452"/>
                <a:gd name="T41" fmla="*/ 371 h 452"/>
                <a:gd name="T42" fmla="*/ 232 w 452"/>
                <a:gd name="T43" fmla="*/ 372 h 452"/>
                <a:gd name="T44" fmla="*/ 4 w 452"/>
                <a:gd name="T45" fmla="*/ 448 h 452"/>
                <a:gd name="T46" fmla="*/ 4 w 452"/>
                <a:gd name="T47" fmla="*/ 265 h 452"/>
                <a:gd name="T48" fmla="*/ 264 w 452"/>
                <a:gd name="T49" fmla="*/ 4 h 452"/>
                <a:gd name="T50" fmla="*/ 447 w 452"/>
                <a:gd name="T51" fmla="*/ 4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52" h="452">
                  <a:moveTo>
                    <a:pt x="452" y="0"/>
                  </a:moveTo>
                  <a:cubicBezTo>
                    <a:pt x="261" y="0"/>
                    <a:pt x="261" y="0"/>
                    <a:pt x="261" y="0"/>
                  </a:cubicBezTo>
                  <a:cubicBezTo>
                    <a:pt x="260" y="2"/>
                    <a:pt x="260" y="2"/>
                    <a:pt x="260" y="2"/>
                  </a:cubicBezTo>
                  <a:cubicBezTo>
                    <a:pt x="247" y="138"/>
                    <a:pt x="138" y="247"/>
                    <a:pt x="2" y="261"/>
                  </a:cubicBezTo>
                  <a:cubicBezTo>
                    <a:pt x="0" y="261"/>
                    <a:pt x="0" y="261"/>
                    <a:pt x="0" y="261"/>
                  </a:cubicBezTo>
                  <a:cubicBezTo>
                    <a:pt x="0" y="452"/>
                    <a:pt x="0" y="452"/>
                    <a:pt x="0" y="452"/>
                  </a:cubicBezTo>
                  <a:cubicBezTo>
                    <a:pt x="2" y="452"/>
                    <a:pt x="2" y="452"/>
                    <a:pt x="2" y="452"/>
                  </a:cubicBezTo>
                  <a:cubicBezTo>
                    <a:pt x="84" y="447"/>
                    <a:pt x="165" y="421"/>
                    <a:pt x="234" y="376"/>
                  </a:cubicBezTo>
                  <a:cubicBezTo>
                    <a:pt x="245" y="380"/>
                    <a:pt x="257" y="382"/>
                    <a:pt x="269" y="382"/>
                  </a:cubicBezTo>
                  <a:cubicBezTo>
                    <a:pt x="329" y="382"/>
                    <a:pt x="377" y="333"/>
                    <a:pt x="377" y="274"/>
                  </a:cubicBezTo>
                  <a:cubicBezTo>
                    <a:pt x="377" y="262"/>
                    <a:pt x="375" y="251"/>
                    <a:pt x="372" y="240"/>
                  </a:cubicBezTo>
                  <a:cubicBezTo>
                    <a:pt x="419" y="169"/>
                    <a:pt x="446" y="87"/>
                    <a:pt x="452" y="3"/>
                  </a:cubicBezTo>
                  <a:lnTo>
                    <a:pt x="452" y="0"/>
                  </a:lnTo>
                  <a:close/>
                  <a:moveTo>
                    <a:pt x="447" y="4"/>
                  </a:moveTo>
                  <a:cubicBezTo>
                    <a:pt x="442" y="88"/>
                    <a:pt x="414" y="169"/>
                    <a:pt x="368" y="238"/>
                  </a:cubicBezTo>
                  <a:cubicBezTo>
                    <a:pt x="367" y="239"/>
                    <a:pt x="367" y="239"/>
                    <a:pt x="367" y="239"/>
                  </a:cubicBezTo>
                  <a:cubicBezTo>
                    <a:pt x="368" y="240"/>
                    <a:pt x="368" y="240"/>
                    <a:pt x="368" y="240"/>
                  </a:cubicBezTo>
                  <a:cubicBezTo>
                    <a:pt x="371" y="251"/>
                    <a:pt x="373" y="262"/>
                    <a:pt x="373" y="274"/>
                  </a:cubicBezTo>
                  <a:cubicBezTo>
                    <a:pt x="373" y="331"/>
                    <a:pt x="327" y="378"/>
                    <a:pt x="269" y="378"/>
                  </a:cubicBezTo>
                  <a:cubicBezTo>
                    <a:pt x="257" y="378"/>
                    <a:pt x="246" y="376"/>
                    <a:pt x="234" y="372"/>
                  </a:cubicBezTo>
                  <a:cubicBezTo>
                    <a:pt x="233" y="371"/>
                    <a:pt x="233" y="371"/>
                    <a:pt x="233" y="371"/>
                  </a:cubicBezTo>
                  <a:cubicBezTo>
                    <a:pt x="232" y="372"/>
                    <a:pt x="232" y="372"/>
                    <a:pt x="232" y="372"/>
                  </a:cubicBezTo>
                  <a:cubicBezTo>
                    <a:pt x="164" y="416"/>
                    <a:pt x="85" y="443"/>
                    <a:pt x="4" y="448"/>
                  </a:cubicBezTo>
                  <a:cubicBezTo>
                    <a:pt x="4" y="265"/>
                    <a:pt x="4" y="265"/>
                    <a:pt x="4" y="265"/>
                  </a:cubicBezTo>
                  <a:cubicBezTo>
                    <a:pt x="141" y="250"/>
                    <a:pt x="250" y="141"/>
                    <a:pt x="264" y="4"/>
                  </a:cubicBezTo>
                  <a:lnTo>
                    <a:pt x="447" y="4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447061" y="2739586"/>
            <a:ext cx="1054647" cy="1053455"/>
            <a:chOff x="3447061" y="2942191"/>
            <a:chExt cx="1054647" cy="1053455"/>
          </a:xfrm>
        </p:grpSpPr>
        <p:sp>
          <p:nvSpPr>
            <p:cNvPr id="16" name="Freeform 24"/>
            <p:cNvSpPr/>
            <p:nvPr/>
          </p:nvSpPr>
          <p:spPr bwMode="auto">
            <a:xfrm>
              <a:off x="3705658" y="2942191"/>
              <a:ext cx="796050" cy="794859"/>
            </a:xfrm>
            <a:custGeom>
              <a:avLst/>
              <a:gdLst>
                <a:gd name="T0" fmla="*/ 0 w 341"/>
                <a:gd name="T1" fmla="*/ 3 h 341"/>
                <a:gd name="T2" fmla="*/ 56 w 341"/>
                <a:gd name="T3" fmla="*/ 170 h 341"/>
                <a:gd name="T4" fmla="*/ 56 w 341"/>
                <a:gd name="T5" fmla="*/ 171 h 341"/>
                <a:gd name="T6" fmla="*/ 58 w 341"/>
                <a:gd name="T7" fmla="*/ 171 h 341"/>
                <a:gd name="T8" fmla="*/ 71 w 341"/>
                <a:gd name="T9" fmla="*/ 170 h 341"/>
                <a:gd name="T10" fmla="*/ 175 w 341"/>
                <a:gd name="T11" fmla="*/ 274 h 341"/>
                <a:gd name="T12" fmla="*/ 174 w 341"/>
                <a:gd name="T13" fmla="*/ 286 h 341"/>
                <a:gd name="T14" fmla="*/ 174 w 341"/>
                <a:gd name="T15" fmla="*/ 287 h 341"/>
                <a:gd name="T16" fmla="*/ 175 w 341"/>
                <a:gd name="T17" fmla="*/ 288 h 341"/>
                <a:gd name="T18" fmla="*/ 339 w 341"/>
                <a:gd name="T19" fmla="*/ 341 h 341"/>
                <a:gd name="T20" fmla="*/ 341 w 341"/>
                <a:gd name="T21" fmla="*/ 341 h 341"/>
                <a:gd name="T22" fmla="*/ 341 w 341"/>
                <a:gd name="T23" fmla="*/ 261 h 341"/>
                <a:gd name="T24" fmla="*/ 339 w 341"/>
                <a:gd name="T25" fmla="*/ 261 h 341"/>
                <a:gd name="T26" fmla="*/ 80 w 341"/>
                <a:gd name="T27" fmla="*/ 2 h 341"/>
                <a:gd name="T28" fmla="*/ 80 w 341"/>
                <a:gd name="T29" fmla="*/ 0 h 341"/>
                <a:gd name="T30" fmla="*/ 0 w 341"/>
                <a:gd name="T31" fmla="*/ 0 h 341"/>
                <a:gd name="T32" fmla="*/ 0 w 341"/>
                <a:gd name="T33" fmla="*/ 3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1" h="341">
                  <a:moveTo>
                    <a:pt x="0" y="3"/>
                  </a:moveTo>
                  <a:cubicBezTo>
                    <a:pt x="5" y="62"/>
                    <a:pt x="24" y="120"/>
                    <a:pt x="56" y="170"/>
                  </a:cubicBezTo>
                  <a:cubicBezTo>
                    <a:pt x="56" y="171"/>
                    <a:pt x="56" y="171"/>
                    <a:pt x="56" y="171"/>
                  </a:cubicBezTo>
                  <a:cubicBezTo>
                    <a:pt x="58" y="171"/>
                    <a:pt x="58" y="171"/>
                    <a:pt x="58" y="171"/>
                  </a:cubicBezTo>
                  <a:cubicBezTo>
                    <a:pt x="62" y="170"/>
                    <a:pt x="67" y="170"/>
                    <a:pt x="71" y="170"/>
                  </a:cubicBezTo>
                  <a:cubicBezTo>
                    <a:pt x="128" y="170"/>
                    <a:pt x="175" y="217"/>
                    <a:pt x="175" y="274"/>
                  </a:cubicBezTo>
                  <a:cubicBezTo>
                    <a:pt x="175" y="278"/>
                    <a:pt x="175" y="282"/>
                    <a:pt x="174" y="286"/>
                  </a:cubicBezTo>
                  <a:cubicBezTo>
                    <a:pt x="174" y="287"/>
                    <a:pt x="174" y="287"/>
                    <a:pt x="174" y="287"/>
                  </a:cubicBezTo>
                  <a:cubicBezTo>
                    <a:pt x="175" y="288"/>
                    <a:pt x="175" y="288"/>
                    <a:pt x="175" y="288"/>
                  </a:cubicBezTo>
                  <a:cubicBezTo>
                    <a:pt x="225" y="318"/>
                    <a:pt x="281" y="337"/>
                    <a:pt x="339" y="341"/>
                  </a:cubicBezTo>
                  <a:cubicBezTo>
                    <a:pt x="341" y="341"/>
                    <a:pt x="341" y="341"/>
                    <a:pt x="341" y="341"/>
                  </a:cubicBezTo>
                  <a:cubicBezTo>
                    <a:pt x="341" y="261"/>
                    <a:pt x="341" y="261"/>
                    <a:pt x="341" y="261"/>
                  </a:cubicBezTo>
                  <a:cubicBezTo>
                    <a:pt x="339" y="261"/>
                    <a:pt x="339" y="261"/>
                    <a:pt x="339" y="261"/>
                  </a:cubicBezTo>
                  <a:cubicBezTo>
                    <a:pt x="203" y="247"/>
                    <a:pt x="94" y="138"/>
                    <a:pt x="80" y="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25"/>
            <p:cNvSpPr>
              <a:spLocks noEditPoints="1"/>
            </p:cNvSpPr>
            <p:nvPr/>
          </p:nvSpPr>
          <p:spPr bwMode="auto">
            <a:xfrm>
              <a:off x="3447061" y="2942191"/>
              <a:ext cx="1054647" cy="1053455"/>
            </a:xfrm>
            <a:custGeom>
              <a:avLst/>
              <a:gdLst>
                <a:gd name="T0" fmla="*/ 0 w 452"/>
                <a:gd name="T1" fmla="*/ 3 h 452"/>
                <a:gd name="T2" fmla="*/ 80 w 452"/>
                <a:gd name="T3" fmla="*/ 240 h 452"/>
                <a:gd name="T4" fmla="*/ 74 w 452"/>
                <a:gd name="T5" fmla="*/ 274 h 452"/>
                <a:gd name="T6" fmla="*/ 182 w 452"/>
                <a:gd name="T7" fmla="*/ 382 h 452"/>
                <a:gd name="T8" fmla="*/ 218 w 452"/>
                <a:gd name="T9" fmla="*/ 376 h 452"/>
                <a:gd name="T10" fmla="*/ 450 w 452"/>
                <a:gd name="T11" fmla="*/ 452 h 452"/>
                <a:gd name="T12" fmla="*/ 452 w 452"/>
                <a:gd name="T13" fmla="*/ 452 h 452"/>
                <a:gd name="T14" fmla="*/ 452 w 452"/>
                <a:gd name="T15" fmla="*/ 261 h 452"/>
                <a:gd name="T16" fmla="*/ 450 w 452"/>
                <a:gd name="T17" fmla="*/ 261 h 452"/>
                <a:gd name="T18" fmla="*/ 191 w 452"/>
                <a:gd name="T19" fmla="*/ 2 h 452"/>
                <a:gd name="T20" fmla="*/ 191 w 452"/>
                <a:gd name="T21" fmla="*/ 0 h 452"/>
                <a:gd name="T22" fmla="*/ 0 w 452"/>
                <a:gd name="T23" fmla="*/ 0 h 452"/>
                <a:gd name="T24" fmla="*/ 0 w 452"/>
                <a:gd name="T25" fmla="*/ 3 h 452"/>
                <a:gd name="T26" fmla="*/ 188 w 452"/>
                <a:gd name="T27" fmla="*/ 4 h 452"/>
                <a:gd name="T28" fmla="*/ 448 w 452"/>
                <a:gd name="T29" fmla="*/ 265 h 452"/>
                <a:gd name="T30" fmla="*/ 448 w 452"/>
                <a:gd name="T31" fmla="*/ 448 h 452"/>
                <a:gd name="T32" fmla="*/ 219 w 452"/>
                <a:gd name="T33" fmla="*/ 372 h 452"/>
                <a:gd name="T34" fmla="*/ 218 w 452"/>
                <a:gd name="T35" fmla="*/ 371 h 452"/>
                <a:gd name="T36" fmla="*/ 217 w 452"/>
                <a:gd name="T37" fmla="*/ 372 h 452"/>
                <a:gd name="T38" fmla="*/ 182 w 452"/>
                <a:gd name="T39" fmla="*/ 378 h 452"/>
                <a:gd name="T40" fmla="*/ 78 w 452"/>
                <a:gd name="T41" fmla="*/ 274 h 452"/>
                <a:gd name="T42" fmla="*/ 84 w 452"/>
                <a:gd name="T43" fmla="*/ 240 h 452"/>
                <a:gd name="T44" fmla="*/ 84 w 452"/>
                <a:gd name="T45" fmla="*/ 239 h 452"/>
                <a:gd name="T46" fmla="*/ 84 w 452"/>
                <a:gd name="T47" fmla="*/ 238 h 452"/>
                <a:gd name="T48" fmla="*/ 4 w 452"/>
                <a:gd name="T49" fmla="*/ 4 h 452"/>
                <a:gd name="T50" fmla="*/ 188 w 452"/>
                <a:gd name="T51" fmla="*/ 4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52" h="452">
                  <a:moveTo>
                    <a:pt x="0" y="3"/>
                  </a:moveTo>
                  <a:cubicBezTo>
                    <a:pt x="5" y="87"/>
                    <a:pt x="33" y="169"/>
                    <a:pt x="80" y="240"/>
                  </a:cubicBezTo>
                  <a:cubicBezTo>
                    <a:pt x="76" y="251"/>
                    <a:pt x="74" y="262"/>
                    <a:pt x="74" y="274"/>
                  </a:cubicBezTo>
                  <a:cubicBezTo>
                    <a:pt x="74" y="333"/>
                    <a:pt x="123" y="382"/>
                    <a:pt x="182" y="382"/>
                  </a:cubicBezTo>
                  <a:cubicBezTo>
                    <a:pt x="194" y="382"/>
                    <a:pt x="206" y="380"/>
                    <a:pt x="218" y="376"/>
                  </a:cubicBezTo>
                  <a:cubicBezTo>
                    <a:pt x="287" y="421"/>
                    <a:pt x="367" y="447"/>
                    <a:pt x="450" y="452"/>
                  </a:cubicBezTo>
                  <a:cubicBezTo>
                    <a:pt x="452" y="452"/>
                    <a:pt x="452" y="452"/>
                    <a:pt x="452" y="452"/>
                  </a:cubicBezTo>
                  <a:cubicBezTo>
                    <a:pt x="452" y="261"/>
                    <a:pt x="452" y="261"/>
                    <a:pt x="452" y="261"/>
                  </a:cubicBezTo>
                  <a:cubicBezTo>
                    <a:pt x="450" y="261"/>
                    <a:pt x="450" y="261"/>
                    <a:pt x="450" y="261"/>
                  </a:cubicBezTo>
                  <a:cubicBezTo>
                    <a:pt x="314" y="247"/>
                    <a:pt x="205" y="138"/>
                    <a:pt x="191" y="2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"/>
                  </a:lnTo>
                  <a:close/>
                  <a:moveTo>
                    <a:pt x="188" y="4"/>
                  </a:moveTo>
                  <a:cubicBezTo>
                    <a:pt x="202" y="141"/>
                    <a:pt x="311" y="250"/>
                    <a:pt x="448" y="265"/>
                  </a:cubicBezTo>
                  <a:cubicBezTo>
                    <a:pt x="448" y="448"/>
                    <a:pt x="448" y="448"/>
                    <a:pt x="448" y="448"/>
                  </a:cubicBezTo>
                  <a:cubicBezTo>
                    <a:pt x="366" y="443"/>
                    <a:pt x="287" y="416"/>
                    <a:pt x="219" y="372"/>
                  </a:cubicBezTo>
                  <a:cubicBezTo>
                    <a:pt x="218" y="371"/>
                    <a:pt x="218" y="371"/>
                    <a:pt x="218" y="371"/>
                  </a:cubicBezTo>
                  <a:cubicBezTo>
                    <a:pt x="217" y="372"/>
                    <a:pt x="217" y="372"/>
                    <a:pt x="217" y="372"/>
                  </a:cubicBezTo>
                  <a:cubicBezTo>
                    <a:pt x="206" y="376"/>
                    <a:pt x="194" y="378"/>
                    <a:pt x="182" y="378"/>
                  </a:cubicBezTo>
                  <a:cubicBezTo>
                    <a:pt x="125" y="378"/>
                    <a:pt x="78" y="331"/>
                    <a:pt x="78" y="274"/>
                  </a:cubicBezTo>
                  <a:cubicBezTo>
                    <a:pt x="78" y="262"/>
                    <a:pt x="80" y="251"/>
                    <a:pt x="84" y="240"/>
                  </a:cubicBezTo>
                  <a:cubicBezTo>
                    <a:pt x="84" y="239"/>
                    <a:pt x="84" y="239"/>
                    <a:pt x="84" y="239"/>
                  </a:cubicBezTo>
                  <a:cubicBezTo>
                    <a:pt x="84" y="238"/>
                    <a:pt x="84" y="238"/>
                    <a:pt x="84" y="238"/>
                  </a:cubicBezTo>
                  <a:cubicBezTo>
                    <a:pt x="37" y="169"/>
                    <a:pt x="10" y="88"/>
                    <a:pt x="4" y="4"/>
                  </a:cubicBezTo>
                  <a:lnTo>
                    <a:pt x="188" y="4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8" name="Freeform 26"/>
          <p:cNvSpPr>
            <a:spLocks noEditPoints="1"/>
          </p:cNvSpPr>
          <p:nvPr/>
        </p:nvSpPr>
        <p:spPr bwMode="auto">
          <a:xfrm>
            <a:off x="5152372" y="3288955"/>
            <a:ext cx="193054" cy="194246"/>
          </a:xfrm>
          <a:custGeom>
            <a:avLst/>
            <a:gdLst>
              <a:gd name="T0" fmla="*/ 52 w 83"/>
              <a:gd name="T1" fmla="*/ 0 h 83"/>
              <a:gd name="T2" fmla="*/ 53 w 83"/>
              <a:gd name="T3" fmla="*/ 0 h 83"/>
              <a:gd name="T4" fmla="*/ 60 w 83"/>
              <a:gd name="T5" fmla="*/ 3 h 83"/>
              <a:gd name="T6" fmla="*/ 56 w 83"/>
              <a:gd name="T7" fmla="*/ 6 h 83"/>
              <a:gd name="T8" fmla="*/ 81 w 83"/>
              <a:gd name="T9" fmla="*/ 75 h 83"/>
              <a:gd name="T10" fmla="*/ 7 w 83"/>
              <a:gd name="T11" fmla="*/ 83 h 83"/>
              <a:gd name="T12" fmla="*/ 2 w 83"/>
              <a:gd name="T13" fmla="*/ 75 h 83"/>
              <a:gd name="T14" fmla="*/ 27 w 83"/>
              <a:gd name="T15" fmla="*/ 6 h 83"/>
              <a:gd name="T16" fmla="*/ 23 w 83"/>
              <a:gd name="T17" fmla="*/ 3 h 83"/>
              <a:gd name="T18" fmla="*/ 30 w 83"/>
              <a:gd name="T19" fmla="*/ 0 h 83"/>
              <a:gd name="T20" fmla="*/ 30 w 83"/>
              <a:gd name="T21" fmla="*/ 0 h 83"/>
              <a:gd name="T22" fmla="*/ 21 w 83"/>
              <a:gd name="T23" fmla="*/ 67 h 83"/>
              <a:gd name="T24" fmla="*/ 19 w 83"/>
              <a:gd name="T25" fmla="*/ 69 h 83"/>
              <a:gd name="T26" fmla="*/ 23 w 83"/>
              <a:gd name="T27" fmla="*/ 69 h 83"/>
              <a:gd name="T28" fmla="*/ 31 w 83"/>
              <a:gd name="T29" fmla="*/ 62 h 83"/>
              <a:gd name="T30" fmla="*/ 29 w 83"/>
              <a:gd name="T31" fmla="*/ 64 h 83"/>
              <a:gd name="T32" fmla="*/ 33 w 83"/>
              <a:gd name="T33" fmla="*/ 64 h 83"/>
              <a:gd name="T34" fmla="*/ 29 w 83"/>
              <a:gd name="T35" fmla="*/ 49 h 83"/>
              <a:gd name="T36" fmla="*/ 27 w 83"/>
              <a:gd name="T37" fmla="*/ 51 h 83"/>
              <a:gd name="T38" fmla="*/ 30 w 83"/>
              <a:gd name="T39" fmla="*/ 51 h 83"/>
              <a:gd name="T40" fmla="*/ 29 w 83"/>
              <a:gd name="T41" fmla="*/ 68 h 83"/>
              <a:gd name="T42" fmla="*/ 26 w 83"/>
              <a:gd name="T43" fmla="*/ 72 h 83"/>
              <a:gd name="T44" fmla="*/ 32 w 83"/>
              <a:gd name="T45" fmla="*/ 72 h 83"/>
              <a:gd name="T46" fmla="*/ 25 w 83"/>
              <a:gd name="T47" fmla="*/ 56 h 83"/>
              <a:gd name="T48" fmla="*/ 22 w 83"/>
              <a:gd name="T49" fmla="*/ 59 h 83"/>
              <a:gd name="T50" fmla="*/ 28 w 83"/>
              <a:gd name="T51" fmla="*/ 59 h 83"/>
              <a:gd name="T52" fmla="*/ 29 w 83"/>
              <a:gd name="T53" fmla="*/ 41 h 83"/>
              <a:gd name="T54" fmla="*/ 54 w 83"/>
              <a:gd name="T55" fmla="*/ 41 h 83"/>
              <a:gd name="T56" fmla="*/ 50 w 83"/>
              <a:gd name="T57" fmla="*/ 33 h 83"/>
              <a:gd name="T58" fmla="*/ 33 w 83"/>
              <a:gd name="T59" fmla="*/ 6 h 83"/>
              <a:gd name="T60" fmla="*/ 33 w 83"/>
              <a:gd name="T61" fmla="*/ 33 h 83"/>
              <a:gd name="T62" fmla="*/ 29 w 83"/>
              <a:gd name="T63" fmla="*/ 41 h 83"/>
              <a:gd name="T64" fmla="*/ 57 w 83"/>
              <a:gd name="T65" fmla="*/ 45 h 83"/>
              <a:gd name="T66" fmla="*/ 8 w 83"/>
              <a:gd name="T67" fmla="*/ 77 h 83"/>
              <a:gd name="T68" fmla="*/ 57 w 83"/>
              <a:gd name="T69" fmla="*/ 45 h 83"/>
              <a:gd name="T70" fmla="*/ 38 w 83"/>
              <a:gd name="T71" fmla="*/ 71 h 83"/>
              <a:gd name="T72" fmla="*/ 47 w 83"/>
              <a:gd name="T73" fmla="*/ 69 h 83"/>
              <a:gd name="T74" fmla="*/ 38 w 83"/>
              <a:gd name="T75" fmla="*/ 67 h 83"/>
              <a:gd name="T76" fmla="*/ 38 w 83"/>
              <a:gd name="T77" fmla="*/ 71 h 83"/>
              <a:gd name="T78" fmla="*/ 40 w 83"/>
              <a:gd name="T79" fmla="*/ 61 h 83"/>
              <a:gd name="T80" fmla="*/ 45 w 83"/>
              <a:gd name="T81" fmla="*/ 59 h 83"/>
              <a:gd name="T82" fmla="*/ 40 w 83"/>
              <a:gd name="T83" fmla="*/ 57 h 83"/>
              <a:gd name="T84" fmla="*/ 40 w 83"/>
              <a:gd name="T85" fmla="*/ 61 h 83"/>
              <a:gd name="T86" fmla="*/ 40 w 83"/>
              <a:gd name="T87" fmla="*/ 40 h 83"/>
              <a:gd name="T88" fmla="*/ 45 w 83"/>
              <a:gd name="T89" fmla="*/ 38 h 83"/>
              <a:gd name="T90" fmla="*/ 40 w 83"/>
              <a:gd name="T91" fmla="*/ 36 h 83"/>
              <a:gd name="T92" fmla="*/ 40 w 83"/>
              <a:gd name="T93" fmla="*/ 40 h 83"/>
              <a:gd name="T94" fmla="*/ 38 w 83"/>
              <a:gd name="T95" fmla="*/ 50 h 83"/>
              <a:gd name="T96" fmla="*/ 47 w 83"/>
              <a:gd name="T97" fmla="*/ 48 h 83"/>
              <a:gd name="T98" fmla="*/ 38 w 83"/>
              <a:gd name="T99" fmla="*/ 46 h 83"/>
              <a:gd name="T100" fmla="*/ 38 w 83"/>
              <a:gd name="T101" fmla="*/ 50 h 83"/>
              <a:gd name="T102" fmla="*/ 38 w 83"/>
              <a:gd name="T103" fmla="*/ 30 h 83"/>
              <a:gd name="T104" fmla="*/ 47 w 83"/>
              <a:gd name="T105" fmla="*/ 28 h 83"/>
              <a:gd name="T106" fmla="*/ 38 w 83"/>
              <a:gd name="T107" fmla="*/ 26 h 83"/>
              <a:gd name="T108" fmla="*/ 38 w 83"/>
              <a:gd name="T109" fmla="*/ 30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3" h="83">
                <a:moveTo>
                  <a:pt x="31" y="0"/>
                </a:moveTo>
                <a:cubicBezTo>
                  <a:pt x="52" y="0"/>
                  <a:pt x="52" y="0"/>
                  <a:pt x="52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9" y="0"/>
                  <a:pt x="60" y="1"/>
                  <a:pt x="60" y="3"/>
                </a:cubicBezTo>
                <a:cubicBezTo>
                  <a:pt x="60" y="5"/>
                  <a:pt x="59" y="6"/>
                  <a:pt x="57" y="6"/>
                </a:cubicBezTo>
                <a:cubicBezTo>
                  <a:pt x="56" y="6"/>
                  <a:pt x="56" y="6"/>
                  <a:pt x="56" y="6"/>
                </a:cubicBezTo>
                <a:cubicBezTo>
                  <a:pt x="56" y="32"/>
                  <a:pt x="56" y="32"/>
                  <a:pt x="56" y="32"/>
                </a:cubicBezTo>
                <a:cubicBezTo>
                  <a:pt x="81" y="75"/>
                  <a:pt x="81" y="75"/>
                  <a:pt x="81" y="75"/>
                </a:cubicBezTo>
                <a:cubicBezTo>
                  <a:pt x="83" y="79"/>
                  <a:pt x="80" y="83"/>
                  <a:pt x="76" y="83"/>
                </a:cubicBezTo>
                <a:cubicBezTo>
                  <a:pt x="7" y="83"/>
                  <a:pt x="7" y="83"/>
                  <a:pt x="7" y="83"/>
                </a:cubicBezTo>
                <a:cubicBezTo>
                  <a:pt x="3" y="83"/>
                  <a:pt x="0" y="79"/>
                  <a:pt x="2" y="75"/>
                </a:cubicBezTo>
                <a:cubicBezTo>
                  <a:pt x="2" y="75"/>
                  <a:pt x="2" y="75"/>
                  <a:pt x="2" y="75"/>
                </a:cubicBezTo>
                <a:cubicBezTo>
                  <a:pt x="27" y="32"/>
                  <a:pt x="27" y="32"/>
                  <a:pt x="27" y="32"/>
                </a:cubicBezTo>
                <a:cubicBezTo>
                  <a:pt x="27" y="6"/>
                  <a:pt x="27" y="6"/>
                  <a:pt x="27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4" y="6"/>
                  <a:pt x="23" y="5"/>
                  <a:pt x="23" y="3"/>
                </a:cubicBezTo>
                <a:cubicBezTo>
                  <a:pt x="23" y="1"/>
                  <a:pt x="24" y="0"/>
                  <a:pt x="26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31" y="0"/>
                  <a:pt x="31" y="0"/>
                  <a:pt x="31" y="0"/>
                </a:cubicBezTo>
                <a:close/>
                <a:moveTo>
                  <a:pt x="21" y="67"/>
                </a:moveTo>
                <a:cubicBezTo>
                  <a:pt x="21" y="67"/>
                  <a:pt x="21" y="67"/>
                  <a:pt x="21" y="67"/>
                </a:cubicBezTo>
                <a:cubicBezTo>
                  <a:pt x="20" y="67"/>
                  <a:pt x="19" y="68"/>
                  <a:pt x="19" y="69"/>
                </a:cubicBezTo>
                <a:cubicBezTo>
                  <a:pt x="19" y="70"/>
                  <a:pt x="20" y="71"/>
                  <a:pt x="21" y="71"/>
                </a:cubicBezTo>
                <a:cubicBezTo>
                  <a:pt x="22" y="71"/>
                  <a:pt x="23" y="70"/>
                  <a:pt x="23" y="69"/>
                </a:cubicBezTo>
                <a:cubicBezTo>
                  <a:pt x="23" y="68"/>
                  <a:pt x="22" y="67"/>
                  <a:pt x="21" y="67"/>
                </a:cubicBezTo>
                <a:close/>
                <a:moveTo>
                  <a:pt x="31" y="62"/>
                </a:moveTo>
                <a:cubicBezTo>
                  <a:pt x="31" y="62"/>
                  <a:pt x="31" y="62"/>
                  <a:pt x="31" y="62"/>
                </a:cubicBezTo>
                <a:cubicBezTo>
                  <a:pt x="30" y="62"/>
                  <a:pt x="29" y="63"/>
                  <a:pt x="29" y="64"/>
                </a:cubicBezTo>
                <a:cubicBezTo>
                  <a:pt x="29" y="65"/>
                  <a:pt x="30" y="66"/>
                  <a:pt x="31" y="66"/>
                </a:cubicBezTo>
                <a:cubicBezTo>
                  <a:pt x="33" y="66"/>
                  <a:pt x="33" y="65"/>
                  <a:pt x="33" y="64"/>
                </a:cubicBezTo>
                <a:cubicBezTo>
                  <a:pt x="33" y="63"/>
                  <a:pt x="33" y="62"/>
                  <a:pt x="31" y="62"/>
                </a:cubicBezTo>
                <a:close/>
                <a:moveTo>
                  <a:pt x="29" y="49"/>
                </a:moveTo>
                <a:cubicBezTo>
                  <a:pt x="29" y="49"/>
                  <a:pt x="29" y="49"/>
                  <a:pt x="29" y="49"/>
                </a:cubicBezTo>
                <a:cubicBezTo>
                  <a:pt x="27" y="49"/>
                  <a:pt x="27" y="50"/>
                  <a:pt x="27" y="51"/>
                </a:cubicBezTo>
                <a:cubicBezTo>
                  <a:pt x="27" y="52"/>
                  <a:pt x="27" y="53"/>
                  <a:pt x="29" y="53"/>
                </a:cubicBezTo>
                <a:cubicBezTo>
                  <a:pt x="30" y="53"/>
                  <a:pt x="30" y="52"/>
                  <a:pt x="30" y="51"/>
                </a:cubicBezTo>
                <a:cubicBezTo>
                  <a:pt x="30" y="50"/>
                  <a:pt x="30" y="49"/>
                  <a:pt x="29" y="49"/>
                </a:cubicBezTo>
                <a:close/>
                <a:moveTo>
                  <a:pt x="29" y="68"/>
                </a:moveTo>
                <a:cubicBezTo>
                  <a:pt x="29" y="68"/>
                  <a:pt x="29" y="68"/>
                  <a:pt x="29" y="68"/>
                </a:cubicBezTo>
                <a:cubicBezTo>
                  <a:pt x="27" y="68"/>
                  <a:pt x="26" y="70"/>
                  <a:pt x="26" y="72"/>
                </a:cubicBezTo>
                <a:cubicBezTo>
                  <a:pt x="26" y="73"/>
                  <a:pt x="27" y="75"/>
                  <a:pt x="29" y="75"/>
                </a:cubicBezTo>
                <a:cubicBezTo>
                  <a:pt x="31" y="75"/>
                  <a:pt x="32" y="73"/>
                  <a:pt x="32" y="72"/>
                </a:cubicBezTo>
                <a:cubicBezTo>
                  <a:pt x="32" y="70"/>
                  <a:pt x="31" y="68"/>
                  <a:pt x="29" y="68"/>
                </a:cubicBezTo>
                <a:close/>
                <a:moveTo>
                  <a:pt x="25" y="56"/>
                </a:moveTo>
                <a:cubicBezTo>
                  <a:pt x="25" y="56"/>
                  <a:pt x="25" y="56"/>
                  <a:pt x="25" y="56"/>
                </a:cubicBezTo>
                <a:cubicBezTo>
                  <a:pt x="23" y="56"/>
                  <a:pt x="22" y="57"/>
                  <a:pt x="22" y="59"/>
                </a:cubicBezTo>
                <a:cubicBezTo>
                  <a:pt x="22" y="61"/>
                  <a:pt x="23" y="62"/>
                  <a:pt x="25" y="62"/>
                </a:cubicBezTo>
                <a:cubicBezTo>
                  <a:pt x="27" y="62"/>
                  <a:pt x="28" y="61"/>
                  <a:pt x="28" y="59"/>
                </a:cubicBezTo>
                <a:cubicBezTo>
                  <a:pt x="28" y="57"/>
                  <a:pt x="27" y="56"/>
                  <a:pt x="25" y="56"/>
                </a:cubicBezTo>
                <a:close/>
                <a:moveTo>
                  <a:pt x="29" y="41"/>
                </a:moveTo>
                <a:cubicBezTo>
                  <a:pt x="29" y="41"/>
                  <a:pt x="29" y="41"/>
                  <a:pt x="29" y="41"/>
                </a:cubicBezTo>
                <a:cubicBezTo>
                  <a:pt x="54" y="41"/>
                  <a:pt x="54" y="41"/>
                  <a:pt x="54" y="41"/>
                </a:cubicBezTo>
                <a:cubicBezTo>
                  <a:pt x="51" y="34"/>
                  <a:pt x="51" y="34"/>
                  <a:pt x="51" y="34"/>
                </a:cubicBezTo>
                <a:cubicBezTo>
                  <a:pt x="50" y="34"/>
                  <a:pt x="50" y="33"/>
                  <a:pt x="50" y="33"/>
                </a:cubicBezTo>
                <a:cubicBezTo>
                  <a:pt x="50" y="6"/>
                  <a:pt x="50" y="6"/>
                  <a:pt x="50" y="6"/>
                </a:cubicBezTo>
                <a:cubicBezTo>
                  <a:pt x="33" y="6"/>
                  <a:pt x="33" y="6"/>
                  <a:pt x="33" y="6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4"/>
                  <a:pt x="33" y="34"/>
                </a:cubicBezTo>
                <a:cubicBezTo>
                  <a:pt x="29" y="41"/>
                  <a:pt x="29" y="41"/>
                  <a:pt x="29" y="41"/>
                </a:cubicBezTo>
                <a:close/>
                <a:moveTo>
                  <a:pt x="57" y="45"/>
                </a:moveTo>
                <a:cubicBezTo>
                  <a:pt x="57" y="45"/>
                  <a:pt x="57" y="45"/>
                  <a:pt x="57" y="45"/>
                </a:cubicBezTo>
                <a:cubicBezTo>
                  <a:pt x="27" y="45"/>
                  <a:pt x="27" y="45"/>
                  <a:pt x="27" y="45"/>
                </a:cubicBezTo>
                <a:cubicBezTo>
                  <a:pt x="8" y="77"/>
                  <a:pt x="8" y="77"/>
                  <a:pt x="8" y="77"/>
                </a:cubicBezTo>
                <a:cubicBezTo>
                  <a:pt x="75" y="77"/>
                  <a:pt x="75" y="77"/>
                  <a:pt x="75" y="77"/>
                </a:cubicBezTo>
                <a:cubicBezTo>
                  <a:pt x="57" y="45"/>
                  <a:pt x="57" y="45"/>
                  <a:pt x="57" y="45"/>
                </a:cubicBezTo>
                <a:close/>
                <a:moveTo>
                  <a:pt x="38" y="71"/>
                </a:moveTo>
                <a:cubicBezTo>
                  <a:pt x="38" y="71"/>
                  <a:pt x="38" y="71"/>
                  <a:pt x="38" y="71"/>
                </a:cubicBezTo>
                <a:cubicBezTo>
                  <a:pt x="45" y="71"/>
                  <a:pt x="45" y="71"/>
                  <a:pt x="45" y="71"/>
                </a:cubicBezTo>
                <a:cubicBezTo>
                  <a:pt x="46" y="71"/>
                  <a:pt x="47" y="70"/>
                  <a:pt x="47" y="69"/>
                </a:cubicBezTo>
                <a:cubicBezTo>
                  <a:pt x="47" y="68"/>
                  <a:pt x="46" y="67"/>
                  <a:pt x="45" y="67"/>
                </a:cubicBezTo>
                <a:cubicBezTo>
                  <a:pt x="38" y="67"/>
                  <a:pt x="38" y="67"/>
                  <a:pt x="38" y="67"/>
                </a:cubicBezTo>
                <a:cubicBezTo>
                  <a:pt x="37" y="67"/>
                  <a:pt x="36" y="68"/>
                  <a:pt x="36" y="69"/>
                </a:cubicBezTo>
                <a:cubicBezTo>
                  <a:pt x="36" y="70"/>
                  <a:pt x="37" y="71"/>
                  <a:pt x="38" y="71"/>
                </a:cubicBezTo>
                <a:close/>
                <a:moveTo>
                  <a:pt x="40" y="61"/>
                </a:moveTo>
                <a:cubicBezTo>
                  <a:pt x="40" y="61"/>
                  <a:pt x="40" y="61"/>
                  <a:pt x="40" y="61"/>
                </a:cubicBezTo>
                <a:cubicBezTo>
                  <a:pt x="43" y="61"/>
                  <a:pt x="43" y="61"/>
                  <a:pt x="43" y="61"/>
                </a:cubicBezTo>
                <a:cubicBezTo>
                  <a:pt x="44" y="61"/>
                  <a:pt x="45" y="60"/>
                  <a:pt x="45" y="59"/>
                </a:cubicBezTo>
                <a:cubicBezTo>
                  <a:pt x="45" y="57"/>
                  <a:pt x="44" y="57"/>
                  <a:pt x="43" y="57"/>
                </a:cubicBezTo>
                <a:cubicBezTo>
                  <a:pt x="40" y="57"/>
                  <a:pt x="40" y="57"/>
                  <a:pt x="40" y="57"/>
                </a:cubicBezTo>
                <a:cubicBezTo>
                  <a:pt x="39" y="57"/>
                  <a:pt x="38" y="57"/>
                  <a:pt x="38" y="59"/>
                </a:cubicBezTo>
                <a:cubicBezTo>
                  <a:pt x="38" y="60"/>
                  <a:pt x="39" y="61"/>
                  <a:pt x="40" y="61"/>
                </a:cubicBezTo>
                <a:close/>
                <a:moveTo>
                  <a:pt x="40" y="40"/>
                </a:moveTo>
                <a:cubicBezTo>
                  <a:pt x="40" y="40"/>
                  <a:pt x="40" y="40"/>
                  <a:pt x="40" y="40"/>
                </a:cubicBezTo>
                <a:cubicBezTo>
                  <a:pt x="43" y="40"/>
                  <a:pt x="43" y="40"/>
                  <a:pt x="43" y="40"/>
                </a:cubicBezTo>
                <a:cubicBezTo>
                  <a:pt x="44" y="40"/>
                  <a:pt x="45" y="39"/>
                  <a:pt x="45" y="38"/>
                </a:cubicBezTo>
                <a:cubicBezTo>
                  <a:pt x="45" y="37"/>
                  <a:pt x="44" y="36"/>
                  <a:pt x="43" y="36"/>
                </a:cubicBezTo>
                <a:cubicBezTo>
                  <a:pt x="40" y="36"/>
                  <a:pt x="40" y="36"/>
                  <a:pt x="40" y="36"/>
                </a:cubicBezTo>
                <a:cubicBezTo>
                  <a:pt x="39" y="36"/>
                  <a:pt x="38" y="37"/>
                  <a:pt x="38" y="38"/>
                </a:cubicBezTo>
                <a:cubicBezTo>
                  <a:pt x="38" y="39"/>
                  <a:pt x="39" y="40"/>
                  <a:pt x="40" y="40"/>
                </a:cubicBezTo>
                <a:close/>
                <a:moveTo>
                  <a:pt x="38" y="50"/>
                </a:moveTo>
                <a:cubicBezTo>
                  <a:pt x="38" y="50"/>
                  <a:pt x="38" y="50"/>
                  <a:pt x="38" y="50"/>
                </a:cubicBezTo>
                <a:cubicBezTo>
                  <a:pt x="45" y="50"/>
                  <a:pt x="45" y="50"/>
                  <a:pt x="45" y="50"/>
                </a:cubicBezTo>
                <a:cubicBezTo>
                  <a:pt x="46" y="50"/>
                  <a:pt x="47" y="49"/>
                  <a:pt x="47" y="48"/>
                </a:cubicBezTo>
                <a:cubicBezTo>
                  <a:pt x="47" y="47"/>
                  <a:pt x="46" y="46"/>
                  <a:pt x="45" y="46"/>
                </a:cubicBezTo>
                <a:cubicBezTo>
                  <a:pt x="38" y="46"/>
                  <a:pt x="38" y="46"/>
                  <a:pt x="38" y="46"/>
                </a:cubicBezTo>
                <a:cubicBezTo>
                  <a:pt x="37" y="46"/>
                  <a:pt x="36" y="47"/>
                  <a:pt x="36" y="48"/>
                </a:cubicBezTo>
                <a:cubicBezTo>
                  <a:pt x="36" y="49"/>
                  <a:pt x="37" y="50"/>
                  <a:pt x="38" y="50"/>
                </a:cubicBezTo>
                <a:close/>
                <a:moveTo>
                  <a:pt x="38" y="30"/>
                </a:moveTo>
                <a:cubicBezTo>
                  <a:pt x="38" y="30"/>
                  <a:pt x="38" y="30"/>
                  <a:pt x="38" y="30"/>
                </a:cubicBezTo>
                <a:cubicBezTo>
                  <a:pt x="45" y="30"/>
                  <a:pt x="45" y="30"/>
                  <a:pt x="45" y="30"/>
                </a:cubicBezTo>
                <a:cubicBezTo>
                  <a:pt x="46" y="30"/>
                  <a:pt x="47" y="29"/>
                  <a:pt x="47" y="28"/>
                </a:cubicBezTo>
                <a:cubicBezTo>
                  <a:pt x="47" y="27"/>
                  <a:pt x="46" y="26"/>
                  <a:pt x="45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7" y="26"/>
                  <a:pt x="36" y="27"/>
                  <a:pt x="36" y="28"/>
                </a:cubicBezTo>
                <a:cubicBezTo>
                  <a:pt x="36" y="29"/>
                  <a:pt x="37" y="30"/>
                  <a:pt x="38" y="3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reeform 27"/>
          <p:cNvSpPr>
            <a:spLocks noEditPoints="1"/>
          </p:cNvSpPr>
          <p:nvPr/>
        </p:nvSpPr>
        <p:spPr bwMode="auto">
          <a:xfrm>
            <a:off x="3766434" y="1904210"/>
            <a:ext cx="196629" cy="165645"/>
          </a:xfrm>
          <a:custGeom>
            <a:avLst/>
            <a:gdLst>
              <a:gd name="T0" fmla="*/ 79 w 84"/>
              <a:gd name="T1" fmla="*/ 7 h 71"/>
              <a:gd name="T2" fmla="*/ 79 w 84"/>
              <a:gd name="T3" fmla="*/ 22 h 71"/>
              <a:gd name="T4" fmla="*/ 81 w 84"/>
              <a:gd name="T5" fmla="*/ 22 h 71"/>
              <a:gd name="T6" fmla="*/ 84 w 84"/>
              <a:gd name="T7" fmla="*/ 25 h 71"/>
              <a:gd name="T8" fmla="*/ 81 w 84"/>
              <a:gd name="T9" fmla="*/ 28 h 71"/>
              <a:gd name="T10" fmla="*/ 73 w 84"/>
              <a:gd name="T11" fmla="*/ 28 h 71"/>
              <a:gd name="T12" fmla="*/ 73 w 84"/>
              <a:gd name="T13" fmla="*/ 43 h 71"/>
              <a:gd name="T14" fmla="*/ 81 w 84"/>
              <a:gd name="T15" fmla="*/ 43 h 71"/>
              <a:gd name="T16" fmla="*/ 84 w 84"/>
              <a:gd name="T17" fmla="*/ 47 h 71"/>
              <a:gd name="T18" fmla="*/ 81 w 84"/>
              <a:gd name="T19" fmla="*/ 50 h 71"/>
              <a:gd name="T20" fmla="*/ 79 w 84"/>
              <a:gd name="T21" fmla="*/ 50 h 71"/>
              <a:gd name="T22" fmla="*/ 79 w 84"/>
              <a:gd name="T23" fmla="*/ 65 h 71"/>
              <a:gd name="T24" fmla="*/ 81 w 84"/>
              <a:gd name="T25" fmla="*/ 65 h 71"/>
              <a:gd name="T26" fmla="*/ 84 w 84"/>
              <a:gd name="T27" fmla="*/ 68 h 71"/>
              <a:gd name="T28" fmla="*/ 81 w 84"/>
              <a:gd name="T29" fmla="*/ 71 h 71"/>
              <a:gd name="T30" fmla="*/ 23 w 84"/>
              <a:gd name="T31" fmla="*/ 71 h 71"/>
              <a:gd name="T32" fmla="*/ 12 w 84"/>
              <a:gd name="T33" fmla="*/ 50 h 71"/>
              <a:gd name="T34" fmla="*/ 4 w 84"/>
              <a:gd name="T35" fmla="*/ 50 h 71"/>
              <a:gd name="T36" fmla="*/ 0 w 84"/>
              <a:gd name="T37" fmla="*/ 47 h 71"/>
              <a:gd name="T38" fmla="*/ 4 w 84"/>
              <a:gd name="T39" fmla="*/ 43 h 71"/>
              <a:gd name="T40" fmla="*/ 6 w 84"/>
              <a:gd name="T41" fmla="*/ 43 h 71"/>
              <a:gd name="T42" fmla="*/ 6 w 84"/>
              <a:gd name="T43" fmla="*/ 28 h 71"/>
              <a:gd name="T44" fmla="*/ 4 w 84"/>
              <a:gd name="T45" fmla="*/ 28 h 71"/>
              <a:gd name="T46" fmla="*/ 0 w 84"/>
              <a:gd name="T47" fmla="*/ 25 h 71"/>
              <a:gd name="T48" fmla="*/ 4 w 84"/>
              <a:gd name="T49" fmla="*/ 22 h 71"/>
              <a:gd name="T50" fmla="*/ 12 w 84"/>
              <a:gd name="T51" fmla="*/ 22 h 71"/>
              <a:gd name="T52" fmla="*/ 23 w 84"/>
              <a:gd name="T53" fmla="*/ 0 h 71"/>
              <a:gd name="T54" fmla="*/ 81 w 84"/>
              <a:gd name="T55" fmla="*/ 0 h 71"/>
              <a:gd name="T56" fmla="*/ 84 w 84"/>
              <a:gd name="T57" fmla="*/ 4 h 71"/>
              <a:gd name="T58" fmla="*/ 81 w 84"/>
              <a:gd name="T59" fmla="*/ 7 h 71"/>
              <a:gd name="T60" fmla="*/ 79 w 84"/>
              <a:gd name="T61" fmla="*/ 7 h 71"/>
              <a:gd name="T62" fmla="*/ 62 w 84"/>
              <a:gd name="T63" fmla="*/ 28 h 71"/>
              <a:gd name="T64" fmla="*/ 62 w 84"/>
              <a:gd name="T65" fmla="*/ 28 h 71"/>
              <a:gd name="T66" fmla="*/ 62 w 84"/>
              <a:gd name="T67" fmla="*/ 28 h 71"/>
              <a:gd name="T68" fmla="*/ 10 w 84"/>
              <a:gd name="T69" fmla="*/ 28 h 71"/>
              <a:gd name="T70" fmla="*/ 10 w 84"/>
              <a:gd name="T71" fmla="*/ 43 h 71"/>
              <a:gd name="T72" fmla="*/ 62 w 84"/>
              <a:gd name="T73" fmla="*/ 43 h 71"/>
              <a:gd name="T74" fmla="*/ 62 w 84"/>
              <a:gd name="T75" fmla="*/ 43 h 71"/>
              <a:gd name="T76" fmla="*/ 66 w 84"/>
              <a:gd name="T77" fmla="*/ 41 h 71"/>
              <a:gd name="T78" fmla="*/ 66 w 84"/>
              <a:gd name="T79" fmla="*/ 31 h 71"/>
              <a:gd name="T80" fmla="*/ 62 w 84"/>
              <a:gd name="T81" fmla="*/ 28 h 71"/>
              <a:gd name="T82" fmla="*/ 75 w 84"/>
              <a:gd name="T83" fmla="*/ 50 h 71"/>
              <a:gd name="T84" fmla="*/ 75 w 84"/>
              <a:gd name="T85" fmla="*/ 50 h 71"/>
              <a:gd name="T86" fmla="*/ 23 w 84"/>
              <a:gd name="T87" fmla="*/ 50 h 71"/>
              <a:gd name="T88" fmla="*/ 18 w 84"/>
              <a:gd name="T89" fmla="*/ 52 h 71"/>
              <a:gd name="T90" fmla="*/ 23 w 84"/>
              <a:gd name="T91" fmla="*/ 65 h 71"/>
              <a:gd name="T92" fmla="*/ 75 w 84"/>
              <a:gd name="T93" fmla="*/ 65 h 71"/>
              <a:gd name="T94" fmla="*/ 75 w 84"/>
              <a:gd name="T95" fmla="*/ 50 h 71"/>
              <a:gd name="T96" fmla="*/ 75 w 84"/>
              <a:gd name="T97" fmla="*/ 22 h 71"/>
              <a:gd name="T98" fmla="*/ 75 w 84"/>
              <a:gd name="T99" fmla="*/ 22 h 71"/>
              <a:gd name="T100" fmla="*/ 75 w 84"/>
              <a:gd name="T101" fmla="*/ 7 h 71"/>
              <a:gd name="T102" fmla="*/ 23 w 84"/>
              <a:gd name="T103" fmla="*/ 7 h 71"/>
              <a:gd name="T104" fmla="*/ 18 w 84"/>
              <a:gd name="T105" fmla="*/ 20 h 71"/>
              <a:gd name="T106" fmla="*/ 23 w 84"/>
              <a:gd name="T107" fmla="*/ 22 h 71"/>
              <a:gd name="T108" fmla="*/ 23 w 84"/>
              <a:gd name="T109" fmla="*/ 22 h 71"/>
              <a:gd name="T110" fmla="*/ 75 w 84"/>
              <a:gd name="T111" fmla="*/ 22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84" h="71">
                <a:moveTo>
                  <a:pt x="79" y="7"/>
                </a:moveTo>
                <a:cubicBezTo>
                  <a:pt x="79" y="22"/>
                  <a:pt x="79" y="22"/>
                  <a:pt x="79" y="22"/>
                </a:cubicBezTo>
                <a:cubicBezTo>
                  <a:pt x="81" y="22"/>
                  <a:pt x="81" y="22"/>
                  <a:pt x="81" y="22"/>
                </a:cubicBezTo>
                <a:cubicBezTo>
                  <a:pt x="83" y="22"/>
                  <a:pt x="84" y="23"/>
                  <a:pt x="84" y="25"/>
                </a:cubicBezTo>
                <a:cubicBezTo>
                  <a:pt x="84" y="27"/>
                  <a:pt x="83" y="28"/>
                  <a:pt x="81" y="28"/>
                </a:cubicBezTo>
                <a:cubicBezTo>
                  <a:pt x="73" y="28"/>
                  <a:pt x="73" y="28"/>
                  <a:pt x="73" y="28"/>
                </a:cubicBezTo>
                <a:cubicBezTo>
                  <a:pt x="76" y="33"/>
                  <a:pt x="76" y="39"/>
                  <a:pt x="73" y="43"/>
                </a:cubicBezTo>
                <a:cubicBezTo>
                  <a:pt x="81" y="43"/>
                  <a:pt x="81" y="43"/>
                  <a:pt x="81" y="43"/>
                </a:cubicBezTo>
                <a:cubicBezTo>
                  <a:pt x="83" y="43"/>
                  <a:pt x="84" y="45"/>
                  <a:pt x="84" y="47"/>
                </a:cubicBezTo>
                <a:cubicBezTo>
                  <a:pt x="84" y="48"/>
                  <a:pt x="83" y="50"/>
                  <a:pt x="81" y="50"/>
                </a:cubicBezTo>
                <a:cubicBezTo>
                  <a:pt x="79" y="50"/>
                  <a:pt x="79" y="50"/>
                  <a:pt x="79" y="50"/>
                </a:cubicBezTo>
                <a:cubicBezTo>
                  <a:pt x="79" y="65"/>
                  <a:pt x="79" y="65"/>
                  <a:pt x="79" y="65"/>
                </a:cubicBezTo>
                <a:cubicBezTo>
                  <a:pt x="81" y="65"/>
                  <a:pt x="81" y="65"/>
                  <a:pt x="81" y="65"/>
                </a:cubicBezTo>
                <a:cubicBezTo>
                  <a:pt x="83" y="65"/>
                  <a:pt x="84" y="66"/>
                  <a:pt x="84" y="68"/>
                </a:cubicBezTo>
                <a:cubicBezTo>
                  <a:pt x="84" y="70"/>
                  <a:pt x="83" y="71"/>
                  <a:pt x="81" y="71"/>
                </a:cubicBezTo>
                <a:cubicBezTo>
                  <a:pt x="23" y="71"/>
                  <a:pt x="23" y="71"/>
                  <a:pt x="23" y="71"/>
                </a:cubicBezTo>
                <a:cubicBezTo>
                  <a:pt x="12" y="71"/>
                  <a:pt x="6" y="59"/>
                  <a:pt x="12" y="50"/>
                </a:cubicBezTo>
                <a:cubicBezTo>
                  <a:pt x="4" y="50"/>
                  <a:pt x="4" y="50"/>
                  <a:pt x="4" y="50"/>
                </a:cubicBezTo>
                <a:cubicBezTo>
                  <a:pt x="2" y="50"/>
                  <a:pt x="0" y="48"/>
                  <a:pt x="0" y="47"/>
                </a:cubicBezTo>
                <a:cubicBezTo>
                  <a:pt x="0" y="45"/>
                  <a:pt x="2" y="43"/>
                  <a:pt x="4" y="43"/>
                </a:cubicBezTo>
                <a:cubicBezTo>
                  <a:pt x="6" y="43"/>
                  <a:pt x="6" y="43"/>
                  <a:pt x="6" y="43"/>
                </a:cubicBezTo>
                <a:cubicBezTo>
                  <a:pt x="6" y="28"/>
                  <a:pt x="6" y="28"/>
                  <a:pt x="6" y="28"/>
                </a:cubicBezTo>
                <a:cubicBezTo>
                  <a:pt x="4" y="28"/>
                  <a:pt x="4" y="28"/>
                  <a:pt x="4" y="28"/>
                </a:cubicBezTo>
                <a:cubicBezTo>
                  <a:pt x="2" y="28"/>
                  <a:pt x="0" y="27"/>
                  <a:pt x="0" y="25"/>
                </a:cubicBezTo>
                <a:cubicBezTo>
                  <a:pt x="0" y="23"/>
                  <a:pt x="2" y="22"/>
                  <a:pt x="4" y="22"/>
                </a:cubicBezTo>
                <a:cubicBezTo>
                  <a:pt x="12" y="22"/>
                  <a:pt x="12" y="22"/>
                  <a:pt x="12" y="22"/>
                </a:cubicBezTo>
                <a:cubicBezTo>
                  <a:pt x="6" y="13"/>
                  <a:pt x="12" y="0"/>
                  <a:pt x="23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83" y="0"/>
                  <a:pt x="84" y="2"/>
                  <a:pt x="84" y="4"/>
                </a:cubicBezTo>
                <a:cubicBezTo>
                  <a:pt x="84" y="5"/>
                  <a:pt x="83" y="7"/>
                  <a:pt x="81" y="7"/>
                </a:cubicBezTo>
                <a:cubicBezTo>
                  <a:pt x="79" y="7"/>
                  <a:pt x="79" y="7"/>
                  <a:pt x="79" y="7"/>
                </a:cubicBezTo>
                <a:close/>
                <a:moveTo>
                  <a:pt x="62" y="28"/>
                </a:moveTo>
                <a:cubicBezTo>
                  <a:pt x="62" y="28"/>
                  <a:pt x="62" y="28"/>
                  <a:pt x="62" y="28"/>
                </a:cubicBezTo>
                <a:cubicBezTo>
                  <a:pt x="62" y="28"/>
                  <a:pt x="62" y="28"/>
                  <a:pt x="62" y="28"/>
                </a:cubicBezTo>
                <a:cubicBezTo>
                  <a:pt x="44" y="28"/>
                  <a:pt x="27" y="28"/>
                  <a:pt x="10" y="28"/>
                </a:cubicBezTo>
                <a:cubicBezTo>
                  <a:pt x="10" y="43"/>
                  <a:pt x="10" y="43"/>
                  <a:pt x="10" y="43"/>
                </a:cubicBezTo>
                <a:cubicBezTo>
                  <a:pt x="27" y="43"/>
                  <a:pt x="44" y="43"/>
                  <a:pt x="62" y="43"/>
                </a:cubicBezTo>
                <a:cubicBezTo>
                  <a:pt x="62" y="43"/>
                  <a:pt x="62" y="43"/>
                  <a:pt x="62" y="43"/>
                </a:cubicBezTo>
                <a:cubicBezTo>
                  <a:pt x="63" y="43"/>
                  <a:pt x="65" y="43"/>
                  <a:pt x="66" y="41"/>
                </a:cubicBezTo>
                <a:cubicBezTo>
                  <a:pt x="69" y="38"/>
                  <a:pt x="69" y="33"/>
                  <a:pt x="66" y="31"/>
                </a:cubicBezTo>
                <a:cubicBezTo>
                  <a:pt x="65" y="29"/>
                  <a:pt x="63" y="28"/>
                  <a:pt x="62" y="28"/>
                </a:cubicBezTo>
                <a:close/>
                <a:moveTo>
                  <a:pt x="75" y="50"/>
                </a:moveTo>
                <a:cubicBezTo>
                  <a:pt x="75" y="50"/>
                  <a:pt x="75" y="50"/>
                  <a:pt x="75" y="50"/>
                </a:cubicBezTo>
                <a:cubicBezTo>
                  <a:pt x="58" y="50"/>
                  <a:pt x="40" y="50"/>
                  <a:pt x="23" y="50"/>
                </a:cubicBezTo>
                <a:cubicBezTo>
                  <a:pt x="21" y="50"/>
                  <a:pt x="20" y="51"/>
                  <a:pt x="18" y="52"/>
                </a:cubicBezTo>
                <a:cubicBezTo>
                  <a:pt x="14" y="56"/>
                  <a:pt x="17" y="65"/>
                  <a:pt x="23" y="65"/>
                </a:cubicBezTo>
                <a:cubicBezTo>
                  <a:pt x="75" y="65"/>
                  <a:pt x="75" y="65"/>
                  <a:pt x="75" y="65"/>
                </a:cubicBezTo>
                <a:cubicBezTo>
                  <a:pt x="75" y="50"/>
                  <a:pt x="75" y="50"/>
                  <a:pt x="75" y="50"/>
                </a:cubicBezTo>
                <a:close/>
                <a:moveTo>
                  <a:pt x="75" y="22"/>
                </a:moveTo>
                <a:cubicBezTo>
                  <a:pt x="75" y="22"/>
                  <a:pt x="75" y="22"/>
                  <a:pt x="75" y="22"/>
                </a:cubicBezTo>
                <a:cubicBezTo>
                  <a:pt x="75" y="7"/>
                  <a:pt x="75" y="7"/>
                  <a:pt x="75" y="7"/>
                </a:cubicBezTo>
                <a:cubicBezTo>
                  <a:pt x="23" y="7"/>
                  <a:pt x="23" y="7"/>
                  <a:pt x="23" y="7"/>
                </a:cubicBezTo>
                <a:cubicBezTo>
                  <a:pt x="17" y="7"/>
                  <a:pt x="14" y="15"/>
                  <a:pt x="18" y="20"/>
                </a:cubicBezTo>
                <a:cubicBezTo>
                  <a:pt x="20" y="21"/>
                  <a:pt x="21" y="22"/>
                  <a:pt x="23" y="22"/>
                </a:cubicBezTo>
                <a:cubicBezTo>
                  <a:pt x="23" y="22"/>
                  <a:pt x="23" y="22"/>
                  <a:pt x="23" y="22"/>
                </a:cubicBezTo>
                <a:cubicBezTo>
                  <a:pt x="40" y="22"/>
                  <a:pt x="58" y="22"/>
                  <a:pt x="75" y="2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Freeform 28"/>
          <p:cNvSpPr>
            <a:spLocks noEditPoints="1"/>
          </p:cNvSpPr>
          <p:nvPr/>
        </p:nvSpPr>
        <p:spPr bwMode="auto">
          <a:xfrm>
            <a:off x="3775968" y="3296105"/>
            <a:ext cx="179946" cy="179946"/>
          </a:xfrm>
          <a:custGeom>
            <a:avLst/>
            <a:gdLst>
              <a:gd name="T0" fmla="*/ 74 w 77"/>
              <a:gd name="T1" fmla="*/ 17 h 77"/>
              <a:gd name="T2" fmla="*/ 52 w 77"/>
              <a:gd name="T3" fmla="*/ 0 h 77"/>
              <a:gd name="T4" fmla="*/ 1 w 77"/>
              <a:gd name="T5" fmla="*/ 46 h 77"/>
              <a:gd name="T6" fmla="*/ 0 w 77"/>
              <a:gd name="T7" fmla="*/ 46 h 77"/>
              <a:gd name="T8" fmla="*/ 0 w 77"/>
              <a:gd name="T9" fmla="*/ 46 h 77"/>
              <a:gd name="T10" fmla="*/ 0 w 77"/>
              <a:gd name="T11" fmla="*/ 46 h 77"/>
              <a:gd name="T12" fmla="*/ 0 w 77"/>
              <a:gd name="T13" fmla="*/ 46 h 77"/>
              <a:gd name="T14" fmla="*/ 0 w 77"/>
              <a:gd name="T15" fmla="*/ 46 h 77"/>
              <a:gd name="T16" fmla="*/ 0 w 77"/>
              <a:gd name="T17" fmla="*/ 46 h 77"/>
              <a:gd name="T18" fmla="*/ 0 w 77"/>
              <a:gd name="T19" fmla="*/ 46 h 77"/>
              <a:gd name="T20" fmla="*/ 0 w 77"/>
              <a:gd name="T21" fmla="*/ 46 h 77"/>
              <a:gd name="T22" fmla="*/ 0 w 77"/>
              <a:gd name="T23" fmla="*/ 47 h 77"/>
              <a:gd name="T24" fmla="*/ 0 w 77"/>
              <a:gd name="T25" fmla="*/ 47 h 77"/>
              <a:gd name="T26" fmla="*/ 0 w 77"/>
              <a:gd name="T27" fmla="*/ 47 h 77"/>
              <a:gd name="T28" fmla="*/ 0 w 77"/>
              <a:gd name="T29" fmla="*/ 47 h 77"/>
              <a:gd name="T30" fmla="*/ 0 w 77"/>
              <a:gd name="T31" fmla="*/ 47 h 77"/>
              <a:gd name="T32" fmla="*/ 0 w 77"/>
              <a:gd name="T33" fmla="*/ 47 h 77"/>
              <a:gd name="T34" fmla="*/ 0 w 77"/>
              <a:gd name="T35" fmla="*/ 47 h 77"/>
              <a:gd name="T36" fmla="*/ 0 w 77"/>
              <a:gd name="T37" fmla="*/ 47 h 77"/>
              <a:gd name="T38" fmla="*/ 0 w 77"/>
              <a:gd name="T39" fmla="*/ 47 h 77"/>
              <a:gd name="T40" fmla="*/ 0 w 77"/>
              <a:gd name="T41" fmla="*/ 48 h 77"/>
              <a:gd name="T42" fmla="*/ 0 w 77"/>
              <a:gd name="T43" fmla="*/ 48 h 77"/>
              <a:gd name="T44" fmla="*/ 0 w 77"/>
              <a:gd name="T45" fmla="*/ 48 h 77"/>
              <a:gd name="T46" fmla="*/ 0 w 77"/>
              <a:gd name="T47" fmla="*/ 48 h 77"/>
              <a:gd name="T48" fmla="*/ 0 w 77"/>
              <a:gd name="T49" fmla="*/ 74 h 77"/>
              <a:gd name="T50" fmla="*/ 29 w 77"/>
              <a:gd name="T51" fmla="*/ 77 h 77"/>
              <a:gd name="T52" fmla="*/ 29 w 77"/>
              <a:gd name="T53" fmla="*/ 77 h 77"/>
              <a:gd name="T54" fmla="*/ 29 w 77"/>
              <a:gd name="T55" fmla="*/ 77 h 77"/>
              <a:gd name="T56" fmla="*/ 29 w 77"/>
              <a:gd name="T57" fmla="*/ 77 h 77"/>
              <a:gd name="T58" fmla="*/ 30 w 77"/>
              <a:gd name="T59" fmla="*/ 77 h 77"/>
              <a:gd name="T60" fmla="*/ 30 w 77"/>
              <a:gd name="T61" fmla="*/ 77 h 77"/>
              <a:gd name="T62" fmla="*/ 30 w 77"/>
              <a:gd name="T63" fmla="*/ 77 h 77"/>
              <a:gd name="T64" fmla="*/ 30 w 77"/>
              <a:gd name="T65" fmla="*/ 77 h 77"/>
              <a:gd name="T66" fmla="*/ 30 w 77"/>
              <a:gd name="T67" fmla="*/ 77 h 77"/>
              <a:gd name="T68" fmla="*/ 31 w 77"/>
              <a:gd name="T69" fmla="*/ 77 h 77"/>
              <a:gd name="T70" fmla="*/ 31 w 77"/>
              <a:gd name="T71" fmla="*/ 76 h 77"/>
              <a:gd name="T72" fmla="*/ 74 w 77"/>
              <a:gd name="T73" fmla="*/ 34 h 77"/>
              <a:gd name="T74" fmla="*/ 77 w 77"/>
              <a:gd name="T75" fmla="*/ 25 h 77"/>
              <a:gd name="T76" fmla="*/ 38 w 77"/>
              <a:gd name="T77" fmla="*/ 18 h 77"/>
              <a:gd name="T78" fmla="*/ 11 w 77"/>
              <a:gd name="T79" fmla="*/ 52 h 77"/>
              <a:gd name="T80" fmla="*/ 38 w 77"/>
              <a:gd name="T81" fmla="*/ 18 h 77"/>
              <a:gd name="T82" fmla="*/ 6 w 77"/>
              <a:gd name="T83" fmla="*/ 71 h 77"/>
              <a:gd name="T84" fmla="*/ 21 w 77"/>
              <a:gd name="T85" fmla="*/ 71 h 77"/>
              <a:gd name="T86" fmla="*/ 14 w 77"/>
              <a:gd name="T87" fmla="*/ 55 h 77"/>
              <a:gd name="T88" fmla="*/ 44 w 77"/>
              <a:gd name="T89" fmla="*/ 24 h 77"/>
              <a:gd name="T90" fmla="*/ 22 w 77"/>
              <a:gd name="T91" fmla="*/ 63 h 77"/>
              <a:gd name="T92" fmla="*/ 29 w 77"/>
              <a:gd name="T93" fmla="*/ 69 h 77"/>
              <a:gd name="T94" fmla="*/ 25 w 77"/>
              <a:gd name="T95" fmla="*/ 66 h 77"/>
              <a:gd name="T96" fmla="*/ 59 w 77"/>
              <a:gd name="T97" fmla="*/ 39 h 77"/>
              <a:gd name="T98" fmla="*/ 71 w 77"/>
              <a:gd name="T99" fmla="*/ 25 h 77"/>
              <a:gd name="T100" fmla="*/ 71 w 77"/>
              <a:gd name="T101" fmla="*/ 25 h 77"/>
              <a:gd name="T102" fmla="*/ 66 w 77"/>
              <a:gd name="T103" fmla="*/ 32 h 77"/>
              <a:gd name="T104" fmla="*/ 64 w 77"/>
              <a:gd name="T105" fmla="*/ 34 h 77"/>
              <a:gd name="T106" fmla="*/ 45 w 77"/>
              <a:gd name="T107" fmla="*/ 11 h 77"/>
              <a:gd name="T108" fmla="*/ 52 w 77"/>
              <a:gd name="T109" fmla="*/ 6 h 77"/>
              <a:gd name="T110" fmla="*/ 69 w 77"/>
              <a:gd name="T111" fmla="*/ 21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77" h="77">
                <a:moveTo>
                  <a:pt x="77" y="25"/>
                </a:moveTo>
                <a:cubicBezTo>
                  <a:pt x="77" y="22"/>
                  <a:pt x="76" y="19"/>
                  <a:pt x="74" y="17"/>
                </a:cubicBezTo>
                <a:cubicBezTo>
                  <a:pt x="60" y="3"/>
                  <a:pt x="60" y="3"/>
                  <a:pt x="60" y="3"/>
                </a:cubicBezTo>
                <a:cubicBezTo>
                  <a:pt x="58" y="1"/>
                  <a:pt x="55" y="0"/>
                  <a:pt x="52" y="0"/>
                </a:cubicBezTo>
                <a:cubicBezTo>
                  <a:pt x="49" y="0"/>
                  <a:pt x="45" y="1"/>
                  <a:pt x="43" y="3"/>
                </a:cubicBezTo>
                <a:cubicBezTo>
                  <a:pt x="29" y="17"/>
                  <a:pt x="15" y="32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76"/>
                  <a:pt x="1" y="77"/>
                  <a:pt x="3" y="77"/>
                </a:cubicBezTo>
                <a:cubicBezTo>
                  <a:pt x="29" y="77"/>
                  <a:pt x="29" y="77"/>
                  <a:pt x="29" y="77"/>
                </a:cubicBezTo>
                <a:cubicBezTo>
                  <a:pt x="29" y="77"/>
                  <a:pt x="29" y="77"/>
                  <a:pt x="29" y="77"/>
                </a:cubicBezTo>
                <a:cubicBezTo>
                  <a:pt x="29" y="77"/>
                  <a:pt x="29" y="77"/>
                  <a:pt x="29" y="77"/>
                </a:cubicBezTo>
                <a:cubicBezTo>
                  <a:pt x="29" y="77"/>
                  <a:pt x="29" y="77"/>
                  <a:pt x="29" y="77"/>
                </a:cubicBezTo>
                <a:cubicBezTo>
                  <a:pt x="29" y="77"/>
                  <a:pt x="29" y="77"/>
                  <a:pt x="29" y="77"/>
                </a:cubicBezTo>
                <a:cubicBezTo>
                  <a:pt x="29" y="77"/>
                  <a:pt x="29" y="77"/>
                  <a:pt x="29" y="77"/>
                </a:cubicBezTo>
                <a:cubicBezTo>
                  <a:pt x="29" y="77"/>
                  <a:pt x="29" y="77"/>
                  <a:pt x="29" y="77"/>
                </a:cubicBezTo>
                <a:cubicBezTo>
                  <a:pt x="29" y="77"/>
                  <a:pt x="29" y="77"/>
                  <a:pt x="29" y="77"/>
                </a:cubicBezTo>
                <a:cubicBezTo>
                  <a:pt x="30" y="77"/>
                  <a:pt x="30" y="77"/>
                  <a:pt x="30" y="77"/>
                </a:cubicBezTo>
                <a:cubicBezTo>
                  <a:pt x="30" y="77"/>
                  <a:pt x="30" y="77"/>
                  <a:pt x="30" y="77"/>
                </a:cubicBezTo>
                <a:cubicBezTo>
                  <a:pt x="30" y="77"/>
                  <a:pt x="30" y="77"/>
                  <a:pt x="30" y="77"/>
                </a:cubicBezTo>
                <a:cubicBezTo>
                  <a:pt x="30" y="77"/>
                  <a:pt x="30" y="77"/>
                  <a:pt x="30" y="77"/>
                </a:cubicBezTo>
                <a:cubicBezTo>
                  <a:pt x="30" y="77"/>
                  <a:pt x="30" y="77"/>
                  <a:pt x="30" y="77"/>
                </a:cubicBezTo>
                <a:cubicBezTo>
                  <a:pt x="30" y="77"/>
                  <a:pt x="30" y="77"/>
                  <a:pt x="30" y="77"/>
                </a:cubicBezTo>
                <a:cubicBezTo>
                  <a:pt x="30" y="77"/>
                  <a:pt x="30" y="77"/>
                  <a:pt x="30" y="77"/>
                </a:cubicBezTo>
                <a:cubicBezTo>
                  <a:pt x="30" y="77"/>
                  <a:pt x="30" y="77"/>
                  <a:pt x="30" y="77"/>
                </a:cubicBezTo>
                <a:cubicBezTo>
                  <a:pt x="30" y="77"/>
                  <a:pt x="30" y="77"/>
                  <a:pt x="30" y="77"/>
                </a:cubicBezTo>
                <a:cubicBezTo>
                  <a:pt x="31" y="77"/>
                  <a:pt x="31" y="77"/>
                  <a:pt x="31" y="77"/>
                </a:cubicBezTo>
                <a:cubicBezTo>
                  <a:pt x="31" y="77"/>
                  <a:pt x="31" y="77"/>
                  <a:pt x="31" y="77"/>
                </a:cubicBezTo>
                <a:cubicBezTo>
                  <a:pt x="31" y="76"/>
                  <a:pt x="31" y="76"/>
                  <a:pt x="31" y="76"/>
                </a:cubicBezTo>
                <a:cubicBezTo>
                  <a:pt x="31" y="76"/>
                  <a:pt x="31" y="76"/>
                  <a:pt x="31" y="76"/>
                </a:cubicBezTo>
                <a:cubicBezTo>
                  <a:pt x="31" y="76"/>
                  <a:pt x="31" y="76"/>
                  <a:pt x="31" y="76"/>
                </a:cubicBezTo>
                <a:cubicBezTo>
                  <a:pt x="45" y="62"/>
                  <a:pt x="59" y="48"/>
                  <a:pt x="74" y="34"/>
                </a:cubicBezTo>
                <a:cubicBezTo>
                  <a:pt x="76" y="31"/>
                  <a:pt x="77" y="28"/>
                  <a:pt x="77" y="25"/>
                </a:cubicBezTo>
                <a:cubicBezTo>
                  <a:pt x="77" y="25"/>
                  <a:pt x="77" y="25"/>
                  <a:pt x="77" y="25"/>
                </a:cubicBezTo>
                <a:close/>
                <a:moveTo>
                  <a:pt x="38" y="18"/>
                </a:moveTo>
                <a:cubicBezTo>
                  <a:pt x="38" y="18"/>
                  <a:pt x="38" y="18"/>
                  <a:pt x="38" y="18"/>
                </a:cubicBezTo>
                <a:cubicBezTo>
                  <a:pt x="42" y="22"/>
                  <a:pt x="42" y="22"/>
                  <a:pt x="42" y="22"/>
                </a:cubicBezTo>
                <a:cubicBezTo>
                  <a:pt x="11" y="52"/>
                  <a:pt x="11" y="52"/>
                  <a:pt x="11" y="52"/>
                </a:cubicBezTo>
                <a:cubicBezTo>
                  <a:pt x="7" y="48"/>
                  <a:pt x="7" y="48"/>
                  <a:pt x="7" y="48"/>
                </a:cubicBezTo>
                <a:cubicBezTo>
                  <a:pt x="38" y="18"/>
                  <a:pt x="38" y="18"/>
                  <a:pt x="38" y="18"/>
                </a:cubicBezTo>
                <a:close/>
                <a:moveTo>
                  <a:pt x="6" y="71"/>
                </a:moveTo>
                <a:cubicBezTo>
                  <a:pt x="6" y="71"/>
                  <a:pt x="6" y="71"/>
                  <a:pt x="6" y="71"/>
                </a:cubicBezTo>
                <a:cubicBezTo>
                  <a:pt x="6" y="56"/>
                  <a:pt x="6" y="56"/>
                  <a:pt x="6" y="56"/>
                </a:cubicBezTo>
                <a:cubicBezTo>
                  <a:pt x="21" y="71"/>
                  <a:pt x="21" y="71"/>
                  <a:pt x="21" y="71"/>
                </a:cubicBezTo>
                <a:cubicBezTo>
                  <a:pt x="6" y="71"/>
                  <a:pt x="6" y="71"/>
                  <a:pt x="6" y="71"/>
                </a:cubicBezTo>
                <a:close/>
                <a:moveTo>
                  <a:pt x="14" y="55"/>
                </a:moveTo>
                <a:cubicBezTo>
                  <a:pt x="14" y="55"/>
                  <a:pt x="14" y="55"/>
                  <a:pt x="14" y="55"/>
                </a:cubicBezTo>
                <a:cubicBezTo>
                  <a:pt x="44" y="24"/>
                  <a:pt x="44" y="24"/>
                  <a:pt x="44" y="24"/>
                </a:cubicBezTo>
                <a:cubicBezTo>
                  <a:pt x="52" y="32"/>
                  <a:pt x="52" y="32"/>
                  <a:pt x="52" y="32"/>
                </a:cubicBezTo>
                <a:cubicBezTo>
                  <a:pt x="22" y="63"/>
                  <a:pt x="22" y="63"/>
                  <a:pt x="22" y="63"/>
                </a:cubicBezTo>
                <a:cubicBezTo>
                  <a:pt x="14" y="55"/>
                  <a:pt x="14" y="55"/>
                  <a:pt x="14" y="55"/>
                </a:cubicBezTo>
                <a:close/>
                <a:moveTo>
                  <a:pt x="29" y="69"/>
                </a:moveTo>
                <a:cubicBezTo>
                  <a:pt x="29" y="69"/>
                  <a:pt x="29" y="69"/>
                  <a:pt x="29" y="69"/>
                </a:cubicBezTo>
                <a:cubicBezTo>
                  <a:pt x="25" y="66"/>
                  <a:pt x="25" y="66"/>
                  <a:pt x="25" y="66"/>
                </a:cubicBezTo>
                <a:cubicBezTo>
                  <a:pt x="55" y="35"/>
                  <a:pt x="55" y="35"/>
                  <a:pt x="55" y="35"/>
                </a:cubicBezTo>
                <a:cubicBezTo>
                  <a:pt x="59" y="39"/>
                  <a:pt x="59" y="39"/>
                  <a:pt x="59" y="39"/>
                </a:cubicBezTo>
                <a:cubicBezTo>
                  <a:pt x="29" y="69"/>
                  <a:pt x="29" y="69"/>
                  <a:pt x="29" y="69"/>
                </a:cubicBezTo>
                <a:close/>
                <a:moveTo>
                  <a:pt x="71" y="25"/>
                </a:moveTo>
                <a:cubicBezTo>
                  <a:pt x="71" y="25"/>
                  <a:pt x="71" y="25"/>
                  <a:pt x="71" y="25"/>
                </a:cubicBezTo>
                <a:cubicBezTo>
                  <a:pt x="71" y="25"/>
                  <a:pt x="71" y="25"/>
                  <a:pt x="71" y="25"/>
                </a:cubicBezTo>
                <a:cubicBezTo>
                  <a:pt x="71" y="27"/>
                  <a:pt x="70" y="28"/>
                  <a:pt x="69" y="29"/>
                </a:cubicBezTo>
                <a:cubicBezTo>
                  <a:pt x="66" y="32"/>
                  <a:pt x="66" y="32"/>
                  <a:pt x="66" y="32"/>
                </a:cubicBezTo>
                <a:cubicBezTo>
                  <a:pt x="64" y="34"/>
                  <a:pt x="64" y="34"/>
                  <a:pt x="64" y="34"/>
                </a:cubicBezTo>
                <a:cubicBezTo>
                  <a:pt x="64" y="34"/>
                  <a:pt x="64" y="34"/>
                  <a:pt x="64" y="34"/>
                </a:cubicBezTo>
                <a:cubicBezTo>
                  <a:pt x="42" y="13"/>
                  <a:pt x="42" y="13"/>
                  <a:pt x="42" y="13"/>
                </a:cubicBezTo>
                <a:cubicBezTo>
                  <a:pt x="45" y="11"/>
                  <a:pt x="45" y="11"/>
                  <a:pt x="45" y="11"/>
                </a:cubicBezTo>
                <a:cubicBezTo>
                  <a:pt x="48" y="8"/>
                  <a:pt x="48" y="8"/>
                  <a:pt x="48" y="8"/>
                </a:cubicBezTo>
                <a:cubicBezTo>
                  <a:pt x="49" y="7"/>
                  <a:pt x="50" y="6"/>
                  <a:pt x="52" y="6"/>
                </a:cubicBezTo>
                <a:cubicBezTo>
                  <a:pt x="53" y="6"/>
                  <a:pt x="54" y="7"/>
                  <a:pt x="55" y="8"/>
                </a:cubicBezTo>
                <a:cubicBezTo>
                  <a:pt x="69" y="21"/>
                  <a:pt x="69" y="21"/>
                  <a:pt x="69" y="21"/>
                </a:cubicBezTo>
                <a:cubicBezTo>
                  <a:pt x="70" y="22"/>
                  <a:pt x="71" y="24"/>
                  <a:pt x="71" y="2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Freeform 29"/>
          <p:cNvSpPr>
            <a:spLocks noEditPoints="1"/>
          </p:cNvSpPr>
          <p:nvPr/>
        </p:nvSpPr>
        <p:spPr bwMode="auto">
          <a:xfrm>
            <a:off x="5149988" y="1885143"/>
            <a:ext cx="197821" cy="203780"/>
          </a:xfrm>
          <a:custGeom>
            <a:avLst/>
            <a:gdLst>
              <a:gd name="T0" fmla="*/ 80 w 85"/>
              <a:gd name="T1" fmla="*/ 48 h 87"/>
              <a:gd name="T2" fmla="*/ 76 w 85"/>
              <a:gd name="T3" fmla="*/ 45 h 87"/>
              <a:gd name="T4" fmla="*/ 77 w 85"/>
              <a:gd name="T5" fmla="*/ 43 h 87"/>
              <a:gd name="T6" fmla="*/ 36 w 85"/>
              <a:gd name="T7" fmla="*/ 16 h 87"/>
              <a:gd name="T8" fmla="*/ 39 w 85"/>
              <a:gd name="T9" fmla="*/ 12 h 87"/>
              <a:gd name="T10" fmla="*/ 26 w 85"/>
              <a:gd name="T11" fmla="*/ 1 h 87"/>
              <a:gd name="T12" fmla="*/ 21 w 85"/>
              <a:gd name="T13" fmla="*/ 2 h 87"/>
              <a:gd name="T14" fmla="*/ 1 w 85"/>
              <a:gd name="T15" fmla="*/ 37 h 87"/>
              <a:gd name="T16" fmla="*/ 14 w 85"/>
              <a:gd name="T17" fmla="*/ 48 h 87"/>
              <a:gd name="T18" fmla="*/ 18 w 85"/>
              <a:gd name="T19" fmla="*/ 47 h 87"/>
              <a:gd name="T20" fmla="*/ 23 w 85"/>
              <a:gd name="T21" fmla="*/ 45 h 87"/>
              <a:gd name="T22" fmla="*/ 22 w 85"/>
              <a:gd name="T23" fmla="*/ 49 h 87"/>
              <a:gd name="T24" fmla="*/ 39 w 85"/>
              <a:gd name="T25" fmla="*/ 69 h 87"/>
              <a:gd name="T26" fmla="*/ 22 w 85"/>
              <a:gd name="T27" fmla="*/ 81 h 87"/>
              <a:gd name="T28" fmla="*/ 22 w 85"/>
              <a:gd name="T29" fmla="*/ 87 h 87"/>
              <a:gd name="T30" fmla="*/ 67 w 85"/>
              <a:gd name="T31" fmla="*/ 84 h 87"/>
              <a:gd name="T32" fmla="*/ 46 w 85"/>
              <a:gd name="T33" fmla="*/ 81 h 87"/>
              <a:gd name="T34" fmla="*/ 51 w 85"/>
              <a:gd name="T35" fmla="*/ 67 h 87"/>
              <a:gd name="T36" fmla="*/ 60 w 85"/>
              <a:gd name="T37" fmla="*/ 66 h 87"/>
              <a:gd name="T38" fmla="*/ 64 w 85"/>
              <a:gd name="T39" fmla="*/ 65 h 87"/>
              <a:gd name="T40" fmla="*/ 70 w 85"/>
              <a:gd name="T41" fmla="*/ 65 h 87"/>
              <a:gd name="T42" fmla="*/ 73 w 85"/>
              <a:gd name="T43" fmla="*/ 67 h 87"/>
              <a:gd name="T44" fmla="*/ 80 w 85"/>
              <a:gd name="T45" fmla="*/ 60 h 87"/>
              <a:gd name="T46" fmla="*/ 84 w 85"/>
              <a:gd name="T47" fmla="*/ 54 h 87"/>
              <a:gd name="T48" fmla="*/ 84 w 85"/>
              <a:gd name="T49" fmla="*/ 54 h 87"/>
              <a:gd name="T50" fmla="*/ 17 w 85"/>
              <a:gd name="T51" fmla="*/ 37 h 87"/>
              <a:gd name="T52" fmla="*/ 16 w 85"/>
              <a:gd name="T53" fmla="*/ 37 h 87"/>
              <a:gd name="T54" fmla="*/ 14 w 85"/>
              <a:gd name="T55" fmla="*/ 41 h 87"/>
              <a:gd name="T56" fmla="*/ 25 w 85"/>
              <a:gd name="T57" fmla="*/ 8 h 87"/>
              <a:gd name="T58" fmla="*/ 30 w 85"/>
              <a:gd name="T59" fmla="*/ 14 h 87"/>
              <a:gd name="T60" fmla="*/ 29 w 85"/>
              <a:gd name="T61" fmla="*/ 15 h 87"/>
              <a:gd name="T62" fmla="*/ 48 w 85"/>
              <a:gd name="T63" fmla="*/ 62 h 87"/>
              <a:gd name="T64" fmla="*/ 43 w 85"/>
              <a:gd name="T65" fmla="*/ 63 h 87"/>
              <a:gd name="T66" fmla="*/ 33 w 85"/>
              <a:gd name="T67" fmla="*/ 59 h 87"/>
              <a:gd name="T68" fmla="*/ 29 w 85"/>
              <a:gd name="T69" fmla="*/ 48 h 87"/>
              <a:gd name="T70" fmla="*/ 48 w 85"/>
              <a:gd name="T71" fmla="*/ 62 h 87"/>
              <a:gd name="T72" fmla="*/ 62 w 85"/>
              <a:gd name="T73" fmla="*/ 56 h 87"/>
              <a:gd name="T74" fmla="*/ 60 w 85"/>
              <a:gd name="T75" fmla="*/ 59 h 87"/>
              <a:gd name="T76" fmla="*/ 57 w 85"/>
              <a:gd name="T77" fmla="*/ 57 h 87"/>
              <a:gd name="T78" fmla="*/ 28 w 85"/>
              <a:gd name="T79" fmla="*/ 40 h 87"/>
              <a:gd name="T80" fmla="*/ 28 w 85"/>
              <a:gd name="T81" fmla="*/ 40 h 87"/>
              <a:gd name="T82" fmla="*/ 28 w 85"/>
              <a:gd name="T83" fmla="*/ 40 h 87"/>
              <a:gd name="T84" fmla="*/ 31 w 85"/>
              <a:gd name="T85" fmla="*/ 20 h 87"/>
              <a:gd name="T86" fmla="*/ 69 w 85"/>
              <a:gd name="T87" fmla="*/ 44 h 87"/>
              <a:gd name="T88" fmla="*/ 68 w 85"/>
              <a:gd name="T89" fmla="*/ 45 h 87"/>
              <a:gd name="T90" fmla="*/ 62 w 85"/>
              <a:gd name="T91" fmla="*/ 56 h 87"/>
              <a:gd name="T92" fmla="*/ 75 w 85"/>
              <a:gd name="T93" fmla="*/ 57 h 87"/>
              <a:gd name="T94" fmla="*/ 73 w 85"/>
              <a:gd name="T95" fmla="*/ 60 h 87"/>
              <a:gd name="T96" fmla="*/ 70 w 85"/>
              <a:gd name="T97" fmla="*/ 50 h 87"/>
              <a:gd name="T98" fmla="*/ 75 w 85"/>
              <a:gd name="T99" fmla="*/ 57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85" h="87">
                <a:moveTo>
                  <a:pt x="83" y="49"/>
                </a:moveTo>
                <a:cubicBezTo>
                  <a:pt x="80" y="48"/>
                  <a:pt x="80" y="48"/>
                  <a:pt x="80" y="48"/>
                </a:cubicBezTo>
                <a:cubicBezTo>
                  <a:pt x="80" y="48"/>
                  <a:pt x="80" y="48"/>
                  <a:pt x="80" y="48"/>
                </a:cubicBezTo>
                <a:cubicBezTo>
                  <a:pt x="76" y="45"/>
                  <a:pt x="76" y="45"/>
                  <a:pt x="76" y="45"/>
                </a:cubicBezTo>
                <a:cubicBezTo>
                  <a:pt x="77" y="43"/>
                  <a:pt x="77" y="43"/>
                  <a:pt x="77" y="43"/>
                </a:cubicBezTo>
                <a:cubicBezTo>
                  <a:pt x="77" y="43"/>
                  <a:pt x="77" y="43"/>
                  <a:pt x="77" y="43"/>
                </a:cubicBezTo>
                <a:cubicBezTo>
                  <a:pt x="78" y="41"/>
                  <a:pt x="77" y="39"/>
                  <a:pt x="76" y="39"/>
                </a:cubicBezTo>
                <a:cubicBezTo>
                  <a:pt x="36" y="16"/>
                  <a:pt x="36" y="16"/>
                  <a:pt x="36" y="16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0"/>
                  <a:pt x="39" y="8"/>
                  <a:pt x="37" y="8"/>
                </a:cubicBezTo>
                <a:cubicBezTo>
                  <a:pt x="26" y="1"/>
                  <a:pt x="26" y="1"/>
                  <a:pt x="26" y="1"/>
                </a:cubicBezTo>
                <a:cubicBezTo>
                  <a:pt x="26" y="1"/>
                  <a:pt x="26" y="1"/>
                  <a:pt x="26" y="1"/>
                </a:cubicBezTo>
                <a:cubicBezTo>
                  <a:pt x="24" y="0"/>
                  <a:pt x="22" y="1"/>
                  <a:pt x="21" y="2"/>
                </a:cubicBezTo>
                <a:cubicBezTo>
                  <a:pt x="1" y="37"/>
                  <a:pt x="1" y="37"/>
                  <a:pt x="1" y="37"/>
                </a:cubicBezTo>
                <a:cubicBezTo>
                  <a:pt x="1" y="37"/>
                  <a:pt x="1" y="37"/>
                  <a:pt x="1" y="37"/>
                </a:cubicBezTo>
                <a:cubicBezTo>
                  <a:pt x="0" y="39"/>
                  <a:pt x="1" y="41"/>
                  <a:pt x="2" y="42"/>
                </a:cubicBezTo>
                <a:cubicBezTo>
                  <a:pt x="14" y="48"/>
                  <a:pt x="14" y="48"/>
                  <a:pt x="14" y="48"/>
                </a:cubicBezTo>
                <a:cubicBezTo>
                  <a:pt x="14" y="48"/>
                  <a:pt x="14" y="48"/>
                  <a:pt x="14" y="48"/>
                </a:cubicBezTo>
                <a:cubicBezTo>
                  <a:pt x="15" y="49"/>
                  <a:pt x="17" y="49"/>
                  <a:pt x="18" y="47"/>
                </a:cubicBezTo>
                <a:cubicBezTo>
                  <a:pt x="20" y="43"/>
                  <a:pt x="20" y="43"/>
                  <a:pt x="20" y="43"/>
                </a:cubicBezTo>
                <a:cubicBezTo>
                  <a:pt x="23" y="45"/>
                  <a:pt x="23" y="45"/>
                  <a:pt x="23" y="45"/>
                </a:cubicBezTo>
                <a:cubicBezTo>
                  <a:pt x="22" y="45"/>
                  <a:pt x="22" y="45"/>
                  <a:pt x="22" y="45"/>
                </a:cubicBezTo>
                <a:cubicBezTo>
                  <a:pt x="22" y="46"/>
                  <a:pt x="22" y="48"/>
                  <a:pt x="22" y="49"/>
                </a:cubicBezTo>
                <a:cubicBezTo>
                  <a:pt x="22" y="54"/>
                  <a:pt x="24" y="60"/>
                  <a:pt x="28" y="63"/>
                </a:cubicBezTo>
                <a:cubicBezTo>
                  <a:pt x="31" y="66"/>
                  <a:pt x="35" y="68"/>
                  <a:pt x="39" y="69"/>
                </a:cubicBezTo>
                <a:cubicBezTo>
                  <a:pt x="39" y="81"/>
                  <a:pt x="39" y="81"/>
                  <a:pt x="39" y="81"/>
                </a:cubicBezTo>
                <a:cubicBezTo>
                  <a:pt x="22" y="81"/>
                  <a:pt x="22" y="81"/>
                  <a:pt x="22" y="81"/>
                </a:cubicBezTo>
                <a:cubicBezTo>
                  <a:pt x="20" y="81"/>
                  <a:pt x="19" y="82"/>
                  <a:pt x="19" y="84"/>
                </a:cubicBezTo>
                <a:cubicBezTo>
                  <a:pt x="19" y="86"/>
                  <a:pt x="20" y="87"/>
                  <a:pt x="22" y="87"/>
                </a:cubicBezTo>
                <a:cubicBezTo>
                  <a:pt x="63" y="87"/>
                  <a:pt x="63" y="87"/>
                  <a:pt x="63" y="87"/>
                </a:cubicBezTo>
                <a:cubicBezTo>
                  <a:pt x="65" y="87"/>
                  <a:pt x="67" y="86"/>
                  <a:pt x="67" y="84"/>
                </a:cubicBezTo>
                <a:cubicBezTo>
                  <a:pt x="67" y="82"/>
                  <a:pt x="65" y="81"/>
                  <a:pt x="63" y="81"/>
                </a:cubicBezTo>
                <a:cubicBezTo>
                  <a:pt x="46" y="81"/>
                  <a:pt x="46" y="81"/>
                  <a:pt x="46" y="81"/>
                </a:cubicBezTo>
                <a:cubicBezTo>
                  <a:pt x="46" y="69"/>
                  <a:pt x="46" y="69"/>
                  <a:pt x="46" y="69"/>
                </a:cubicBezTo>
                <a:cubicBezTo>
                  <a:pt x="48" y="69"/>
                  <a:pt x="49" y="68"/>
                  <a:pt x="51" y="67"/>
                </a:cubicBezTo>
                <a:cubicBezTo>
                  <a:pt x="53" y="66"/>
                  <a:pt x="55" y="65"/>
                  <a:pt x="56" y="64"/>
                </a:cubicBezTo>
                <a:cubicBezTo>
                  <a:pt x="60" y="66"/>
                  <a:pt x="60" y="66"/>
                  <a:pt x="60" y="66"/>
                </a:cubicBezTo>
                <a:cubicBezTo>
                  <a:pt x="60" y="66"/>
                  <a:pt x="60" y="66"/>
                  <a:pt x="60" y="66"/>
                </a:cubicBezTo>
                <a:cubicBezTo>
                  <a:pt x="61" y="67"/>
                  <a:pt x="63" y="67"/>
                  <a:pt x="64" y="65"/>
                </a:cubicBezTo>
                <a:cubicBezTo>
                  <a:pt x="66" y="63"/>
                  <a:pt x="66" y="63"/>
                  <a:pt x="66" y="63"/>
                </a:cubicBezTo>
                <a:cubicBezTo>
                  <a:pt x="70" y="65"/>
                  <a:pt x="70" y="65"/>
                  <a:pt x="70" y="65"/>
                </a:cubicBezTo>
                <a:cubicBezTo>
                  <a:pt x="73" y="67"/>
                  <a:pt x="73" y="67"/>
                  <a:pt x="73" y="67"/>
                </a:cubicBezTo>
                <a:cubicBezTo>
                  <a:pt x="73" y="67"/>
                  <a:pt x="73" y="67"/>
                  <a:pt x="73" y="67"/>
                </a:cubicBezTo>
                <a:cubicBezTo>
                  <a:pt x="74" y="68"/>
                  <a:pt x="76" y="67"/>
                  <a:pt x="77" y="66"/>
                </a:cubicBezTo>
                <a:cubicBezTo>
                  <a:pt x="80" y="60"/>
                  <a:pt x="80" y="60"/>
                  <a:pt x="80" y="60"/>
                </a:cubicBezTo>
                <a:cubicBezTo>
                  <a:pt x="81" y="60"/>
                  <a:pt x="81" y="60"/>
                  <a:pt x="81" y="60"/>
                </a:cubicBezTo>
                <a:cubicBezTo>
                  <a:pt x="84" y="54"/>
                  <a:pt x="84" y="54"/>
                  <a:pt x="84" y="54"/>
                </a:cubicBezTo>
                <a:cubicBezTo>
                  <a:pt x="84" y="54"/>
                  <a:pt x="84" y="54"/>
                  <a:pt x="84" y="54"/>
                </a:cubicBezTo>
                <a:cubicBezTo>
                  <a:pt x="84" y="54"/>
                  <a:pt x="84" y="54"/>
                  <a:pt x="84" y="54"/>
                </a:cubicBezTo>
                <a:cubicBezTo>
                  <a:pt x="85" y="52"/>
                  <a:pt x="84" y="50"/>
                  <a:pt x="83" y="49"/>
                </a:cubicBezTo>
                <a:close/>
                <a:moveTo>
                  <a:pt x="17" y="37"/>
                </a:moveTo>
                <a:cubicBezTo>
                  <a:pt x="17" y="37"/>
                  <a:pt x="17" y="37"/>
                  <a:pt x="17" y="37"/>
                </a:cubicBezTo>
                <a:cubicBezTo>
                  <a:pt x="16" y="37"/>
                  <a:pt x="16" y="37"/>
                  <a:pt x="16" y="37"/>
                </a:cubicBezTo>
                <a:cubicBezTo>
                  <a:pt x="16" y="38"/>
                  <a:pt x="16" y="38"/>
                  <a:pt x="16" y="38"/>
                </a:cubicBezTo>
                <a:cubicBezTo>
                  <a:pt x="14" y="41"/>
                  <a:pt x="14" y="41"/>
                  <a:pt x="14" y="41"/>
                </a:cubicBezTo>
                <a:cubicBezTo>
                  <a:pt x="8" y="38"/>
                  <a:pt x="8" y="38"/>
                  <a:pt x="8" y="38"/>
                </a:cubicBezTo>
                <a:cubicBezTo>
                  <a:pt x="25" y="8"/>
                  <a:pt x="25" y="8"/>
                  <a:pt x="25" y="8"/>
                </a:cubicBezTo>
                <a:cubicBezTo>
                  <a:pt x="31" y="12"/>
                  <a:pt x="31" y="12"/>
                  <a:pt x="31" y="12"/>
                </a:cubicBezTo>
                <a:cubicBezTo>
                  <a:pt x="30" y="14"/>
                  <a:pt x="30" y="14"/>
                  <a:pt x="30" y="14"/>
                </a:cubicBezTo>
                <a:cubicBezTo>
                  <a:pt x="29" y="15"/>
                  <a:pt x="29" y="15"/>
                  <a:pt x="29" y="15"/>
                </a:cubicBezTo>
                <a:cubicBezTo>
                  <a:pt x="29" y="15"/>
                  <a:pt x="29" y="15"/>
                  <a:pt x="29" y="15"/>
                </a:cubicBezTo>
                <a:cubicBezTo>
                  <a:pt x="17" y="37"/>
                  <a:pt x="17" y="37"/>
                  <a:pt x="17" y="37"/>
                </a:cubicBezTo>
                <a:close/>
                <a:moveTo>
                  <a:pt x="48" y="62"/>
                </a:moveTo>
                <a:cubicBezTo>
                  <a:pt x="48" y="62"/>
                  <a:pt x="48" y="62"/>
                  <a:pt x="48" y="62"/>
                </a:cubicBezTo>
                <a:cubicBezTo>
                  <a:pt x="47" y="62"/>
                  <a:pt x="45" y="63"/>
                  <a:pt x="43" y="63"/>
                </a:cubicBezTo>
                <a:cubicBezTo>
                  <a:pt x="43" y="63"/>
                  <a:pt x="43" y="63"/>
                  <a:pt x="43" y="63"/>
                </a:cubicBezTo>
                <a:cubicBezTo>
                  <a:pt x="39" y="63"/>
                  <a:pt x="35" y="61"/>
                  <a:pt x="33" y="59"/>
                </a:cubicBezTo>
                <a:cubicBezTo>
                  <a:pt x="30" y="56"/>
                  <a:pt x="29" y="53"/>
                  <a:pt x="29" y="49"/>
                </a:cubicBezTo>
                <a:cubicBezTo>
                  <a:pt x="29" y="48"/>
                  <a:pt x="29" y="48"/>
                  <a:pt x="29" y="48"/>
                </a:cubicBezTo>
                <a:cubicBezTo>
                  <a:pt x="50" y="61"/>
                  <a:pt x="50" y="61"/>
                  <a:pt x="50" y="61"/>
                </a:cubicBezTo>
                <a:cubicBezTo>
                  <a:pt x="50" y="61"/>
                  <a:pt x="49" y="61"/>
                  <a:pt x="48" y="62"/>
                </a:cubicBezTo>
                <a:close/>
                <a:moveTo>
                  <a:pt x="62" y="56"/>
                </a:moveTo>
                <a:cubicBezTo>
                  <a:pt x="62" y="56"/>
                  <a:pt x="62" y="56"/>
                  <a:pt x="62" y="56"/>
                </a:cubicBezTo>
                <a:cubicBezTo>
                  <a:pt x="62" y="57"/>
                  <a:pt x="62" y="57"/>
                  <a:pt x="62" y="57"/>
                </a:cubicBezTo>
                <a:cubicBezTo>
                  <a:pt x="60" y="59"/>
                  <a:pt x="60" y="59"/>
                  <a:pt x="60" y="59"/>
                </a:cubicBezTo>
                <a:cubicBezTo>
                  <a:pt x="57" y="57"/>
                  <a:pt x="57" y="57"/>
                  <a:pt x="57" y="57"/>
                </a:cubicBezTo>
                <a:cubicBezTo>
                  <a:pt x="57" y="57"/>
                  <a:pt x="57" y="57"/>
                  <a:pt x="57" y="57"/>
                </a:cubicBezTo>
                <a:cubicBezTo>
                  <a:pt x="28" y="40"/>
                  <a:pt x="28" y="40"/>
                  <a:pt x="28" y="40"/>
                </a:cubicBezTo>
                <a:cubicBezTo>
                  <a:pt x="28" y="40"/>
                  <a:pt x="28" y="40"/>
                  <a:pt x="28" y="40"/>
                </a:cubicBezTo>
                <a:cubicBezTo>
                  <a:pt x="28" y="40"/>
                  <a:pt x="28" y="40"/>
                  <a:pt x="28" y="40"/>
                </a:cubicBezTo>
                <a:cubicBezTo>
                  <a:pt x="28" y="40"/>
                  <a:pt x="28" y="40"/>
                  <a:pt x="28" y="40"/>
                </a:cubicBezTo>
                <a:cubicBezTo>
                  <a:pt x="28" y="40"/>
                  <a:pt x="28" y="40"/>
                  <a:pt x="28" y="40"/>
                </a:cubicBezTo>
                <a:cubicBezTo>
                  <a:pt x="28" y="40"/>
                  <a:pt x="28" y="40"/>
                  <a:pt x="28" y="40"/>
                </a:cubicBezTo>
                <a:cubicBezTo>
                  <a:pt x="21" y="37"/>
                  <a:pt x="21" y="37"/>
                  <a:pt x="21" y="37"/>
                </a:cubicBezTo>
                <a:cubicBezTo>
                  <a:pt x="31" y="20"/>
                  <a:pt x="31" y="20"/>
                  <a:pt x="31" y="20"/>
                </a:cubicBezTo>
                <a:cubicBezTo>
                  <a:pt x="70" y="43"/>
                  <a:pt x="70" y="43"/>
                  <a:pt x="70" y="43"/>
                </a:cubicBezTo>
                <a:cubicBezTo>
                  <a:pt x="69" y="44"/>
                  <a:pt x="69" y="44"/>
                  <a:pt x="69" y="44"/>
                </a:cubicBezTo>
                <a:cubicBezTo>
                  <a:pt x="69" y="44"/>
                  <a:pt x="69" y="44"/>
                  <a:pt x="69" y="44"/>
                </a:cubicBezTo>
                <a:cubicBezTo>
                  <a:pt x="68" y="45"/>
                  <a:pt x="68" y="45"/>
                  <a:pt x="68" y="45"/>
                </a:cubicBezTo>
                <a:cubicBezTo>
                  <a:pt x="68" y="45"/>
                  <a:pt x="68" y="45"/>
                  <a:pt x="68" y="45"/>
                </a:cubicBezTo>
                <a:cubicBezTo>
                  <a:pt x="62" y="56"/>
                  <a:pt x="62" y="56"/>
                  <a:pt x="62" y="56"/>
                </a:cubicBezTo>
                <a:close/>
                <a:moveTo>
                  <a:pt x="75" y="57"/>
                </a:moveTo>
                <a:cubicBezTo>
                  <a:pt x="75" y="57"/>
                  <a:pt x="75" y="57"/>
                  <a:pt x="75" y="57"/>
                </a:cubicBezTo>
                <a:cubicBezTo>
                  <a:pt x="75" y="57"/>
                  <a:pt x="75" y="57"/>
                  <a:pt x="75" y="57"/>
                </a:cubicBezTo>
                <a:cubicBezTo>
                  <a:pt x="73" y="60"/>
                  <a:pt x="73" y="60"/>
                  <a:pt x="73" y="60"/>
                </a:cubicBezTo>
                <a:cubicBezTo>
                  <a:pt x="67" y="56"/>
                  <a:pt x="67" y="56"/>
                  <a:pt x="67" y="56"/>
                </a:cubicBezTo>
                <a:cubicBezTo>
                  <a:pt x="70" y="50"/>
                  <a:pt x="70" y="50"/>
                  <a:pt x="70" y="50"/>
                </a:cubicBezTo>
                <a:cubicBezTo>
                  <a:pt x="77" y="53"/>
                  <a:pt x="77" y="53"/>
                  <a:pt x="77" y="53"/>
                </a:cubicBezTo>
                <a:cubicBezTo>
                  <a:pt x="75" y="57"/>
                  <a:pt x="75" y="57"/>
                  <a:pt x="75" y="5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任意多边形 28"/>
          <p:cNvSpPr/>
          <p:nvPr/>
        </p:nvSpPr>
        <p:spPr>
          <a:xfrm>
            <a:off x="5408585" y="1651571"/>
            <a:ext cx="652249" cy="154443"/>
          </a:xfrm>
          <a:custGeom>
            <a:avLst/>
            <a:gdLst>
              <a:gd name="connsiteX0" fmla="*/ 0 w 1059180"/>
              <a:gd name="connsiteY0" fmla="*/ 205740 h 205740"/>
              <a:gd name="connsiteX1" fmla="*/ 205740 w 1059180"/>
              <a:gd name="connsiteY1" fmla="*/ 0 h 205740"/>
              <a:gd name="connsiteX2" fmla="*/ 1059180 w 1059180"/>
              <a:gd name="connsiteY2" fmla="*/ 0 h 205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59180" h="205740">
                <a:moveTo>
                  <a:pt x="0" y="205740"/>
                </a:moveTo>
                <a:lnTo>
                  <a:pt x="205740" y="0"/>
                </a:lnTo>
                <a:lnTo>
                  <a:pt x="1059180" y="0"/>
                </a:lnTo>
              </a:path>
            </a:pathLst>
          </a:custGeom>
          <a:noFill/>
          <a:ln w="6350" cap="flat">
            <a:solidFill>
              <a:schemeClr val="bg1">
                <a:lumMod val="5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任意多边形 33"/>
          <p:cNvSpPr/>
          <p:nvPr/>
        </p:nvSpPr>
        <p:spPr>
          <a:xfrm flipV="1">
            <a:off x="5408585" y="3559548"/>
            <a:ext cx="652249" cy="153172"/>
          </a:xfrm>
          <a:custGeom>
            <a:avLst/>
            <a:gdLst>
              <a:gd name="connsiteX0" fmla="*/ 0 w 1059180"/>
              <a:gd name="connsiteY0" fmla="*/ 205740 h 205740"/>
              <a:gd name="connsiteX1" fmla="*/ 205740 w 1059180"/>
              <a:gd name="connsiteY1" fmla="*/ 0 h 205740"/>
              <a:gd name="connsiteX2" fmla="*/ 1059180 w 1059180"/>
              <a:gd name="connsiteY2" fmla="*/ 0 h 205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59180" h="205740">
                <a:moveTo>
                  <a:pt x="0" y="205740"/>
                </a:moveTo>
                <a:lnTo>
                  <a:pt x="205740" y="0"/>
                </a:lnTo>
                <a:lnTo>
                  <a:pt x="1059180" y="0"/>
                </a:lnTo>
              </a:path>
            </a:pathLst>
          </a:custGeom>
          <a:noFill/>
          <a:ln w="6350" cap="flat">
            <a:solidFill>
              <a:schemeClr val="bg1">
                <a:lumMod val="5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任意多边形 34"/>
          <p:cNvSpPr/>
          <p:nvPr/>
        </p:nvSpPr>
        <p:spPr>
          <a:xfrm flipH="1">
            <a:off x="2987716" y="1651571"/>
            <a:ext cx="717942" cy="154443"/>
          </a:xfrm>
          <a:custGeom>
            <a:avLst/>
            <a:gdLst>
              <a:gd name="connsiteX0" fmla="*/ 0 w 1059180"/>
              <a:gd name="connsiteY0" fmla="*/ 205740 h 205740"/>
              <a:gd name="connsiteX1" fmla="*/ 205740 w 1059180"/>
              <a:gd name="connsiteY1" fmla="*/ 0 h 205740"/>
              <a:gd name="connsiteX2" fmla="*/ 1059180 w 1059180"/>
              <a:gd name="connsiteY2" fmla="*/ 0 h 205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59180" h="205740">
                <a:moveTo>
                  <a:pt x="0" y="205740"/>
                </a:moveTo>
                <a:lnTo>
                  <a:pt x="205740" y="0"/>
                </a:lnTo>
                <a:lnTo>
                  <a:pt x="1059180" y="0"/>
                </a:lnTo>
              </a:path>
            </a:pathLst>
          </a:custGeom>
          <a:noFill/>
          <a:ln w="6350" cap="flat">
            <a:solidFill>
              <a:schemeClr val="bg1">
                <a:lumMod val="5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任意多边形 35"/>
          <p:cNvSpPr/>
          <p:nvPr/>
        </p:nvSpPr>
        <p:spPr>
          <a:xfrm flipH="1" flipV="1">
            <a:off x="2987716" y="3559548"/>
            <a:ext cx="717942" cy="153172"/>
          </a:xfrm>
          <a:custGeom>
            <a:avLst/>
            <a:gdLst>
              <a:gd name="connsiteX0" fmla="*/ 0 w 1059180"/>
              <a:gd name="connsiteY0" fmla="*/ 205740 h 205740"/>
              <a:gd name="connsiteX1" fmla="*/ 205740 w 1059180"/>
              <a:gd name="connsiteY1" fmla="*/ 0 h 205740"/>
              <a:gd name="connsiteX2" fmla="*/ 1059180 w 1059180"/>
              <a:gd name="connsiteY2" fmla="*/ 0 h 205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59180" h="205740">
                <a:moveTo>
                  <a:pt x="0" y="205740"/>
                </a:moveTo>
                <a:lnTo>
                  <a:pt x="205740" y="0"/>
                </a:lnTo>
                <a:lnTo>
                  <a:pt x="1059180" y="0"/>
                </a:lnTo>
              </a:path>
            </a:pathLst>
          </a:custGeom>
          <a:noFill/>
          <a:ln w="6350" cap="flat">
            <a:solidFill>
              <a:schemeClr val="bg1">
                <a:lumMod val="5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Rectangle 24"/>
          <p:cNvSpPr>
            <a:spLocks noChangeArrowheads="1"/>
          </p:cNvSpPr>
          <p:nvPr/>
        </p:nvSpPr>
        <p:spPr bwMode="auto">
          <a:xfrm>
            <a:off x="6114362" y="1585974"/>
            <a:ext cx="142229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sz="1000" b="1" dirty="0">
                <a:solidFill>
                  <a:srgbClr val="FFFFFF">
                    <a:lumMod val="50000"/>
                  </a:srgbClr>
                </a:solidFill>
              </a:rPr>
              <a:t>TOPIC HEADER HERE</a:t>
            </a:r>
          </a:p>
        </p:txBody>
      </p:sp>
      <p:sp>
        <p:nvSpPr>
          <p:cNvPr id="27" name="矩形 26"/>
          <p:cNvSpPr/>
          <p:nvPr/>
        </p:nvSpPr>
        <p:spPr>
          <a:xfrm>
            <a:off x="6114362" y="1793457"/>
            <a:ext cx="1952515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templates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Rectangle 24"/>
          <p:cNvSpPr>
            <a:spLocks noChangeArrowheads="1"/>
          </p:cNvSpPr>
          <p:nvPr/>
        </p:nvSpPr>
        <p:spPr bwMode="auto">
          <a:xfrm>
            <a:off x="6136458" y="3635776"/>
            <a:ext cx="142229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sz="1000" b="1" dirty="0">
                <a:solidFill>
                  <a:srgbClr val="FFFFFF">
                    <a:lumMod val="50000"/>
                  </a:srgbClr>
                </a:solidFill>
              </a:rPr>
              <a:t>TOPIC HEADER HERE</a:t>
            </a:r>
          </a:p>
        </p:txBody>
      </p:sp>
      <p:sp>
        <p:nvSpPr>
          <p:cNvPr id="29" name="矩形 28"/>
          <p:cNvSpPr/>
          <p:nvPr/>
        </p:nvSpPr>
        <p:spPr>
          <a:xfrm>
            <a:off x="6136458" y="3843259"/>
            <a:ext cx="1952515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templates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Rectangle 24"/>
          <p:cNvSpPr>
            <a:spLocks noChangeArrowheads="1"/>
          </p:cNvSpPr>
          <p:nvPr/>
        </p:nvSpPr>
        <p:spPr bwMode="auto">
          <a:xfrm>
            <a:off x="1463744" y="1585974"/>
            <a:ext cx="142229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/>
            <a:r>
              <a:rPr lang="zh-CN" altLang="en-US" sz="1000" b="1" dirty="0">
                <a:solidFill>
                  <a:srgbClr val="FFFFFF">
                    <a:lumMod val="50000"/>
                  </a:srgbClr>
                </a:solidFill>
              </a:rPr>
              <a:t>TOPIC HEADER HERE</a:t>
            </a:r>
          </a:p>
        </p:txBody>
      </p:sp>
      <p:sp>
        <p:nvSpPr>
          <p:cNvPr id="31" name="矩形 30"/>
          <p:cNvSpPr/>
          <p:nvPr/>
        </p:nvSpPr>
        <p:spPr>
          <a:xfrm>
            <a:off x="955622" y="1793457"/>
            <a:ext cx="1952515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120000"/>
              </a:lnSpc>
              <a:spcBef>
                <a:spcPts val="300"/>
              </a:spcBef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templates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Rectangle 24"/>
          <p:cNvSpPr>
            <a:spLocks noChangeArrowheads="1"/>
          </p:cNvSpPr>
          <p:nvPr/>
        </p:nvSpPr>
        <p:spPr bwMode="auto">
          <a:xfrm>
            <a:off x="1485840" y="3635776"/>
            <a:ext cx="142229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/>
            <a:r>
              <a:rPr lang="zh-CN" altLang="en-US" sz="1000" b="1" dirty="0">
                <a:solidFill>
                  <a:srgbClr val="FFFFFF">
                    <a:lumMod val="50000"/>
                  </a:srgbClr>
                </a:solidFill>
              </a:rPr>
              <a:t>TOPIC HEADER HERE</a:t>
            </a:r>
          </a:p>
        </p:txBody>
      </p:sp>
      <p:sp>
        <p:nvSpPr>
          <p:cNvPr id="33" name="矩形 32"/>
          <p:cNvSpPr/>
          <p:nvPr/>
        </p:nvSpPr>
        <p:spPr>
          <a:xfrm>
            <a:off x="977718" y="3843259"/>
            <a:ext cx="1952515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120000"/>
              </a:lnSpc>
              <a:spcBef>
                <a:spcPts val="300"/>
              </a:spcBef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templates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 descr="10"/>
          <p:cNvSpPr>
            <a:spLocks noChangeArrowheads="1"/>
          </p:cNvSpPr>
          <p:nvPr/>
        </p:nvSpPr>
        <p:spPr bwMode="auto">
          <a:xfrm>
            <a:off x="369888" y="1332366"/>
            <a:ext cx="4202112" cy="1585912"/>
          </a:xfrm>
          <a:prstGeom prst="rect">
            <a:avLst/>
          </a:prstGeom>
          <a:blipFill dpi="0" rotWithShape="1">
            <a:blip r:embed="rId3"/>
            <a:srcRect/>
            <a:stretch>
              <a:fillRect b="-29584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ea typeface="华文细黑" panose="02010600040101010101" pitchFamily="2" charset="-122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4572000" y="1332366"/>
            <a:ext cx="4198938" cy="15859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ea typeface="华文细黑" panose="02010600040101010101" pitchFamily="2" charset="-122"/>
            </a:endParaRP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369888" y="2916691"/>
            <a:ext cx="4202112" cy="158591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ea typeface="华文细黑" panose="02010600040101010101" pitchFamily="2" charset="-122"/>
            </a:endParaRPr>
          </a:p>
        </p:txBody>
      </p:sp>
      <p:sp>
        <p:nvSpPr>
          <p:cNvPr id="23557" name="Rectangle 5" descr="bd949a1373f082024f15da5649fbfbedaa641b36副本"/>
          <p:cNvSpPr>
            <a:spLocks noChangeArrowheads="1"/>
          </p:cNvSpPr>
          <p:nvPr/>
        </p:nvSpPr>
        <p:spPr bwMode="auto">
          <a:xfrm>
            <a:off x="4572000" y="2917485"/>
            <a:ext cx="4198938" cy="1589882"/>
          </a:xfrm>
          <a:prstGeom prst="rect">
            <a:avLst/>
          </a:prstGeom>
          <a:blipFill dpi="0" rotWithShape="1">
            <a:blip r:embed="rId4"/>
            <a:srcRect/>
            <a:stretch>
              <a:fillRect b="-17161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ea typeface="华文细黑" panose="02010600040101010101" pitchFamily="2" charset="-122"/>
            </a:endParaRPr>
          </a:p>
        </p:txBody>
      </p:sp>
      <p:grpSp>
        <p:nvGrpSpPr>
          <p:cNvPr id="23558" name="Group 6"/>
          <p:cNvGrpSpPr/>
          <p:nvPr/>
        </p:nvGrpSpPr>
        <p:grpSpPr bwMode="auto">
          <a:xfrm>
            <a:off x="4930775" y="1695903"/>
            <a:ext cx="309563" cy="254000"/>
            <a:chOff x="0" y="0"/>
            <a:chExt cx="212" cy="174"/>
          </a:xfrm>
          <a:solidFill>
            <a:schemeClr val="bg1"/>
          </a:solidFill>
        </p:grpSpPr>
        <p:sp>
          <p:nvSpPr>
            <p:cNvPr id="23559" name="Freeform 7"/>
            <p:cNvSpPr>
              <a:spLocks noEditPoints="1"/>
            </p:cNvSpPr>
            <p:nvPr/>
          </p:nvSpPr>
          <p:spPr bwMode="auto">
            <a:xfrm>
              <a:off x="0" y="0"/>
              <a:ext cx="212" cy="174"/>
            </a:xfrm>
            <a:custGeom>
              <a:avLst/>
              <a:gdLst>
                <a:gd name="T0" fmla="*/ 0 w 212"/>
                <a:gd name="T1" fmla="*/ 0 h 174"/>
                <a:gd name="T2" fmla="*/ 0 w 212"/>
                <a:gd name="T3" fmla="*/ 174 h 174"/>
                <a:gd name="T4" fmla="*/ 212 w 212"/>
                <a:gd name="T5" fmla="*/ 174 h 174"/>
                <a:gd name="T6" fmla="*/ 212 w 212"/>
                <a:gd name="T7" fmla="*/ 0 h 174"/>
                <a:gd name="T8" fmla="*/ 0 w 212"/>
                <a:gd name="T9" fmla="*/ 0 h 174"/>
                <a:gd name="T10" fmla="*/ 194 w 212"/>
                <a:gd name="T11" fmla="*/ 19 h 174"/>
                <a:gd name="T12" fmla="*/ 194 w 212"/>
                <a:gd name="T13" fmla="*/ 56 h 174"/>
                <a:gd name="T14" fmla="*/ 129 w 212"/>
                <a:gd name="T15" fmla="*/ 105 h 174"/>
                <a:gd name="T16" fmla="*/ 111 w 212"/>
                <a:gd name="T17" fmla="*/ 91 h 174"/>
                <a:gd name="T18" fmla="*/ 111 w 212"/>
                <a:gd name="T19" fmla="*/ 91 h 174"/>
                <a:gd name="T20" fmla="*/ 86 w 212"/>
                <a:gd name="T21" fmla="*/ 71 h 174"/>
                <a:gd name="T22" fmla="*/ 18 w 212"/>
                <a:gd name="T23" fmla="*/ 108 h 174"/>
                <a:gd name="T24" fmla="*/ 18 w 212"/>
                <a:gd name="T25" fmla="*/ 19 h 174"/>
                <a:gd name="T26" fmla="*/ 194 w 212"/>
                <a:gd name="T27" fmla="*/ 19 h 174"/>
                <a:gd name="T28" fmla="*/ 18 w 212"/>
                <a:gd name="T29" fmla="*/ 154 h 174"/>
                <a:gd name="T30" fmla="*/ 18 w 212"/>
                <a:gd name="T31" fmla="*/ 128 h 174"/>
                <a:gd name="T32" fmla="*/ 84 w 212"/>
                <a:gd name="T33" fmla="*/ 92 h 174"/>
                <a:gd name="T34" fmla="*/ 128 w 212"/>
                <a:gd name="T35" fmla="*/ 128 h 174"/>
                <a:gd name="T36" fmla="*/ 128 w 212"/>
                <a:gd name="T37" fmla="*/ 128 h 174"/>
                <a:gd name="T38" fmla="*/ 142 w 212"/>
                <a:gd name="T39" fmla="*/ 140 h 174"/>
                <a:gd name="T40" fmla="*/ 154 w 212"/>
                <a:gd name="T41" fmla="*/ 126 h 174"/>
                <a:gd name="T42" fmla="*/ 143 w 212"/>
                <a:gd name="T43" fmla="*/ 117 h 174"/>
                <a:gd name="T44" fmla="*/ 194 w 212"/>
                <a:gd name="T45" fmla="*/ 79 h 174"/>
                <a:gd name="T46" fmla="*/ 194 w 212"/>
                <a:gd name="T47" fmla="*/ 154 h 174"/>
                <a:gd name="T48" fmla="*/ 18 w 212"/>
                <a:gd name="T49" fmla="*/ 15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2" h="174">
                  <a:moveTo>
                    <a:pt x="0" y="0"/>
                  </a:moveTo>
                  <a:lnTo>
                    <a:pt x="0" y="174"/>
                  </a:lnTo>
                  <a:lnTo>
                    <a:pt x="212" y="174"/>
                  </a:lnTo>
                  <a:lnTo>
                    <a:pt x="212" y="0"/>
                  </a:lnTo>
                  <a:lnTo>
                    <a:pt x="0" y="0"/>
                  </a:lnTo>
                  <a:close/>
                  <a:moveTo>
                    <a:pt x="194" y="19"/>
                  </a:moveTo>
                  <a:lnTo>
                    <a:pt x="194" y="56"/>
                  </a:lnTo>
                  <a:lnTo>
                    <a:pt x="129" y="105"/>
                  </a:lnTo>
                  <a:lnTo>
                    <a:pt x="111" y="91"/>
                  </a:lnTo>
                  <a:lnTo>
                    <a:pt x="111" y="91"/>
                  </a:lnTo>
                  <a:lnTo>
                    <a:pt x="86" y="71"/>
                  </a:lnTo>
                  <a:lnTo>
                    <a:pt x="18" y="108"/>
                  </a:lnTo>
                  <a:lnTo>
                    <a:pt x="18" y="19"/>
                  </a:lnTo>
                  <a:lnTo>
                    <a:pt x="194" y="19"/>
                  </a:lnTo>
                  <a:close/>
                  <a:moveTo>
                    <a:pt x="18" y="154"/>
                  </a:moveTo>
                  <a:lnTo>
                    <a:pt x="18" y="128"/>
                  </a:lnTo>
                  <a:lnTo>
                    <a:pt x="84" y="92"/>
                  </a:lnTo>
                  <a:lnTo>
                    <a:pt x="128" y="128"/>
                  </a:lnTo>
                  <a:lnTo>
                    <a:pt x="128" y="128"/>
                  </a:lnTo>
                  <a:lnTo>
                    <a:pt x="142" y="140"/>
                  </a:lnTo>
                  <a:lnTo>
                    <a:pt x="154" y="126"/>
                  </a:lnTo>
                  <a:lnTo>
                    <a:pt x="143" y="117"/>
                  </a:lnTo>
                  <a:lnTo>
                    <a:pt x="194" y="79"/>
                  </a:lnTo>
                  <a:lnTo>
                    <a:pt x="194" y="154"/>
                  </a:lnTo>
                  <a:lnTo>
                    <a:pt x="18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ea typeface="华文细黑" panose="02010600040101010101" pitchFamily="2" charset="-122"/>
              </a:endParaRPr>
            </a:p>
          </p:txBody>
        </p:sp>
        <p:sp>
          <p:nvSpPr>
            <p:cNvPr id="23560" name="Oval 8"/>
            <p:cNvSpPr>
              <a:spLocks noChangeArrowheads="1"/>
            </p:cNvSpPr>
            <p:nvPr/>
          </p:nvSpPr>
          <p:spPr bwMode="auto">
            <a:xfrm>
              <a:off x="123" y="36"/>
              <a:ext cx="34" cy="3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ea typeface="华文细黑" panose="02010600040101010101" pitchFamily="2" charset="-122"/>
              </a:endParaRPr>
            </a:p>
          </p:txBody>
        </p:sp>
      </p:grpSp>
      <p:grpSp>
        <p:nvGrpSpPr>
          <p:cNvPr id="23561" name="Group 9"/>
          <p:cNvGrpSpPr/>
          <p:nvPr/>
        </p:nvGrpSpPr>
        <p:grpSpPr bwMode="auto">
          <a:xfrm>
            <a:off x="1152525" y="3565978"/>
            <a:ext cx="309563" cy="307975"/>
            <a:chOff x="0" y="0"/>
            <a:chExt cx="213" cy="211"/>
          </a:xfrm>
        </p:grpSpPr>
        <p:sp>
          <p:nvSpPr>
            <p:cNvPr id="23562" name="Freeform 10"/>
            <p:cNvSpPr>
              <a:spLocks noEditPoints="1"/>
            </p:cNvSpPr>
            <p:nvPr/>
          </p:nvSpPr>
          <p:spPr bwMode="auto">
            <a:xfrm>
              <a:off x="0" y="0"/>
              <a:ext cx="213" cy="211"/>
            </a:xfrm>
            <a:custGeom>
              <a:avLst/>
              <a:gdLst>
                <a:gd name="T0" fmla="*/ 195 w 213"/>
                <a:gd name="T1" fmla="*/ 155 h 211"/>
                <a:gd name="T2" fmla="*/ 58 w 213"/>
                <a:gd name="T3" fmla="*/ 155 h 211"/>
                <a:gd name="T4" fmla="*/ 58 w 213"/>
                <a:gd name="T5" fmla="*/ 18 h 211"/>
                <a:gd name="T6" fmla="*/ 103 w 213"/>
                <a:gd name="T7" fmla="*/ 18 h 211"/>
                <a:gd name="T8" fmla="*/ 103 w 213"/>
                <a:gd name="T9" fmla="*/ 0 h 211"/>
                <a:gd name="T10" fmla="*/ 39 w 213"/>
                <a:gd name="T11" fmla="*/ 0 h 211"/>
                <a:gd name="T12" fmla="*/ 39 w 213"/>
                <a:gd name="T13" fmla="*/ 38 h 211"/>
                <a:gd name="T14" fmla="*/ 0 w 213"/>
                <a:gd name="T15" fmla="*/ 38 h 211"/>
                <a:gd name="T16" fmla="*/ 0 w 213"/>
                <a:gd name="T17" fmla="*/ 211 h 211"/>
                <a:gd name="T18" fmla="*/ 174 w 213"/>
                <a:gd name="T19" fmla="*/ 211 h 211"/>
                <a:gd name="T20" fmla="*/ 174 w 213"/>
                <a:gd name="T21" fmla="*/ 173 h 211"/>
                <a:gd name="T22" fmla="*/ 213 w 213"/>
                <a:gd name="T23" fmla="*/ 173 h 211"/>
                <a:gd name="T24" fmla="*/ 213 w 213"/>
                <a:gd name="T25" fmla="*/ 108 h 211"/>
                <a:gd name="T26" fmla="*/ 195 w 213"/>
                <a:gd name="T27" fmla="*/ 108 h 211"/>
                <a:gd name="T28" fmla="*/ 195 w 213"/>
                <a:gd name="T29" fmla="*/ 155 h 211"/>
                <a:gd name="T30" fmla="*/ 155 w 213"/>
                <a:gd name="T31" fmla="*/ 193 h 211"/>
                <a:gd name="T32" fmla="*/ 19 w 213"/>
                <a:gd name="T33" fmla="*/ 193 h 211"/>
                <a:gd name="T34" fmla="*/ 19 w 213"/>
                <a:gd name="T35" fmla="*/ 56 h 211"/>
                <a:gd name="T36" fmla="*/ 39 w 213"/>
                <a:gd name="T37" fmla="*/ 56 h 211"/>
                <a:gd name="T38" fmla="*/ 39 w 213"/>
                <a:gd name="T39" fmla="*/ 173 h 211"/>
                <a:gd name="T40" fmla="*/ 155 w 213"/>
                <a:gd name="T41" fmla="*/ 173 h 211"/>
                <a:gd name="T42" fmla="*/ 155 w 213"/>
                <a:gd name="T43" fmla="*/ 19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3" h="211">
                  <a:moveTo>
                    <a:pt x="195" y="155"/>
                  </a:moveTo>
                  <a:lnTo>
                    <a:pt x="58" y="155"/>
                  </a:lnTo>
                  <a:lnTo>
                    <a:pt x="58" y="18"/>
                  </a:lnTo>
                  <a:lnTo>
                    <a:pt x="103" y="18"/>
                  </a:lnTo>
                  <a:lnTo>
                    <a:pt x="103" y="0"/>
                  </a:lnTo>
                  <a:lnTo>
                    <a:pt x="39" y="0"/>
                  </a:lnTo>
                  <a:lnTo>
                    <a:pt x="39" y="38"/>
                  </a:lnTo>
                  <a:lnTo>
                    <a:pt x="0" y="38"/>
                  </a:lnTo>
                  <a:lnTo>
                    <a:pt x="0" y="211"/>
                  </a:lnTo>
                  <a:lnTo>
                    <a:pt x="174" y="211"/>
                  </a:lnTo>
                  <a:lnTo>
                    <a:pt x="174" y="173"/>
                  </a:lnTo>
                  <a:lnTo>
                    <a:pt x="213" y="173"/>
                  </a:lnTo>
                  <a:lnTo>
                    <a:pt x="213" y="108"/>
                  </a:lnTo>
                  <a:lnTo>
                    <a:pt x="195" y="108"/>
                  </a:lnTo>
                  <a:lnTo>
                    <a:pt x="195" y="155"/>
                  </a:lnTo>
                  <a:close/>
                  <a:moveTo>
                    <a:pt x="155" y="193"/>
                  </a:moveTo>
                  <a:lnTo>
                    <a:pt x="19" y="193"/>
                  </a:lnTo>
                  <a:lnTo>
                    <a:pt x="19" y="56"/>
                  </a:lnTo>
                  <a:lnTo>
                    <a:pt x="39" y="56"/>
                  </a:lnTo>
                  <a:lnTo>
                    <a:pt x="39" y="173"/>
                  </a:lnTo>
                  <a:lnTo>
                    <a:pt x="155" y="173"/>
                  </a:lnTo>
                  <a:lnTo>
                    <a:pt x="155" y="1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ea typeface="华文细黑" panose="02010600040101010101" pitchFamily="2" charset="-122"/>
              </a:endParaRPr>
            </a:p>
          </p:txBody>
        </p:sp>
        <p:sp>
          <p:nvSpPr>
            <p:cNvPr id="23563" name="Freeform 11"/>
            <p:cNvSpPr/>
            <p:nvPr/>
          </p:nvSpPr>
          <p:spPr bwMode="auto">
            <a:xfrm>
              <a:off x="120" y="0"/>
              <a:ext cx="93" cy="92"/>
            </a:xfrm>
            <a:custGeom>
              <a:avLst/>
              <a:gdLst>
                <a:gd name="T0" fmla="*/ 16 w 93"/>
                <a:gd name="T1" fmla="*/ 0 h 92"/>
                <a:gd name="T2" fmla="*/ 16 w 93"/>
                <a:gd name="T3" fmla="*/ 18 h 92"/>
                <a:gd name="T4" fmla="*/ 61 w 93"/>
                <a:gd name="T5" fmla="*/ 18 h 92"/>
                <a:gd name="T6" fmla="*/ 0 w 93"/>
                <a:gd name="T7" fmla="*/ 80 h 92"/>
                <a:gd name="T8" fmla="*/ 13 w 93"/>
                <a:gd name="T9" fmla="*/ 92 h 92"/>
                <a:gd name="T10" fmla="*/ 75 w 93"/>
                <a:gd name="T11" fmla="*/ 30 h 92"/>
                <a:gd name="T12" fmla="*/ 75 w 93"/>
                <a:gd name="T13" fmla="*/ 77 h 92"/>
                <a:gd name="T14" fmla="*/ 93 w 93"/>
                <a:gd name="T15" fmla="*/ 77 h 92"/>
                <a:gd name="T16" fmla="*/ 93 w 93"/>
                <a:gd name="T17" fmla="*/ 0 h 92"/>
                <a:gd name="T18" fmla="*/ 16 w 93"/>
                <a:gd name="T19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" h="92">
                  <a:moveTo>
                    <a:pt x="16" y="0"/>
                  </a:moveTo>
                  <a:lnTo>
                    <a:pt x="16" y="18"/>
                  </a:lnTo>
                  <a:lnTo>
                    <a:pt x="61" y="18"/>
                  </a:lnTo>
                  <a:lnTo>
                    <a:pt x="0" y="80"/>
                  </a:lnTo>
                  <a:lnTo>
                    <a:pt x="13" y="92"/>
                  </a:lnTo>
                  <a:lnTo>
                    <a:pt x="75" y="30"/>
                  </a:lnTo>
                  <a:lnTo>
                    <a:pt x="75" y="77"/>
                  </a:lnTo>
                  <a:lnTo>
                    <a:pt x="93" y="77"/>
                  </a:lnTo>
                  <a:lnTo>
                    <a:pt x="93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ea typeface="华文细黑" panose="02010600040101010101" pitchFamily="2" charset="-122"/>
              </a:endParaRPr>
            </a:p>
          </p:txBody>
        </p:sp>
      </p:grp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5386388" y="1714953"/>
            <a:ext cx="170110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1000" dirty="0">
                <a:solidFill>
                  <a:schemeClr val="bg1"/>
                </a:solidFill>
                <a:ea typeface="华文细黑" panose="02010600040101010101" pitchFamily="2" charset="-122"/>
              </a:rPr>
              <a:t>Insert Header Topic Here</a:t>
            </a:r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4930775" y="2081666"/>
            <a:ext cx="3673475" cy="77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 dirty="0">
                <a:solidFill>
                  <a:schemeClr val="bg1"/>
                </a:solidFill>
                <a:ea typeface="华文细黑" panose="02010600040101010101" pitchFamily="2" charset="-122"/>
              </a:rPr>
              <a:t>WHAT MAKES US</a:t>
            </a:r>
            <a:r>
              <a:rPr lang="zh-CN" altLang="en-US" sz="1000" b="1" dirty="0">
                <a:solidFill>
                  <a:schemeClr val="bg1"/>
                </a:solidFill>
                <a:ea typeface="华文细黑" panose="02010600040101010101" pitchFamily="2" charset="-122"/>
              </a:rPr>
              <a:t> DIFFERENT </a:t>
            </a:r>
            <a:r>
              <a:rPr lang="zh-CN" altLang="en-US" sz="1000" dirty="0">
                <a:solidFill>
                  <a:schemeClr val="bg1"/>
                </a:solidFill>
                <a:ea typeface="华文细黑" panose="02010600040101010101" pitchFamily="2" charset="-122"/>
              </a:rPr>
              <a:t>?</a:t>
            </a:r>
          </a:p>
          <a:p>
            <a:pPr>
              <a:lnSpc>
                <a:spcPct val="120000"/>
              </a:lnSpc>
            </a:pPr>
            <a:endParaRPr lang="zh-CN" altLang="en-US" sz="800" dirty="0">
              <a:solidFill>
                <a:schemeClr val="bg1"/>
              </a:solidFill>
              <a:ea typeface="华文细黑" panose="0201060004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/>
                </a:solidFill>
                <a:ea typeface="华文细黑" panose="02010600040101010101" pitchFamily="2" charset="-122"/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  <a:ea typeface="华文细黑" panose="02010600040101010101" pitchFamily="2" charset="-122"/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  <a:ea typeface="华文细黑" panose="02010600040101010101" pitchFamily="2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/>
              </a:solidFill>
              <a:ea typeface="华文细黑" panose="02010600040101010101" pitchFamily="2" charset="-122"/>
            </a:endParaRPr>
          </a:p>
        </p:txBody>
      </p:sp>
      <p:sp>
        <p:nvSpPr>
          <p:cNvPr id="23566" name="Line 14"/>
          <p:cNvSpPr>
            <a:spLocks noChangeShapeType="1"/>
          </p:cNvSpPr>
          <p:nvPr/>
        </p:nvSpPr>
        <p:spPr bwMode="auto">
          <a:xfrm>
            <a:off x="5364163" y="1735591"/>
            <a:ext cx="1587" cy="198437"/>
          </a:xfrm>
          <a:prstGeom prst="line">
            <a:avLst/>
          </a:prstGeom>
          <a:noFill/>
          <a:ln w="6350" cmpd="sng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1625600" y="3585028"/>
            <a:ext cx="200247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1200">
                <a:solidFill>
                  <a:schemeClr val="bg1"/>
                </a:solidFill>
                <a:ea typeface="华文细黑" panose="02010600040101010101" pitchFamily="2" charset="-122"/>
              </a:rPr>
              <a:t>Insert Header Topic Here</a:t>
            </a:r>
          </a:p>
        </p:txBody>
      </p:sp>
      <p:sp>
        <p:nvSpPr>
          <p:cNvPr id="23568" name="Line 16"/>
          <p:cNvSpPr>
            <a:spLocks noChangeShapeType="1"/>
          </p:cNvSpPr>
          <p:nvPr/>
        </p:nvSpPr>
        <p:spPr bwMode="auto">
          <a:xfrm>
            <a:off x="1593850" y="3561216"/>
            <a:ext cx="0" cy="312737"/>
          </a:xfrm>
          <a:prstGeom prst="line">
            <a:avLst/>
          </a:prstGeom>
          <a:noFill/>
          <a:ln w="6350" cmpd="sng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69" name="Freeform 17"/>
          <p:cNvSpPr/>
          <p:nvPr/>
        </p:nvSpPr>
        <p:spPr bwMode="auto">
          <a:xfrm rot="10800000">
            <a:off x="4132263" y="1683203"/>
            <a:ext cx="441325" cy="885825"/>
          </a:xfrm>
          <a:custGeom>
            <a:avLst/>
            <a:gdLst>
              <a:gd name="T0" fmla="*/ 0 w 244"/>
              <a:gd name="T1" fmla="*/ 0 h 489"/>
              <a:gd name="T2" fmla="*/ 0 w 244"/>
              <a:gd name="T3" fmla="*/ 489 h 489"/>
              <a:gd name="T4" fmla="*/ 244 w 244"/>
              <a:gd name="T5" fmla="*/ 245 h 489"/>
              <a:gd name="T6" fmla="*/ 0 w 244"/>
              <a:gd name="T7" fmla="*/ 0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4" h="489">
                <a:moveTo>
                  <a:pt x="0" y="0"/>
                </a:moveTo>
                <a:cubicBezTo>
                  <a:pt x="0" y="489"/>
                  <a:pt x="0" y="489"/>
                  <a:pt x="0" y="489"/>
                </a:cubicBezTo>
                <a:cubicBezTo>
                  <a:pt x="135" y="489"/>
                  <a:pt x="244" y="379"/>
                  <a:pt x="244" y="245"/>
                </a:cubicBezTo>
                <a:cubicBezTo>
                  <a:pt x="244" y="110"/>
                  <a:pt x="135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ea typeface="华文细黑" panose="02010600040101010101" pitchFamily="2" charset="-122"/>
            </a:endParaRPr>
          </a:p>
        </p:txBody>
      </p:sp>
      <p:sp>
        <p:nvSpPr>
          <p:cNvPr id="23570" name="Freeform 18"/>
          <p:cNvSpPr/>
          <p:nvPr/>
        </p:nvSpPr>
        <p:spPr bwMode="auto">
          <a:xfrm>
            <a:off x="4572000" y="3277053"/>
            <a:ext cx="439738" cy="887413"/>
          </a:xfrm>
          <a:custGeom>
            <a:avLst/>
            <a:gdLst>
              <a:gd name="T0" fmla="*/ 0 w 244"/>
              <a:gd name="T1" fmla="*/ 0 h 489"/>
              <a:gd name="T2" fmla="*/ 0 w 244"/>
              <a:gd name="T3" fmla="*/ 489 h 489"/>
              <a:gd name="T4" fmla="*/ 244 w 244"/>
              <a:gd name="T5" fmla="*/ 245 h 489"/>
              <a:gd name="T6" fmla="*/ 0 w 244"/>
              <a:gd name="T7" fmla="*/ 0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4" h="489">
                <a:moveTo>
                  <a:pt x="0" y="0"/>
                </a:moveTo>
                <a:cubicBezTo>
                  <a:pt x="0" y="489"/>
                  <a:pt x="0" y="489"/>
                  <a:pt x="0" y="489"/>
                </a:cubicBezTo>
                <a:cubicBezTo>
                  <a:pt x="135" y="489"/>
                  <a:pt x="244" y="379"/>
                  <a:pt x="244" y="245"/>
                </a:cubicBezTo>
                <a:cubicBezTo>
                  <a:pt x="244" y="110"/>
                  <a:pt x="135" y="0"/>
                  <a:pt x="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ea typeface="华文细黑" panose="02010600040101010101" pitchFamily="2" charset="-122"/>
            </a:endParaRPr>
          </a:p>
        </p:txBody>
      </p:sp>
      <p:sp>
        <p:nvSpPr>
          <p:cNvPr id="23571" name="Freeform 19"/>
          <p:cNvSpPr/>
          <p:nvPr/>
        </p:nvSpPr>
        <p:spPr bwMode="auto">
          <a:xfrm>
            <a:off x="4687888" y="3558041"/>
            <a:ext cx="163512" cy="328612"/>
          </a:xfrm>
          <a:custGeom>
            <a:avLst/>
            <a:gdLst>
              <a:gd name="T0" fmla="*/ 0 w 52"/>
              <a:gd name="T1" fmla="*/ 0 h 104"/>
              <a:gd name="T2" fmla="*/ 52 w 52"/>
              <a:gd name="T3" fmla="*/ 52 h 104"/>
              <a:gd name="T4" fmla="*/ 0 w 52"/>
              <a:gd name="T5" fmla="*/ 10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2" h="104">
                <a:moveTo>
                  <a:pt x="0" y="0"/>
                </a:moveTo>
                <a:lnTo>
                  <a:pt x="52" y="52"/>
                </a:lnTo>
                <a:lnTo>
                  <a:pt x="0" y="104"/>
                </a:lnTo>
              </a:path>
            </a:pathLst>
          </a:custGeom>
          <a:noFill/>
          <a:ln w="12700" cap="flat" cmpd="sng">
            <a:solidFill>
              <a:schemeClr val="bg1"/>
            </a:solidFill>
            <a:round/>
          </a:ln>
        </p:spPr>
        <p:txBody>
          <a:bodyPr/>
          <a:lstStyle/>
          <a:p>
            <a:endParaRPr lang="zh-CN" altLang="en-US">
              <a:ea typeface="华文细黑" panose="02010600040101010101" pitchFamily="2" charset="-122"/>
            </a:endParaRPr>
          </a:p>
        </p:txBody>
      </p:sp>
      <p:sp>
        <p:nvSpPr>
          <p:cNvPr id="23572" name="Freeform 20"/>
          <p:cNvSpPr/>
          <p:nvPr/>
        </p:nvSpPr>
        <p:spPr bwMode="auto">
          <a:xfrm rot="10800000">
            <a:off x="4286250" y="1972128"/>
            <a:ext cx="165100" cy="330200"/>
          </a:xfrm>
          <a:custGeom>
            <a:avLst/>
            <a:gdLst>
              <a:gd name="T0" fmla="*/ 0 w 52"/>
              <a:gd name="T1" fmla="*/ 0 h 104"/>
              <a:gd name="T2" fmla="*/ 52 w 52"/>
              <a:gd name="T3" fmla="*/ 52 h 104"/>
              <a:gd name="T4" fmla="*/ 0 w 52"/>
              <a:gd name="T5" fmla="*/ 10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2" h="104">
                <a:moveTo>
                  <a:pt x="0" y="0"/>
                </a:moveTo>
                <a:lnTo>
                  <a:pt x="52" y="52"/>
                </a:lnTo>
                <a:lnTo>
                  <a:pt x="0" y="104"/>
                </a:lnTo>
              </a:path>
            </a:pathLst>
          </a:custGeom>
          <a:noFill/>
          <a:ln w="12700" cap="flat" cmpd="sng">
            <a:solidFill>
              <a:schemeClr val="bg1"/>
            </a:solidFill>
            <a:round/>
          </a:ln>
        </p:spPr>
        <p:txBody>
          <a:bodyPr/>
          <a:lstStyle/>
          <a:p>
            <a:endParaRPr lang="zh-CN" altLang="en-US">
              <a:ea typeface="华文细黑" panose="02010600040101010101" pitchFamily="2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" y="246509"/>
            <a:ext cx="179511" cy="2880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ea typeface="华文细黑" panose="02010600040101010101" pitchFamily="2" charset="-122"/>
            </a:endParaRPr>
          </a:p>
        </p:txBody>
      </p:sp>
      <p:sp>
        <p:nvSpPr>
          <p:cNvPr id="26" name="Rectangle 39"/>
          <p:cNvSpPr>
            <a:spLocks noChangeArrowheads="1"/>
          </p:cNvSpPr>
          <p:nvPr/>
        </p:nvSpPr>
        <p:spPr bwMode="auto">
          <a:xfrm>
            <a:off x="323528" y="266700"/>
            <a:ext cx="27780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此处添加标题文本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750" fill="hold"/>
                                            <p:tgtEl>
                                              <p:spTgt spid="235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750" fill="hold"/>
                                            <p:tgtEl>
                                              <p:spTgt spid="235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750" fill="hold"/>
                                            <p:tgtEl>
                                              <p:spTgt spid="235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750" fill="hold"/>
                                            <p:tgtEl>
                                              <p:spTgt spid="235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750" fill="hold"/>
                                            <p:tgtEl>
                                              <p:spTgt spid="235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750" fill="hold"/>
                                            <p:tgtEl>
                                              <p:spTgt spid="235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750" fill="hold"/>
                                            <p:tgtEl>
                                              <p:spTgt spid="235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750" fill="hold"/>
                                            <p:tgtEl>
                                              <p:spTgt spid="235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nodeType="withEffect" p14:presetBounceEnd="6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750" fill="hold"/>
                                            <p:tgtEl>
                                              <p:spTgt spid="235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750" fill="hold"/>
                                            <p:tgtEl>
                                              <p:spTgt spid="235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grpId="0" nodeType="withEffect" p14:presetBounceEnd="6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7" dur="750" fill="hold"/>
                                            <p:tgtEl>
                                              <p:spTgt spid="235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8" dur="750" fill="hold"/>
                                            <p:tgtEl>
                                              <p:spTgt spid="235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fill="hold" grpId="0" nodeType="withEffect" p14:presetBounceEnd="6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1" dur="750" fill="hold"/>
                                            <p:tgtEl>
                                              <p:spTgt spid="235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2" dur="750" fill="hold"/>
                                            <p:tgtEl>
                                              <p:spTgt spid="235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grpId="0" nodeType="withEffect" p14:presetBounceEnd="6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5" dur="750" fill="hold"/>
                                            <p:tgtEl>
                                              <p:spTgt spid="235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6" dur="750" fill="hold"/>
                                            <p:tgtEl>
                                              <p:spTgt spid="235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fill="hold" grpId="0" nodeType="withEffect" p14:presetBounceEnd="6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9" dur="750" fill="hold"/>
                                            <p:tgtEl>
                                              <p:spTgt spid="235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0" dur="750" fill="hold"/>
                                            <p:tgtEl>
                                              <p:spTgt spid="235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8" fill="hold" grpId="0" nodeType="withEffect" p14:presetBounceEnd="6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3" dur="750" fill="hold"/>
                                            <p:tgtEl>
                                              <p:spTgt spid="235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4" dur="750" fill="hold"/>
                                            <p:tgtEl>
                                              <p:spTgt spid="235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8" fill="hold" grpId="0" nodeType="withEffect" p14:presetBounceEnd="6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7" dur="750" fill="hold"/>
                                            <p:tgtEl>
                                              <p:spTgt spid="235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8" dur="750" fill="hold"/>
                                            <p:tgtEl>
                                              <p:spTgt spid="235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8" fill="hold" grpId="0" nodeType="withEffect" p14:presetBounceEnd="6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1" dur="750" fill="hold"/>
                                            <p:tgtEl>
                                              <p:spTgt spid="235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2" dur="750" fill="hold"/>
                                            <p:tgtEl>
                                              <p:spTgt spid="235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8" fill="hold" grpId="0" nodeType="withEffect" p14:presetBounceEnd="6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5" dur="750" fill="hold"/>
                                            <p:tgtEl>
                                              <p:spTgt spid="235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6" dur="750" fill="hold"/>
                                            <p:tgtEl>
                                              <p:spTgt spid="235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8" fill="hold" grpId="0" nodeType="withEffect" p14:presetBounceEnd="6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9" dur="750" fill="hold"/>
                                            <p:tgtEl>
                                              <p:spTgt spid="235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0" dur="750" fill="hold"/>
                                            <p:tgtEl>
                                              <p:spTgt spid="235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8" fill="hold" nodeType="withEffect" p14:presetBounceEnd="6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3" dur="750" fill="hold"/>
                                            <p:tgtEl>
                                              <p:spTgt spid="235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4" dur="750" fill="hold"/>
                                            <p:tgtEl>
                                              <p:spTgt spid="235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554" grpId="0" animBg="1"/>
          <p:bldP spid="23555" grpId="0" animBg="1"/>
          <p:bldP spid="23556" grpId="0" animBg="1"/>
          <p:bldP spid="23557" grpId="0" animBg="1"/>
          <p:bldP spid="23564" grpId="0"/>
          <p:bldP spid="23565" grpId="0"/>
          <p:bldP spid="23566" grpId="0" animBg="1"/>
          <p:bldP spid="23567" grpId="0"/>
          <p:bldP spid="23568" grpId="0" animBg="1"/>
          <p:bldP spid="23569" grpId="0" animBg="1"/>
          <p:bldP spid="23570" grpId="0" animBg="1"/>
          <p:bldP spid="23571" grpId="0" animBg="1"/>
          <p:bldP spid="2357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35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35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235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235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35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235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235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235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235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235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235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235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235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235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235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235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235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235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235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235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750" fill="hold"/>
                                            <p:tgtEl>
                                              <p:spTgt spid="235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750" fill="hold"/>
                                            <p:tgtEl>
                                              <p:spTgt spid="235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750" fill="hold"/>
                                            <p:tgtEl>
                                              <p:spTgt spid="235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750" fill="hold"/>
                                            <p:tgtEl>
                                              <p:spTgt spid="235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750" fill="hold"/>
                                            <p:tgtEl>
                                              <p:spTgt spid="235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750" fill="hold"/>
                                            <p:tgtEl>
                                              <p:spTgt spid="235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750" fill="hold"/>
                                            <p:tgtEl>
                                              <p:spTgt spid="235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750" fill="hold"/>
                                            <p:tgtEl>
                                              <p:spTgt spid="235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750" fill="hold"/>
                                            <p:tgtEl>
                                              <p:spTgt spid="235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750" fill="hold"/>
                                            <p:tgtEl>
                                              <p:spTgt spid="235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554" grpId="0" animBg="1"/>
          <p:bldP spid="23555" grpId="0" animBg="1"/>
          <p:bldP spid="23556" grpId="0" animBg="1"/>
          <p:bldP spid="23557" grpId="0" animBg="1"/>
          <p:bldP spid="23564" grpId="0"/>
          <p:bldP spid="23565" grpId="0"/>
          <p:bldP spid="23566" grpId="0" animBg="1"/>
          <p:bldP spid="23567" grpId="0"/>
          <p:bldP spid="23568" grpId="0" animBg="1"/>
          <p:bldP spid="23569" grpId="0" animBg="1"/>
          <p:bldP spid="23570" grpId="0" animBg="1"/>
          <p:bldP spid="23571" grpId="0" animBg="1"/>
          <p:bldP spid="23572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4043803" y="1358287"/>
            <a:ext cx="1056394" cy="1389270"/>
            <a:chOff x="3995936" y="1676400"/>
            <a:chExt cx="1056394" cy="1389270"/>
          </a:xfrm>
        </p:grpSpPr>
        <p:grpSp>
          <p:nvGrpSpPr>
            <p:cNvPr id="22" name="组合 21"/>
            <p:cNvGrpSpPr/>
            <p:nvPr/>
          </p:nvGrpSpPr>
          <p:grpSpPr>
            <a:xfrm>
              <a:off x="3995936" y="1676400"/>
              <a:ext cx="1056394" cy="1389270"/>
              <a:chOff x="1078816" y="964066"/>
              <a:chExt cx="2222812" cy="2923236"/>
            </a:xfrm>
          </p:grpSpPr>
          <p:sp>
            <p:nvSpPr>
              <p:cNvPr id="24" name="Freeform 7"/>
              <p:cNvSpPr/>
              <p:nvPr/>
            </p:nvSpPr>
            <p:spPr bwMode="auto">
              <a:xfrm>
                <a:off x="1078816" y="2540257"/>
                <a:ext cx="696716" cy="1019561"/>
              </a:xfrm>
              <a:custGeom>
                <a:avLst/>
                <a:gdLst>
                  <a:gd name="T0" fmla="*/ 94 w 375"/>
                  <a:gd name="T1" fmla="*/ 0 h 549"/>
                  <a:gd name="T2" fmla="*/ 11 w 375"/>
                  <a:gd name="T3" fmla="*/ 12 h 549"/>
                  <a:gd name="T4" fmla="*/ 0 w 375"/>
                  <a:gd name="T5" fmla="*/ 127 h 549"/>
                  <a:gd name="T6" fmla="*/ 174 w 375"/>
                  <a:gd name="T7" fmla="*/ 549 h 549"/>
                  <a:gd name="T8" fmla="*/ 375 w 375"/>
                  <a:gd name="T9" fmla="*/ 280 h 549"/>
                  <a:gd name="T10" fmla="*/ 94 w 375"/>
                  <a:gd name="T11" fmla="*/ 0 h 5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5" h="549">
                    <a:moveTo>
                      <a:pt x="94" y="0"/>
                    </a:moveTo>
                    <a:cubicBezTo>
                      <a:pt x="65" y="0"/>
                      <a:pt x="37" y="4"/>
                      <a:pt x="11" y="12"/>
                    </a:cubicBezTo>
                    <a:cubicBezTo>
                      <a:pt x="3" y="49"/>
                      <a:pt x="0" y="87"/>
                      <a:pt x="0" y="127"/>
                    </a:cubicBezTo>
                    <a:cubicBezTo>
                      <a:pt x="0" y="291"/>
                      <a:pt x="66" y="441"/>
                      <a:pt x="174" y="549"/>
                    </a:cubicBezTo>
                    <a:cubicBezTo>
                      <a:pt x="290" y="514"/>
                      <a:pt x="375" y="407"/>
                      <a:pt x="375" y="280"/>
                    </a:cubicBezTo>
                    <a:cubicBezTo>
                      <a:pt x="375" y="125"/>
                      <a:pt x="249" y="0"/>
                      <a:pt x="94" y="0"/>
                    </a:cubicBezTo>
                    <a:close/>
                  </a:path>
                </a:pathLst>
              </a:custGeom>
              <a:solidFill>
                <a:schemeClr val="accent3">
                  <a:alpha val="7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8"/>
              <p:cNvSpPr/>
              <p:nvPr/>
            </p:nvSpPr>
            <p:spPr bwMode="auto">
              <a:xfrm>
                <a:off x="1088093" y="2231327"/>
                <a:ext cx="600234" cy="615077"/>
              </a:xfrm>
              <a:custGeom>
                <a:avLst/>
                <a:gdLst>
                  <a:gd name="T0" fmla="*/ 158 w 323"/>
                  <a:gd name="T1" fmla="*/ 0 h 331"/>
                  <a:gd name="T2" fmla="*/ 51 w 323"/>
                  <a:gd name="T3" fmla="*/ 38 h 331"/>
                  <a:gd name="T4" fmla="*/ 0 w 323"/>
                  <a:gd name="T5" fmla="*/ 216 h 331"/>
                  <a:gd name="T6" fmla="*/ 158 w 323"/>
                  <a:gd name="T7" fmla="*/ 331 h 331"/>
                  <a:gd name="T8" fmla="*/ 323 w 323"/>
                  <a:gd name="T9" fmla="*/ 166 h 331"/>
                  <a:gd name="T10" fmla="*/ 158 w 323"/>
                  <a:gd name="T11" fmla="*/ 0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3" h="331">
                    <a:moveTo>
                      <a:pt x="158" y="0"/>
                    </a:moveTo>
                    <a:cubicBezTo>
                      <a:pt x="117" y="0"/>
                      <a:pt x="80" y="14"/>
                      <a:pt x="51" y="38"/>
                    </a:cubicBezTo>
                    <a:cubicBezTo>
                      <a:pt x="25" y="94"/>
                      <a:pt x="8" y="153"/>
                      <a:pt x="0" y="216"/>
                    </a:cubicBezTo>
                    <a:cubicBezTo>
                      <a:pt x="21" y="283"/>
                      <a:pt x="84" y="331"/>
                      <a:pt x="158" y="331"/>
                    </a:cubicBezTo>
                    <a:cubicBezTo>
                      <a:pt x="249" y="331"/>
                      <a:pt x="323" y="257"/>
                      <a:pt x="323" y="166"/>
                    </a:cubicBezTo>
                    <a:cubicBezTo>
                      <a:pt x="323" y="74"/>
                      <a:pt x="249" y="0"/>
                      <a:pt x="158" y="0"/>
                    </a:cubicBez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Oval 9"/>
              <p:cNvSpPr>
                <a:spLocks noChangeArrowheads="1"/>
              </p:cNvSpPr>
              <p:nvPr/>
            </p:nvSpPr>
            <p:spPr bwMode="auto">
              <a:xfrm>
                <a:off x="1530616" y="2179723"/>
                <a:ext cx="506964" cy="507925"/>
              </a:xfrm>
              <a:prstGeom prst="ellipse">
                <a:avLst/>
              </a:prstGeom>
              <a:solidFill>
                <a:schemeClr val="accent5">
                  <a:alpha val="7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Oval 10"/>
              <p:cNvSpPr>
                <a:spLocks noChangeArrowheads="1"/>
              </p:cNvSpPr>
              <p:nvPr/>
            </p:nvSpPr>
            <p:spPr bwMode="auto">
              <a:xfrm>
                <a:off x="2050137" y="1993832"/>
                <a:ext cx="576113" cy="574257"/>
              </a:xfrm>
              <a:prstGeom prst="ellipse">
                <a:avLst/>
              </a:prstGeom>
              <a:solidFill>
                <a:schemeClr val="accent6">
                  <a:alpha val="7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Oval 11"/>
              <p:cNvSpPr>
                <a:spLocks noChangeArrowheads="1"/>
              </p:cNvSpPr>
              <p:nvPr/>
            </p:nvSpPr>
            <p:spPr bwMode="auto">
              <a:xfrm>
                <a:off x="1688327" y="1950229"/>
                <a:ext cx="413762" cy="412834"/>
              </a:xfrm>
              <a:prstGeom prst="ellipse">
                <a:avLst/>
              </a:prstGeom>
              <a:solidFill>
                <a:schemeClr val="accent4">
                  <a:alpha val="7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Oval 12"/>
              <p:cNvSpPr>
                <a:spLocks noChangeArrowheads="1"/>
              </p:cNvSpPr>
              <p:nvPr/>
            </p:nvSpPr>
            <p:spPr bwMode="auto">
              <a:xfrm>
                <a:off x="1955510" y="1555021"/>
                <a:ext cx="256050" cy="256050"/>
              </a:xfrm>
              <a:prstGeom prst="ellipse">
                <a:avLst/>
              </a:prstGeom>
              <a:solidFill>
                <a:schemeClr val="accent4">
                  <a:alpha val="7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Oval 13"/>
              <p:cNvSpPr>
                <a:spLocks noChangeArrowheads="1"/>
              </p:cNvSpPr>
              <p:nvPr/>
            </p:nvSpPr>
            <p:spPr bwMode="auto">
              <a:xfrm>
                <a:off x="2389682" y="1158887"/>
                <a:ext cx="86278" cy="87205"/>
              </a:xfrm>
              <a:prstGeom prst="ellipse">
                <a:avLst/>
              </a:prstGeom>
              <a:solidFill>
                <a:schemeClr val="accent4">
                  <a:alpha val="7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Oval 14"/>
              <p:cNvSpPr>
                <a:spLocks noChangeArrowheads="1"/>
              </p:cNvSpPr>
              <p:nvPr/>
            </p:nvSpPr>
            <p:spPr bwMode="auto">
              <a:xfrm>
                <a:off x="1532470" y="1755408"/>
                <a:ext cx="85350" cy="85350"/>
              </a:xfrm>
              <a:prstGeom prst="ellipse">
                <a:avLst/>
              </a:pr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Oval 15"/>
              <p:cNvSpPr>
                <a:spLocks noChangeArrowheads="1"/>
              </p:cNvSpPr>
              <p:nvPr/>
            </p:nvSpPr>
            <p:spPr bwMode="auto">
              <a:xfrm>
                <a:off x="2068691" y="1905698"/>
                <a:ext cx="87205" cy="88133"/>
              </a:xfrm>
              <a:prstGeom prst="ellipse">
                <a:avLst/>
              </a:pr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16"/>
              <p:cNvSpPr/>
              <p:nvPr/>
            </p:nvSpPr>
            <p:spPr bwMode="auto">
              <a:xfrm>
                <a:off x="1673483" y="1653359"/>
                <a:ext cx="376653" cy="377581"/>
              </a:xfrm>
              <a:custGeom>
                <a:avLst/>
                <a:gdLst>
                  <a:gd name="T0" fmla="*/ 201 w 203"/>
                  <a:gd name="T1" fmla="*/ 98 h 203"/>
                  <a:gd name="T2" fmla="*/ 105 w 203"/>
                  <a:gd name="T3" fmla="*/ 201 h 203"/>
                  <a:gd name="T4" fmla="*/ 1 w 203"/>
                  <a:gd name="T5" fmla="*/ 105 h 203"/>
                  <a:gd name="T6" fmla="*/ 98 w 203"/>
                  <a:gd name="T7" fmla="*/ 1 h 203"/>
                  <a:gd name="T8" fmla="*/ 201 w 203"/>
                  <a:gd name="T9" fmla="*/ 98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3" h="203">
                    <a:moveTo>
                      <a:pt x="201" y="98"/>
                    </a:moveTo>
                    <a:cubicBezTo>
                      <a:pt x="203" y="153"/>
                      <a:pt x="160" y="200"/>
                      <a:pt x="105" y="201"/>
                    </a:cubicBezTo>
                    <a:cubicBezTo>
                      <a:pt x="49" y="203"/>
                      <a:pt x="3" y="160"/>
                      <a:pt x="1" y="105"/>
                    </a:cubicBezTo>
                    <a:cubicBezTo>
                      <a:pt x="0" y="49"/>
                      <a:pt x="43" y="3"/>
                      <a:pt x="98" y="1"/>
                    </a:cubicBezTo>
                    <a:cubicBezTo>
                      <a:pt x="153" y="0"/>
                      <a:pt x="200" y="43"/>
                      <a:pt x="201" y="98"/>
                    </a:cubicBez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Oval 17"/>
              <p:cNvSpPr>
                <a:spLocks noChangeArrowheads="1"/>
              </p:cNvSpPr>
              <p:nvPr/>
            </p:nvSpPr>
            <p:spPr bwMode="auto">
              <a:xfrm>
                <a:off x="1504639" y="1901988"/>
                <a:ext cx="141013" cy="143796"/>
              </a:xfrm>
              <a:prstGeom prst="ellipse">
                <a:avLst/>
              </a:prstGeom>
              <a:solidFill>
                <a:srgbClr val="00A0E9">
                  <a:alpha val="7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Oval 18"/>
              <p:cNvSpPr>
                <a:spLocks noChangeArrowheads="1"/>
              </p:cNvSpPr>
              <p:nvPr/>
            </p:nvSpPr>
            <p:spPr bwMode="auto">
              <a:xfrm>
                <a:off x="2167029" y="964066"/>
                <a:ext cx="142869" cy="142868"/>
              </a:xfrm>
              <a:prstGeom prst="ellipse">
                <a:avLst/>
              </a:prstGeom>
              <a:solidFill>
                <a:srgbClr val="00A0E9">
                  <a:alpha val="7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Oval 19"/>
              <p:cNvSpPr>
                <a:spLocks noChangeArrowheads="1"/>
              </p:cNvSpPr>
              <p:nvPr/>
            </p:nvSpPr>
            <p:spPr bwMode="auto">
              <a:xfrm>
                <a:off x="2276500" y="1307321"/>
                <a:ext cx="312641" cy="312641"/>
              </a:xfrm>
              <a:prstGeom prst="ellipse">
                <a:avLst/>
              </a:prstGeom>
              <a:solidFill>
                <a:schemeClr val="accent3">
                  <a:alpha val="7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Oval 20"/>
              <p:cNvSpPr>
                <a:spLocks noChangeArrowheads="1"/>
              </p:cNvSpPr>
              <p:nvPr/>
            </p:nvSpPr>
            <p:spPr bwMode="auto">
              <a:xfrm>
                <a:off x="2276500" y="1816638"/>
                <a:ext cx="312641" cy="314496"/>
              </a:xfrm>
              <a:prstGeom prst="ellipse">
                <a:avLst/>
              </a:prstGeom>
              <a:solidFill>
                <a:schemeClr val="accent3">
                  <a:alpha val="7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Oval 21"/>
              <p:cNvSpPr>
                <a:spLocks noChangeArrowheads="1"/>
              </p:cNvSpPr>
              <p:nvPr/>
            </p:nvSpPr>
            <p:spPr bwMode="auto">
              <a:xfrm>
                <a:off x="2754274" y="1514202"/>
                <a:ext cx="141013" cy="141013"/>
              </a:xfrm>
              <a:prstGeom prst="ellipse">
                <a:avLst/>
              </a:prstGeom>
              <a:solidFill>
                <a:schemeClr val="accent6">
                  <a:alpha val="7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Freeform 22"/>
              <p:cNvSpPr/>
              <p:nvPr/>
            </p:nvSpPr>
            <p:spPr bwMode="auto">
              <a:xfrm>
                <a:off x="2947240" y="2064338"/>
                <a:ext cx="348822" cy="600233"/>
              </a:xfrm>
              <a:custGeom>
                <a:avLst/>
                <a:gdLst>
                  <a:gd name="T0" fmla="*/ 0 w 188"/>
                  <a:gd name="T1" fmla="*/ 132 h 323"/>
                  <a:gd name="T2" fmla="*/ 188 w 188"/>
                  <a:gd name="T3" fmla="*/ 323 h 323"/>
                  <a:gd name="T4" fmla="*/ 53 w 188"/>
                  <a:gd name="T5" fmla="*/ 0 h 323"/>
                  <a:gd name="T6" fmla="*/ 0 w 188"/>
                  <a:gd name="T7" fmla="*/ 132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8" h="323">
                    <a:moveTo>
                      <a:pt x="0" y="132"/>
                    </a:moveTo>
                    <a:cubicBezTo>
                      <a:pt x="0" y="237"/>
                      <a:pt x="84" y="321"/>
                      <a:pt x="188" y="323"/>
                    </a:cubicBezTo>
                    <a:cubicBezTo>
                      <a:pt x="176" y="201"/>
                      <a:pt x="127" y="89"/>
                      <a:pt x="53" y="0"/>
                    </a:cubicBezTo>
                    <a:cubicBezTo>
                      <a:pt x="20" y="34"/>
                      <a:pt x="0" y="81"/>
                      <a:pt x="0" y="132"/>
                    </a:cubicBezTo>
                    <a:close/>
                  </a:path>
                </a:pathLst>
              </a:custGeom>
              <a:solidFill>
                <a:srgbClr val="00A0E9">
                  <a:alpha val="7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Freeform 23"/>
              <p:cNvSpPr/>
              <p:nvPr/>
            </p:nvSpPr>
            <p:spPr bwMode="auto">
              <a:xfrm>
                <a:off x="2563165" y="2261014"/>
                <a:ext cx="738463" cy="894319"/>
              </a:xfrm>
              <a:custGeom>
                <a:avLst/>
                <a:gdLst>
                  <a:gd name="T0" fmla="*/ 0 w 398"/>
                  <a:gd name="T1" fmla="*/ 241 h 481"/>
                  <a:gd name="T2" fmla="*/ 241 w 398"/>
                  <a:gd name="T3" fmla="*/ 481 h 481"/>
                  <a:gd name="T4" fmla="*/ 375 w 398"/>
                  <a:gd name="T5" fmla="*/ 440 h 481"/>
                  <a:gd name="T6" fmla="*/ 398 w 398"/>
                  <a:gd name="T7" fmla="*/ 277 h 481"/>
                  <a:gd name="T8" fmla="*/ 342 w 398"/>
                  <a:gd name="T9" fmla="*/ 22 h 481"/>
                  <a:gd name="T10" fmla="*/ 241 w 398"/>
                  <a:gd name="T11" fmla="*/ 0 h 481"/>
                  <a:gd name="T12" fmla="*/ 0 w 398"/>
                  <a:gd name="T13" fmla="*/ 241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8" h="481">
                    <a:moveTo>
                      <a:pt x="0" y="241"/>
                    </a:moveTo>
                    <a:cubicBezTo>
                      <a:pt x="0" y="374"/>
                      <a:pt x="108" y="481"/>
                      <a:pt x="241" y="481"/>
                    </a:cubicBezTo>
                    <a:cubicBezTo>
                      <a:pt x="291" y="481"/>
                      <a:pt x="337" y="466"/>
                      <a:pt x="375" y="440"/>
                    </a:cubicBezTo>
                    <a:cubicBezTo>
                      <a:pt x="390" y="388"/>
                      <a:pt x="398" y="333"/>
                      <a:pt x="398" y="277"/>
                    </a:cubicBezTo>
                    <a:cubicBezTo>
                      <a:pt x="398" y="186"/>
                      <a:pt x="378" y="100"/>
                      <a:pt x="342" y="22"/>
                    </a:cubicBezTo>
                    <a:cubicBezTo>
                      <a:pt x="311" y="8"/>
                      <a:pt x="277" y="0"/>
                      <a:pt x="241" y="0"/>
                    </a:cubicBezTo>
                    <a:cubicBezTo>
                      <a:pt x="108" y="0"/>
                      <a:pt x="0" y="108"/>
                      <a:pt x="0" y="241"/>
                    </a:cubicBez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Freeform 24"/>
              <p:cNvSpPr/>
              <p:nvPr/>
            </p:nvSpPr>
            <p:spPr bwMode="auto">
              <a:xfrm>
                <a:off x="2574297" y="2261014"/>
                <a:ext cx="415618" cy="355316"/>
              </a:xfrm>
              <a:custGeom>
                <a:avLst/>
                <a:gdLst>
                  <a:gd name="T0" fmla="*/ 0 w 224"/>
                  <a:gd name="T1" fmla="*/ 188 h 191"/>
                  <a:gd name="T2" fmla="*/ 33 w 224"/>
                  <a:gd name="T3" fmla="*/ 191 h 191"/>
                  <a:gd name="T4" fmla="*/ 224 w 224"/>
                  <a:gd name="T5" fmla="*/ 0 h 191"/>
                  <a:gd name="T6" fmla="*/ 0 w 224"/>
                  <a:gd name="T7" fmla="*/ 188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4" h="191">
                    <a:moveTo>
                      <a:pt x="0" y="188"/>
                    </a:moveTo>
                    <a:cubicBezTo>
                      <a:pt x="11" y="190"/>
                      <a:pt x="22" y="191"/>
                      <a:pt x="33" y="191"/>
                    </a:cubicBezTo>
                    <a:cubicBezTo>
                      <a:pt x="138" y="191"/>
                      <a:pt x="224" y="106"/>
                      <a:pt x="224" y="0"/>
                    </a:cubicBezTo>
                    <a:cubicBezTo>
                      <a:pt x="114" y="5"/>
                      <a:pt x="23" y="84"/>
                      <a:pt x="0" y="188"/>
                    </a:cubicBezTo>
                    <a:close/>
                  </a:path>
                </a:pathLst>
              </a:custGeom>
              <a:solidFill>
                <a:srgbClr val="00A0E9">
                  <a:alpha val="7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Freeform 25"/>
              <p:cNvSpPr/>
              <p:nvPr/>
            </p:nvSpPr>
            <p:spPr bwMode="auto">
              <a:xfrm>
                <a:off x="2840364" y="3083913"/>
                <a:ext cx="420165" cy="581208"/>
              </a:xfrm>
              <a:custGeom>
                <a:avLst/>
                <a:gdLst>
                  <a:gd name="T0" fmla="*/ 224 w 224"/>
                  <a:gd name="T1" fmla="*/ 0 h 310"/>
                  <a:gd name="T2" fmla="*/ 0 w 224"/>
                  <a:gd name="T3" fmla="*/ 240 h 310"/>
                  <a:gd name="T4" fmla="*/ 11 w 224"/>
                  <a:gd name="T5" fmla="*/ 310 h 310"/>
                  <a:gd name="T6" fmla="*/ 224 w 224"/>
                  <a:gd name="T7" fmla="*/ 0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4" h="310">
                    <a:moveTo>
                      <a:pt x="224" y="0"/>
                    </a:moveTo>
                    <a:cubicBezTo>
                      <a:pt x="99" y="9"/>
                      <a:pt x="0" y="113"/>
                      <a:pt x="0" y="240"/>
                    </a:cubicBezTo>
                    <a:cubicBezTo>
                      <a:pt x="0" y="265"/>
                      <a:pt x="4" y="288"/>
                      <a:pt x="11" y="310"/>
                    </a:cubicBezTo>
                    <a:cubicBezTo>
                      <a:pt x="112" y="233"/>
                      <a:pt x="187" y="125"/>
                      <a:pt x="224" y="0"/>
                    </a:cubicBezTo>
                    <a:close/>
                  </a:path>
                </a:pathLst>
              </a:custGeom>
              <a:solidFill>
                <a:srgbClr val="00A0E9">
                  <a:alpha val="7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Freeform 26"/>
              <p:cNvSpPr/>
              <p:nvPr/>
            </p:nvSpPr>
            <p:spPr bwMode="auto">
              <a:xfrm>
                <a:off x="1104792" y="3017103"/>
                <a:ext cx="615077" cy="753306"/>
              </a:xfrm>
              <a:custGeom>
                <a:avLst/>
                <a:gdLst>
                  <a:gd name="T0" fmla="*/ 22 w 331"/>
                  <a:gd name="T1" fmla="*/ 0 h 405"/>
                  <a:gd name="T2" fmla="*/ 0 w 331"/>
                  <a:gd name="T3" fmla="*/ 0 h 405"/>
                  <a:gd name="T4" fmla="*/ 316 w 331"/>
                  <a:gd name="T5" fmla="*/ 405 h 405"/>
                  <a:gd name="T6" fmla="*/ 331 w 331"/>
                  <a:gd name="T7" fmla="*/ 309 h 405"/>
                  <a:gd name="T8" fmla="*/ 22 w 331"/>
                  <a:gd name="T9" fmla="*/ 0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1" h="405">
                    <a:moveTo>
                      <a:pt x="22" y="0"/>
                    </a:moveTo>
                    <a:cubicBezTo>
                      <a:pt x="14" y="0"/>
                      <a:pt x="7" y="0"/>
                      <a:pt x="0" y="0"/>
                    </a:cubicBezTo>
                    <a:cubicBezTo>
                      <a:pt x="40" y="178"/>
                      <a:pt x="158" y="325"/>
                      <a:pt x="316" y="405"/>
                    </a:cubicBezTo>
                    <a:cubicBezTo>
                      <a:pt x="326" y="375"/>
                      <a:pt x="331" y="343"/>
                      <a:pt x="331" y="309"/>
                    </a:cubicBezTo>
                    <a:cubicBezTo>
                      <a:pt x="331" y="138"/>
                      <a:pt x="193" y="0"/>
                      <a:pt x="22" y="0"/>
                    </a:cubicBezTo>
                    <a:close/>
                  </a:path>
                </a:pathLst>
              </a:custGeom>
              <a:solidFill>
                <a:schemeClr val="accent4">
                  <a:alpha val="7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27"/>
              <p:cNvSpPr/>
              <p:nvPr/>
            </p:nvSpPr>
            <p:spPr bwMode="auto">
              <a:xfrm>
                <a:off x="1406301" y="2974428"/>
                <a:ext cx="1229226" cy="912874"/>
              </a:xfrm>
              <a:custGeom>
                <a:avLst/>
                <a:gdLst>
                  <a:gd name="T0" fmla="*/ 331 w 662"/>
                  <a:gd name="T1" fmla="*/ 0 h 491"/>
                  <a:gd name="T2" fmla="*/ 0 w 662"/>
                  <a:gd name="T3" fmla="*/ 317 h 491"/>
                  <a:gd name="T4" fmla="*/ 422 w 662"/>
                  <a:gd name="T5" fmla="*/ 491 h 491"/>
                  <a:gd name="T6" fmla="*/ 639 w 662"/>
                  <a:gd name="T7" fmla="*/ 451 h 491"/>
                  <a:gd name="T8" fmla="*/ 662 w 662"/>
                  <a:gd name="T9" fmla="*/ 331 h 491"/>
                  <a:gd name="T10" fmla="*/ 331 w 662"/>
                  <a:gd name="T11" fmla="*/ 0 h 4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2" h="491">
                    <a:moveTo>
                      <a:pt x="331" y="0"/>
                    </a:moveTo>
                    <a:cubicBezTo>
                      <a:pt x="153" y="0"/>
                      <a:pt x="7" y="141"/>
                      <a:pt x="0" y="317"/>
                    </a:cubicBezTo>
                    <a:cubicBezTo>
                      <a:pt x="108" y="425"/>
                      <a:pt x="258" y="491"/>
                      <a:pt x="422" y="491"/>
                    </a:cubicBezTo>
                    <a:cubicBezTo>
                      <a:pt x="499" y="491"/>
                      <a:pt x="572" y="477"/>
                      <a:pt x="639" y="451"/>
                    </a:cubicBezTo>
                    <a:cubicBezTo>
                      <a:pt x="654" y="414"/>
                      <a:pt x="662" y="373"/>
                      <a:pt x="662" y="331"/>
                    </a:cubicBezTo>
                    <a:cubicBezTo>
                      <a:pt x="662" y="148"/>
                      <a:pt x="514" y="0"/>
                      <a:pt x="331" y="0"/>
                    </a:cubicBezTo>
                    <a:close/>
                  </a:path>
                </a:pathLst>
              </a:custGeom>
              <a:solidFill>
                <a:schemeClr val="accent6">
                  <a:alpha val="7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Freeform 28"/>
              <p:cNvSpPr/>
              <p:nvPr/>
            </p:nvSpPr>
            <p:spPr bwMode="auto">
              <a:xfrm>
                <a:off x="2335874" y="2933609"/>
                <a:ext cx="874838" cy="872054"/>
              </a:xfrm>
              <a:custGeom>
                <a:avLst/>
                <a:gdLst>
                  <a:gd name="T0" fmla="*/ 471 w 471"/>
                  <a:gd name="T1" fmla="*/ 153 h 469"/>
                  <a:gd name="T2" fmla="*/ 244 w 471"/>
                  <a:gd name="T3" fmla="*/ 0 h 469"/>
                  <a:gd name="T4" fmla="*/ 0 w 471"/>
                  <a:gd name="T5" fmla="*/ 244 h 469"/>
                  <a:gd name="T6" fmla="*/ 149 w 471"/>
                  <a:gd name="T7" fmla="*/ 469 h 469"/>
                  <a:gd name="T8" fmla="*/ 471 w 471"/>
                  <a:gd name="T9" fmla="*/ 153 h 4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1" h="469">
                    <a:moveTo>
                      <a:pt x="471" y="153"/>
                    </a:moveTo>
                    <a:cubicBezTo>
                      <a:pt x="435" y="63"/>
                      <a:pt x="347" y="0"/>
                      <a:pt x="244" y="0"/>
                    </a:cubicBezTo>
                    <a:cubicBezTo>
                      <a:pt x="109" y="0"/>
                      <a:pt x="0" y="109"/>
                      <a:pt x="0" y="244"/>
                    </a:cubicBezTo>
                    <a:cubicBezTo>
                      <a:pt x="0" y="345"/>
                      <a:pt x="61" y="432"/>
                      <a:pt x="149" y="469"/>
                    </a:cubicBezTo>
                    <a:cubicBezTo>
                      <a:pt x="293" y="410"/>
                      <a:pt x="409" y="296"/>
                      <a:pt x="471" y="153"/>
                    </a:cubicBezTo>
                    <a:close/>
                  </a:path>
                </a:pathLst>
              </a:custGeom>
              <a:solidFill>
                <a:srgbClr val="00A0E9">
                  <a:alpha val="7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Oval 30"/>
              <p:cNvSpPr>
                <a:spLocks noChangeArrowheads="1"/>
              </p:cNvSpPr>
              <p:nvPr/>
            </p:nvSpPr>
            <p:spPr bwMode="auto">
              <a:xfrm>
                <a:off x="2540899" y="1675625"/>
                <a:ext cx="493546" cy="496329"/>
              </a:xfrm>
              <a:prstGeom prst="ellipse">
                <a:avLst/>
              </a:prstGeom>
              <a:solidFill>
                <a:schemeClr val="accent2">
                  <a:alpha val="7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Oval 11"/>
              <p:cNvSpPr>
                <a:spLocks noChangeArrowheads="1"/>
              </p:cNvSpPr>
              <p:nvPr/>
            </p:nvSpPr>
            <p:spPr bwMode="auto">
              <a:xfrm>
                <a:off x="1833627" y="2696302"/>
                <a:ext cx="557332" cy="556080"/>
              </a:xfrm>
              <a:prstGeom prst="ellipse">
                <a:avLst/>
              </a:prstGeom>
              <a:solidFill>
                <a:schemeClr val="accent4">
                  <a:alpha val="7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Oval 11"/>
              <p:cNvSpPr>
                <a:spLocks noChangeArrowheads="1"/>
              </p:cNvSpPr>
              <p:nvPr/>
            </p:nvSpPr>
            <p:spPr bwMode="auto">
              <a:xfrm>
                <a:off x="2226489" y="2491874"/>
                <a:ext cx="249471" cy="248912"/>
              </a:xfrm>
              <a:prstGeom prst="ellipse">
                <a:avLst/>
              </a:prstGeom>
              <a:solidFill>
                <a:srgbClr val="00A0E9">
                  <a:alpha val="7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3" name="椭圆 22"/>
            <p:cNvSpPr/>
            <p:nvPr/>
          </p:nvSpPr>
          <p:spPr>
            <a:xfrm>
              <a:off x="4251572" y="2232063"/>
              <a:ext cx="553478" cy="553476"/>
            </a:xfrm>
            <a:prstGeom prst="ellipse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>
                  <a:solidFill>
                    <a:schemeClr val="accent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01</a:t>
              </a:r>
              <a:endParaRPr lang="zh-CN" altLang="en-US" sz="1400" dirty="0">
                <a:solidFill>
                  <a:schemeClr val="accent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3312845" y="2908051"/>
            <a:ext cx="2518310" cy="777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点击添加章节标题</a:t>
            </a:r>
            <a:r>
              <a:rPr lang="zh-CN" altLang="en-US" sz="1100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（</a:t>
            </a:r>
            <a:r>
              <a:rPr lang="en-US" altLang="zh-CN" sz="11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Lorem ipsum dolor sit amet</a:t>
            </a:r>
            <a:r>
              <a:rPr lang="zh-CN" altLang="en-US" sz="1100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）</a:t>
            </a:r>
            <a:endParaRPr lang="zh-CN" altLang="en-US" sz="1600" spc="100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889031" y="966599"/>
            <a:ext cx="2222812" cy="2923236"/>
            <a:chOff x="1078816" y="964066"/>
            <a:chExt cx="2222812" cy="2923236"/>
          </a:xfrm>
        </p:grpSpPr>
        <p:sp>
          <p:nvSpPr>
            <p:cNvPr id="21" name="Freeform 7"/>
            <p:cNvSpPr/>
            <p:nvPr/>
          </p:nvSpPr>
          <p:spPr bwMode="auto">
            <a:xfrm>
              <a:off x="1078816" y="2540257"/>
              <a:ext cx="696716" cy="1019561"/>
            </a:xfrm>
            <a:custGeom>
              <a:avLst/>
              <a:gdLst>
                <a:gd name="T0" fmla="*/ 94 w 375"/>
                <a:gd name="T1" fmla="*/ 0 h 549"/>
                <a:gd name="T2" fmla="*/ 11 w 375"/>
                <a:gd name="T3" fmla="*/ 12 h 549"/>
                <a:gd name="T4" fmla="*/ 0 w 375"/>
                <a:gd name="T5" fmla="*/ 127 h 549"/>
                <a:gd name="T6" fmla="*/ 174 w 375"/>
                <a:gd name="T7" fmla="*/ 549 h 549"/>
                <a:gd name="T8" fmla="*/ 375 w 375"/>
                <a:gd name="T9" fmla="*/ 280 h 549"/>
                <a:gd name="T10" fmla="*/ 94 w 375"/>
                <a:gd name="T11" fmla="*/ 0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5" h="549">
                  <a:moveTo>
                    <a:pt x="94" y="0"/>
                  </a:moveTo>
                  <a:cubicBezTo>
                    <a:pt x="65" y="0"/>
                    <a:pt x="37" y="4"/>
                    <a:pt x="11" y="12"/>
                  </a:cubicBezTo>
                  <a:cubicBezTo>
                    <a:pt x="3" y="49"/>
                    <a:pt x="0" y="87"/>
                    <a:pt x="0" y="127"/>
                  </a:cubicBezTo>
                  <a:cubicBezTo>
                    <a:pt x="0" y="291"/>
                    <a:pt x="66" y="441"/>
                    <a:pt x="174" y="549"/>
                  </a:cubicBezTo>
                  <a:cubicBezTo>
                    <a:pt x="290" y="514"/>
                    <a:pt x="375" y="407"/>
                    <a:pt x="375" y="280"/>
                  </a:cubicBezTo>
                  <a:cubicBezTo>
                    <a:pt x="375" y="125"/>
                    <a:pt x="249" y="0"/>
                    <a:pt x="94" y="0"/>
                  </a:cubicBezTo>
                  <a:close/>
                </a:path>
              </a:pathLst>
            </a:custGeom>
            <a:solidFill>
              <a:schemeClr val="accent3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8"/>
            <p:cNvSpPr/>
            <p:nvPr/>
          </p:nvSpPr>
          <p:spPr bwMode="auto">
            <a:xfrm>
              <a:off x="1088093" y="2231327"/>
              <a:ext cx="600234" cy="615077"/>
            </a:xfrm>
            <a:custGeom>
              <a:avLst/>
              <a:gdLst>
                <a:gd name="T0" fmla="*/ 158 w 323"/>
                <a:gd name="T1" fmla="*/ 0 h 331"/>
                <a:gd name="T2" fmla="*/ 51 w 323"/>
                <a:gd name="T3" fmla="*/ 38 h 331"/>
                <a:gd name="T4" fmla="*/ 0 w 323"/>
                <a:gd name="T5" fmla="*/ 216 h 331"/>
                <a:gd name="T6" fmla="*/ 158 w 323"/>
                <a:gd name="T7" fmla="*/ 331 h 331"/>
                <a:gd name="T8" fmla="*/ 323 w 323"/>
                <a:gd name="T9" fmla="*/ 166 h 331"/>
                <a:gd name="T10" fmla="*/ 158 w 323"/>
                <a:gd name="T11" fmla="*/ 0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331">
                  <a:moveTo>
                    <a:pt x="158" y="0"/>
                  </a:moveTo>
                  <a:cubicBezTo>
                    <a:pt x="117" y="0"/>
                    <a:pt x="80" y="14"/>
                    <a:pt x="51" y="38"/>
                  </a:cubicBezTo>
                  <a:cubicBezTo>
                    <a:pt x="25" y="94"/>
                    <a:pt x="8" y="153"/>
                    <a:pt x="0" y="216"/>
                  </a:cubicBezTo>
                  <a:cubicBezTo>
                    <a:pt x="21" y="283"/>
                    <a:pt x="84" y="331"/>
                    <a:pt x="158" y="331"/>
                  </a:cubicBezTo>
                  <a:cubicBezTo>
                    <a:pt x="249" y="331"/>
                    <a:pt x="323" y="257"/>
                    <a:pt x="323" y="166"/>
                  </a:cubicBezTo>
                  <a:cubicBezTo>
                    <a:pt x="323" y="74"/>
                    <a:pt x="249" y="0"/>
                    <a:pt x="158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Oval 9"/>
            <p:cNvSpPr>
              <a:spLocks noChangeArrowheads="1"/>
            </p:cNvSpPr>
            <p:nvPr/>
          </p:nvSpPr>
          <p:spPr bwMode="auto">
            <a:xfrm>
              <a:off x="1530616" y="2179723"/>
              <a:ext cx="506964" cy="507925"/>
            </a:xfrm>
            <a:prstGeom prst="ellipse">
              <a:avLst/>
            </a:prstGeom>
            <a:solidFill>
              <a:schemeClr val="accent5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Oval 10"/>
            <p:cNvSpPr>
              <a:spLocks noChangeArrowheads="1"/>
            </p:cNvSpPr>
            <p:nvPr/>
          </p:nvSpPr>
          <p:spPr bwMode="auto">
            <a:xfrm>
              <a:off x="2050137" y="1993832"/>
              <a:ext cx="576113" cy="574257"/>
            </a:xfrm>
            <a:prstGeom prst="ellipse">
              <a:avLst/>
            </a:prstGeom>
            <a:solidFill>
              <a:schemeClr val="accent6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Oval 11"/>
            <p:cNvSpPr>
              <a:spLocks noChangeArrowheads="1"/>
            </p:cNvSpPr>
            <p:nvPr/>
          </p:nvSpPr>
          <p:spPr bwMode="auto">
            <a:xfrm>
              <a:off x="1688327" y="1950229"/>
              <a:ext cx="413762" cy="41283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Oval 12"/>
            <p:cNvSpPr>
              <a:spLocks noChangeArrowheads="1"/>
            </p:cNvSpPr>
            <p:nvPr/>
          </p:nvSpPr>
          <p:spPr bwMode="auto">
            <a:xfrm>
              <a:off x="1955510" y="1555021"/>
              <a:ext cx="256050" cy="256050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Oval 13"/>
            <p:cNvSpPr>
              <a:spLocks noChangeArrowheads="1"/>
            </p:cNvSpPr>
            <p:nvPr/>
          </p:nvSpPr>
          <p:spPr bwMode="auto">
            <a:xfrm>
              <a:off x="2389682" y="1158887"/>
              <a:ext cx="86278" cy="87205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Oval 14"/>
            <p:cNvSpPr>
              <a:spLocks noChangeArrowheads="1"/>
            </p:cNvSpPr>
            <p:nvPr/>
          </p:nvSpPr>
          <p:spPr bwMode="auto">
            <a:xfrm>
              <a:off x="1532470" y="1755408"/>
              <a:ext cx="85350" cy="85350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Oval 15"/>
            <p:cNvSpPr>
              <a:spLocks noChangeArrowheads="1"/>
            </p:cNvSpPr>
            <p:nvPr/>
          </p:nvSpPr>
          <p:spPr bwMode="auto">
            <a:xfrm>
              <a:off x="2068691" y="1905698"/>
              <a:ext cx="87205" cy="88133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16"/>
            <p:cNvSpPr/>
            <p:nvPr/>
          </p:nvSpPr>
          <p:spPr bwMode="auto">
            <a:xfrm>
              <a:off x="1673483" y="1653359"/>
              <a:ext cx="376653" cy="377581"/>
            </a:xfrm>
            <a:custGeom>
              <a:avLst/>
              <a:gdLst>
                <a:gd name="T0" fmla="*/ 201 w 203"/>
                <a:gd name="T1" fmla="*/ 98 h 203"/>
                <a:gd name="T2" fmla="*/ 105 w 203"/>
                <a:gd name="T3" fmla="*/ 201 h 203"/>
                <a:gd name="T4" fmla="*/ 1 w 203"/>
                <a:gd name="T5" fmla="*/ 105 h 203"/>
                <a:gd name="T6" fmla="*/ 98 w 203"/>
                <a:gd name="T7" fmla="*/ 1 h 203"/>
                <a:gd name="T8" fmla="*/ 201 w 203"/>
                <a:gd name="T9" fmla="*/ 98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203">
                  <a:moveTo>
                    <a:pt x="201" y="98"/>
                  </a:moveTo>
                  <a:cubicBezTo>
                    <a:pt x="203" y="153"/>
                    <a:pt x="160" y="200"/>
                    <a:pt x="105" y="201"/>
                  </a:cubicBezTo>
                  <a:cubicBezTo>
                    <a:pt x="49" y="203"/>
                    <a:pt x="3" y="160"/>
                    <a:pt x="1" y="105"/>
                  </a:cubicBezTo>
                  <a:cubicBezTo>
                    <a:pt x="0" y="49"/>
                    <a:pt x="43" y="3"/>
                    <a:pt x="98" y="1"/>
                  </a:cubicBezTo>
                  <a:cubicBezTo>
                    <a:pt x="153" y="0"/>
                    <a:pt x="200" y="43"/>
                    <a:pt x="201" y="98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Oval 17"/>
            <p:cNvSpPr>
              <a:spLocks noChangeArrowheads="1"/>
            </p:cNvSpPr>
            <p:nvPr/>
          </p:nvSpPr>
          <p:spPr bwMode="auto">
            <a:xfrm>
              <a:off x="1504639" y="1901988"/>
              <a:ext cx="141013" cy="143796"/>
            </a:xfrm>
            <a:prstGeom prst="ellipse">
              <a:avLst/>
            </a:prstGeom>
            <a:solidFill>
              <a:srgbClr val="00A0E9">
                <a:alpha val="7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Oval 18"/>
            <p:cNvSpPr>
              <a:spLocks noChangeArrowheads="1"/>
            </p:cNvSpPr>
            <p:nvPr/>
          </p:nvSpPr>
          <p:spPr bwMode="auto">
            <a:xfrm>
              <a:off x="2167029" y="964066"/>
              <a:ext cx="142869" cy="142868"/>
            </a:xfrm>
            <a:prstGeom prst="ellipse">
              <a:avLst/>
            </a:prstGeom>
            <a:solidFill>
              <a:srgbClr val="00A0E9">
                <a:alpha val="7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Oval 19"/>
            <p:cNvSpPr>
              <a:spLocks noChangeArrowheads="1"/>
            </p:cNvSpPr>
            <p:nvPr/>
          </p:nvSpPr>
          <p:spPr bwMode="auto">
            <a:xfrm>
              <a:off x="2276500" y="1307321"/>
              <a:ext cx="312641" cy="312641"/>
            </a:xfrm>
            <a:prstGeom prst="ellipse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Oval 20"/>
            <p:cNvSpPr>
              <a:spLocks noChangeArrowheads="1"/>
            </p:cNvSpPr>
            <p:nvPr/>
          </p:nvSpPr>
          <p:spPr bwMode="auto">
            <a:xfrm>
              <a:off x="2276500" y="1816638"/>
              <a:ext cx="312641" cy="314496"/>
            </a:xfrm>
            <a:prstGeom prst="ellipse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Oval 21"/>
            <p:cNvSpPr>
              <a:spLocks noChangeArrowheads="1"/>
            </p:cNvSpPr>
            <p:nvPr/>
          </p:nvSpPr>
          <p:spPr bwMode="auto">
            <a:xfrm>
              <a:off x="2754274" y="1514202"/>
              <a:ext cx="141013" cy="141013"/>
            </a:xfrm>
            <a:prstGeom prst="ellipse">
              <a:avLst/>
            </a:prstGeom>
            <a:solidFill>
              <a:schemeClr val="accent6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22"/>
            <p:cNvSpPr/>
            <p:nvPr/>
          </p:nvSpPr>
          <p:spPr bwMode="auto">
            <a:xfrm>
              <a:off x="2947240" y="2064338"/>
              <a:ext cx="348822" cy="600233"/>
            </a:xfrm>
            <a:custGeom>
              <a:avLst/>
              <a:gdLst>
                <a:gd name="T0" fmla="*/ 0 w 188"/>
                <a:gd name="T1" fmla="*/ 132 h 323"/>
                <a:gd name="T2" fmla="*/ 188 w 188"/>
                <a:gd name="T3" fmla="*/ 323 h 323"/>
                <a:gd name="T4" fmla="*/ 53 w 188"/>
                <a:gd name="T5" fmla="*/ 0 h 323"/>
                <a:gd name="T6" fmla="*/ 0 w 188"/>
                <a:gd name="T7" fmla="*/ 132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" h="323">
                  <a:moveTo>
                    <a:pt x="0" y="132"/>
                  </a:moveTo>
                  <a:cubicBezTo>
                    <a:pt x="0" y="237"/>
                    <a:pt x="84" y="321"/>
                    <a:pt x="188" y="323"/>
                  </a:cubicBezTo>
                  <a:cubicBezTo>
                    <a:pt x="176" y="201"/>
                    <a:pt x="127" y="89"/>
                    <a:pt x="53" y="0"/>
                  </a:cubicBezTo>
                  <a:cubicBezTo>
                    <a:pt x="20" y="34"/>
                    <a:pt x="0" y="81"/>
                    <a:pt x="0" y="132"/>
                  </a:cubicBezTo>
                  <a:close/>
                </a:path>
              </a:pathLst>
            </a:custGeom>
            <a:solidFill>
              <a:srgbClr val="00A0E9">
                <a:alpha val="7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23"/>
            <p:cNvSpPr/>
            <p:nvPr/>
          </p:nvSpPr>
          <p:spPr bwMode="auto">
            <a:xfrm>
              <a:off x="2563165" y="2261014"/>
              <a:ext cx="738463" cy="894319"/>
            </a:xfrm>
            <a:custGeom>
              <a:avLst/>
              <a:gdLst>
                <a:gd name="T0" fmla="*/ 0 w 398"/>
                <a:gd name="T1" fmla="*/ 241 h 481"/>
                <a:gd name="T2" fmla="*/ 241 w 398"/>
                <a:gd name="T3" fmla="*/ 481 h 481"/>
                <a:gd name="T4" fmla="*/ 375 w 398"/>
                <a:gd name="T5" fmla="*/ 440 h 481"/>
                <a:gd name="T6" fmla="*/ 398 w 398"/>
                <a:gd name="T7" fmla="*/ 277 h 481"/>
                <a:gd name="T8" fmla="*/ 342 w 398"/>
                <a:gd name="T9" fmla="*/ 22 h 481"/>
                <a:gd name="T10" fmla="*/ 241 w 398"/>
                <a:gd name="T11" fmla="*/ 0 h 481"/>
                <a:gd name="T12" fmla="*/ 0 w 398"/>
                <a:gd name="T13" fmla="*/ 241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8" h="481">
                  <a:moveTo>
                    <a:pt x="0" y="241"/>
                  </a:moveTo>
                  <a:cubicBezTo>
                    <a:pt x="0" y="374"/>
                    <a:pt x="108" y="481"/>
                    <a:pt x="241" y="481"/>
                  </a:cubicBezTo>
                  <a:cubicBezTo>
                    <a:pt x="291" y="481"/>
                    <a:pt x="337" y="466"/>
                    <a:pt x="375" y="440"/>
                  </a:cubicBezTo>
                  <a:cubicBezTo>
                    <a:pt x="390" y="388"/>
                    <a:pt x="398" y="333"/>
                    <a:pt x="398" y="277"/>
                  </a:cubicBezTo>
                  <a:cubicBezTo>
                    <a:pt x="398" y="186"/>
                    <a:pt x="378" y="100"/>
                    <a:pt x="342" y="22"/>
                  </a:cubicBezTo>
                  <a:cubicBezTo>
                    <a:pt x="311" y="8"/>
                    <a:pt x="277" y="0"/>
                    <a:pt x="241" y="0"/>
                  </a:cubicBezTo>
                  <a:cubicBezTo>
                    <a:pt x="108" y="0"/>
                    <a:pt x="0" y="108"/>
                    <a:pt x="0" y="241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24"/>
            <p:cNvSpPr/>
            <p:nvPr/>
          </p:nvSpPr>
          <p:spPr bwMode="auto">
            <a:xfrm>
              <a:off x="2574297" y="2261014"/>
              <a:ext cx="415618" cy="355316"/>
            </a:xfrm>
            <a:custGeom>
              <a:avLst/>
              <a:gdLst>
                <a:gd name="T0" fmla="*/ 0 w 224"/>
                <a:gd name="T1" fmla="*/ 188 h 191"/>
                <a:gd name="T2" fmla="*/ 33 w 224"/>
                <a:gd name="T3" fmla="*/ 191 h 191"/>
                <a:gd name="T4" fmla="*/ 224 w 224"/>
                <a:gd name="T5" fmla="*/ 0 h 191"/>
                <a:gd name="T6" fmla="*/ 0 w 224"/>
                <a:gd name="T7" fmla="*/ 188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4" h="191">
                  <a:moveTo>
                    <a:pt x="0" y="188"/>
                  </a:moveTo>
                  <a:cubicBezTo>
                    <a:pt x="11" y="190"/>
                    <a:pt x="22" y="191"/>
                    <a:pt x="33" y="191"/>
                  </a:cubicBezTo>
                  <a:cubicBezTo>
                    <a:pt x="138" y="191"/>
                    <a:pt x="224" y="106"/>
                    <a:pt x="224" y="0"/>
                  </a:cubicBezTo>
                  <a:cubicBezTo>
                    <a:pt x="114" y="5"/>
                    <a:pt x="23" y="84"/>
                    <a:pt x="0" y="188"/>
                  </a:cubicBezTo>
                  <a:close/>
                </a:path>
              </a:pathLst>
            </a:custGeom>
            <a:solidFill>
              <a:srgbClr val="00A0E9">
                <a:alpha val="7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25"/>
            <p:cNvSpPr/>
            <p:nvPr/>
          </p:nvSpPr>
          <p:spPr bwMode="auto">
            <a:xfrm>
              <a:off x="2840364" y="3083913"/>
              <a:ext cx="420165" cy="581208"/>
            </a:xfrm>
            <a:custGeom>
              <a:avLst/>
              <a:gdLst>
                <a:gd name="T0" fmla="*/ 224 w 224"/>
                <a:gd name="T1" fmla="*/ 0 h 310"/>
                <a:gd name="T2" fmla="*/ 0 w 224"/>
                <a:gd name="T3" fmla="*/ 240 h 310"/>
                <a:gd name="T4" fmla="*/ 11 w 224"/>
                <a:gd name="T5" fmla="*/ 310 h 310"/>
                <a:gd name="T6" fmla="*/ 224 w 224"/>
                <a:gd name="T7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4" h="310">
                  <a:moveTo>
                    <a:pt x="224" y="0"/>
                  </a:moveTo>
                  <a:cubicBezTo>
                    <a:pt x="99" y="9"/>
                    <a:pt x="0" y="113"/>
                    <a:pt x="0" y="240"/>
                  </a:cubicBezTo>
                  <a:cubicBezTo>
                    <a:pt x="0" y="265"/>
                    <a:pt x="4" y="288"/>
                    <a:pt x="11" y="310"/>
                  </a:cubicBezTo>
                  <a:cubicBezTo>
                    <a:pt x="112" y="233"/>
                    <a:pt x="187" y="125"/>
                    <a:pt x="224" y="0"/>
                  </a:cubicBezTo>
                  <a:close/>
                </a:path>
              </a:pathLst>
            </a:custGeom>
            <a:solidFill>
              <a:srgbClr val="00A0E9">
                <a:alpha val="7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26"/>
            <p:cNvSpPr/>
            <p:nvPr/>
          </p:nvSpPr>
          <p:spPr bwMode="auto">
            <a:xfrm>
              <a:off x="1104792" y="3017103"/>
              <a:ext cx="615077" cy="753306"/>
            </a:xfrm>
            <a:custGeom>
              <a:avLst/>
              <a:gdLst>
                <a:gd name="T0" fmla="*/ 22 w 331"/>
                <a:gd name="T1" fmla="*/ 0 h 405"/>
                <a:gd name="T2" fmla="*/ 0 w 331"/>
                <a:gd name="T3" fmla="*/ 0 h 405"/>
                <a:gd name="T4" fmla="*/ 316 w 331"/>
                <a:gd name="T5" fmla="*/ 405 h 405"/>
                <a:gd name="T6" fmla="*/ 331 w 331"/>
                <a:gd name="T7" fmla="*/ 309 h 405"/>
                <a:gd name="T8" fmla="*/ 22 w 331"/>
                <a:gd name="T9" fmla="*/ 0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1" h="405">
                  <a:moveTo>
                    <a:pt x="22" y="0"/>
                  </a:moveTo>
                  <a:cubicBezTo>
                    <a:pt x="14" y="0"/>
                    <a:pt x="7" y="0"/>
                    <a:pt x="0" y="0"/>
                  </a:cubicBezTo>
                  <a:cubicBezTo>
                    <a:pt x="40" y="178"/>
                    <a:pt x="158" y="325"/>
                    <a:pt x="316" y="405"/>
                  </a:cubicBezTo>
                  <a:cubicBezTo>
                    <a:pt x="326" y="375"/>
                    <a:pt x="331" y="343"/>
                    <a:pt x="331" y="309"/>
                  </a:cubicBezTo>
                  <a:cubicBezTo>
                    <a:pt x="331" y="138"/>
                    <a:pt x="193" y="0"/>
                    <a:pt x="22" y="0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27"/>
            <p:cNvSpPr/>
            <p:nvPr/>
          </p:nvSpPr>
          <p:spPr bwMode="auto">
            <a:xfrm>
              <a:off x="1406301" y="2974428"/>
              <a:ext cx="1229226" cy="912874"/>
            </a:xfrm>
            <a:custGeom>
              <a:avLst/>
              <a:gdLst>
                <a:gd name="T0" fmla="*/ 331 w 662"/>
                <a:gd name="T1" fmla="*/ 0 h 491"/>
                <a:gd name="T2" fmla="*/ 0 w 662"/>
                <a:gd name="T3" fmla="*/ 317 h 491"/>
                <a:gd name="T4" fmla="*/ 422 w 662"/>
                <a:gd name="T5" fmla="*/ 491 h 491"/>
                <a:gd name="T6" fmla="*/ 639 w 662"/>
                <a:gd name="T7" fmla="*/ 451 h 491"/>
                <a:gd name="T8" fmla="*/ 662 w 662"/>
                <a:gd name="T9" fmla="*/ 331 h 491"/>
                <a:gd name="T10" fmla="*/ 331 w 662"/>
                <a:gd name="T11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2" h="491">
                  <a:moveTo>
                    <a:pt x="331" y="0"/>
                  </a:moveTo>
                  <a:cubicBezTo>
                    <a:pt x="153" y="0"/>
                    <a:pt x="7" y="141"/>
                    <a:pt x="0" y="317"/>
                  </a:cubicBezTo>
                  <a:cubicBezTo>
                    <a:pt x="108" y="425"/>
                    <a:pt x="258" y="491"/>
                    <a:pt x="422" y="491"/>
                  </a:cubicBezTo>
                  <a:cubicBezTo>
                    <a:pt x="499" y="491"/>
                    <a:pt x="572" y="477"/>
                    <a:pt x="639" y="451"/>
                  </a:cubicBezTo>
                  <a:cubicBezTo>
                    <a:pt x="654" y="414"/>
                    <a:pt x="662" y="373"/>
                    <a:pt x="662" y="331"/>
                  </a:cubicBezTo>
                  <a:cubicBezTo>
                    <a:pt x="662" y="148"/>
                    <a:pt x="514" y="0"/>
                    <a:pt x="331" y="0"/>
                  </a:cubicBezTo>
                  <a:close/>
                </a:path>
              </a:pathLst>
            </a:custGeom>
            <a:solidFill>
              <a:schemeClr val="accent6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28"/>
            <p:cNvSpPr/>
            <p:nvPr/>
          </p:nvSpPr>
          <p:spPr bwMode="auto">
            <a:xfrm>
              <a:off x="2335874" y="2933609"/>
              <a:ext cx="874838" cy="872054"/>
            </a:xfrm>
            <a:custGeom>
              <a:avLst/>
              <a:gdLst>
                <a:gd name="T0" fmla="*/ 471 w 471"/>
                <a:gd name="T1" fmla="*/ 153 h 469"/>
                <a:gd name="T2" fmla="*/ 244 w 471"/>
                <a:gd name="T3" fmla="*/ 0 h 469"/>
                <a:gd name="T4" fmla="*/ 0 w 471"/>
                <a:gd name="T5" fmla="*/ 244 h 469"/>
                <a:gd name="T6" fmla="*/ 149 w 471"/>
                <a:gd name="T7" fmla="*/ 469 h 469"/>
                <a:gd name="T8" fmla="*/ 471 w 471"/>
                <a:gd name="T9" fmla="*/ 153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1" h="469">
                  <a:moveTo>
                    <a:pt x="471" y="153"/>
                  </a:moveTo>
                  <a:cubicBezTo>
                    <a:pt x="435" y="63"/>
                    <a:pt x="347" y="0"/>
                    <a:pt x="244" y="0"/>
                  </a:cubicBezTo>
                  <a:cubicBezTo>
                    <a:pt x="109" y="0"/>
                    <a:pt x="0" y="109"/>
                    <a:pt x="0" y="244"/>
                  </a:cubicBezTo>
                  <a:cubicBezTo>
                    <a:pt x="0" y="345"/>
                    <a:pt x="61" y="432"/>
                    <a:pt x="149" y="469"/>
                  </a:cubicBezTo>
                  <a:cubicBezTo>
                    <a:pt x="293" y="410"/>
                    <a:pt x="409" y="296"/>
                    <a:pt x="471" y="153"/>
                  </a:cubicBezTo>
                  <a:close/>
                </a:path>
              </a:pathLst>
            </a:custGeom>
            <a:solidFill>
              <a:srgbClr val="00A0E9">
                <a:alpha val="7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Oval 30"/>
            <p:cNvSpPr>
              <a:spLocks noChangeArrowheads="1"/>
            </p:cNvSpPr>
            <p:nvPr/>
          </p:nvSpPr>
          <p:spPr bwMode="auto">
            <a:xfrm>
              <a:off x="2540899" y="1675625"/>
              <a:ext cx="493546" cy="496329"/>
            </a:xfrm>
            <a:prstGeom prst="ellipse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Oval 11"/>
            <p:cNvSpPr>
              <a:spLocks noChangeArrowheads="1"/>
            </p:cNvSpPr>
            <p:nvPr/>
          </p:nvSpPr>
          <p:spPr bwMode="auto">
            <a:xfrm>
              <a:off x="1833627" y="2696302"/>
              <a:ext cx="557332" cy="556080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Oval 11"/>
            <p:cNvSpPr>
              <a:spLocks noChangeArrowheads="1"/>
            </p:cNvSpPr>
            <p:nvPr/>
          </p:nvSpPr>
          <p:spPr bwMode="auto">
            <a:xfrm>
              <a:off x="2226489" y="2491874"/>
              <a:ext cx="249471" cy="248912"/>
            </a:xfrm>
            <a:prstGeom prst="ellipse">
              <a:avLst/>
            </a:prstGeom>
            <a:solidFill>
              <a:srgbClr val="00A0E9">
                <a:alpha val="7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6" name="TextBox 143"/>
          <p:cNvSpPr txBox="1"/>
          <p:nvPr/>
        </p:nvSpPr>
        <p:spPr>
          <a:xfrm>
            <a:off x="3491880" y="2011788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n w="6350">
                  <a:noFill/>
                </a:ln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谢谢大家的观看</a:t>
            </a:r>
            <a:endParaRPr lang="zh-CN" altLang="en-US" sz="2800" dirty="0">
              <a:ln w="635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3607723" y="3342507"/>
            <a:ext cx="219347" cy="219347"/>
            <a:chOff x="801291" y="3535885"/>
            <a:chExt cx="219347" cy="219347"/>
          </a:xfrm>
        </p:grpSpPr>
        <p:sp>
          <p:nvSpPr>
            <p:cNvPr id="48" name="Oval 10"/>
            <p:cNvSpPr>
              <a:spLocks noChangeArrowheads="1"/>
            </p:cNvSpPr>
            <p:nvPr/>
          </p:nvSpPr>
          <p:spPr bwMode="auto">
            <a:xfrm>
              <a:off x="801291" y="3535885"/>
              <a:ext cx="219347" cy="21934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rgbClr val="CBAB89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800">
                <a:solidFill>
                  <a:srgbClr val="FFFDE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9" name="组合 48"/>
            <p:cNvGrpSpPr/>
            <p:nvPr/>
          </p:nvGrpSpPr>
          <p:grpSpPr>
            <a:xfrm>
              <a:off x="860980" y="3583766"/>
              <a:ext cx="100336" cy="114060"/>
              <a:chOff x="860980" y="3583766"/>
              <a:chExt cx="100336" cy="114060"/>
            </a:xfrm>
          </p:grpSpPr>
          <p:sp>
            <p:nvSpPr>
              <p:cNvPr id="50" name="Freeform 12"/>
              <p:cNvSpPr>
                <a:spLocks noEditPoints="1"/>
              </p:cNvSpPr>
              <p:nvPr/>
            </p:nvSpPr>
            <p:spPr bwMode="auto">
              <a:xfrm>
                <a:off x="884050" y="3583766"/>
                <a:ext cx="53830" cy="53740"/>
              </a:xfrm>
              <a:custGeom>
                <a:avLst/>
                <a:gdLst>
                  <a:gd name="T0" fmla="*/ 31 w 62"/>
                  <a:gd name="T1" fmla="*/ 62 h 62"/>
                  <a:gd name="T2" fmla="*/ 0 w 62"/>
                  <a:gd name="T3" fmla="*/ 31 h 62"/>
                  <a:gd name="T4" fmla="*/ 31 w 62"/>
                  <a:gd name="T5" fmla="*/ 0 h 62"/>
                  <a:gd name="T6" fmla="*/ 62 w 62"/>
                  <a:gd name="T7" fmla="*/ 31 h 62"/>
                  <a:gd name="T8" fmla="*/ 31 w 62"/>
                  <a:gd name="T9" fmla="*/ 62 h 62"/>
                  <a:gd name="T10" fmla="*/ 31 w 62"/>
                  <a:gd name="T11" fmla="*/ 11 h 62"/>
                  <a:gd name="T12" fmla="*/ 11 w 62"/>
                  <a:gd name="T13" fmla="*/ 31 h 62"/>
                  <a:gd name="T14" fmla="*/ 31 w 62"/>
                  <a:gd name="T15" fmla="*/ 51 h 62"/>
                  <a:gd name="T16" fmla="*/ 51 w 62"/>
                  <a:gd name="T17" fmla="*/ 31 h 62"/>
                  <a:gd name="T18" fmla="*/ 31 w 62"/>
                  <a:gd name="T19" fmla="*/ 1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2" h="62">
                    <a:moveTo>
                      <a:pt x="31" y="62"/>
                    </a:moveTo>
                    <a:cubicBezTo>
                      <a:pt x="14" y="62"/>
                      <a:pt x="0" y="48"/>
                      <a:pt x="0" y="31"/>
                    </a:cubicBezTo>
                    <a:cubicBezTo>
                      <a:pt x="0" y="14"/>
                      <a:pt x="14" y="0"/>
                      <a:pt x="31" y="0"/>
                    </a:cubicBezTo>
                    <a:cubicBezTo>
                      <a:pt x="48" y="0"/>
                      <a:pt x="62" y="14"/>
                      <a:pt x="62" y="31"/>
                    </a:cubicBezTo>
                    <a:cubicBezTo>
                      <a:pt x="62" y="48"/>
                      <a:pt x="48" y="62"/>
                      <a:pt x="31" y="62"/>
                    </a:cubicBezTo>
                    <a:close/>
                    <a:moveTo>
                      <a:pt x="31" y="11"/>
                    </a:moveTo>
                    <a:cubicBezTo>
                      <a:pt x="20" y="11"/>
                      <a:pt x="11" y="20"/>
                      <a:pt x="11" y="31"/>
                    </a:cubicBezTo>
                    <a:cubicBezTo>
                      <a:pt x="11" y="42"/>
                      <a:pt x="20" y="51"/>
                      <a:pt x="31" y="51"/>
                    </a:cubicBezTo>
                    <a:cubicBezTo>
                      <a:pt x="42" y="51"/>
                      <a:pt x="51" y="42"/>
                      <a:pt x="51" y="31"/>
                    </a:cubicBezTo>
                    <a:cubicBezTo>
                      <a:pt x="51" y="20"/>
                      <a:pt x="42" y="11"/>
                      <a:pt x="31" y="1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dist"/>
                <a:endPara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" name="Freeform 13"/>
              <p:cNvSpPr/>
              <p:nvPr/>
            </p:nvSpPr>
            <p:spPr bwMode="auto">
              <a:xfrm>
                <a:off x="860980" y="3643355"/>
                <a:ext cx="100336" cy="54471"/>
              </a:xfrm>
              <a:custGeom>
                <a:avLst/>
                <a:gdLst>
                  <a:gd name="T0" fmla="*/ 111 w 116"/>
                  <a:gd name="T1" fmla="*/ 63 h 63"/>
                  <a:gd name="T2" fmla="*/ 105 w 116"/>
                  <a:gd name="T3" fmla="*/ 58 h 63"/>
                  <a:gd name="T4" fmla="*/ 58 w 116"/>
                  <a:gd name="T5" fmla="*/ 11 h 63"/>
                  <a:gd name="T6" fmla="*/ 11 w 116"/>
                  <a:gd name="T7" fmla="*/ 58 h 63"/>
                  <a:gd name="T8" fmla="*/ 6 w 116"/>
                  <a:gd name="T9" fmla="*/ 63 h 63"/>
                  <a:gd name="T10" fmla="*/ 0 w 116"/>
                  <a:gd name="T11" fmla="*/ 58 h 63"/>
                  <a:gd name="T12" fmla="*/ 58 w 116"/>
                  <a:gd name="T13" fmla="*/ 0 h 63"/>
                  <a:gd name="T14" fmla="*/ 116 w 116"/>
                  <a:gd name="T15" fmla="*/ 58 h 63"/>
                  <a:gd name="T16" fmla="*/ 111 w 116"/>
                  <a:gd name="T17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63">
                    <a:moveTo>
                      <a:pt x="111" y="63"/>
                    </a:moveTo>
                    <a:cubicBezTo>
                      <a:pt x="108" y="63"/>
                      <a:pt x="105" y="61"/>
                      <a:pt x="105" y="58"/>
                    </a:cubicBezTo>
                    <a:cubicBezTo>
                      <a:pt x="105" y="32"/>
                      <a:pt x="84" y="11"/>
                      <a:pt x="58" y="11"/>
                    </a:cubicBezTo>
                    <a:cubicBezTo>
                      <a:pt x="32" y="11"/>
                      <a:pt x="11" y="32"/>
                      <a:pt x="11" y="58"/>
                    </a:cubicBezTo>
                    <a:cubicBezTo>
                      <a:pt x="11" y="61"/>
                      <a:pt x="9" y="63"/>
                      <a:pt x="6" y="63"/>
                    </a:cubicBezTo>
                    <a:cubicBezTo>
                      <a:pt x="3" y="63"/>
                      <a:pt x="0" y="61"/>
                      <a:pt x="0" y="58"/>
                    </a:cubicBezTo>
                    <a:cubicBezTo>
                      <a:pt x="0" y="26"/>
                      <a:pt x="26" y="0"/>
                      <a:pt x="58" y="0"/>
                    </a:cubicBezTo>
                    <a:cubicBezTo>
                      <a:pt x="90" y="0"/>
                      <a:pt x="116" y="26"/>
                      <a:pt x="116" y="58"/>
                    </a:cubicBezTo>
                    <a:cubicBezTo>
                      <a:pt x="116" y="61"/>
                      <a:pt x="114" y="63"/>
                      <a:pt x="111" y="6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dist"/>
                <a:endPara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52" name="Group 14"/>
          <p:cNvGrpSpPr/>
          <p:nvPr/>
        </p:nvGrpSpPr>
        <p:grpSpPr bwMode="auto">
          <a:xfrm>
            <a:off x="5352535" y="3342507"/>
            <a:ext cx="219347" cy="219347"/>
            <a:chOff x="4248" y="3024"/>
            <a:chExt cx="600" cy="599"/>
          </a:xfrm>
        </p:grpSpPr>
        <p:sp>
          <p:nvSpPr>
            <p:cNvPr id="53" name="Oval 15"/>
            <p:cNvSpPr>
              <a:spLocks noChangeArrowheads="1"/>
            </p:cNvSpPr>
            <p:nvPr/>
          </p:nvSpPr>
          <p:spPr bwMode="auto">
            <a:xfrm>
              <a:off x="4248" y="3024"/>
              <a:ext cx="600" cy="59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rgbClr val="CBAB89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800">
                <a:solidFill>
                  <a:srgbClr val="FFFDE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54" name="Group 16"/>
            <p:cNvGrpSpPr/>
            <p:nvPr/>
          </p:nvGrpSpPr>
          <p:grpSpPr bwMode="auto">
            <a:xfrm>
              <a:off x="4441" y="3144"/>
              <a:ext cx="215" cy="345"/>
              <a:chOff x="4441" y="3144"/>
              <a:chExt cx="215" cy="345"/>
            </a:xfrm>
          </p:grpSpPr>
          <p:sp>
            <p:nvSpPr>
              <p:cNvPr id="55" name="Freeform 17"/>
              <p:cNvSpPr>
                <a:spLocks noEditPoints="1"/>
              </p:cNvSpPr>
              <p:nvPr/>
            </p:nvSpPr>
            <p:spPr bwMode="auto">
              <a:xfrm>
                <a:off x="4474" y="3144"/>
                <a:ext cx="149" cy="253"/>
              </a:xfrm>
              <a:custGeom>
                <a:avLst/>
                <a:gdLst>
                  <a:gd name="T0" fmla="*/ 31 w 63"/>
                  <a:gd name="T1" fmla="*/ 107 h 107"/>
                  <a:gd name="T2" fmla="*/ 63 w 63"/>
                  <a:gd name="T3" fmla="*/ 78 h 107"/>
                  <a:gd name="T4" fmla="*/ 63 w 63"/>
                  <a:gd name="T5" fmla="*/ 29 h 107"/>
                  <a:gd name="T6" fmla="*/ 31 w 63"/>
                  <a:gd name="T7" fmla="*/ 0 h 107"/>
                  <a:gd name="T8" fmla="*/ 0 w 63"/>
                  <a:gd name="T9" fmla="*/ 29 h 107"/>
                  <a:gd name="T10" fmla="*/ 0 w 63"/>
                  <a:gd name="T11" fmla="*/ 78 h 107"/>
                  <a:gd name="T12" fmla="*/ 31 w 63"/>
                  <a:gd name="T13" fmla="*/ 107 h 107"/>
                  <a:gd name="T14" fmla="*/ 10 w 63"/>
                  <a:gd name="T15" fmla="*/ 29 h 107"/>
                  <a:gd name="T16" fmla="*/ 31 w 63"/>
                  <a:gd name="T17" fmla="*/ 10 h 107"/>
                  <a:gd name="T18" fmla="*/ 53 w 63"/>
                  <a:gd name="T19" fmla="*/ 29 h 107"/>
                  <a:gd name="T20" fmla="*/ 53 w 63"/>
                  <a:gd name="T21" fmla="*/ 78 h 107"/>
                  <a:gd name="T22" fmla="*/ 31 w 63"/>
                  <a:gd name="T23" fmla="*/ 97 h 107"/>
                  <a:gd name="T24" fmla="*/ 10 w 63"/>
                  <a:gd name="T25" fmla="*/ 78 h 107"/>
                  <a:gd name="T26" fmla="*/ 10 w 63"/>
                  <a:gd name="T27" fmla="*/ 29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3" h="107">
                    <a:moveTo>
                      <a:pt x="31" y="107"/>
                    </a:moveTo>
                    <a:cubicBezTo>
                      <a:pt x="49" y="107"/>
                      <a:pt x="63" y="94"/>
                      <a:pt x="63" y="78"/>
                    </a:cubicBezTo>
                    <a:cubicBezTo>
                      <a:pt x="63" y="29"/>
                      <a:pt x="63" y="29"/>
                      <a:pt x="63" y="29"/>
                    </a:cubicBezTo>
                    <a:cubicBezTo>
                      <a:pt x="63" y="13"/>
                      <a:pt x="49" y="0"/>
                      <a:pt x="31" y="0"/>
                    </a:cubicBezTo>
                    <a:cubicBezTo>
                      <a:pt x="14" y="0"/>
                      <a:pt x="0" y="13"/>
                      <a:pt x="0" y="29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94"/>
                      <a:pt x="14" y="107"/>
                      <a:pt x="31" y="107"/>
                    </a:cubicBezTo>
                    <a:close/>
                    <a:moveTo>
                      <a:pt x="10" y="29"/>
                    </a:moveTo>
                    <a:cubicBezTo>
                      <a:pt x="10" y="18"/>
                      <a:pt x="19" y="10"/>
                      <a:pt x="31" y="10"/>
                    </a:cubicBezTo>
                    <a:cubicBezTo>
                      <a:pt x="43" y="10"/>
                      <a:pt x="53" y="18"/>
                      <a:pt x="53" y="29"/>
                    </a:cubicBezTo>
                    <a:cubicBezTo>
                      <a:pt x="53" y="78"/>
                      <a:pt x="53" y="78"/>
                      <a:pt x="53" y="78"/>
                    </a:cubicBezTo>
                    <a:cubicBezTo>
                      <a:pt x="53" y="88"/>
                      <a:pt x="43" y="97"/>
                      <a:pt x="31" y="97"/>
                    </a:cubicBezTo>
                    <a:cubicBezTo>
                      <a:pt x="19" y="97"/>
                      <a:pt x="10" y="88"/>
                      <a:pt x="10" y="78"/>
                    </a:cubicBezTo>
                    <a:lnTo>
                      <a:pt x="10" y="29"/>
                    </a:lnTo>
                    <a:close/>
                  </a:path>
                </a:pathLst>
              </a:custGeom>
              <a:solidFill>
                <a:schemeClr val="bg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dist"/>
                <a:endPara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6" name="Freeform 18"/>
              <p:cNvSpPr/>
              <p:nvPr/>
            </p:nvSpPr>
            <p:spPr bwMode="auto">
              <a:xfrm>
                <a:off x="4441" y="3267"/>
                <a:ext cx="215" cy="222"/>
              </a:xfrm>
              <a:custGeom>
                <a:avLst/>
                <a:gdLst>
                  <a:gd name="T0" fmla="*/ 86 w 91"/>
                  <a:gd name="T1" fmla="*/ 0 h 94"/>
                  <a:gd name="T2" fmla="*/ 81 w 91"/>
                  <a:gd name="T3" fmla="*/ 5 h 94"/>
                  <a:gd name="T4" fmla="*/ 81 w 91"/>
                  <a:gd name="T5" fmla="*/ 28 h 94"/>
                  <a:gd name="T6" fmla="*/ 45 w 91"/>
                  <a:gd name="T7" fmla="*/ 59 h 94"/>
                  <a:gd name="T8" fmla="*/ 10 w 91"/>
                  <a:gd name="T9" fmla="*/ 28 h 94"/>
                  <a:gd name="T10" fmla="*/ 10 w 91"/>
                  <a:gd name="T11" fmla="*/ 5 h 94"/>
                  <a:gd name="T12" fmla="*/ 5 w 91"/>
                  <a:gd name="T13" fmla="*/ 0 h 94"/>
                  <a:gd name="T14" fmla="*/ 0 w 91"/>
                  <a:gd name="T15" fmla="*/ 5 h 94"/>
                  <a:gd name="T16" fmla="*/ 0 w 91"/>
                  <a:gd name="T17" fmla="*/ 28 h 94"/>
                  <a:gd name="T18" fmla="*/ 40 w 91"/>
                  <a:gd name="T19" fmla="*/ 69 h 94"/>
                  <a:gd name="T20" fmla="*/ 40 w 91"/>
                  <a:gd name="T21" fmla="*/ 84 h 94"/>
                  <a:gd name="T22" fmla="*/ 20 w 91"/>
                  <a:gd name="T23" fmla="*/ 84 h 94"/>
                  <a:gd name="T24" fmla="*/ 15 w 91"/>
                  <a:gd name="T25" fmla="*/ 89 h 94"/>
                  <a:gd name="T26" fmla="*/ 20 w 91"/>
                  <a:gd name="T27" fmla="*/ 94 h 94"/>
                  <a:gd name="T28" fmla="*/ 70 w 91"/>
                  <a:gd name="T29" fmla="*/ 94 h 94"/>
                  <a:gd name="T30" fmla="*/ 75 w 91"/>
                  <a:gd name="T31" fmla="*/ 89 h 94"/>
                  <a:gd name="T32" fmla="*/ 70 w 91"/>
                  <a:gd name="T33" fmla="*/ 84 h 94"/>
                  <a:gd name="T34" fmla="*/ 50 w 91"/>
                  <a:gd name="T35" fmla="*/ 84 h 94"/>
                  <a:gd name="T36" fmla="*/ 50 w 91"/>
                  <a:gd name="T37" fmla="*/ 69 h 94"/>
                  <a:gd name="T38" fmla="*/ 91 w 91"/>
                  <a:gd name="T39" fmla="*/ 28 h 94"/>
                  <a:gd name="T40" fmla="*/ 91 w 91"/>
                  <a:gd name="T41" fmla="*/ 5 h 94"/>
                  <a:gd name="T42" fmla="*/ 86 w 91"/>
                  <a:gd name="T43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1" h="94">
                    <a:moveTo>
                      <a:pt x="86" y="0"/>
                    </a:moveTo>
                    <a:cubicBezTo>
                      <a:pt x="83" y="0"/>
                      <a:pt x="81" y="3"/>
                      <a:pt x="81" y="5"/>
                    </a:cubicBezTo>
                    <a:cubicBezTo>
                      <a:pt x="81" y="28"/>
                      <a:pt x="81" y="28"/>
                      <a:pt x="81" y="28"/>
                    </a:cubicBezTo>
                    <a:cubicBezTo>
                      <a:pt x="81" y="45"/>
                      <a:pt x="65" y="59"/>
                      <a:pt x="45" y="59"/>
                    </a:cubicBezTo>
                    <a:cubicBezTo>
                      <a:pt x="26" y="59"/>
                      <a:pt x="10" y="45"/>
                      <a:pt x="10" y="28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2"/>
                      <a:pt x="8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49"/>
                      <a:pt x="18" y="67"/>
                      <a:pt x="40" y="69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20" y="84"/>
                      <a:pt x="20" y="84"/>
                      <a:pt x="20" y="84"/>
                    </a:cubicBezTo>
                    <a:cubicBezTo>
                      <a:pt x="18" y="84"/>
                      <a:pt x="15" y="86"/>
                      <a:pt x="15" y="89"/>
                    </a:cubicBezTo>
                    <a:cubicBezTo>
                      <a:pt x="15" y="92"/>
                      <a:pt x="18" y="94"/>
                      <a:pt x="20" y="94"/>
                    </a:cubicBezTo>
                    <a:cubicBezTo>
                      <a:pt x="70" y="94"/>
                      <a:pt x="70" y="94"/>
                      <a:pt x="70" y="94"/>
                    </a:cubicBezTo>
                    <a:cubicBezTo>
                      <a:pt x="73" y="94"/>
                      <a:pt x="75" y="92"/>
                      <a:pt x="75" y="89"/>
                    </a:cubicBezTo>
                    <a:cubicBezTo>
                      <a:pt x="75" y="86"/>
                      <a:pt x="73" y="84"/>
                      <a:pt x="70" y="84"/>
                    </a:cubicBezTo>
                    <a:cubicBezTo>
                      <a:pt x="50" y="84"/>
                      <a:pt x="50" y="84"/>
                      <a:pt x="50" y="84"/>
                    </a:cubicBezTo>
                    <a:cubicBezTo>
                      <a:pt x="50" y="69"/>
                      <a:pt x="50" y="69"/>
                      <a:pt x="50" y="69"/>
                    </a:cubicBezTo>
                    <a:cubicBezTo>
                      <a:pt x="73" y="67"/>
                      <a:pt x="91" y="49"/>
                      <a:pt x="91" y="28"/>
                    </a:cubicBezTo>
                    <a:cubicBezTo>
                      <a:pt x="91" y="5"/>
                      <a:pt x="91" y="5"/>
                      <a:pt x="91" y="5"/>
                    </a:cubicBezTo>
                    <a:cubicBezTo>
                      <a:pt x="91" y="3"/>
                      <a:pt x="88" y="0"/>
                      <a:pt x="8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dist"/>
                <a:endPara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60" name="文本占位符 2"/>
          <p:cNvSpPr txBox="1"/>
          <p:nvPr/>
        </p:nvSpPr>
        <p:spPr>
          <a:xfrm>
            <a:off x="3491880" y="2592768"/>
            <a:ext cx="4971509" cy="37241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zh-CN" altLang="en-US" sz="1800" b="1" i="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700" b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  <a:sym typeface="+mn-lt"/>
              </a:rPr>
              <a:t>CSASAADAstudio</a:t>
            </a:r>
            <a:r>
              <a:rPr lang="en-US" sz="7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  <a:sym typeface="+mn-lt"/>
              </a:rPr>
              <a:t> sales template, a more beautiful template please magic </a:t>
            </a:r>
            <a:r>
              <a:rPr lang="en-US" sz="700" b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  <a:sym typeface="+mn-lt"/>
              </a:rPr>
              <a:t>rainMagic</a:t>
            </a:r>
            <a:r>
              <a:rPr lang="en-US" sz="7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  <a:sym typeface="+mn-lt"/>
              </a:rPr>
              <a:t> rain studio sales template, a </a:t>
            </a:r>
            <a:r>
              <a:rPr lang="en-US" sz="700" b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  <a:sym typeface="+mn-lt"/>
              </a:rPr>
              <a:t>moreMagic</a:t>
            </a:r>
            <a:r>
              <a:rPr lang="en-US" sz="7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  <a:sym typeface="+mn-lt"/>
              </a:rPr>
              <a:t> rain studio sales template, a more beautiful template please magic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val 2"/>
          <p:cNvSpPr>
            <a:spLocks noChangeArrowheads="1"/>
          </p:cNvSpPr>
          <p:nvPr/>
        </p:nvSpPr>
        <p:spPr bwMode="auto">
          <a:xfrm>
            <a:off x="1379141" y="1851025"/>
            <a:ext cx="974725" cy="97631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ea typeface="华文细黑" panose="02010600040101010101" pitchFamily="2" charset="-122"/>
            </a:endParaRPr>
          </a:p>
        </p:txBody>
      </p:sp>
      <p:sp>
        <p:nvSpPr>
          <p:cNvPr id="21507" name="Freeform 3"/>
          <p:cNvSpPr/>
          <p:nvPr/>
        </p:nvSpPr>
        <p:spPr bwMode="auto">
          <a:xfrm>
            <a:off x="1872854" y="1644650"/>
            <a:ext cx="688975" cy="693738"/>
          </a:xfrm>
          <a:custGeom>
            <a:avLst/>
            <a:gdLst>
              <a:gd name="T0" fmla="*/ 184 w 184"/>
              <a:gd name="T1" fmla="*/ 185 h 185"/>
              <a:gd name="T2" fmla="*/ 0 w 184"/>
              <a:gd name="T3" fmla="*/ 0 h 1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4" h="185">
                <a:moveTo>
                  <a:pt x="184" y="185"/>
                </a:moveTo>
                <a:cubicBezTo>
                  <a:pt x="184" y="83"/>
                  <a:pt x="102" y="0"/>
                  <a:pt x="0" y="0"/>
                </a:cubicBezTo>
              </a:path>
            </a:pathLst>
          </a:custGeom>
          <a:noFill/>
          <a:ln w="6350" cap="flat" cmpd="sng">
            <a:solidFill>
              <a:schemeClr val="tx1">
                <a:lumMod val="75000"/>
                <a:lumOff val="25000"/>
              </a:schemeClr>
            </a:solidFill>
            <a:prstDash val="dash"/>
            <a:round/>
            <a:head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ea typeface="华文细黑" panose="02010600040101010101" pitchFamily="2" charset="-122"/>
            </a:endParaRPr>
          </a:p>
        </p:txBody>
      </p:sp>
      <p:sp>
        <p:nvSpPr>
          <p:cNvPr id="21508" name="Oval 4"/>
          <p:cNvSpPr>
            <a:spLocks noChangeArrowheads="1"/>
          </p:cNvSpPr>
          <p:nvPr/>
        </p:nvSpPr>
        <p:spPr bwMode="auto">
          <a:xfrm>
            <a:off x="4931966" y="1851025"/>
            <a:ext cx="971550" cy="97631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ea typeface="华文细黑" panose="02010600040101010101" pitchFamily="2" charset="-122"/>
            </a:endParaRPr>
          </a:p>
        </p:txBody>
      </p:sp>
      <p:sp>
        <p:nvSpPr>
          <p:cNvPr id="21509" name="Freeform 5"/>
          <p:cNvSpPr/>
          <p:nvPr/>
        </p:nvSpPr>
        <p:spPr bwMode="auto">
          <a:xfrm>
            <a:off x="5427266" y="1644650"/>
            <a:ext cx="688975" cy="693738"/>
          </a:xfrm>
          <a:custGeom>
            <a:avLst/>
            <a:gdLst>
              <a:gd name="T0" fmla="*/ 184 w 184"/>
              <a:gd name="T1" fmla="*/ 185 h 185"/>
              <a:gd name="T2" fmla="*/ 0 w 184"/>
              <a:gd name="T3" fmla="*/ 0 h 1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4" h="185">
                <a:moveTo>
                  <a:pt x="184" y="185"/>
                </a:moveTo>
                <a:cubicBezTo>
                  <a:pt x="184" y="83"/>
                  <a:pt x="101" y="0"/>
                  <a:pt x="0" y="0"/>
                </a:cubicBezTo>
              </a:path>
            </a:pathLst>
          </a:custGeom>
          <a:noFill/>
          <a:ln w="6350" cap="flat" cmpd="sng">
            <a:solidFill>
              <a:schemeClr val="tx1">
                <a:lumMod val="75000"/>
                <a:lumOff val="25000"/>
              </a:schemeClr>
            </a:solidFill>
            <a:prstDash val="dash"/>
            <a:round/>
            <a:head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ea typeface="华文细黑" panose="02010600040101010101" pitchFamily="2" charset="-122"/>
            </a:endParaRPr>
          </a:p>
        </p:txBody>
      </p:sp>
      <p:sp>
        <p:nvSpPr>
          <p:cNvPr id="21510" name="Oval 6"/>
          <p:cNvSpPr>
            <a:spLocks noChangeArrowheads="1"/>
          </p:cNvSpPr>
          <p:nvPr/>
        </p:nvSpPr>
        <p:spPr bwMode="auto">
          <a:xfrm>
            <a:off x="3093641" y="2882900"/>
            <a:ext cx="974725" cy="974725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ea typeface="华文细黑" panose="02010600040101010101" pitchFamily="2" charset="-122"/>
            </a:endParaRPr>
          </a:p>
        </p:txBody>
      </p:sp>
      <p:sp>
        <p:nvSpPr>
          <p:cNvPr id="21511" name="Freeform 7"/>
          <p:cNvSpPr/>
          <p:nvPr/>
        </p:nvSpPr>
        <p:spPr bwMode="auto">
          <a:xfrm>
            <a:off x="3587354" y="3370263"/>
            <a:ext cx="693737" cy="693737"/>
          </a:xfrm>
          <a:custGeom>
            <a:avLst/>
            <a:gdLst>
              <a:gd name="T0" fmla="*/ 0 w 185"/>
              <a:gd name="T1" fmla="*/ 185 h 185"/>
              <a:gd name="T2" fmla="*/ 185 w 185"/>
              <a:gd name="T3" fmla="*/ 0 h 1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5" h="185">
                <a:moveTo>
                  <a:pt x="0" y="185"/>
                </a:moveTo>
                <a:cubicBezTo>
                  <a:pt x="102" y="185"/>
                  <a:pt x="185" y="102"/>
                  <a:pt x="185" y="0"/>
                </a:cubicBezTo>
              </a:path>
            </a:pathLst>
          </a:custGeom>
          <a:noFill/>
          <a:ln w="6350" cap="flat" cmpd="sng">
            <a:solidFill>
              <a:schemeClr val="tx1">
                <a:lumMod val="75000"/>
                <a:lumOff val="25000"/>
              </a:schemeClr>
            </a:solidFill>
            <a:prstDash val="dash"/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ea typeface="华文细黑" panose="02010600040101010101" pitchFamily="2" charset="-122"/>
            </a:endParaRPr>
          </a:p>
        </p:txBody>
      </p:sp>
      <p:sp>
        <p:nvSpPr>
          <p:cNvPr id="21512" name="Oval 8"/>
          <p:cNvSpPr>
            <a:spLocks noChangeArrowheads="1"/>
          </p:cNvSpPr>
          <p:nvPr/>
        </p:nvSpPr>
        <p:spPr bwMode="auto">
          <a:xfrm>
            <a:off x="6706791" y="2882900"/>
            <a:ext cx="976313" cy="974725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ea typeface="华文细黑" panose="02010600040101010101" pitchFamily="2" charset="-122"/>
            </a:endParaRPr>
          </a:p>
        </p:txBody>
      </p:sp>
      <p:sp>
        <p:nvSpPr>
          <p:cNvPr id="21513" name="Freeform 9"/>
          <p:cNvSpPr/>
          <p:nvPr/>
        </p:nvSpPr>
        <p:spPr bwMode="auto">
          <a:xfrm>
            <a:off x="7194154" y="3370263"/>
            <a:ext cx="690562" cy="693737"/>
          </a:xfrm>
          <a:custGeom>
            <a:avLst/>
            <a:gdLst>
              <a:gd name="T0" fmla="*/ 0 w 184"/>
              <a:gd name="T1" fmla="*/ 185 h 185"/>
              <a:gd name="T2" fmla="*/ 184 w 184"/>
              <a:gd name="T3" fmla="*/ 0 h 1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4" h="185">
                <a:moveTo>
                  <a:pt x="0" y="185"/>
                </a:moveTo>
                <a:cubicBezTo>
                  <a:pt x="102" y="185"/>
                  <a:pt x="184" y="102"/>
                  <a:pt x="184" y="0"/>
                </a:cubicBezTo>
              </a:path>
            </a:pathLst>
          </a:custGeom>
          <a:noFill/>
          <a:ln w="6350" cap="flat" cmpd="sng">
            <a:solidFill>
              <a:schemeClr val="tx1">
                <a:lumMod val="75000"/>
                <a:lumOff val="25000"/>
              </a:schemeClr>
            </a:solidFill>
            <a:prstDash val="dash"/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ea typeface="华文细黑" panose="02010600040101010101" pitchFamily="2" charset="-122"/>
            </a:endParaRPr>
          </a:p>
        </p:txBody>
      </p:sp>
      <p:sp>
        <p:nvSpPr>
          <p:cNvPr id="21514" name="Freeform 10"/>
          <p:cNvSpPr>
            <a:spLocks noEditPoints="1"/>
          </p:cNvSpPr>
          <p:nvPr/>
        </p:nvSpPr>
        <p:spPr bwMode="auto">
          <a:xfrm>
            <a:off x="7006829" y="3182938"/>
            <a:ext cx="376237" cy="374650"/>
          </a:xfrm>
          <a:custGeom>
            <a:avLst/>
            <a:gdLst>
              <a:gd name="T0" fmla="*/ 100 w 100"/>
              <a:gd name="T1" fmla="*/ 56 h 100"/>
              <a:gd name="T2" fmla="*/ 44 w 100"/>
              <a:gd name="T3" fmla="*/ 0 h 100"/>
              <a:gd name="T4" fmla="*/ 40 w 100"/>
              <a:gd name="T5" fmla="*/ 0 h 100"/>
              <a:gd name="T6" fmla="*/ 40 w 100"/>
              <a:gd name="T7" fmla="*/ 11 h 100"/>
              <a:gd name="T8" fmla="*/ 0 w 100"/>
              <a:gd name="T9" fmla="*/ 56 h 100"/>
              <a:gd name="T10" fmla="*/ 44 w 100"/>
              <a:gd name="T11" fmla="*/ 100 h 100"/>
              <a:gd name="T12" fmla="*/ 69 w 100"/>
              <a:gd name="T13" fmla="*/ 93 h 100"/>
              <a:gd name="T14" fmla="*/ 89 w 100"/>
              <a:gd name="T15" fmla="*/ 60 h 100"/>
              <a:gd name="T16" fmla="*/ 100 w 100"/>
              <a:gd name="T17" fmla="*/ 60 h 100"/>
              <a:gd name="T18" fmla="*/ 100 w 100"/>
              <a:gd name="T19" fmla="*/ 56 h 100"/>
              <a:gd name="T20" fmla="*/ 64 w 100"/>
              <a:gd name="T21" fmla="*/ 86 h 100"/>
              <a:gd name="T22" fmla="*/ 44 w 100"/>
              <a:gd name="T23" fmla="*/ 92 h 100"/>
              <a:gd name="T24" fmla="*/ 8 w 100"/>
              <a:gd name="T25" fmla="*/ 56 h 100"/>
              <a:gd name="T26" fmla="*/ 40 w 100"/>
              <a:gd name="T27" fmla="*/ 20 h 100"/>
              <a:gd name="T28" fmla="*/ 40 w 100"/>
              <a:gd name="T29" fmla="*/ 60 h 100"/>
              <a:gd name="T30" fmla="*/ 80 w 100"/>
              <a:gd name="T31" fmla="*/ 60 h 100"/>
              <a:gd name="T32" fmla="*/ 64 w 100"/>
              <a:gd name="T33" fmla="*/ 86 h 100"/>
              <a:gd name="T34" fmla="*/ 49 w 100"/>
              <a:gd name="T35" fmla="*/ 52 h 100"/>
              <a:gd name="T36" fmla="*/ 49 w 100"/>
              <a:gd name="T37" fmla="*/ 9 h 100"/>
              <a:gd name="T38" fmla="*/ 91 w 100"/>
              <a:gd name="T39" fmla="*/ 52 h 100"/>
              <a:gd name="T40" fmla="*/ 49 w 100"/>
              <a:gd name="T41" fmla="*/ 52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0" h="100">
                <a:moveTo>
                  <a:pt x="100" y="56"/>
                </a:moveTo>
                <a:cubicBezTo>
                  <a:pt x="100" y="25"/>
                  <a:pt x="75" y="0"/>
                  <a:pt x="44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0" y="11"/>
                  <a:pt x="40" y="11"/>
                  <a:pt x="40" y="11"/>
                </a:cubicBezTo>
                <a:cubicBezTo>
                  <a:pt x="17" y="14"/>
                  <a:pt x="0" y="33"/>
                  <a:pt x="0" y="56"/>
                </a:cubicBezTo>
                <a:cubicBezTo>
                  <a:pt x="0" y="80"/>
                  <a:pt x="20" y="100"/>
                  <a:pt x="44" y="100"/>
                </a:cubicBezTo>
                <a:cubicBezTo>
                  <a:pt x="53" y="100"/>
                  <a:pt x="62" y="98"/>
                  <a:pt x="69" y="93"/>
                </a:cubicBezTo>
                <a:cubicBezTo>
                  <a:pt x="80" y="85"/>
                  <a:pt x="87" y="73"/>
                  <a:pt x="89" y="60"/>
                </a:cubicBezTo>
                <a:cubicBezTo>
                  <a:pt x="100" y="60"/>
                  <a:pt x="100" y="60"/>
                  <a:pt x="100" y="60"/>
                </a:cubicBezTo>
                <a:lnTo>
                  <a:pt x="100" y="56"/>
                </a:lnTo>
                <a:close/>
                <a:moveTo>
                  <a:pt x="64" y="86"/>
                </a:moveTo>
                <a:cubicBezTo>
                  <a:pt x="59" y="90"/>
                  <a:pt x="52" y="92"/>
                  <a:pt x="44" y="92"/>
                </a:cubicBezTo>
                <a:cubicBezTo>
                  <a:pt x="25" y="92"/>
                  <a:pt x="8" y="76"/>
                  <a:pt x="8" y="56"/>
                </a:cubicBezTo>
                <a:cubicBezTo>
                  <a:pt x="8" y="37"/>
                  <a:pt x="22" y="22"/>
                  <a:pt x="40" y="20"/>
                </a:cubicBezTo>
                <a:cubicBezTo>
                  <a:pt x="40" y="60"/>
                  <a:pt x="40" y="60"/>
                  <a:pt x="40" y="60"/>
                </a:cubicBezTo>
                <a:cubicBezTo>
                  <a:pt x="80" y="60"/>
                  <a:pt x="80" y="60"/>
                  <a:pt x="80" y="60"/>
                </a:cubicBezTo>
                <a:cubicBezTo>
                  <a:pt x="79" y="70"/>
                  <a:pt x="73" y="80"/>
                  <a:pt x="64" y="86"/>
                </a:cubicBezTo>
                <a:moveTo>
                  <a:pt x="49" y="52"/>
                </a:moveTo>
                <a:cubicBezTo>
                  <a:pt x="49" y="9"/>
                  <a:pt x="49" y="9"/>
                  <a:pt x="49" y="9"/>
                </a:cubicBezTo>
                <a:cubicBezTo>
                  <a:pt x="71" y="11"/>
                  <a:pt x="89" y="29"/>
                  <a:pt x="91" y="52"/>
                </a:cubicBezTo>
                <a:lnTo>
                  <a:pt x="49" y="5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ea typeface="华文细黑" panose="02010600040101010101" pitchFamily="2" charset="-122"/>
            </a:endParaRPr>
          </a:p>
        </p:txBody>
      </p:sp>
      <p:grpSp>
        <p:nvGrpSpPr>
          <p:cNvPr id="21515" name="Group 11"/>
          <p:cNvGrpSpPr/>
          <p:nvPr/>
        </p:nvGrpSpPr>
        <p:grpSpPr bwMode="auto">
          <a:xfrm>
            <a:off x="3400029" y="3205163"/>
            <a:ext cx="374650" cy="330200"/>
            <a:chOff x="0" y="0"/>
            <a:chExt cx="236" cy="208"/>
          </a:xfrm>
        </p:grpSpPr>
        <p:sp>
          <p:nvSpPr>
            <p:cNvPr id="21516" name="Freeform 12"/>
            <p:cNvSpPr>
              <a:spLocks noEditPoints="1"/>
            </p:cNvSpPr>
            <p:nvPr/>
          </p:nvSpPr>
          <p:spPr bwMode="auto">
            <a:xfrm>
              <a:off x="0" y="45"/>
              <a:ext cx="193" cy="163"/>
            </a:xfrm>
            <a:custGeom>
              <a:avLst/>
              <a:gdLst>
                <a:gd name="T0" fmla="*/ 77 w 82"/>
                <a:gd name="T1" fmla="*/ 0 h 69"/>
                <a:gd name="T2" fmla="*/ 4 w 82"/>
                <a:gd name="T3" fmla="*/ 0 h 69"/>
                <a:gd name="T4" fmla="*/ 0 w 82"/>
                <a:gd name="T5" fmla="*/ 4 h 69"/>
                <a:gd name="T6" fmla="*/ 0 w 82"/>
                <a:gd name="T7" fmla="*/ 65 h 69"/>
                <a:gd name="T8" fmla="*/ 4 w 82"/>
                <a:gd name="T9" fmla="*/ 69 h 69"/>
                <a:gd name="T10" fmla="*/ 77 w 82"/>
                <a:gd name="T11" fmla="*/ 69 h 69"/>
                <a:gd name="T12" fmla="*/ 82 w 82"/>
                <a:gd name="T13" fmla="*/ 65 h 69"/>
                <a:gd name="T14" fmla="*/ 82 w 82"/>
                <a:gd name="T15" fmla="*/ 40 h 69"/>
                <a:gd name="T16" fmla="*/ 82 w 82"/>
                <a:gd name="T17" fmla="*/ 29 h 69"/>
                <a:gd name="T18" fmla="*/ 82 w 82"/>
                <a:gd name="T19" fmla="*/ 4 h 69"/>
                <a:gd name="T20" fmla="*/ 77 w 82"/>
                <a:gd name="T21" fmla="*/ 0 h 69"/>
                <a:gd name="T22" fmla="*/ 9 w 82"/>
                <a:gd name="T23" fmla="*/ 61 h 69"/>
                <a:gd name="T24" fmla="*/ 9 w 82"/>
                <a:gd name="T25" fmla="*/ 9 h 69"/>
                <a:gd name="T26" fmla="*/ 73 w 82"/>
                <a:gd name="T27" fmla="*/ 9 h 69"/>
                <a:gd name="T28" fmla="*/ 73 w 82"/>
                <a:gd name="T29" fmla="*/ 25 h 69"/>
                <a:gd name="T30" fmla="*/ 64 w 82"/>
                <a:gd name="T31" fmla="*/ 25 h 69"/>
                <a:gd name="T32" fmla="*/ 55 w 82"/>
                <a:gd name="T33" fmla="*/ 35 h 69"/>
                <a:gd name="T34" fmla="*/ 64 w 82"/>
                <a:gd name="T35" fmla="*/ 44 h 69"/>
                <a:gd name="T36" fmla="*/ 73 w 82"/>
                <a:gd name="T37" fmla="*/ 44 h 69"/>
                <a:gd name="T38" fmla="*/ 73 w 82"/>
                <a:gd name="T39" fmla="*/ 61 h 69"/>
                <a:gd name="T40" fmla="*/ 9 w 82"/>
                <a:gd name="T41" fmla="*/ 6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2" h="69">
                  <a:moveTo>
                    <a:pt x="77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7"/>
                    <a:pt x="2" y="69"/>
                    <a:pt x="4" y="69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80" y="69"/>
                    <a:pt x="82" y="67"/>
                    <a:pt x="82" y="65"/>
                  </a:cubicBezTo>
                  <a:cubicBezTo>
                    <a:pt x="82" y="40"/>
                    <a:pt x="82" y="40"/>
                    <a:pt x="82" y="40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82" y="2"/>
                    <a:pt x="80" y="0"/>
                    <a:pt x="77" y="0"/>
                  </a:cubicBezTo>
                  <a:moveTo>
                    <a:pt x="9" y="61"/>
                  </a:moveTo>
                  <a:cubicBezTo>
                    <a:pt x="9" y="9"/>
                    <a:pt x="9" y="9"/>
                    <a:pt x="9" y="9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3" y="25"/>
                    <a:pt x="73" y="25"/>
                    <a:pt x="73" y="25"/>
                  </a:cubicBezTo>
                  <a:cubicBezTo>
                    <a:pt x="64" y="25"/>
                    <a:pt x="64" y="25"/>
                    <a:pt x="64" y="25"/>
                  </a:cubicBezTo>
                  <a:cubicBezTo>
                    <a:pt x="59" y="25"/>
                    <a:pt x="55" y="29"/>
                    <a:pt x="55" y="35"/>
                  </a:cubicBezTo>
                  <a:cubicBezTo>
                    <a:pt x="55" y="40"/>
                    <a:pt x="59" y="44"/>
                    <a:pt x="64" y="44"/>
                  </a:cubicBezTo>
                  <a:cubicBezTo>
                    <a:pt x="73" y="44"/>
                    <a:pt x="73" y="44"/>
                    <a:pt x="73" y="44"/>
                  </a:cubicBezTo>
                  <a:cubicBezTo>
                    <a:pt x="73" y="61"/>
                    <a:pt x="73" y="61"/>
                    <a:pt x="73" y="61"/>
                  </a:cubicBezTo>
                  <a:lnTo>
                    <a:pt x="9" y="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ea typeface="华文细黑" panose="02010600040101010101" pitchFamily="2" charset="-122"/>
              </a:endParaRPr>
            </a:p>
          </p:txBody>
        </p:sp>
        <p:sp>
          <p:nvSpPr>
            <p:cNvPr id="21517" name="Freeform 13"/>
            <p:cNvSpPr/>
            <p:nvPr/>
          </p:nvSpPr>
          <p:spPr bwMode="auto">
            <a:xfrm>
              <a:off x="44" y="0"/>
              <a:ext cx="192" cy="165"/>
            </a:xfrm>
            <a:custGeom>
              <a:avLst/>
              <a:gdLst>
                <a:gd name="T0" fmla="*/ 77 w 81"/>
                <a:gd name="T1" fmla="*/ 0 h 70"/>
                <a:gd name="T2" fmla="*/ 4 w 81"/>
                <a:gd name="T3" fmla="*/ 0 h 70"/>
                <a:gd name="T4" fmla="*/ 0 w 81"/>
                <a:gd name="T5" fmla="*/ 4 h 70"/>
                <a:gd name="T6" fmla="*/ 4 w 81"/>
                <a:gd name="T7" fmla="*/ 9 h 70"/>
                <a:gd name="T8" fmla="*/ 73 w 81"/>
                <a:gd name="T9" fmla="*/ 9 h 70"/>
                <a:gd name="T10" fmla="*/ 73 w 81"/>
                <a:gd name="T11" fmla="*/ 65 h 70"/>
                <a:gd name="T12" fmla="*/ 77 w 81"/>
                <a:gd name="T13" fmla="*/ 70 h 70"/>
                <a:gd name="T14" fmla="*/ 81 w 81"/>
                <a:gd name="T15" fmla="*/ 65 h 70"/>
                <a:gd name="T16" fmla="*/ 81 w 81"/>
                <a:gd name="T17" fmla="*/ 4 h 70"/>
                <a:gd name="T18" fmla="*/ 77 w 81"/>
                <a:gd name="T1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70">
                  <a:moveTo>
                    <a:pt x="77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3" y="65"/>
                    <a:pt x="73" y="65"/>
                    <a:pt x="73" y="65"/>
                  </a:cubicBezTo>
                  <a:cubicBezTo>
                    <a:pt x="73" y="68"/>
                    <a:pt x="75" y="70"/>
                    <a:pt x="77" y="70"/>
                  </a:cubicBezTo>
                  <a:cubicBezTo>
                    <a:pt x="79" y="70"/>
                    <a:pt x="81" y="68"/>
                    <a:pt x="81" y="65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79" y="0"/>
                    <a:pt x="7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ea typeface="华文细黑" panose="02010600040101010101" pitchFamily="2" charset="-122"/>
              </a:endParaRPr>
            </a:p>
          </p:txBody>
        </p:sp>
      </p:grpSp>
      <p:grpSp>
        <p:nvGrpSpPr>
          <p:cNvPr id="21518" name="Group 14"/>
          <p:cNvGrpSpPr/>
          <p:nvPr/>
        </p:nvGrpSpPr>
        <p:grpSpPr bwMode="auto">
          <a:xfrm>
            <a:off x="5235179" y="2151063"/>
            <a:ext cx="379412" cy="376237"/>
            <a:chOff x="0" y="0"/>
            <a:chExt cx="239" cy="237"/>
          </a:xfrm>
        </p:grpSpPr>
        <p:sp>
          <p:nvSpPr>
            <p:cNvPr id="21519" name="Freeform 15"/>
            <p:cNvSpPr/>
            <p:nvPr/>
          </p:nvSpPr>
          <p:spPr bwMode="auto">
            <a:xfrm>
              <a:off x="0" y="22"/>
              <a:ext cx="217" cy="215"/>
            </a:xfrm>
            <a:custGeom>
              <a:avLst/>
              <a:gdLst>
                <a:gd name="T0" fmla="*/ 87 w 92"/>
                <a:gd name="T1" fmla="*/ 41 h 91"/>
                <a:gd name="T2" fmla="*/ 83 w 92"/>
                <a:gd name="T3" fmla="*/ 45 h 91"/>
                <a:gd name="T4" fmla="*/ 83 w 92"/>
                <a:gd name="T5" fmla="*/ 67 h 91"/>
                <a:gd name="T6" fmla="*/ 73 w 92"/>
                <a:gd name="T7" fmla="*/ 81 h 91"/>
                <a:gd name="T8" fmla="*/ 68 w 92"/>
                <a:gd name="T9" fmla="*/ 82 h 91"/>
                <a:gd name="T10" fmla="*/ 24 w 92"/>
                <a:gd name="T11" fmla="*/ 82 h 91"/>
                <a:gd name="T12" fmla="*/ 9 w 92"/>
                <a:gd name="T13" fmla="*/ 67 h 91"/>
                <a:gd name="T14" fmla="*/ 9 w 92"/>
                <a:gd name="T15" fmla="*/ 24 h 91"/>
                <a:gd name="T16" fmla="*/ 24 w 92"/>
                <a:gd name="T17" fmla="*/ 8 h 91"/>
                <a:gd name="T18" fmla="*/ 46 w 92"/>
                <a:gd name="T19" fmla="*/ 8 h 91"/>
                <a:gd name="T20" fmla="*/ 50 w 92"/>
                <a:gd name="T21" fmla="*/ 4 h 91"/>
                <a:gd name="T22" fmla="*/ 46 w 92"/>
                <a:gd name="T23" fmla="*/ 0 h 91"/>
                <a:gd name="T24" fmla="*/ 24 w 92"/>
                <a:gd name="T25" fmla="*/ 0 h 91"/>
                <a:gd name="T26" fmla="*/ 0 w 92"/>
                <a:gd name="T27" fmla="*/ 24 h 91"/>
                <a:gd name="T28" fmla="*/ 0 w 92"/>
                <a:gd name="T29" fmla="*/ 67 h 91"/>
                <a:gd name="T30" fmla="*/ 24 w 92"/>
                <a:gd name="T31" fmla="*/ 91 h 91"/>
                <a:gd name="T32" fmla="*/ 68 w 92"/>
                <a:gd name="T33" fmla="*/ 91 h 91"/>
                <a:gd name="T34" fmla="*/ 76 w 92"/>
                <a:gd name="T35" fmla="*/ 89 h 91"/>
                <a:gd name="T36" fmla="*/ 92 w 92"/>
                <a:gd name="T37" fmla="*/ 67 h 91"/>
                <a:gd name="T38" fmla="*/ 92 w 92"/>
                <a:gd name="T39" fmla="*/ 45 h 91"/>
                <a:gd name="T40" fmla="*/ 87 w 92"/>
                <a:gd name="T41" fmla="*/ 4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2" h="91">
                  <a:moveTo>
                    <a:pt x="87" y="41"/>
                  </a:moveTo>
                  <a:cubicBezTo>
                    <a:pt x="85" y="41"/>
                    <a:pt x="83" y="43"/>
                    <a:pt x="83" y="45"/>
                  </a:cubicBezTo>
                  <a:cubicBezTo>
                    <a:pt x="83" y="67"/>
                    <a:pt x="83" y="67"/>
                    <a:pt x="83" y="67"/>
                  </a:cubicBezTo>
                  <a:cubicBezTo>
                    <a:pt x="83" y="73"/>
                    <a:pt x="79" y="79"/>
                    <a:pt x="73" y="81"/>
                  </a:cubicBezTo>
                  <a:cubicBezTo>
                    <a:pt x="71" y="82"/>
                    <a:pt x="70" y="82"/>
                    <a:pt x="68" y="82"/>
                  </a:cubicBezTo>
                  <a:cubicBezTo>
                    <a:pt x="24" y="82"/>
                    <a:pt x="24" y="82"/>
                    <a:pt x="24" y="82"/>
                  </a:cubicBezTo>
                  <a:cubicBezTo>
                    <a:pt x="16" y="82"/>
                    <a:pt x="9" y="75"/>
                    <a:pt x="9" y="67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15"/>
                    <a:pt x="16" y="8"/>
                    <a:pt x="24" y="8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48" y="8"/>
                    <a:pt x="50" y="6"/>
                    <a:pt x="50" y="4"/>
                  </a:cubicBezTo>
                  <a:cubicBezTo>
                    <a:pt x="50" y="2"/>
                    <a:pt x="48" y="0"/>
                    <a:pt x="4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4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80"/>
                    <a:pt x="11" y="91"/>
                    <a:pt x="24" y="91"/>
                  </a:cubicBezTo>
                  <a:cubicBezTo>
                    <a:pt x="68" y="91"/>
                    <a:pt x="68" y="91"/>
                    <a:pt x="68" y="91"/>
                  </a:cubicBezTo>
                  <a:cubicBezTo>
                    <a:pt x="71" y="91"/>
                    <a:pt x="74" y="90"/>
                    <a:pt x="76" y="89"/>
                  </a:cubicBezTo>
                  <a:cubicBezTo>
                    <a:pt x="85" y="86"/>
                    <a:pt x="92" y="77"/>
                    <a:pt x="92" y="67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43"/>
                    <a:pt x="90" y="41"/>
                    <a:pt x="87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ea typeface="华文细黑" panose="02010600040101010101" pitchFamily="2" charset="-122"/>
              </a:endParaRPr>
            </a:p>
          </p:txBody>
        </p:sp>
        <p:sp>
          <p:nvSpPr>
            <p:cNvPr id="21520" name="Freeform 16"/>
            <p:cNvSpPr>
              <a:spLocks noEditPoints="1"/>
            </p:cNvSpPr>
            <p:nvPr/>
          </p:nvSpPr>
          <p:spPr bwMode="auto">
            <a:xfrm>
              <a:off x="135" y="0"/>
              <a:ext cx="104" cy="104"/>
            </a:xfrm>
            <a:custGeom>
              <a:avLst/>
              <a:gdLst>
                <a:gd name="T0" fmla="*/ 22 w 44"/>
                <a:gd name="T1" fmla="*/ 0 h 44"/>
                <a:gd name="T2" fmla="*/ 0 w 44"/>
                <a:gd name="T3" fmla="*/ 22 h 44"/>
                <a:gd name="T4" fmla="*/ 22 w 44"/>
                <a:gd name="T5" fmla="*/ 44 h 44"/>
                <a:gd name="T6" fmla="*/ 44 w 44"/>
                <a:gd name="T7" fmla="*/ 22 h 44"/>
                <a:gd name="T8" fmla="*/ 22 w 44"/>
                <a:gd name="T9" fmla="*/ 0 h 44"/>
                <a:gd name="T10" fmla="*/ 22 w 44"/>
                <a:gd name="T11" fmla="*/ 35 h 44"/>
                <a:gd name="T12" fmla="*/ 8 w 44"/>
                <a:gd name="T13" fmla="*/ 22 h 44"/>
                <a:gd name="T14" fmla="*/ 22 w 44"/>
                <a:gd name="T15" fmla="*/ 8 h 44"/>
                <a:gd name="T16" fmla="*/ 35 w 44"/>
                <a:gd name="T17" fmla="*/ 22 h 44"/>
                <a:gd name="T18" fmla="*/ 22 w 44"/>
                <a:gd name="T19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4">
                  <a:moveTo>
                    <a:pt x="22" y="0"/>
                  </a:moveTo>
                  <a:cubicBezTo>
                    <a:pt x="10" y="0"/>
                    <a:pt x="0" y="9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9"/>
                    <a:pt x="34" y="0"/>
                    <a:pt x="22" y="0"/>
                  </a:cubicBezTo>
                  <a:moveTo>
                    <a:pt x="22" y="35"/>
                  </a:moveTo>
                  <a:cubicBezTo>
                    <a:pt x="14" y="35"/>
                    <a:pt x="8" y="29"/>
                    <a:pt x="8" y="22"/>
                  </a:cubicBezTo>
                  <a:cubicBezTo>
                    <a:pt x="8" y="14"/>
                    <a:pt x="14" y="8"/>
                    <a:pt x="22" y="8"/>
                  </a:cubicBezTo>
                  <a:cubicBezTo>
                    <a:pt x="29" y="8"/>
                    <a:pt x="35" y="14"/>
                    <a:pt x="35" y="22"/>
                  </a:cubicBezTo>
                  <a:cubicBezTo>
                    <a:pt x="35" y="29"/>
                    <a:pt x="29" y="35"/>
                    <a:pt x="22" y="3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ea typeface="华文细黑" panose="02010600040101010101" pitchFamily="2" charset="-122"/>
              </a:endParaRPr>
            </a:p>
          </p:txBody>
        </p:sp>
        <p:sp>
          <p:nvSpPr>
            <p:cNvPr id="21521" name="Freeform 17"/>
            <p:cNvSpPr/>
            <p:nvPr/>
          </p:nvSpPr>
          <p:spPr bwMode="auto">
            <a:xfrm>
              <a:off x="80" y="97"/>
              <a:ext cx="57" cy="21"/>
            </a:xfrm>
            <a:custGeom>
              <a:avLst/>
              <a:gdLst>
                <a:gd name="T0" fmla="*/ 0 w 24"/>
                <a:gd name="T1" fmla="*/ 4 h 9"/>
                <a:gd name="T2" fmla="*/ 5 w 24"/>
                <a:gd name="T3" fmla="*/ 9 h 9"/>
                <a:gd name="T4" fmla="*/ 20 w 24"/>
                <a:gd name="T5" fmla="*/ 9 h 9"/>
                <a:gd name="T6" fmla="*/ 24 w 24"/>
                <a:gd name="T7" fmla="*/ 4 h 9"/>
                <a:gd name="T8" fmla="*/ 20 w 24"/>
                <a:gd name="T9" fmla="*/ 0 h 9"/>
                <a:gd name="T10" fmla="*/ 5 w 24"/>
                <a:gd name="T11" fmla="*/ 0 h 9"/>
                <a:gd name="T12" fmla="*/ 0 w 24"/>
                <a:gd name="T1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9">
                  <a:moveTo>
                    <a:pt x="0" y="4"/>
                  </a:moveTo>
                  <a:cubicBezTo>
                    <a:pt x="0" y="7"/>
                    <a:pt x="2" y="9"/>
                    <a:pt x="5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2" y="9"/>
                    <a:pt x="24" y="7"/>
                    <a:pt x="24" y="4"/>
                  </a:cubicBezTo>
                  <a:cubicBezTo>
                    <a:pt x="24" y="2"/>
                    <a:pt x="22" y="0"/>
                    <a:pt x="2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ea typeface="华文细黑" panose="02010600040101010101" pitchFamily="2" charset="-122"/>
              </a:endParaRPr>
            </a:p>
          </p:txBody>
        </p:sp>
        <p:sp>
          <p:nvSpPr>
            <p:cNvPr id="21522" name="Freeform 18"/>
            <p:cNvSpPr/>
            <p:nvPr/>
          </p:nvSpPr>
          <p:spPr bwMode="auto">
            <a:xfrm>
              <a:off x="80" y="140"/>
              <a:ext cx="57" cy="21"/>
            </a:xfrm>
            <a:custGeom>
              <a:avLst/>
              <a:gdLst>
                <a:gd name="T0" fmla="*/ 20 w 24"/>
                <a:gd name="T1" fmla="*/ 0 h 9"/>
                <a:gd name="T2" fmla="*/ 5 w 24"/>
                <a:gd name="T3" fmla="*/ 0 h 9"/>
                <a:gd name="T4" fmla="*/ 0 w 24"/>
                <a:gd name="T5" fmla="*/ 4 h 9"/>
                <a:gd name="T6" fmla="*/ 5 w 24"/>
                <a:gd name="T7" fmla="*/ 9 h 9"/>
                <a:gd name="T8" fmla="*/ 20 w 24"/>
                <a:gd name="T9" fmla="*/ 9 h 9"/>
                <a:gd name="T10" fmla="*/ 24 w 24"/>
                <a:gd name="T11" fmla="*/ 4 h 9"/>
                <a:gd name="T12" fmla="*/ 20 w 24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9">
                  <a:moveTo>
                    <a:pt x="2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2" y="9"/>
                    <a:pt x="24" y="7"/>
                    <a:pt x="24" y="4"/>
                  </a:cubicBezTo>
                  <a:cubicBezTo>
                    <a:pt x="24" y="2"/>
                    <a:pt x="22" y="0"/>
                    <a:pt x="2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ea typeface="华文细黑" panose="02010600040101010101" pitchFamily="2" charset="-122"/>
              </a:endParaRPr>
            </a:p>
          </p:txBody>
        </p:sp>
      </p:grpSp>
      <p:grpSp>
        <p:nvGrpSpPr>
          <p:cNvPr id="21523" name="Group 19"/>
          <p:cNvGrpSpPr/>
          <p:nvPr/>
        </p:nvGrpSpPr>
        <p:grpSpPr bwMode="auto">
          <a:xfrm>
            <a:off x="1685529" y="2162175"/>
            <a:ext cx="374650" cy="376238"/>
            <a:chOff x="0" y="0"/>
            <a:chExt cx="236" cy="237"/>
          </a:xfrm>
        </p:grpSpPr>
        <p:sp>
          <p:nvSpPr>
            <p:cNvPr id="21524" name="Freeform 20"/>
            <p:cNvSpPr>
              <a:spLocks noEditPoints="1"/>
            </p:cNvSpPr>
            <p:nvPr/>
          </p:nvSpPr>
          <p:spPr bwMode="auto">
            <a:xfrm>
              <a:off x="63" y="64"/>
              <a:ext cx="109" cy="109"/>
            </a:xfrm>
            <a:custGeom>
              <a:avLst/>
              <a:gdLst>
                <a:gd name="T0" fmla="*/ 40 w 46"/>
                <a:gd name="T1" fmla="*/ 1 h 46"/>
                <a:gd name="T2" fmla="*/ 13 w 46"/>
                <a:gd name="T3" fmla="*/ 10 h 46"/>
                <a:gd name="T4" fmla="*/ 13 w 46"/>
                <a:gd name="T5" fmla="*/ 10 h 46"/>
                <a:gd name="T6" fmla="*/ 12 w 46"/>
                <a:gd name="T7" fmla="*/ 11 h 46"/>
                <a:gd name="T8" fmla="*/ 12 w 46"/>
                <a:gd name="T9" fmla="*/ 11 h 46"/>
                <a:gd name="T10" fmla="*/ 11 w 46"/>
                <a:gd name="T11" fmla="*/ 11 h 46"/>
                <a:gd name="T12" fmla="*/ 11 w 46"/>
                <a:gd name="T13" fmla="*/ 12 h 46"/>
                <a:gd name="T14" fmla="*/ 11 w 46"/>
                <a:gd name="T15" fmla="*/ 12 h 46"/>
                <a:gd name="T16" fmla="*/ 10 w 46"/>
                <a:gd name="T17" fmla="*/ 13 h 46"/>
                <a:gd name="T18" fmla="*/ 10 w 46"/>
                <a:gd name="T19" fmla="*/ 13 h 46"/>
                <a:gd name="T20" fmla="*/ 0 w 46"/>
                <a:gd name="T21" fmla="*/ 40 h 46"/>
                <a:gd name="T22" fmla="*/ 1 w 46"/>
                <a:gd name="T23" fmla="*/ 45 h 46"/>
                <a:gd name="T24" fmla="*/ 4 w 46"/>
                <a:gd name="T25" fmla="*/ 46 h 46"/>
                <a:gd name="T26" fmla="*/ 6 w 46"/>
                <a:gd name="T27" fmla="*/ 46 h 46"/>
                <a:gd name="T28" fmla="*/ 33 w 46"/>
                <a:gd name="T29" fmla="*/ 36 h 46"/>
                <a:gd name="T30" fmla="*/ 33 w 46"/>
                <a:gd name="T31" fmla="*/ 36 h 46"/>
                <a:gd name="T32" fmla="*/ 34 w 46"/>
                <a:gd name="T33" fmla="*/ 35 h 46"/>
                <a:gd name="T34" fmla="*/ 34 w 46"/>
                <a:gd name="T35" fmla="*/ 35 h 46"/>
                <a:gd name="T36" fmla="*/ 35 w 46"/>
                <a:gd name="T37" fmla="*/ 35 h 46"/>
                <a:gd name="T38" fmla="*/ 35 w 46"/>
                <a:gd name="T39" fmla="*/ 34 h 46"/>
                <a:gd name="T40" fmla="*/ 35 w 46"/>
                <a:gd name="T41" fmla="*/ 34 h 46"/>
                <a:gd name="T42" fmla="*/ 36 w 46"/>
                <a:gd name="T43" fmla="*/ 33 h 46"/>
                <a:gd name="T44" fmla="*/ 36 w 46"/>
                <a:gd name="T45" fmla="*/ 33 h 46"/>
                <a:gd name="T46" fmla="*/ 45 w 46"/>
                <a:gd name="T47" fmla="*/ 6 h 46"/>
                <a:gd name="T48" fmla="*/ 44 w 46"/>
                <a:gd name="T49" fmla="*/ 2 h 46"/>
                <a:gd name="T50" fmla="*/ 40 w 46"/>
                <a:gd name="T51" fmla="*/ 1 h 46"/>
                <a:gd name="T52" fmla="*/ 12 w 46"/>
                <a:gd name="T53" fmla="*/ 34 h 46"/>
                <a:gd name="T54" fmla="*/ 16 w 46"/>
                <a:gd name="T55" fmla="*/ 22 h 46"/>
                <a:gd name="T56" fmla="*/ 24 w 46"/>
                <a:gd name="T57" fmla="*/ 30 h 46"/>
                <a:gd name="T58" fmla="*/ 12 w 46"/>
                <a:gd name="T59" fmla="*/ 3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6" h="46">
                  <a:moveTo>
                    <a:pt x="40" y="1"/>
                  </a:move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2" y="10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1" y="11"/>
                    <a:pt x="11" y="11"/>
                  </a:cubicBezTo>
                  <a:cubicBezTo>
                    <a:pt x="11" y="11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2"/>
                    <a:pt x="0" y="43"/>
                    <a:pt x="1" y="45"/>
                  </a:cubicBezTo>
                  <a:cubicBezTo>
                    <a:pt x="2" y="45"/>
                    <a:pt x="3" y="46"/>
                    <a:pt x="4" y="46"/>
                  </a:cubicBezTo>
                  <a:cubicBezTo>
                    <a:pt x="5" y="46"/>
                    <a:pt x="5" y="46"/>
                    <a:pt x="6" y="4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4" y="36"/>
                    <a:pt x="34" y="35"/>
                    <a:pt x="34" y="35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5"/>
                    <a:pt x="35" y="35"/>
                    <a:pt x="35" y="35"/>
                  </a:cubicBezTo>
                  <a:cubicBezTo>
                    <a:pt x="35" y="35"/>
                    <a:pt x="35" y="34"/>
                    <a:pt x="35" y="34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5" y="34"/>
                    <a:pt x="35" y="34"/>
                    <a:pt x="36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6" y="4"/>
                    <a:pt x="46" y="3"/>
                    <a:pt x="44" y="2"/>
                  </a:cubicBezTo>
                  <a:cubicBezTo>
                    <a:pt x="43" y="0"/>
                    <a:pt x="42" y="0"/>
                    <a:pt x="40" y="1"/>
                  </a:cubicBezTo>
                  <a:moveTo>
                    <a:pt x="12" y="34"/>
                  </a:moveTo>
                  <a:cubicBezTo>
                    <a:pt x="16" y="22"/>
                    <a:pt x="16" y="22"/>
                    <a:pt x="16" y="22"/>
                  </a:cubicBezTo>
                  <a:cubicBezTo>
                    <a:pt x="24" y="30"/>
                    <a:pt x="24" y="30"/>
                    <a:pt x="24" y="30"/>
                  </a:cubicBezTo>
                  <a:lnTo>
                    <a:pt x="12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ea typeface="华文细黑" panose="02010600040101010101" pitchFamily="2" charset="-122"/>
              </a:endParaRPr>
            </a:p>
          </p:txBody>
        </p:sp>
        <p:sp>
          <p:nvSpPr>
            <p:cNvPr id="21525" name="Freeform 21"/>
            <p:cNvSpPr>
              <a:spLocks noEditPoints="1"/>
            </p:cNvSpPr>
            <p:nvPr/>
          </p:nvSpPr>
          <p:spPr bwMode="auto">
            <a:xfrm>
              <a:off x="0" y="0"/>
              <a:ext cx="236" cy="237"/>
            </a:xfrm>
            <a:custGeom>
              <a:avLst/>
              <a:gdLst>
                <a:gd name="T0" fmla="*/ 81 w 100"/>
                <a:gd name="T1" fmla="*/ 0 h 100"/>
                <a:gd name="T2" fmla="*/ 18 w 100"/>
                <a:gd name="T3" fmla="*/ 0 h 100"/>
                <a:gd name="T4" fmla="*/ 0 w 100"/>
                <a:gd name="T5" fmla="*/ 18 h 100"/>
                <a:gd name="T6" fmla="*/ 0 w 100"/>
                <a:gd name="T7" fmla="*/ 82 h 100"/>
                <a:gd name="T8" fmla="*/ 18 w 100"/>
                <a:gd name="T9" fmla="*/ 100 h 100"/>
                <a:gd name="T10" fmla="*/ 81 w 100"/>
                <a:gd name="T11" fmla="*/ 100 h 100"/>
                <a:gd name="T12" fmla="*/ 85 w 100"/>
                <a:gd name="T13" fmla="*/ 100 h 100"/>
                <a:gd name="T14" fmla="*/ 100 w 100"/>
                <a:gd name="T15" fmla="*/ 82 h 100"/>
                <a:gd name="T16" fmla="*/ 100 w 100"/>
                <a:gd name="T17" fmla="*/ 18 h 100"/>
                <a:gd name="T18" fmla="*/ 81 w 100"/>
                <a:gd name="T19" fmla="*/ 0 h 100"/>
                <a:gd name="T20" fmla="*/ 92 w 100"/>
                <a:gd name="T21" fmla="*/ 82 h 100"/>
                <a:gd name="T22" fmla="*/ 84 w 100"/>
                <a:gd name="T23" fmla="*/ 91 h 100"/>
                <a:gd name="T24" fmla="*/ 81 w 100"/>
                <a:gd name="T25" fmla="*/ 92 h 100"/>
                <a:gd name="T26" fmla="*/ 18 w 100"/>
                <a:gd name="T27" fmla="*/ 92 h 100"/>
                <a:gd name="T28" fmla="*/ 8 w 100"/>
                <a:gd name="T29" fmla="*/ 82 h 100"/>
                <a:gd name="T30" fmla="*/ 8 w 100"/>
                <a:gd name="T31" fmla="*/ 18 h 100"/>
                <a:gd name="T32" fmla="*/ 18 w 100"/>
                <a:gd name="T33" fmla="*/ 8 h 100"/>
                <a:gd name="T34" fmla="*/ 81 w 100"/>
                <a:gd name="T35" fmla="*/ 8 h 100"/>
                <a:gd name="T36" fmla="*/ 92 w 100"/>
                <a:gd name="T37" fmla="*/ 18 h 100"/>
                <a:gd name="T38" fmla="*/ 92 w 100"/>
                <a:gd name="T39" fmla="*/ 8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0" h="100">
                  <a:moveTo>
                    <a:pt x="81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92"/>
                    <a:pt x="8" y="100"/>
                    <a:pt x="18" y="100"/>
                  </a:cubicBezTo>
                  <a:cubicBezTo>
                    <a:pt x="81" y="100"/>
                    <a:pt x="81" y="100"/>
                    <a:pt x="81" y="100"/>
                  </a:cubicBezTo>
                  <a:cubicBezTo>
                    <a:pt x="83" y="100"/>
                    <a:pt x="84" y="100"/>
                    <a:pt x="85" y="100"/>
                  </a:cubicBezTo>
                  <a:cubicBezTo>
                    <a:pt x="94" y="98"/>
                    <a:pt x="100" y="90"/>
                    <a:pt x="100" y="82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100" y="8"/>
                    <a:pt x="92" y="0"/>
                    <a:pt x="81" y="0"/>
                  </a:cubicBezTo>
                  <a:moveTo>
                    <a:pt x="92" y="82"/>
                  </a:moveTo>
                  <a:cubicBezTo>
                    <a:pt x="92" y="86"/>
                    <a:pt x="88" y="90"/>
                    <a:pt x="84" y="91"/>
                  </a:cubicBezTo>
                  <a:cubicBezTo>
                    <a:pt x="83" y="92"/>
                    <a:pt x="82" y="92"/>
                    <a:pt x="81" y="92"/>
                  </a:cubicBezTo>
                  <a:cubicBezTo>
                    <a:pt x="18" y="92"/>
                    <a:pt x="18" y="92"/>
                    <a:pt x="18" y="92"/>
                  </a:cubicBezTo>
                  <a:cubicBezTo>
                    <a:pt x="13" y="92"/>
                    <a:pt x="8" y="87"/>
                    <a:pt x="8" y="82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3"/>
                    <a:pt x="13" y="8"/>
                    <a:pt x="18" y="8"/>
                  </a:cubicBezTo>
                  <a:cubicBezTo>
                    <a:pt x="81" y="8"/>
                    <a:pt x="81" y="8"/>
                    <a:pt x="81" y="8"/>
                  </a:cubicBezTo>
                  <a:cubicBezTo>
                    <a:pt x="87" y="8"/>
                    <a:pt x="92" y="13"/>
                    <a:pt x="92" y="18"/>
                  </a:cubicBezTo>
                  <a:lnTo>
                    <a:pt x="9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ea typeface="华文细黑" panose="02010600040101010101" pitchFamily="2" charset="-122"/>
              </a:endParaRPr>
            </a:p>
          </p:txBody>
        </p:sp>
      </p:grpSp>
      <p:sp>
        <p:nvSpPr>
          <p:cNvPr id="21526" name="Rectangle 22"/>
          <p:cNvSpPr>
            <a:spLocks noChangeArrowheads="1"/>
          </p:cNvSpPr>
          <p:nvPr/>
        </p:nvSpPr>
        <p:spPr bwMode="auto">
          <a:xfrm>
            <a:off x="2842816" y="2052638"/>
            <a:ext cx="151288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lvl="0" algn="ctr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步骤二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lvl="0" algn="ctr"/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ea typeface="华文细黑" panose="02010600040101010101" pitchFamily="2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ea typeface="华文细黑" panose="02010600040101010101" pitchFamily="2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ea typeface="华文细黑" panose="02010600040101010101" pitchFamily="2" charset="-122"/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ea typeface="华文细黑" panose="02010600040101010101" pitchFamily="2" charset="-122"/>
              </a:rPr>
              <a:t>.</a:t>
            </a:r>
          </a:p>
        </p:txBody>
      </p:sp>
      <p:sp>
        <p:nvSpPr>
          <p:cNvPr id="21527" name="Rectangle 23"/>
          <p:cNvSpPr>
            <a:spLocks noChangeArrowheads="1"/>
          </p:cNvSpPr>
          <p:nvPr/>
        </p:nvSpPr>
        <p:spPr bwMode="auto">
          <a:xfrm>
            <a:off x="1115616" y="3132138"/>
            <a:ext cx="151288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accent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步骤一</a:t>
            </a:r>
            <a:endParaRPr lang="en-US" altLang="zh-CN" sz="1200" dirty="0">
              <a:solidFill>
                <a:schemeClr val="accent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algn="ctr"/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ea typeface="华文细黑" panose="02010600040101010101" pitchFamily="2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ea typeface="华文细黑" panose="02010600040101010101" pitchFamily="2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ea typeface="华文细黑" panose="02010600040101010101" pitchFamily="2" charset="-122"/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ea typeface="华文细黑" panose="02010600040101010101" pitchFamily="2" charset="-122"/>
              </a:rPr>
              <a:t>.</a:t>
            </a:r>
          </a:p>
        </p:txBody>
      </p:sp>
      <p:sp>
        <p:nvSpPr>
          <p:cNvPr id="21528" name="Rectangle 24"/>
          <p:cNvSpPr>
            <a:spLocks noChangeArrowheads="1"/>
          </p:cNvSpPr>
          <p:nvPr/>
        </p:nvSpPr>
        <p:spPr bwMode="auto">
          <a:xfrm>
            <a:off x="6371829" y="2052638"/>
            <a:ext cx="151288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lvl="0" algn="ctr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步骤四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lvl="0" algn="ctr"/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ea typeface="华文细黑" panose="02010600040101010101" pitchFamily="2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ea typeface="华文细黑" panose="02010600040101010101" pitchFamily="2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ea typeface="华文细黑" panose="02010600040101010101" pitchFamily="2" charset="-122"/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ea typeface="华文细黑" panose="02010600040101010101" pitchFamily="2" charset="-122"/>
              </a:rPr>
              <a:t>.</a:t>
            </a:r>
          </a:p>
        </p:txBody>
      </p:sp>
      <p:sp>
        <p:nvSpPr>
          <p:cNvPr id="21529" name="Rectangle 25"/>
          <p:cNvSpPr>
            <a:spLocks noChangeArrowheads="1"/>
          </p:cNvSpPr>
          <p:nvPr/>
        </p:nvSpPr>
        <p:spPr bwMode="auto">
          <a:xfrm>
            <a:off x="4644629" y="3132138"/>
            <a:ext cx="151288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lvl="0" algn="ctr"/>
            <a:r>
              <a:rPr lang="zh-CN" altLang="en-US" sz="1200" dirty="0">
                <a:solidFill>
                  <a:schemeClr val="accent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步骤三</a:t>
            </a:r>
            <a:endParaRPr lang="en-US" altLang="zh-CN" sz="1200" dirty="0">
              <a:solidFill>
                <a:schemeClr val="accent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lvl="0" algn="ctr"/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ea typeface="华文细黑" panose="02010600040101010101" pitchFamily="2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ea typeface="华文细黑" panose="02010600040101010101" pitchFamily="2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ea typeface="华文细黑" panose="02010600040101010101" pitchFamily="2" charset="-122"/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ea typeface="华文细黑" panose="02010600040101010101" pitchFamily="2" charset="-122"/>
              </a:rPr>
              <a:t>.</a:t>
            </a:r>
          </a:p>
        </p:txBody>
      </p:sp>
      <p:sp>
        <p:nvSpPr>
          <p:cNvPr id="28" name="矩形 27"/>
          <p:cNvSpPr/>
          <p:nvPr/>
        </p:nvSpPr>
        <p:spPr>
          <a:xfrm>
            <a:off x="1" y="246509"/>
            <a:ext cx="179511" cy="2880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ea typeface="华文细黑" panose="02010600040101010101" pitchFamily="2" charset="-122"/>
            </a:endParaRPr>
          </a:p>
        </p:txBody>
      </p:sp>
      <p:sp>
        <p:nvSpPr>
          <p:cNvPr id="31" name="Rectangle 39"/>
          <p:cNvSpPr>
            <a:spLocks noChangeArrowheads="1"/>
          </p:cNvSpPr>
          <p:nvPr/>
        </p:nvSpPr>
        <p:spPr bwMode="auto">
          <a:xfrm>
            <a:off x="323528" y="266700"/>
            <a:ext cx="27780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此处添加标题文本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2150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2150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215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2150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215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215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215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2152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grpId="0" nodeType="withEffect" p14:presetBounceEnd="6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1" dur="750" fill="hold"/>
                                            <p:tgtEl>
                                              <p:spTgt spid="215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2" dur="750" fill="hold"/>
                                            <p:tgtEl>
                                              <p:spTgt spid="215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215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215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215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300"/>
                                            <p:tgtEl>
                                              <p:spTgt spid="215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autoRev="1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150" fill="hold"/>
                                            <p:tgtEl>
                                              <p:spTgt spid="2151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215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215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300"/>
                                            <p:tgtEl>
                                              <p:spTgt spid="215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6" presetClass="emph" presetSubtype="0" autoRev="1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animScale>
                                          <p:cBhvr>
                                            <p:cTn id="39" dur="150" fill="hold"/>
                                            <p:tgtEl>
                                              <p:spTgt spid="2151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1" fill="hold" grpId="0" nodeType="withEffect" p14:presetBounceEnd="60000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2" dur="750" fill="hold"/>
                                            <p:tgtEl>
                                              <p:spTgt spid="215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3" dur="750" fill="hold"/>
                                            <p:tgtEl>
                                              <p:spTgt spid="215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8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215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grpId="0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300" fill="hold"/>
                                            <p:tgtEl>
                                              <p:spTgt spid="2150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2150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300"/>
                                            <p:tgtEl>
                                              <p:spTgt spid="215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6" presetClass="emph" presetSubtype="0" autoRev="1" fill="hold" grpId="1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animScale>
                                          <p:cBhvr>
                                            <p:cTn id="53" dur="150" fill="hold"/>
                                            <p:tgtEl>
                                              <p:spTgt spid="2150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300" fill="hold"/>
                                            <p:tgtEl>
                                              <p:spTgt spid="215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300" fill="hold"/>
                                            <p:tgtEl>
                                              <p:spTgt spid="215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300"/>
                                            <p:tgtEl>
                                              <p:spTgt spid="215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6" presetClass="emph" presetSubtype="0" autoRev="1" fill="hold" nodeType="withEffect">
                                      <p:stCondLst>
                                        <p:cond delay="2800"/>
                                      </p:stCondLst>
                                      <p:childTnLst>
                                        <p:animScale>
                                          <p:cBhvr>
                                            <p:cTn id="60" dur="150" fill="hold"/>
                                            <p:tgtEl>
                                              <p:spTgt spid="2151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fill="hold" grpId="0" nodeType="withEffect" p14:presetBounceEnd="60000">
                                      <p:stCondLst>
                                        <p:cond delay="28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3" dur="750" fill="hold"/>
                                            <p:tgtEl>
                                              <p:spTgt spid="215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4" dur="750" fill="hold"/>
                                            <p:tgtEl>
                                              <p:spTgt spid="215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2" presetClass="entr" presetSubtype="8" fill="hold" grpId="0" nodeType="withEffect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7" dur="500"/>
                                            <p:tgtEl>
                                              <p:spTgt spid="215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grpId="0" nodeType="withEffect">
                                      <p:stCondLst>
                                        <p:cond delay="36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300" fill="hold"/>
                                            <p:tgtEl>
                                              <p:spTgt spid="215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300" fill="hold"/>
                                            <p:tgtEl>
                                              <p:spTgt spid="215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300"/>
                                            <p:tgtEl>
                                              <p:spTgt spid="215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6" presetClass="emph" presetSubtype="0" autoRev="1" fill="hold" grpId="1" nodeType="withEffect">
                                      <p:stCondLst>
                                        <p:cond delay="3900"/>
                                      </p:stCondLst>
                                      <p:childTnLst>
                                        <p:animScale>
                                          <p:cBhvr>
                                            <p:cTn id="74" dur="150" fill="hold"/>
                                            <p:tgtEl>
                                              <p:spTgt spid="2151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5" presetID="53" presetClass="entr" presetSubtype="16" fill="hold" grpId="0" nodeType="withEffect">
                                      <p:stCondLst>
                                        <p:cond delay="37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300" fill="hold"/>
                                            <p:tgtEl>
                                              <p:spTgt spid="215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300" fill="hold"/>
                                            <p:tgtEl>
                                              <p:spTgt spid="215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300"/>
                                            <p:tgtEl>
                                              <p:spTgt spid="215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6" presetClass="emph" presetSubtype="0" autoRev="1" fill="hold" grpId="1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animScale>
                                          <p:cBhvr>
                                            <p:cTn id="81" dur="150" fill="hold"/>
                                            <p:tgtEl>
                                              <p:spTgt spid="2151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2" presetID="2" presetClass="entr" presetSubtype="1" fill="hold" grpId="0" nodeType="withEffect" p14:presetBounceEnd="60000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84" dur="750" fill="hold"/>
                                            <p:tgtEl>
                                              <p:spTgt spid="215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5" dur="750" fill="hold"/>
                                            <p:tgtEl>
                                              <p:spTgt spid="215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6" presetID="22" presetClass="entr" presetSubtype="8" fill="hold" grpId="0" nodeType="withEffect">
                                      <p:stCondLst>
                                        <p:cond delay="43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8" dur="500"/>
                                            <p:tgtEl>
                                              <p:spTgt spid="215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506" grpId="0" animBg="1"/>
          <p:bldP spid="21506" grpId="1" animBg="1"/>
          <p:bldP spid="21507" grpId="0" animBg="1"/>
          <p:bldP spid="21508" grpId="0" animBg="1"/>
          <p:bldP spid="21508" grpId="1" animBg="1"/>
          <p:bldP spid="21509" grpId="0" animBg="1"/>
          <p:bldP spid="21510" grpId="0" animBg="1"/>
          <p:bldP spid="21510" grpId="1" animBg="1"/>
          <p:bldP spid="21511" grpId="0" animBg="1"/>
          <p:bldP spid="21512" grpId="0" animBg="1"/>
          <p:bldP spid="21512" grpId="1" animBg="1"/>
          <p:bldP spid="21513" grpId="0" animBg="1"/>
          <p:bldP spid="21514" grpId="0" animBg="1"/>
          <p:bldP spid="21514" grpId="1" animBg="1"/>
          <p:bldP spid="21526" grpId="0"/>
          <p:bldP spid="21527" grpId="0"/>
          <p:bldP spid="21528" grpId="0"/>
          <p:bldP spid="2152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2150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2150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215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2150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215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215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215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2152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215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215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215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215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215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300"/>
                                            <p:tgtEl>
                                              <p:spTgt spid="215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autoRev="1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150" fill="hold"/>
                                            <p:tgtEl>
                                              <p:spTgt spid="2151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215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215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300"/>
                                            <p:tgtEl>
                                              <p:spTgt spid="215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6" presetClass="emph" presetSubtype="0" autoRev="1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animScale>
                                          <p:cBhvr>
                                            <p:cTn id="39" dur="150" fill="hold"/>
                                            <p:tgtEl>
                                              <p:spTgt spid="2151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1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750" fill="hold"/>
                                            <p:tgtEl>
                                              <p:spTgt spid="215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215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8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215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grpId="0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300" fill="hold"/>
                                            <p:tgtEl>
                                              <p:spTgt spid="2150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2150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300"/>
                                            <p:tgtEl>
                                              <p:spTgt spid="215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6" presetClass="emph" presetSubtype="0" autoRev="1" fill="hold" grpId="1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animScale>
                                          <p:cBhvr>
                                            <p:cTn id="53" dur="150" fill="hold"/>
                                            <p:tgtEl>
                                              <p:spTgt spid="2150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300" fill="hold"/>
                                            <p:tgtEl>
                                              <p:spTgt spid="215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300" fill="hold"/>
                                            <p:tgtEl>
                                              <p:spTgt spid="215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300"/>
                                            <p:tgtEl>
                                              <p:spTgt spid="215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6" presetClass="emph" presetSubtype="0" autoRev="1" fill="hold" nodeType="withEffect">
                                      <p:stCondLst>
                                        <p:cond delay="2800"/>
                                      </p:stCondLst>
                                      <p:childTnLst>
                                        <p:animScale>
                                          <p:cBhvr>
                                            <p:cTn id="60" dur="150" fill="hold"/>
                                            <p:tgtEl>
                                              <p:spTgt spid="2151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fill="hold" grpId="0" nodeType="withEffect">
                                      <p:stCondLst>
                                        <p:cond delay="28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750" fill="hold"/>
                                            <p:tgtEl>
                                              <p:spTgt spid="215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750" fill="hold"/>
                                            <p:tgtEl>
                                              <p:spTgt spid="215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2" presetClass="entr" presetSubtype="8" fill="hold" grpId="0" nodeType="withEffect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7" dur="500"/>
                                            <p:tgtEl>
                                              <p:spTgt spid="215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grpId="0" nodeType="withEffect">
                                      <p:stCondLst>
                                        <p:cond delay="36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300" fill="hold"/>
                                            <p:tgtEl>
                                              <p:spTgt spid="215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300" fill="hold"/>
                                            <p:tgtEl>
                                              <p:spTgt spid="215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300"/>
                                            <p:tgtEl>
                                              <p:spTgt spid="215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6" presetClass="emph" presetSubtype="0" autoRev="1" fill="hold" grpId="1" nodeType="withEffect">
                                      <p:stCondLst>
                                        <p:cond delay="3900"/>
                                      </p:stCondLst>
                                      <p:childTnLst>
                                        <p:animScale>
                                          <p:cBhvr>
                                            <p:cTn id="74" dur="150" fill="hold"/>
                                            <p:tgtEl>
                                              <p:spTgt spid="2151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5" presetID="53" presetClass="entr" presetSubtype="16" fill="hold" grpId="0" nodeType="withEffect">
                                      <p:stCondLst>
                                        <p:cond delay="37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300" fill="hold"/>
                                            <p:tgtEl>
                                              <p:spTgt spid="215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300" fill="hold"/>
                                            <p:tgtEl>
                                              <p:spTgt spid="215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300"/>
                                            <p:tgtEl>
                                              <p:spTgt spid="215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6" presetClass="emph" presetSubtype="0" autoRev="1" fill="hold" grpId="1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animScale>
                                          <p:cBhvr>
                                            <p:cTn id="81" dur="150" fill="hold"/>
                                            <p:tgtEl>
                                              <p:spTgt spid="2151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2" presetID="2" presetClass="entr" presetSubtype="1" fill="hold" grpId="0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750" fill="hold"/>
                                            <p:tgtEl>
                                              <p:spTgt spid="215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5" dur="750" fill="hold"/>
                                            <p:tgtEl>
                                              <p:spTgt spid="215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6" presetID="22" presetClass="entr" presetSubtype="8" fill="hold" grpId="0" nodeType="withEffect">
                                      <p:stCondLst>
                                        <p:cond delay="43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8" dur="500"/>
                                            <p:tgtEl>
                                              <p:spTgt spid="215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506" grpId="0" animBg="1"/>
          <p:bldP spid="21506" grpId="1" animBg="1"/>
          <p:bldP spid="21507" grpId="0" animBg="1"/>
          <p:bldP spid="21508" grpId="0" animBg="1"/>
          <p:bldP spid="21508" grpId="1" animBg="1"/>
          <p:bldP spid="21509" grpId="0" animBg="1"/>
          <p:bldP spid="21510" grpId="0" animBg="1"/>
          <p:bldP spid="21510" grpId="1" animBg="1"/>
          <p:bldP spid="21511" grpId="0" animBg="1"/>
          <p:bldP spid="21512" grpId="0" animBg="1"/>
          <p:bldP spid="21512" grpId="1" animBg="1"/>
          <p:bldP spid="21513" grpId="0" animBg="1"/>
          <p:bldP spid="21514" grpId="0" animBg="1"/>
          <p:bldP spid="21514" grpId="1" animBg="1"/>
          <p:bldP spid="21526" grpId="0"/>
          <p:bldP spid="21527" grpId="0"/>
          <p:bldP spid="21528" grpId="0"/>
          <p:bldP spid="21529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reeform 97"/>
          <p:cNvSpPr/>
          <p:nvPr/>
        </p:nvSpPr>
        <p:spPr bwMode="auto">
          <a:xfrm>
            <a:off x="4287838" y="2730500"/>
            <a:ext cx="1492250" cy="1422400"/>
          </a:xfrm>
          <a:custGeom>
            <a:avLst/>
            <a:gdLst>
              <a:gd name="T0" fmla="*/ 19 w 1060"/>
              <a:gd name="T1" fmla="*/ 370 h 1010"/>
              <a:gd name="T2" fmla="*/ 602 w 1060"/>
              <a:gd name="T3" fmla="*/ 57 h 1010"/>
              <a:gd name="T4" fmla="*/ 1012 w 1060"/>
              <a:gd name="T5" fmla="*/ 577 h 1010"/>
              <a:gd name="T6" fmla="*/ 824 w 1060"/>
              <a:gd name="T7" fmla="*/ 830 h 1010"/>
              <a:gd name="T8" fmla="*/ 967 w 1060"/>
              <a:gd name="T9" fmla="*/ 949 h 1010"/>
              <a:gd name="T10" fmla="*/ 63 w 1060"/>
              <a:gd name="T11" fmla="*/ 635 h 1010"/>
              <a:gd name="T12" fmla="*/ 63 w 1060"/>
              <a:gd name="T13" fmla="*/ 635 h 1010"/>
              <a:gd name="T14" fmla="*/ 19 w 1060"/>
              <a:gd name="T15" fmla="*/ 370 h 1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60" h="1010">
                <a:moveTo>
                  <a:pt x="19" y="370"/>
                </a:moveTo>
                <a:cubicBezTo>
                  <a:pt x="67" y="140"/>
                  <a:pt x="328" y="0"/>
                  <a:pt x="602" y="57"/>
                </a:cubicBezTo>
                <a:cubicBezTo>
                  <a:pt x="876" y="114"/>
                  <a:pt x="1060" y="347"/>
                  <a:pt x="1012" y="577"/>
                </a:cubicBezTo>
                <a:cubicBezTo>
                  <a:pt x="990" y="685"/>
                  <a:pt x="920" y="773"/>
                  <a:pt x="824" y="830"/>
                </a:cubicBezTo>
                <a:cubicBezTo>
                  <a:pt x="836" y="923"/>
                  <a:pt x="967" y="949"/>
                  <a:pt x="967" y="949"/>
                </a:cubicBezTo>
                <a:cubicBezTo>
                  <a:pt x="227" y="1010"/>
                  <a:pt x="63" y="635"/>
                  <a:pt x="63" y="635"/>
                </a:cubicBezTo>
                <a:cubicBezTo>
                  <a:pt x="63" y="635"/>
                  <a:pt x="63" y="635"/>
                  <a:pt x="63" y="635"/>
                </a:cubicBezTo>
                <a:cubicBezTo>
                  <a:pt x="17" y="553"/>
                  <a:pt x="0" y="461"/>
                  <a:pt x="19" y="37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ea typeface="华文细黑" panose="02010600040101010101" pitchFamily="2" charset="-122"/>
            </a:endParaRPr>
          </a:p>
        </p:txBody>
      </p:sp>
      <p:sp>
        <p:nvSpPr>
          <p:cNvPr id="51" name="Freeform 98"/>
          <p:cNvSpPr/>
          <p:nvPr/>
        </p:nvSpPr>
        <p:spPr bwMode="auto">
          <a:xfrm>
            <a:off x="4629150" y="1074737"/>
            <a:ext cx="2263775" cy="2219325"/>
          </a:xfrm>
          <a:custGeom>
            <a:avLst/>
            <a:gdLst>
              <a:gd name="T0" fmla="*/ 911 w 1608"/>
              <a:gd name="T1" fmla="*/ 104 h 1577"/>
              <a:gd name="T2" fmla="*/ 109 w 1608"/>
              <a:gd name="T3" fmla="*/ 549 h 1577"/>
              <a:gd name="T4" fmla="*/ 513 w 1608"/>
              <a:gd name="T5" fmla="*/ 1372 h 1577"/>
              <a:gd name="T6" fmla="*/ 972 w 1608"/>
              <a:gd name="T7" fmla="*/ 1334 h 1577"/>
              <a:gd name="T8" fmla="*/ 1031 w 1608"/>
              <a:gd name="T9" fmla="*/ 1577 h 1577"/>
              <a:gd name="T10" fmla="*/ 1227 w 1608"/>
              <a:gd name="T11" fmla="*/ 337 h 1577"/>
              <a:gd name="T12" fmla="*/ 1227 w 1608"/>
              <a:gd name="T13" fmla="*/ 337 h 1577"/>
              <a:gd name="T14" fmla="*/ 911 w 1608"/>
              <a:gd name="T15" fmla="*/ 104 h 1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08" h="1577">
                <a:moveTo>
                  <a:pt x="911" y="104"/>
                </a:moveTo>
                <a:cubicBezTo>
                  <a:pt x="578" y="0"/>
                  <a:pt x="219" y="199"/>
                  <a:pt x="109" y="549"/>
                </a:cubicBezTo>
                <a:cubicBezTo>
                  <a:pt x="0" y="900"/>
                  <a:pt x="181" y="1268"/>
                  <a:pt x="513" y="1372"/>
                </a:cubicBezTo>
                <a:cubicBezTo>
                  <a:pt x="670" y="1421"/>
                  <a:pt x="832" y="1403"/>
                  <a:pt x="972" y="1334"/>
                </a:cubicBezTo>
                <a:cubicBezTo>
                  <a:pt x="1085" y="1412"/>
                  <a:pt x="1031" y="1577"/>
                  <a:pt x="1031" y="1577"/>
                </a:cubicBezTo>
                <a:cubicBezTo>
                  <a:pt x="1608" y="781"/>
                  <a:pt x="1227" y="337"/>
                  <a:pt x="1227" y="337"/>
                </a:cubicBezTo>
                <a:cubicBezTo>
                  <a:pt x="1227" y="337"/>
                  <a:pt x="1227" y="337"/>
                  <a:pt x="1227" y="337"/>
                </a:cubicBezTo>
                <a:cubicBezTo>
                  <a:pt x="1152" y="229"/>
                  <a:pt x="1043" y="146"/>
                  <a:pt x="911" y="10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ea typeface="华文细黑" panose="02010600040101010101" pitchFamily="2" charset="-122"/>
            </a:endParaRPr>
          </a:p>
        </p:txBody>
      </p:sp>
      <p:sp>
        <p:nvSpPr>
          <p:cNvPr id="52" name="Freeform 99"/>
          <p:cNvSpPr/>
          <p:nvPr/>
        </p:nvSpPr>
        <p:spPr bwMode="auto">
          <a:xfrm>
            <a:off x="5626100" y="3441700"/>
            <a:ext cx="1531938" cy="1706563"/>
          </a:xfrm>
          <a:custGeom>
            <a:avLst/>
            <a:gdLst>
              <a:gd name="T0" fmla="*/ 479 w 1088"/>
              <a:gd name="T1" fmla="*/ 1119 h 1119"/>
              <a:gd name="T2" fmla="*/ 424 w 1088"/>
              <a:gd name="T3" fmla="*/ 947 h 1119"/>
              <a:gd name="T4" fmla="*/ 228 w 1088"/>
              <a:gd name="T5" fmla="*/ 796 h 1119"/>
              <a:gd name="T6" fmla="*/ 85 w 1088"/>
              <a:gd name="T7" fmla="*/ 683 h 1119"/>
              <a:gd name="T8" fmla="*/ 25 w 1088"/>
              <a:gd name="T9" fmla="*/ 677 h 1119"/>
              <a:gd name="T10" fmla="*/ 25 w 1088"/>
              <a:gd name="T11" fmla="*/ 615 h 1119"/>
              <a:gd name="T12" fmla="*/ 167 w 1088"/>
              <a:gd name="T13" fmla="*/ 590 h 1119"/>
              <a:gd name="T14" fmla="*/ 331 w 1088"/>
              <a:gd name="T15" fmla="*/ 674 h 1119"/>
              <a:gd name="T16" fmla="*/ 419 w 1088"/>
              <a:gd name="T17" fmla="*/ 567 h 1119"/>
              <a:gd name="T18" fmla="*/ 339 w 1088"/>
              <a:gd name="T19" fmla="*/ 308 h 1119"/>
              <a:gd name="T20" fmla="*/ 299 w 1088"/>
              <a:gd name="T21" fmla="*/ 111 h 1119"/>
              <a:gd name="T22" fmla="*/ 345 w 1088"/>
              <a:gd name="T23" fmla="*/ 57 h 1119"/>
              <a:gd name="T24" fmla="*/ 429 w 1088"/>
              <a:gd name="T25" fmla="*/ 219 h 1119"/>
              <a:gd name="T26" fmla="*/ 525 w 1088"/>
              <a:gd name="T27" fmla="*/ 443 h 1119"/>
              <a:gd name="T28" fmla="*/ 541 w 1088"/>
              <a:gd name="T29" fmla="*/ 371 h 1119"/>
              <a:gd name="T30" fmla="*/ 542 w 1088"/>
              <a:gd name="T31" fmla="*/ 78 h 1119"/>
              <a:gd name="T32" fmla="*/ 603 w 1088"/>
              <a:gd name="T33" fmla="*/ 7 h 1119"/>
              <a:gd name="T34" fmla="*/ 638 w 1088"/>
              <a:gd name="T35" fmla="*/ 219 h 1119"/>
              <a:gd name="T36" fmla="*/ 647 w 1088"/>
              <a:gd name="T37" fmla="*/ 407 h 1119"/>
              <a:gd name="T38" fmla="*/ 668 w 1088"/>
              <a:gd name="T39" fmla="*/ 450 h 1119"/>
              <a:gd name="T40" fmla="*/ 745 w 1088"/>
              <a:gd name="T41" fmla="*/ 334 h 1119"/>
              <a:gd name="T42" fmla="*/ 813 w 1088"/>
              <a:gd name="T43" fmla="*/ 125 h 1119"/>
              <a:gd name="T44" fmla="*/ 875 w 1088"/>
              <a:gd name="T45" fmla="*/ 82 h 1119"/>
              <a:gd name="T46" fmla="*/ 857 w 1088"/>
              <a:gd name="T47" fmla="*/ 272 h 1119"/>
              <a:gd name="T48" fmla="*/ 807 w 1088"/>
              <a:gd name="T49" fmla="*/ 436 h 1119"/>
              <a:gd name="T50" fmla="*/ 802 w 1088"/>
              <a:gd name="T51" fmla="*/ 508 h 1119"/>
              <a:gd name="T52" fmla="*/ 881 w 1088"/>
              <a:gd name="T53" fmla="*/ 450 h 1119"/>
              <a:gd name="T54" fmla="*/ 1005 w 1088"/>
              <a:gd name="T55" fmla="*/ 283 h 1119"/>
              <a:gd name="T56" fmla="*/ 1067 w 1088"/>
              <a:gd name="T57" fmla="*/ 253 h 1119"/>
              <a:gd name="T58" fmla="*/ 985 w 1088"/>
              <a:gd name="T59" fmla="*/ 441 h 1119"/>
              <a:gd name="T60" fmla="*/ 889 w 1088"/>
              <a:gd name="T61" fmla="*/ 667 h 1119"/>
              <a:gd name="T62" fmla="*/ 858 w 1088"/>
              <a:gd name="T63" fmla="*/ 889 h 1119"/>
              <a:gd name="T64" fmla="*/ 803 w 1088"/>
              <a:gd name="T65" fmla="*/ 1031 h 1119"/>
              <a:gd name="T66" fmla="*/ 803 w 1088"/>
              <a:gd name="T67" fmla="*/ 1119 h 1119"/>
              <a:gd name="T68" fmla="*/ 479 w 1088"/>
              <a:gd name="T69" fmla="*/ 1119 h 1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088" h="1119">
                <a:moveTo>
                  <a:pt x="479" y="1119"/>
                </a:moveTo>
                <a:cubicBezTo>
                  <a:pt x="479" y="1119"/>
                  <a:pt x="479" y="996"/>
                  <a:pt x="424" y="947"/>
                </a:cubicBezTo>
                <a:cubicBezTo>
                  <a:pt x="369" y="897"/>
                  <a:pt x="263" y="836"/>
                  <a:pt x="228" y="796"/>
                </a:cubicBezTo>
                <a:cubicBezTo>
                  <a:pt x="193" y="756"/>
                  <a:pt x="109" y="689"/>
                  <a:pt x="85" y="683"/>
                </a:cubicBezTo>
                <a:cubicBezTo>
                  <a:pt x="61" y="676"/>
                  <a:pt x="36" y="682"/>
                  <a:pt x="25" y="677"/>
                </a:cubicBezTo>
                <a:cubicBezTo>
                  <a:pt x="14" y="672"/>
                  <a:pt x="0" y="646"/>
                  <a:pt x="25" y="615"/>
                </a:cubicBezTo>
                <a:cubicBezTo>
                  <a:pt x="50" y="583"/>
                  <a:pt x="108" y="565"/>
                  <a:pt x="167" y="590"/>
                </a:cubicBezTo>
                <a:cubicBezTo>
                  <a:pt x="227" y="615"/>
                  <a:pt x="292" y="677"/>
                  <a:pt x="331" y="674"/>
                </a:cubicBezTo>
                <a:cubicBezTo>
                  <a:pt x="370" y="671"/>
                  <a:pt x="421" y="640"/>
                  <a:pt x="419" y="567"/>
                </a:cubicBezTo>
                <a:cubicBezTo>
                  <a:pt x="418" y="494"/>
                  <a:pt x="365" y="389"/>
                  <a:pt x="339" y="308"/>
                </a:cubicBezTo>
                <a:cubicBezTo>
                  <a:pt x="314" y="227"/>
                  <a:pt x="297" y="148"/>
                  <a:pt x="299" y="111"/>
                </a:cubicBezTo>
                <a:cubicBezTo>
                  <a:pt x="301" y="73"/>
                  <a:pt x="323" y="49"/>
                  <a:pt x="345" y="57"/>
                </a:cubicBezTo>
                <a:cubicBezTo>
                  <a:pt x="367" y="65"/>
                  <a:pt x="386" y="89"/>
                  <a:pt x="429" y="219"/>
                </a:cubicBezTo>
                <a:cubicBezTo>
                  <a:pt x="473" y="348"/>
                  <a:pt x="504" y="438"/>
                  <a:pt x="525" y="443"/>
                </a:cubicBezTo>
                <a:cubicBezTo>
                  <a:pt x="547" y="449"/>
                  <a:pt x="543" y="426"/>
                  <a:pt x="541" y="371"/>
                </a:cubicBezTo>
                <a:cubicBezTo>
                  <a:pt x="539" y="315"/>
                  <a:pt x="537" y="122"/>
                  <a:pt x="542" y="78"/>
                </a:cubicBezTo>
                <a:cubicBezTo>
                  <a:pt x="548" y="34"/>
                  <a:pt x="566" y="0"/>
                  <a:pt x="603" y="7"/>
                </a:cubicBezTo>
                <a:cubicBezTo>
                  <a:pt x="641" y="15"/>
                  <a:pt x="641" y="131"/>
                  <a:pt x="638" y="219"/>
                </a:cubicBezTo>
                <a:cubicBezTo>
                  <a:pt x="635" y="307"/>
                  <a:pt x="644" y="381"/>
                  <a:pt x="647" y="407"/>
                </a:cubicBezTo>
                <a:cubicBezTo>
                  <a:pt x="651" y="433"/>
                  <a:pt x="655" y="448"/>
                  <a:pt x="668" y="450"/>
                </a:cubicBezTo>
                <a:cubicBezTo>
                  <a:pt x="681" y="452"/>
                  <a:pt x="713" y="436"/>
                  <a:pt x="745" y="334"/>
                </a:cubicBezTo>
                <a:cubicBezTo>
                  <a:pt x="776" y="232"/>
                  <a:pt x="801" y="154"/>
                  <a:pt x="813" y="125"/>
                </a:cubicBezTo>
                <a:cubicBezTo>
                  <a:pt x="824" y="97"/>
                  <a:pt x="849" y="67"/>
                  <a:pt x="875" y="82"/>
                </a:cubicBezTo>
                <a:cubicBezTo>
                  <a:pt x="900" y="97"/>
                  <a:pt x="894" y="153"/>
                  <a:pt x="857" y="272"/>
                </a:cubicBezTo>
                <a:cubicBezTo>
                  <a:pt x="819" y="391"/>
                  <a:pt x="813" y="414"/>
                  <a:pt x="807" y="436"/>
                </a:cubicBezTo>
                <a:cubicBezTo>
                  <a:pt x="802" y="458"/>
                  <a:pt x="793" y="503"/>
                  <a:pt x="802" y="508"/>
                </a:cubicBezTo>
                <a:cubicBezTo>
                  <a:pt x="811" y="513"/>
                  <a:pt x="846" y="493"/>
                  <a:pt x="881" y="450"/>
                </a:cubicBezTo>
                <a:cubicBezTo>
                  <a:pt x="917" y="407"/>
                  <a:pt x="987" y="306"/>
                  <a:pt x="1005" y="283"/>
                </a:cubicBezTo>
                <a:cubicBezTo>
                  <a:pt x="1023" y="261"/>
                  <a:pt x="1045" y="235"/>
                  <a:pt x="1067" y="253"/>
                </a:cubicBezTo>
                <a:cubicBezTo>
                  <a:pt x="1088" y="272"/>
                  <a:pt x="1032" y="365"/>
                  <a:pt x="985" y="441"/>
                </a:cubicBezTo>
                <a:cubicBezTo>
                  <a:pt x="939" y="516"/>
                  <a:pt x="897" y="601"/>
                  <a:pt x="889" y="667"/>
                </a:cubicBezTo>
                <a:cubicBezTo>
                  <a:pt x="882" y="734"/>
                  <a:pt x="876" y="820"/>
                  <a:pt x="858" y="889"/>
                </a:cubicBezTo>
                <a:cubicBezTo>
                  <a:pt x="840" y="958"/>
                  <a:pt x="820" y="1007"/>
                  <a:pt x="803" y="1031"/>
                </a:cubicBezTo>
                <a:cubicBezTo>
                  <a:pt x="803" y="1119"/>
                  <a:pt x="803" y="1119"/>
                  <a:pt x="803" y="1119"/>
                </a:cubicBezTo>
                <a:lnTo>
                  <a:pt x="479" y="111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ea typeface="华文细黑" panose="02010600040101010101" pitchFamily="2" charset="-122"/>
            </a:endParaRPr>
          </a:p>
        </p:txBody>
      </p:sp>
      <p:sp>
        <p:nvSpPr>
          <p:cNvPr id="54" name="Freeform 100"/>
          <p:cNvSpPr/>
          <p:nvPr/>
        </p:nvSpPr>
        <p:spPr bwMode="auto">
          <a:xfrm>
            <a:off x="5886450" y="1192212"/>
            <a:ext cx="1785938" cy="1970088"/>
          </a:xfrm>
          <a:custGeom>
            <a:avLst/>
            <a:gdLst>
              <a:gd name="T0" fmla="*/ 1117 w 1269"/>
              <a:gd name="T1" fmla="*/ 285 h 1399"/>
              <a:gd name="T2" fmla="*/ 317 w 1269"/>
              <a:gd name="T3" fmla="*/ 194 h 1399"/>
              <a:gd name="T4" fmla="*/ 185 w 1269"/>
              <a:gd name="T5" fmla="*/ 988 h 1399"/>
              <a:gd name="T6" fmla="*/ 532 w 1269"/>
              <a:gd name="T7" fmla="*/ 1195 h 1399"/>
              <a:gd name="T8" fmla="*/ 450 w 1269"/>
              <a:gd name="T9" fmla="*/ 1399 h 1399"/>
              <a:gd name="T10" fmla="*/ 1224 w 1269"/>
              <a:gd name="T11" fmla="*/ 613 h 1399"/>
              <a:gd name="T12" fmla="*/ 1224 w 1269"/>
              <a:gd name="T13" fmla="*/ 613 h 1399"/>
              <a:gd name="T14" fmla="*/ 1117 w 1269"/>
              <a:gd name="T15" fmla="*/ 285 h 1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69" h="1399">
                <a:moveTo>
                  <a:pt x="1117" y="285"/>
                </a:moveTo>
                <a:cubicBezTo>
                  <a:pt x="932" y="41"/>
                  <a:pt x="574" y="0"/>
                  <a:pt x="317" y="194"/>
                </a:cubicBezTo>
                <a:cubicBezTo>
                  <a:pt x="59" y="388"/>
                  <a:pt x="0" y="744"/>
                  <a:pt x="185" y="988"/>
                </a:cubicBezTo>
                <a:cubicBezTo>
                  <a:pt x="272" y="1103"/>
                  <a:pt x="397" y="1173"/>
                  <a:pt x="532" y="1195"/>
                </a:cubicBezTo>
                <a:cubicBezTo>
                  <a:pt x="573" y="1309"/>
                  <a:pt x="450" y="1399"/>
                  <a:pt x="450" y="1399"/>
                </a:cubicBezTo>
                <a:cubicBezTo>
                  <a:pt x="1269" y="1125"/>
                  <a:pt x="1224" y="613"/>
                  <a:pt x="1224" y="613"/>
                </a:cubicBezTo>
                <a:cubicBezTo>
                  <a:pt x="1224" y="613"/>
                  <a:pt x="1224" y="613"/>
                  <a:pt x="1224" y="613"/>
                </a:cubicBezTo>
                <a:cubicBezTo>
                  <a:pt x="1225" y="498"/>
                  <a:pt x="1190" y="383"/>
                  <a:pt x="1117" y="2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ea typeface="华文细黑" panose="02010600040101010101" pitchFamily="2" charset="-122"/>
            </a:endParaRPr>
          </a:p>
        </p:txBody>
      </p:sp>
      <p:sp>
        <p:nvSpPr>
          <p:cNvPr id="55" name="Freeform 101"/>
          <p:cNvSpPr/>
          <p:nvPr/>
        </p:nvSpPr>
        <p:spPr bwMode="auto">
          <a:xfrm>
            <a:off x="6956425" y="2181225"/>
            <a:ext cx="1465263" cy="1412875"/>
          </a:xfrm>
          <a:custGeom>
            <a:avLst/>
            <a:gdLst>
              <a:gd name="T0" fmla="*/ 1041 w 1041"/>
              <a:gd name="T1" fmla="*/ 423 h 1004"/>
              <a:gd name="T2" fmla="*/ 536 w 1041"/>
              <a:gd name="T3" fmla="*/ 0 h 1004"/>
              <a:gd name="T4" fmla="*/ 31 w 1041"/>
              <a:gd name="T5" fmla="*/ 423 h 1004"/>
              <a:gd name="T6" fmla="*/ 163 w 1041"/>
              <a:gd name="T7" fmla="*/ 708 h 1004"/>
              <a:gd name="T8" fmla="*/ 0 w 1041"/>
              <a:gd name="T9" fmla="*/ 795 h 1004"/>
              <a:gd name="T10" fmla="*/ 944 w 1041"/>
              <a:gd name="T11" fmla="*/ 672 h 1004"/>
              <a:gd name="T12" fmla="*/ 944 w 1041"/>
              <a:gd name="T13" fmla="*/ 672 h 1004"/>
              <a:gd name="T14" fmla="*/ 1041 w 1041"/>
              <a:gd name="T15" fmla="*/ 423 h 10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41" h="1004">
                <a:moveTo>
                  <a:pt x="1041" y="423"/>
                </a:moveTo>
                <a:cubicBezTo>
                  <a:pt x="1041" y="190"/>
                  <a:pt x="815" y="0"/>
                  <a:pt x="536" y="0"/>
                </a:cubicBezTo>
                <a:cubicBezTo>
                  <a:pt x="257" y="0"/>
                  <a:pt x="31" y="190"/>
                  <a:pt x="31" y="423"/>
                </a:cubicBezTo>
                <a:cubicBezTo>
                  <a:pt x="31" y="533"/>
                  <a:pt x="81" y="633"/>
                  <a:pt x="163" y="708"/>
                </a:cubicBezTo>
                <a:cubicBezTo>
                  <a:pt x="132" y="796"/>
                  <a:pt x="0" y="795"/>
                  <a:pt x="0" y="795"/>
                </a:cubicBezTo>
                <a:cubicBezTo>
                  <a:pt x="708" y="1004"/>
                  <a:pt x="944" y="672"/>
                  <a:pt x="944" y="672"/>
                </a:cubicBezTo>
                <a:cubicBezTo>
                  <a:pt x="944" y="672"/>
                  <a:pt x="944" y="672"/>
                  <a:pt x="944" y="672"/>
                </a:cubicBezTo>
                <a:cubicBezTo>
                  <a:pt x="1005" y="602"/>
                  <a:pt x="1041" y="516"/>
                  <a:pt x="1041" y="42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ea typeface="华文细黑" panose="02010600040101010101" pitchFamily="2" charset="-122"/>
            </a:endParaRPr>
          </a:p>
        </p:txBody>
      </p:sp>
      <p:sp>
        <p:nvSpPr>
          <p:cNvPr id="57" name="Freeform 102"/>
          <p:cNvSpPr/>
          <p:nvPr/>
        </p:nvSpPr>
        <p:spPr bwMode="auto">
          <a:xfrm>
            <a:off x="7213600" y="2979737"/>
            <a:ext cx="1371600" cy="1279525"/>
          </a:xfrm>
          <a:custGeom>
            <a:avLst/>
            <a:gdLst>
              <a:gd name="T0" fmla="*/ 919 w 974"/>
              <a:gd name="T1" fmla="*/ 522 h 908"/>
              <a:gd name="T2" fmla="*/ 615 w 974"/>
              <a:gd name="T3" fmla="*/ 65 h 908"/>
              <a:gd name="T4" fmla="*/ 112 w 974"/>
              <a:gd name="T5" fmla="*/ 285 h 908"/>
              <a:gd name="T6" fmla="*/ 150 w 974"/>
              <a:gd name="T7" fmla="*/ 544 h 908"/>
              <a:gd name="T8" fmla="*/ 0 w 974"/>
              <a:gd name="T9" fmla="*/ 575 h 908"/>
              <a:gd name="T10" fmla="*/ 784 w 974"/>
              <a:gd name="T11" fmla="*/ 698 h 908"/>
              <a:gd name="T12" fmla="*/ 783 w 974"/>
              <a:gd name="T13" fmla="*/ 698 h 908"/>
              <a:gd name="T14" fmla="*/ 919 w 974"/>
              <a:gd name="T15" fmla="*/ 522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74" h="908">
                <a:moveTo>
                  <a:pt x="919" y="522"/>
                </a:moveTo>
                <a:cubicBezTo>
                  <a:pt x="974" y="335"/>
                  <a:pt x="838" y="130"/>
                  <a:pt x="615" y="65"/>
                </a:cubicBezTo>
                <a:cubicBezTo>
                  <a:pt x="392" y="0"/>
                  <a:pt x="167" y="98"/>
                  <a:pt x="112" y="285"/>
                </a:cubicBezTo>
                <a:cubicBezTo>
                  <a:pt x="86" y="373"/>
                  <a:pt x="103" y="464"/>
                  <a:pt x="150" y="544"/>
                </a:cubicBezTo>
                <a:cubicBezTo>
                  <a:pt x="105" y="607"/>
                  <a:pt x="0" y="575"/>
                  <a:pt x="0" y="575"/>
                </a:cubicBezTo>
                <a:cubicBezTo>
                  <a:pt x="517" y="908"/>
                  <a:pt x="784" y="698"/>
                  <a:pt x="784" y="698"/>
                </a:cubicBezTo>
                <a:cubicBezTo>
                  <a:pt x="783" y="698"/>
                  <a:pt x="783" y="698"/>
                  <a:pt x="783" y="698"/>
                </a:cubicBezTo>
                <a:cubicBezTo>
                  <a:pt x="848" y="656"/>
                  <a:pt x="897" y="596"/>
                  <a:pt x="919" y="5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ea typeface="华文细黑" panose="02010600040101010101" pitchFamily="2" charset="-122"/>
            </a:endParaRPr>
          </a:p>
        </p:txBody>
      </p:sp>
      <p:sp>
        <p:nvSpPr>
          <p:cNvPr id="58" name="Freeform 103"/>
          <p:cNvSpPr/>
          <p:nvPr/>
        </p:nvSpPr>
        <p:spPr bwMode="auto">
          <a:xfrm>
            <a:off x="7527925" y="2363787"/>
            <a:ext cx="322263" cy="295275"/>
          </a:xfrm>
          <a:custGeom>
            <a:avLst/>
            <a:gdLst>
              <a:gd name="T0" fmla="*/ 70 w 229"/>
              <a:gd name="T1" fmla="*/ 99 h 210"/>
              <a:gd name="T2" fmla="*/ 70 w 229"/>
              <a:gd name="T3" fmla="*/ 99 h 210"/>
              <a:gd name="T4" fmla="*/ 26 w 229"/>
              <a:gd name="T5" fmla="*/ 144 h 210"/>
              <a:gd name="T6" fmla="*/ 17 w 229"/>
              <a:gd name="T7" fmla="*/ 164 h 210"/>
              <a:gd name="T8" fmla="*/ 26 w 229"/>
              <a:gd name="T9" fmla="*/ 184 h 210"/>
              <a:gd name="T10" fmla="*/ 26 w 229"/>
              <a:gd name="T11" fmla="*/ 184 h 210"/>
              <a:gd name="T12" fmla="*/ 46 w 229"/>
              <a:gd name="T13" fmla="*/ 192 h 210"/>
              <a:gd name="T14" fmla="*/ 66 w 229"/>
              <a:gd name="T15" fmla="*/ 184 h 210"/>
              <a:gd name="T16" fmla="*/ 116 w 229"/>
              <a:gd name="T17" fmla="*/ 134 h 210"/>
              <a:gd name="T18" fmla="*/ 116 w 229"/>
              <a:gd name="T19" fmla="*/ 133 h 210"/>
              <a:gd name="T20" fmla="*/ 170 w 229"/>
              <a:gd name="T21" fmla="*/ 79 h 210"/>
              <a:gd name="T22" fmla="*/ 174 w 229"/>
              <a:gd name="T23" fmla="*/ 71 h 210"/>
              <a:gd name="T24" fmla="*/ 170 w 229"/>
              <a:gd name="T25" fmla="*/ 62 h 210"/>
              <a:gd name="T26" fmla="*/ 161 w 229"/>
              <a:gd name="T27" fmla="*/ 58 h 210"/>
              <a:gd name="T28" fmla="*/ 153 w 229"/>
              <a:gd name="T29" fmla="*/ 62 h 210"/>
              <a:gd name="T30" fmla="*/ 75 w 229"/>
              <a:gd name="T31" fmla="*/ 139 h 210"/>
              <a:gd name="T32" fmla="*/ 62 w 229"/>
              <a:gd name="T33" fmla="*/ 139 h 210"/>
              <a:gd name="T34" fmla="*/ 62 w 229"/>
              <a:gd name="T35" fmla="*/ 127 h 210"/>
              <a:gd name="T36" fmla="*/ 140 w 229"/>
              <a:gd name="T37" fmla="*/ 49 h 210"/>
              <a:gd name="T38" fmla="*/ 161 w 229"/>
              <a:gd name="T39" fmla="*/ 41 h 210"/>
              <a:gd name="T40" fmla="*/ 183 w 229"/>
              <a:gd name="T41" fmla="*/ 49 h 210"/>
              <a:gd name="T42" fmla="*/ 191 w 229"/>
              <a:gd name="T43" fmla="*/ 71 h 210"/>
              <a:gd name="T44" fmla="*/ 183 w 229"/>
              <a:gd name="T45" fmla="*/ 92 h 210"/>
              <a:gd name="T46" fmla="*/ 129 w 229"/>
              <a:gd name="T47" fmla="*/ 146 h 210"/>
              <a:gd name="T48" fmla="*/ 129 w 229"/>
              <a:gd name="T49" fmla="*/ 146 h 210"/>
              <a:gd name="T50" fmla="*/ 128 w 229"/>
              <a:gd name="T51" fmla="*/ 146 h 210"/>
              <a:gd name="T52" fmla="*/ 78 w 229"/>
              <a:gd name="T53" fmla="*/ 196 h 210"/>
              <a:gd name="T54" fmla="*/ 46 w 229"/>
              <a:gd name="T55" fmla="*/ 210 h 210"/>
              <a:gd name="T56" fmla="*/ 14 w 229"/>
              <a:gd name="T57" fmla="*/ 197 h 210"/>
              <a:gd name="T58" fmla="*/ 13 w 229"/>
              <a:gd name="T59" fmla="*/ 196 h 210"/>
              <a:gd name="T60" fmla="*/ 13 w 229"/>
              <a:gd name="T61" fmla="*/ 196 h 210"/>
              <a:gd name="T62" fmla="*/ 0 w 229"/>
              <a:gd name="T63" fmla="*/ 164 h 210"/>
              <a:gd name="T64" fmla="*/ 13 w 229"/>
              <a:gd name="T65" fmla="*/ 131 h 210"/>
              <a:gd name="T66" fmla="*/ 63 w 229"/>
              <a:gd name="T67" fmla="*/ 81 h 210"/>
              <a:gd name="T68" fmla="*/ 64 w 229"/>
              <a:gd name="T69" fmla="*/ 81 h 210"/>
              <a:gd name="T70" fmla="*/ 127 w 229"/>
              <a:gd name="T71" fmla="*/ 18 h 210"/>
              <a:gd name="T72" fmla="*/ 169 w 229"/>
              <a:gd name="T73" fmla="*/ 0 h 210"/>
              <a:gd name="T74" fmla="*/ 212 w 229"/>
              <a:gd name="T75" fmla="*/ 18 h 210"/>
              <a:gd name="T76" fmla="*/ 229 w 229"/>
              <a:gd name="T77" fmla="*/ 60 h 210"/>
              <a:gd name="T78" fmla="*/ 212 w 229"/>
              <a:gd name="T79" fmla="*/ 102 h 210"/>
              <a:gd name="T80" fmla="*/ 125 w 229"/>
              <a:gd name="T81" fmla="*/ 189 h 210"/>
              <a:gd name="T82" fmla="*/ 112 w 229"/>
              <a:gd name="T83" fmla="*/ 189 h 210"/>
              <a:gd name="T84" fmla="*/ 112 w 229"/>
              <a:gd name="T85" fmla="*/ 177 h 210"/>
              <a:gd name="T86" fmla="*/ 199 w 229"/>
              <a:gd name="T87" fmla="*/ 90 h 210"/>
              <a:gd name="T88" fmla="*/ 212 w 229"/>
              <a:gd name="T89" fmla="*/ 60 h 210"/>
              <a:gd name="T90" fmla="*/ 199 w 229"/>
              <a:gd name="T91" fmla="*/ 30 h 210"/>
              <a:gd name="T92" fmla="*/ 169 w 229"/>
              <a:gd name="T93" fmla="*/ 18 h 210"/>
              <a:gd name="T94" fmla="*/ 139 w 229"/>
              <a:gd name="T95" fmla="*/ 30 h 210"/>
              <a:gd name="T96" fmla="*/ 70 w 229"/>
              <a:gd name="T97" fmla="*/ 99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29" h="210">
                <a:moveTo>
                  <a:pt x="70" y="99"/>
                </a:moveTo>
                <a:cubicBezTo>
                  <a:pt x="70" y="99"/>
                  <a:pt x="70" y="99"/>
                  <a:pt x="70" y="99"/>
                </a:cubicBezTo>
                <a:cubicBezTo>
                  <a:pt x="26" y="144"/>
                  <a:pt x="26" y="144"/>
                  <a:pt x="26" y="144"/>
                </a:cubicBezTo>
                <a:cubicBezTo>
                  <a:pt x="20" y="149"/>
                  <a:pt x="17" y="156"/>
                  <a:pt x="17" y="164"/>
                </a:cubicBezTo>
                <a:cubicBezTo>
                  <a:pt x="17" y="171"/>
                  <a:pt x="20" y="178"/>
                  <a:pt x="26" y="184"/>
                </a:cubicBezTo>
                <a:cubicBezTo>
                  <a:pt x="26" y="184"/>
                  <a:pt x="26" y="184"/>
                  <a:pt x="26" y="184"/>
                </a:cubicBezTo>
                <a:cubicBezTo>
                  <a:pt x="31" y="189"/>
                  <a:pt x="39" y="192"/>
                  <a:pt x="46" y="192"/>
                </a:cubicBezTo>
                <a:cubicBezTo>
                  <a:pt x="53" y="192"/>
                  <a:pt x="60" y="189"/>
                  <a:pt x="66" y="184"/>
                </a:cubicBezTo>
                <a:cubicBezTo>
                  <a:pt x="116" y="134"/>
                  <a:pt x="116" y="134"/>
                  <a:pt x="116" y="134"/>
                </a:cubicBezTo>
                <a:cubicBezTo>
                  <a:pt x="116" y="133"/>
                  <a:pt x="116" y="133"/>
                  <a:pt x="116" y="133"/>
                </a:cubicBezTo>
                <a:cubicBezTo>
                  <a:pt x="170" y="79"/>
                  <a:pt x="170" y="79"/>
                  <a:pt x="170" y="79"/>
                </a:cubicBezTo>
                <a:cubicBezTo>
                  <a:pt x="173" y="77"/>
                  <a:pt x="174" y="74"/>
                  <a:pt x="174" y="71"/>
                </a:cubicBezTo>
                <a:cubicBezTo>
                  <a:pt x="174" y="67"/>
                  <a:pt x="173" y="64"/>
                  <a:pt x="170" y="62"/>
                </a:cubicBezTo>
                <a:cubicBezTo>
                  <a:pt x="168" y="59"/>
                  <a:pt x="165" y="58"/>
                  <a:pt x="161" y="58"/>
                </a:cubicBezTo>
                <a:cubicBezTo>
                  <a:pt x="158" y="58"/>
                  <a:pt x="155" y="59"/>
                  <a:pt x="153" y="62"/>
                </a:cubicBezTo>
                <a:cubicBezTo>
                  <a:pt x="75" y="139"/>
                  <a:pt x="75" y="139"/>
                  <a:pt x="75" y="139"/>
                </a:cubicBezTo>
                <a:cubicBezTo>
                  <a:pt x="71" y="143"/>
                  <a:pt x="66" y="143"/>
                  <a:pt x="62" y="139"/>
                </a:cubicBezTo>
                <a:cubicBezTo>
                  <a:pt x="59" y="136"/>
                  <a:pt x="59" y="130"/>
                  <a:pt x="62" y="127"/>
                </a:cubicBezTo>
                <a:cubicBezTo>
                  <a:pt x="140" y="49"/>
                  <a:pt x="140" y="49"/>
                  <a:pt x="140" y="49"/>
                </a:cubicBezTo>
                <a:cubicBezTo>
                  <a:pt x="146" y="43"/>
                  <a:pt x="154" y="41"/>
                  <a:pt x="161" y="41"/>
                </a:cubicBezTo>
                <a:cubicBezTo>
                  <a:pt x="169" y="41"/>
                  <a:pt x="177" y="43"/>
                  <a:pt x="183" y="49"/>
                </a:cubicBezTo>
                <a:cubicBezTo>
                  <a:pt x="189" y="55"/>
                  <a:pt x="191" y="63"/>
                  <a:pt x="191" y="71"/>
                </a:cubicBezTo>
                <a:cubicBezTo>
                  <a:pt x="191" y="78"/>
                  <a:pt x="189" y="86"/>
                  <a:pt x="183" y="92"/>
                </a:cubicBezTo>
                <a:cubicBezTo>
                  <a:pt x="129" y="146"/>
                  <a:pt x="129" y="146"/>
                  <a:pt x="129" y="146"/>
                </a:cubicBezTo>
                <a:cubicBezTo>
                  <a:pt x="129" y="146"/>
                  <a:pt x="129" y="146"/>
                  <a:pt x="129" y="146"/>
                </a:cubicBezTo>
                <a:cubicBezTo>
                  <a:pt x="128" y="146"/>
                  <a:pt x="128" y="146"/>
                  <a:pt x="128" y="146"/>
                </a:cubicBezTo>
                <a:cubicBezTo>
                  <a:pt x="78" y="196"/>
                  <a:pt x="78" y="196"/>
                  <a:pt x="78" y="196"/>
                </a:cubicBezTo>
                <a:cubicBezTo>
                  <a:pt x="69" y="205"/>
                  <a:pt x="58" y="210"/>
                  <a:pt x="46" y="210"/>
                </a:cubicBezTo>
                <a:cubicBezTo>
                  <a:pt x="34" y="210"/>
                  <a:pt x="23" y="205"/>
                  <a:pt x="14" y="197"/>
                </a:cubicBezTo>
                <a:cubicBezTo>
                  <a:pt x="13" y="196"/>
                  <a:pt x="13" y="196"/>
                  <a:pt x="13" y="196"/>
                </a:cubicBezTo>
                <a:cubicBezTo>
                  <a:pt x="13" y="196"/>
                  <a:pt x="13" y="196"/>
                  <a:pt x="13" y="196"/>
                </a:cubicBezTo>
                <a:cubicBezTo>
                  <a:pt x="4" y="187"/>
                  <a:pt x="0" y="175"/>
                  <a:pt x="0" y="164"/>
                </a:cubicBezTo>
                <a:cubicBezTo>
                  <a:pt x="0" y="152"/>
                  <a:pt x="4" y="140"/>
                  <a:pt x="13" y="131"/>
                </a:cubicBezTo>
                <a:cubicBezTo>
                  <a:pt x="63" y="81"/>
                  <a:pt x="63" y="81"/>
                  <a:pt x="63" y="81"/>
                </a:cubicBezTo>
                <a:cubicBezTo>
                  <a:pt x="64" y="81"/>
                  <a:pt x="64" y="81"/>
                  <a:pt x="64" y="81"/>
                </a:cubicBezTo>
                <a:cubicBezTo>
                  <a:pt x="127" y="18"/>
                  <a:pt x="127" y="18"/>
                  <a:pt x="127" y="18"/>
                </a:cubicBezTo>
                <a:cubicBezTo>
                  <a:pt x="139" y="6"/>
                  <a:pt x="154" y="0"/>
                  <a:pt x="169" y="0"/>
                </a:cubicBezTo>
                <a:cubicBezTo>
                  <a:pt x="185" y="0"/>
                  <a:pt x="200" y="6"/>
                  <a:pt x="212" y="18"/>
                </a:cubicBezTo>
                <a:cubicBezTo>
                  <a:pt x="223" y="29"/>
                  <a:pt x="229" y="45"/>
                  <a:pt x="229" y="60"/>
                </a:cubicBezTo>
                <a:cubicBezTo>
                  <a:pt x="229" y="75"/>
                  <a:pt x="223" y="91"/>
                  <a:pt x="212" y="102"/>
                </a:cubicBezTo>
                <a:cubicBezTo>
                  <a:pt x="125" y="189"/>
                  <a:pt x="125" y="189"/>
                  <a:pt x="125" y="189"/>
                </a:cubicBezTo>
                <a:cubicBezTo>
                  <a:pt x="121" y="193"/>
                  <a:pt x="116" y="193"/>
                  <a:pt x="112" y="189"/>
                </a:cubicBezTo>
                <a:cubicBezTo>
                  <a:pt x="109" y="186"/>
                  <a:pt x="109" y="180"/>
                  <a:pt x="112" y="177"/>
                </a:cubicBezTo>
                <a:cubicBezTo>
                  <a:pt x="199" y="90"/>
                  <a:pt x="199" y="90"/>
                  <a:pt x="199" y="90"/>
                </a:cubicBezTo>
                <a:cubicBezTo>
                  <a:pt x="207" y="82"/>
                  <a:pt x="212" y="71"/>
                  <a:pt x="212" y="60"/>
                </a:cubicBezTo>
                <a:cubicBezTo>
                  <a:pt x="212" y="49"/>
                  <a:pt x="207" y="38"/>
                  <a:pt x="199" y="30"/>
                </a:cubicBezTo>
                <a:cubicBezTo>
                  <a:pt x="191" y="22"/>
                  <a:pt x="180" y="18"/>
                  <a:pt x="169" y="18"/>
                </a:cubicBezTo>
                <a:cubicBezTo>
                  <a:pt x="158" y="18"/>
                  <a:pt x="148" y="22"/>
                  <a:pt x="139" y="30"/>
                </a:cubicBezTo>
                <a:cubicBezTo>
                  <a:pt x="70" y="99"/>
                  <a:pt x="70" y="99"/>
                  <a:pt x="70" y="9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ea typeface="华文细黑" panose="02010600040101010101" pitchFamily="2" charset="-122"/>
            </a:endParaRPr>
          </a:p>
        </p:txBody>
      </p:sp>
      <p:sp>
        <p:nvSpPr>
          <p:cNvPr id="59" name="Freeform 104"/>
          <p:cNvSpPr>
            <a:spLocks noEditPoints="1"/>
          </p:cNvSpPr>
          <p:nvPr/>
        </p:nvSpPr>
        <p:spPr bwMode="auto">
          <a:xfrm>
            <a:off x="5219700" y="1708150"/>
            <a:ext cx="306388" cy="306387"/>
          </a:xfrm>
          <a:custGeom>
            <a:avLst/>
            <a:gdLst>
              <a:gd name="T0" fmla="*/ 185 w 217"/>
              <a:gd name="T1" fmla="*/ 77 h 217"/>
              <a:gd name="T2" fmla="*/ 197 w 217"/>
              <a:gd name="T3" fmla="*/ 56 h 217"/>
              <a:gd name="T4" fmla="*/ 174 w 217"/>
              <a:gd name="T5" fmla="*/ 20 h 217"/>
              <a:gd name="T6" fmla="*/ 146 w 217"/>
              <a:gd name="T7" fmla="*/ 35 h 217"/>
              <a:gd name="T8" fmla="*/ 134 w 217"/>
              <a:gd name="T9" fmla="*/ 9 h 217"/>
              <a:gd name="T10" fmla="*/ 83 w 217"/>
              <a:gd name="T11" fmla="*/ 9 h 217"/>
              <a:gd name="T12" fmla="*/ 71 w 217"/>
              <a:gd name="T13" fmla="*/ 35 h 217"/>
              <a:gd name="T14" fmla="*/ 44 w 217"/>
              <a:gd name="T15" fmla="*/ 20 h 217"/>
              <a:gd name="T16" fmla="*/ 20 w 217"/>
              <a:gd name="T17" fmla="*/ 56 h 217"/>
              <a:gd name="T18" fmla="*/ 32 w 217"/>
              <a:gd name="T19" fmla="*/ 77 h 217"/>
              <a:gd name="T20" fmla="*/ 0 w 217"/>
              <a:gd name="T21" fmla="*/ 92 h 217"/>
              <a:gd name="T22" fmla="*/ 30 w 217"/>
              <a:gd name="T23" fmla="*/ 134 h 217"/>
              <a:gd name="T24" fmla="*/ 35 w 217"/>
              <a:gd name="T25" fmla="*/ 146 h 217"/>
              <a:gd name="T26" fmla="*/ 20 w 217"/>
              <a:gd name="T27" fmla="*/ 173 h 217"/>
              <a:gd name="T28" fmla="*/ 56 w 217"/>
              <a:gd name="T29" fmla="*/ 197 h 217"/>
              <a:gd name="T30" fmla="*/ 77 w 217"/>
              <a:gd name="T31" fmla="*/ 185 h 217"/>
              <a:gd name="T32" fmla="*/ 92 w 217"/>
              <a:gd name="T33" fmla="*/ 217 h 217"/>
              <a:gd name="T34" fmla="*/ 134 w 217"/>
              <a:gd name="T35" fmla="*/ 187 h 217"/>
              <a:gd name="T36" fmla="*/ 161 w 217"/>
              <a:gd name="T37" fmla="*/ 197 h 217"/>
              <a:gd name="T38" fmla="*/ 197 w 217"/>
              <a:gd name="T39" fmla="*/ 174 h 217"/>
              <a:gd name="T40" fmla="*/ 182 w 217"/>
              <a:gd name="T41" fmla="*/ 146 h 217"/>
              <a:gd name="T42" fmla="*/ 208 w 217"/>
              <a:gd name="T43" fmla="*/ 134 h 217"/>
              <a:gd name="T44" fmla="*/ 217 w 217"/>
              <a:gd name="T45" fmla="*/ 92 h 217"/>
              <a:gd name="T46" fmla="*/ 200 w 217"/>
              <a:gd name="T47" fmla="*/ 116 h 217"/>
              <a:gd name="T48" fmla="*/ 169 w 217"/>
              <a:gd name="T49" fmla="*/ 133 h 217"/>
              <a:gd name="T50" fmla="*/ 165 w 217"/>
              <a:gd name="T51" fmla="*/ 154 h 217"/>
              <a:gd name="T52" fmla="*/ 154 w 217"/>
              <a:gd name="T53" fmla="*/ 165 h 217"/>
              <a:gd name="T54" fmla="*/ 123 w 217"/>
              <a:gd name="T55" fmla="*/ 172 h 217"/>
              <a:gd name="T56" fmla="*/ 101 w 217"/>
              <a:gd name="T57" fmla="*/ 199 h 217"/>
              <a:gd name="T58" fmla="*/ 84 w 217"/>
              <a:gd name="T59" fmla="*/ 169 h 217"/>
              <a:gd name="T60" fmla="*/ 63 w 217"/>
              <a:gd name="T61" fmla="*/ 165 h 217"/>
              <a:gd name="T62" fmla="*/ 39 w 217"/>
              <a:gd name="T63" fmla="*/ 167 h 217"/>
              <a:gd name="T64" fmla="*/ 48 w 217"/>
              <a:gd name="T65" fmla="*/ 133 h 217"/>
              <a:gd name="T66" fmla="*/ 36 w 217"/>
              <a:gd name="T67" fmla="*/ 116 h 217"/>
              <a:gd name="T68" fmla="*/ 36 w 217"/>
              <a:gd name="T69" fmla="*/ 101 h 217"/>
              <a:gd name="T70" fmla="*/ 48 w 217"/>
              <a:gd name="T71" fmla="*/ 83 h 217"/>
              <a:gd name="T72" fmla="*/ 52 w 217"/>
              <a:gd name="T73" fmla="*/ 63 h 217"/>
              <a:gd name="T74" fmla="*/ 63 w 217"/>
              <a:gd name="T75" fmla="*/ 52 h 217"/>
              <a:gd name="T76" fmla="*/ 94 w 217"/>
              <a:gd name="T77" fmla="*/ 45 h 217"/>
              <a:gd name="T78" fmla="*/ 101 w 217"/>
              <a:gd name="T79" fmla="*/ 18 h 217"/>
              <a:gd name="T80" fmla="*/ 124 w 217"/>
              <a:gd name="T81" fmla="*/ 45 h 217"/>
              <a:gd name="T82" fmla="*/ 154 w 217"/>
              <a:gd name="T83" fmla="*/ 51 h 217"/>
              <a:gd name="T84" fmla="*/ 165 w 217"/>
              <a:gd name="T85" fmla="*/ 63 h 217"/>
              <a:gd name="T86" fmla="*/ 169 w 217"/>
              <a:gd name="T87" fmla="*/ 84 h 217"/>
              <a:gd name="T88" fmla="*/ 181 w 217"/>
              <a:gd name="T89" fmla="*/ 101 h 217"/>
              <a:gd name="T90" fmla="*/ 109 w 217"/>
              <a:gd name="T91" fmla="*/ 71 h 217"/>
              <a:gd name="T92" fmla="*/ 71 w 217"/>
              <a:gd name="T93" fmla="*/ 108 h 217"/>
              <a:gd name="T94" fmla="*/ 135 w 217"/>
              <a:gd name="T95" fmla="*/ 135 h 217"/>
              <a:gd name="T96" fmla="*/ 109 w 217"/>
              <a:gd name="T97" fmla="*/ 71 h 217"/>
              <a:gd name="T98" fmla="*/ 109 w 217"/>
              <a:gd name="T99" fmla="*/ 135 h 217"/>
              <a:gd name="T100" fmla="*/ 90 w 217"/>
              <a:gd name="T101" fmla="*/ 90 h 217"/>
              <a:gd name="T102" fmla="*/ 135 w 217"/>
              <a:gd name="T103" fmla="*/ 108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17" h="217">
                <a:moveTo>
                  <a:pt x="208" y="83"/>
                </a:moveTo>
                <a:cubicBezTo>
                  <a:pt x="187" y="83"/>
                  <a:pt x="187" y="83"/>
                  <a:pt x="187" y="83"/>
                </a:cubicBezTo>
                <a:cubicBezTo>
                  <a:pt x="187" y="81"/>
                  <a:pt x="186" y="79"/>
                  <a:pt x="185" y="77"/>
                </a:cubicBezTo>
                <a:cubicBezTo>
                  <a:pt x="185" y="77"/>
                  <a:pt x="185" y="77"/>
                  <a:pt x="185" y="77"/>
                </a:cubicBezTo>
                <a:cubicBezTo>
                  <a:pt x="184" y="75"/>
                  <a:pt x="183" y="73"/>
                  <a:pt x="182" y="71"/>
                </a:cubicBezTo>
                <a:cubicBezTo>
                  <a:pt x="197" y="56"/>
                  <a:pt x="197" y="56"/>
                  <a:pt x="197" y="56"/>
                </a:cubicBezTo>
                <a:cubicBezTo>
                  <a:pt x="197" y="56"/>
                  <a:pt x="197" y="56"/>
                  <a:pt x="197" y="56"/>
                </a:cubicBezTo>
                <a:cubicBezTo>
                  <a:pt x="201" y="52"/>
                  <a:pt x="201" y="47"/>
                  <a:pt x="197" y="43"/>
                </a:cubicBezTo>
                <a:cubicBezTo>
                  <a:pt x="174" y="20"/>
                  <a:pt x="174" y="20"/>
                  <a:pt x="174" y="20"/>
                </a:cubicBezTo>
                <a:cubicBezTo>
                  <a:pt x="174" y="20"/>
                  <a:pt x="174" y="20"/>
                  <a:pt x="174" y="20"/>
                </a:cubicBezTo>
                <a:cubicBezTo>
                  <a:pt x="170" y="16"/>
                  <a:pt x="165" y="16"/>
                  <a:pt x="161" y="20"/>
                </a:cubicBezTo>
                <a:cubicBezTo>
                  <a:pt x="146" y="35"/>
                  <a:pt x="146" y="35"/>
                  <a:pt x="146" y="35"/>
                </a:cubicBezTo>
                <a:cubicBezTo>
                  <a:pt x="144" y="34"/>
                  <a:pt x="142" y="33"/>
                  <a:pt x="140" y="32"/>
                </a:cubicBezTo>
                <a:cubicBezTo>
                  <a:pt x="138" y="31"/>
                  <a:pt x="136" y="30"/>
                  <a:pt x="134" y="30"/>
                </a:cubicBezTo>
                <a:cubicBezTo>
                  <a:pt x="134" y="9"/>
                  <a:pt x="134" y="9"/>
                  <a:pt x="134" y="9"/>
                </a:cubicBezTo>
                <a:cubicBezTo>
                  <a:pt x="134" y="4"/>
                  <a:pt x="130" y="0"/>
                  <a:pt x="125" y="0"/>
                </a:cubicBezTo>
                <a:cubicBezTo>
                  <a:pt x="92" y="0"/>
                  <a:pt x="92" y="0"/>
                  <a:pt x="92" y="0"/>
                </a:cubicBezTo>
                <a:cubicBezTo>
                  <a:pt x="87" y="0"/>
                  <a:pt x="83" y="4"/>
                  <a:pt x="83" y="9"/>
                </a:cubicBezTo>
                <a:cubicBezTo>
                  <a:pt x="83" y="30"/>
                  <a:pt x="83" y="30"/>
                  <a:pt x="83" y="30"/>
                </a:cubicBezTo>
                <a:cubicBezTo>
                  <a:pt x="81" y="30"/>
                  <a:pt x="79" y="31"/>
                  <a:pt x="77" y="32"/>
                </a:cubicBezTo>
                <a:cubicBezTo>
                  <a:pt x="75" y="33"/>
                  <a:pt x="73" y="34"/>
                  <a:pt x="71" y="35"/>
                </a:cubicBezTo>
                <a:cubicBezTo>
                  <a:pt x="57" y="20"/>
                  <a:pt x="57" y="20"/>
                  <a:pt x="57" y="20"/>
                </a:cubicBezTo>
                <a:cubicBezTo>
                  <a:pt x="56" y="20"/>
                  <a:pt x="56" y="20"/>
                  <a:pt x="56" y="20"/>
                </a:cubicBezTo>
                <a:cubicBezTo>
                  <a:pt x="53" y="16"/>
                  <a:pt x="47" y="16"/>
                  <a:pt x="44" y="20"/>
                </a:cubicBezTo>
                <a:cubicBezTo>
                  <a:pt x="20" y="43"/>
                  <a:pt x="20" y="43"/>
                  <a:pt x="20" y="43"/>
                </a:cubicBezTo>
                <a:cubicBezTo>
                  <a:pt x="20" y="43"/>
                  <a:pt x="20" y="43"/>
                  <a:pt x="20" y="43"/>
                </a:cubicBezTo>
                <a:cubicBezTo>
                  <a:pt x="17" y="47"/>
                  <a:pt x="17" y="52"/>
                  <a:pt x="20" y="56"/>
                </a:cubicBezTo>
                <a:cubicBezTo>
                  <a:pt x="35" y="71"/>
                  <a:pt x="35" y="71"/>
                  <a:pt x="35" y="71"/>
                </a:cubicBezTo>
                <a:cubicBezTo>
                  <a:pt x="34" y="73"/>
                  <a:pt x="33" y="74"/>
                  <a:pt x="32" y="76"/>
                </a:cubicBezTo>
                <a:cubicBezTo>
                  <a:pt x="32" y="77"/>
                  <a:pt x="32" y="77"/>
                  <a:pt x="32" y="77"/>
                </a:cubicBezTo>
                <a:cubicBezTo>
                  <a:pt x="31" y="79"/>
                  <a:pt x="30" y="81"/>
                  <a:pt x="30" y="83"/>
                </a:cubicBezTo>
                <a:cubicBezTo>
                  <a:pt x="9" y="83"/>
                  <a:pt x="9" y="83"/>
                  <a:pt x="9" y="83"/>
                </a:cubicBezTo>
                <a:cubicBezTo>
                  <a:pt x="4" y="83"/>
                  <a:pt x="0" y="87"/>
                  <a:pt x="0" y="92"/>
                </a:cubicBezTo>
                <a:cubicBezTo>
                  <a:pt x="0" y="125"/>
                  <a:pt x="0" y="125"/>
                  <a:pt x="0" y="125"/>
                </a:cubicBezTo>
                <a:cubicBezTo>
                  <a:pt x="0" y="130"/>
                  <a:pt x="4" y="134"/>
                  <a:pt x="9" y="134"/>
                </a:cubicBezTo>
                <a:cubicBezTo>
                  <a:pt x="30" y="134"/>
                  <a:pt x="30" y="134"/>
                  <a:pt x="30" y="134"/>
                </a:cubicBezTo>
                <a:cubicBezTo>
                  <a:pt x="30" y="136"/>
                  <a:pt x="31" y="138"/>
                  <a:pt x="32" y="140"/>
                </a:cubicBezTo>
                <a:cubicBezTo>
                  <a:pt x="32" y="140"/>
                  <a:pt x="32" y="140"/>
                  <a:pt x="32" y="140"/>
                </a:cubicBezTo>
                <a:cubicBezTo>
                  <a:pt x="33" y="142"/>
                  <a:pt x="34" y="144"/>
                  <a:pt x="35" y="146"/>
                </a:cubicBezTo>
                <a:cubicBezTo>
                  <a:pt x="20" y="160"/>
                  <a:pt x="20" y="160"/>
                  <a:pt x="20" y="160"/>
                </a:cubicBezTo>
                <a:cubicBezTo>
                  <a:pt x="20" y="161"/>
                  <a:pt x="20" y="161"/>
                  <a:pt x="20" y="161"/>
                </a:cubicBezTo>
                <a:cubicBezTo>
                  <a:pt x="17" y="164"/>
                  <a:pt x="17" y="170"/>
                  <a:pt x="20" y="173"/>
                </a:cubicBezTo>
                <a:cubicBezTo>
                  <a:pt x="43" y="197"/>
                  <a:pt x="43" y="197"/>
                  <a:pt x="43" y="197"/>
                </a:cubicBezTo>
                <a:cubicBezTo>
                  <a:pt x="44" y="197"/>
                  <a:pt x="44" y="197"/>
                  <a:pt x="44" y="197"/>
                </a:cubicBezTo>
                <a:cubicBezTo>
                  <a:pt x="47" y="200"/>
                  <a:pt x="53" y="200"/>
                  <a:pt x="56" y="197"/>
                </a:cubicBezTo>
                <a:cubicBezTo>
                  <a:pt x="71" y="182"/>
                  <a:pt x="71" y="182"/>
                  <a:pt x="71" y="182"/>
                </a:cubicBezTo>
                <a:cubicBezTo>
                  <a:pt x="73" y="183"/>
                  <a:pt x="75" y="184"/>
                  <a:pt x="76" y="185"/>
                </a:cubicBezTo>
                <a:cubicBezTo>
                  <a:pt x="77" y="185"/>
                  <a:pt x="77" y="185"/>
                  <a:pt x="77" y="185"/>
                </a:cubicBezTo>
                <a:cubicBezTo>
                  <a:pt x="79" y="186"/>
                  <a:pt x="81" y="187"/>
                  <a:pt x="83" y="187"/>
                </a:cubicBezTo>
                <a:cubicBezTo>
                  <a:pt x="83" y="208"/>
                  <a:pt x="83" y="208"/>
                  <a:pt x="83" y="208"/>
                </a:cubicBezTo>
                <a:cubicBezTo>
                  <a:pt x="83" y="213"/>
                  <a:pt x="87" y="217"/>
                  <a:pt x="92" y="217"/>
                </a:cubicBezTo>
                <a:cubicBezTo>
                  <a:pt x="125" y="217"/>
                  <a:pt x="125" y="217"/>
                  <a:pt x="125" y="217"/>
                </a:cubicBezTo>
                <a:cubicBezTo>
                  <a:pt x="130" y="217"/>
                  <a:pt x="134" y="213"/>
                  <a:pt x="134" y="208"/>
                </a:cubicBezTo>
                <a:cubicBezTo>
                  <a:pt x="134" y="187"/>
                  <a:pt x="134" y="187"/>
                  <a:pt x="134" y="187"/>
                </a:cubicBezTo>
                <a:cubicBezTo>
                  <a:pt x="136" y="187"/>
                  <a:pt x="138" y="186"/>
                  <a:pt x="140" y="185"/>
                </a:cubicBezTo>
                <a:cubicBezTo>
                  <a:pt x="142" y="184"/>
                  <a:pt x="144" y="183"/>
                  <a:pt x="146" y="182"/>
                </a:cubicBezTo>
                <a:cubicBezTo>
                  <a:pt x="161" y="197"/>
                  <a:pt x="161" y="197"/>
                  <a:pt x="161" y="197"/>
                </a:cubicBezTo>
                <a:cubicBezTo>
                  <a:pt x="161" y="197"/>
                  <a:pt x="161" y="197"/>
                  <a:pt x="161" y="197"/>
                </a:cubicBezTo>
                <a:cubicBezTo>
                  <a:pt x="165" y="200"/>
                  <a:pt x="170" y="200"/>
                  <a:pt x="174" y="197"/>
                </a:cubicBezTo>
                <a:cubicBezTo>
                  <a:pt x="197" y="174"/>
                  <a:pt x="197" y="174"/>
                  <a:pt x="197" y="174"/>
                </a:cubicBezTo>
                <a:cubicBezTo>
                  <a:pt x="197" y="173"/>
                  <a:pt x="197" y="173"/>
                  <a:pt x="197" y="173"/>
                </a:cubicBezTo>
                <a:cubicBezTo>
                  <a:pt x="201" y="170"/>
                  <a:pt x="201" y="164"/>
                  <a:pt x="197" y="161"/>
                </a:cubicBezTo>
                <a:cubicBezTo>
                  <a:pt x="182" y="146"/>
                  <a:pt x="182" y="146"/>
                  <a:pt x="182" y="146"/>
                </a:cubicBezTo>
                <a:cubicBezTo>
                  <a:pt x="183" y="144"/>
                  <a:pt x="184" y="142"/>
                  <a:pt x="185" y="140"/>
                </a:cubicBezTo>
                <a:cubicBezTo>
                  <a:pt x="186" y="138"/>
                  <a:pt x="187" y="136"/>
                  <a:pt x="187" y="134"/>
                </a:cubicBezTo>
                <a:cubicBezTo>
                  <a:pt x="208" y="134"/>
                  <a:pt x="208" y="134"/>
                  <a:pt x="208" y="134"/>
                </a:cubicBezTo>
                <a:cubicBezTo>
                  <a:pt x="213" y="134"/>
                  <a:pt x="217" y="130"/>
                  <a:pt x="217" y="125"/>
                </a:cubicBezTo>
                <a:cubicBezTo>
                  <a:pt x="217" y="93"/>
                  <a:pt x="217" y="93"/>
                  <a:pt x="217" y="93"/>
                </a:cubicBezTo>
                <a:cubicBezTo>
                  <a:pt x="217" y="92"/>
                  <a:pt x="217" y="92"/>
                  <a:pt x="217" y="92"/>
                </a:cubicBezTo>
                <a:cubicBezTo>
                  <a:pt x="217" y="87"/>
                  <a:pt x="213" y="83"/>
                  <a:pt x="208" y="83"/>
                </a:cubicBezTo>
                <a:close/>
                <a:moveTo>
                  <a:pt x="200" y="116"/>
                </a:moveTo>
                <a:cubicBezTo>
                  <a:pt x="200" y="116"/>
                  <a:pt x="200" y="116"/>
                  <a:pt x="200" y="116"/>
                </a:cubicBezTo>
                <a:cubicBezTo>
                  <a:pt x="181" y="116"/>
                  <a:pt x="181" y="116"/>
                  <a:pt x="181" y="116"/>
                </a:cubicBezTo>
                <a:cubicBezTo>
                  <a:pt x="176" y="116"/>
                  <a:pt x="173" y="120"/>
                  <a:pt x="172" y="124"/>
                </a:cubicBezTo>
                <a:cubicBezTo>
                  <a:pt x="171" y="127"/>
                  <a:pt x="170" y="130"/>
                  <a:pt x="169" y="133"/>
                </a:cubicBezTo>
                <a:cubicBezTo>
                  <a:pt x="168" y="137"/>
                  <a:pt x="166" y="140"/>
                  <a:pt x="164" y="143"/>
                </a:cubicBezTo>
                <a:cubicBezTo>
                  <a:pt x="162" y="147"/>
                  <a:pt x="162" y="151"/>
                  <a:pt x="165" y="154"/>
                </a:cubicBezTo>
                <a:cubicBezTo>
                  <a:pt x="165" y="154"/>
                  <a:pt x="165" y="154"/>
                  <a:pt x="165" y="154"/>
                </a:cubicBezTo>
                <a:cubicBezTo>
                  <a:pt x="178" y="167"/>
                  <a:pt x="178" y="167"/>
                  <a:pt x="178" y="167"/>
                </a:cubicBezTo>
                <a:cubicBezTo>
                  <a:pt x="167" y="178"/>
                  <a:pt x="167" y="178"/>
                  <a:pt x="167" y="178"/>
                </a:cubicBezTo>
                <a:cubicBezTo>
                  <a:pt x="154" y="165"/>
                  <a:pt x="154" y="165"/>
                  <a:pt x="154" y="165"/>
                </a:cubicBezTo>
                <a:cubicBezTo>
                  <a:pt x="151" y="162"/>
                  <a:pt x="146" y="162"/>
                  <a:pt x="143" y="164"/>
                </a:cubicBezTo>
                <a:cubicBezTo>
                  <a:pt x="140" y="166"/>
                  <a:pt x="137" y="167"/>
                  <a:pt x="134" y="169"/>
                </a:cubicBezTo>
                <a:cubicBezTo>
                  <a:pt x="130" y="170"/>
                  <a:pt x="127" y="171"/>
                  <a:pt x="123" y="172"/>
                </a:cubicBezTo>
                <a:cubicBezTo>
                  <a:pt x="119" y="173"/>
                  <a:pt x="116" y="177"/>
                  <a:pt x="116" y="181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01" y="199"/>
                  <a:pt x="101" y="199"/>
                  <a:pt x="101" y="199"/>
                </a:cubicBezTo>
                <a:cubicBezTo>
                  <a:pt x="101" y="181"/>
                  <a:pt x="101" y="181"/>
                  <a:pt x="101" y="181"/>
                </a:cubicBezTo>
                <a:cubicBezTo>
                  <a:pt x="101" y="176"/>
                  <a:pt x="98" y="173"/>
                  <a:pt x="93" y="172"/>
                </a:cubicBezTo>
                <a:cubicBezTo>
                  <a:pt x="90" y="171"/>
                  <a:pt x="87" y="170"/>
                  <a:pt x="84" y="169"/>
                </a:cubicBezTo>
                <a:cubicBezTo>
                  <a:pt x="83" y="168"/>
                  <a:pt x="83" y="168"/>
                  <a:pt x="83" y="168"/>
                </a:cubicBezTo>
                <a:cubicBezTo>
                  <a:pt x="80" y="167"/>
                  <a:pt x="77" y="166"/>
                  <a:pt x="74" y="164"/>
                </a:cubicBezTo>
                <a:cubicBezTo>
                  <a:pt x="71" y="162"/>
                  <a:pt x="66" y="162"/>
                  <a:pt x="63" y="165"/>
                </a:cubicBezTo>
                <a:cubicBezTo>
                  <a:pt x="63" y="165"/>
                  <a:pt x="63" y="165"/>
                  <a:pt x="63" y="165"/>
                </a:cubicBezTo>
                <a:cubicBezTo>
                  <a:pt x="50" y="178"/>
                  <a:pt x="50" y="178"/>
                  <a:pt x="50" y="178"/>
                </a:cubicBezTo>
                <a:cubicBezTo>
                  <a:pt x="39" y="167"/>
                  <a:pt x="39" y="167"/>
                  <a:pt x="39" y="167"/>
                </a:cubicBezTo>
                <a:cubicBezTo>
                  <a:pt x="52" y="154"/>
                  <a:pt x="52" y="154"/>
                  <a:pt x="52" y="154"/>
                </a:cubicBezTo>
                <a:cubicBezTo>
                  <a:pt x="55" y="151"/>
                  <a:pt x="55" y="146"/>
                  <a:pt x="53" y="143"/>
                </a:cubicBezTo>
                <a:cubicBezTo>
                  <a:pt x="51" y="140"/>
                  <a:pt x="50" y="137"/>
                  <a:pt x="48" y="133"/>
                </a:cubicBezTo>
                <a:cubicBezTo>
                  <a:pt x="48" y="133"/>
                  <a:pt x="48" y="133"/>
                  <a:pt x="48" y="133"/>
                </a:cubicBezTo>
                <a:cubicBezTo>
                  <a:pt x="47" y="130"/>
                  <a:pt x="46" y="127"/>
                  <a:pt x="45" y="123"/>
                </a:cubicBezTo>
                <a:cubicBezTo>
                  <a:pt x="44" y="119"/>
                  <a:pt x="40" y="116"/>
                  <a:pt x="36" y="116"/>
                </a:cubicBezTo>
                <a:cubicBezTo>
                  <a:pt x="18" y="116"/>
                  <a:pt x="18" y="116"/>
                  <a:pt x="18" y="116"/>
                </a:cubicBezTo>
                <a:cubicBezTo>
                  <a:pt x="18" y="101"/>
                  <a:pt x="18" y="101"/>
                  <a:pt x="18" y="101"/>
                </a:cubicBezTo>
                <a:cubicBezTo>
                  <a:pt x="36" y="101"/>
                  <a:pt x="36" y="101"/>
                  <a:pt x="36" y="101"/>
                </a:cubicBezTo>
                <a:cubicBezTo>
                  <a:pt x="41" y="101"/>
                  <a:pt x="44" y="97"/>
                  <a:pt x="45" y="93"/>
                </a:cubicBezTo>
                <a:cubicBezTo>
                  <a:pt x="46" y="90"/>
                  <a:pt x="47" y="87"/>
                  <a:pt x="48" y="84"/>
                </a:cubicBezTo>
                <a:cubicBezTo>
                  <a:pt x="48" y="83"/>
                  <a:pt x="48" y="83"/>
                  <a:pt x="48" y="83"/>
                </a:cubicBezTo>
                <a:cubicBezTo>
                  <a:pt x="50" y="80"/>
                  <a:pt x="51" y="77"/>
                  <a:pt x="53" y="74"/>
                </a:cubicBezTo>
                <a:cubicBezTo>
                  <a:pt x="55" y="70"/>
                  <a:pt x="55" y="66"/>
                  <a:pt x="52" y="63"/>
                </a:cubicBezTo>
                <a:cubicBezTo>
                  <a:pt x="52" y="63"/>
                  <a:pt x="52" y="63"/>
                  <a:pt x="52" y="63"/>
                </a:cubicBezTo>
                <a:cubicBezTo>
                  <a:pt x="39" y="50"/>
                  <a:pt x="39" y="50"/>
                  <a:pt x="39" y="50"/>
                </a:cubicBezTo>
                <a:cubicBezTo>
                  <a:pt x="50" y="39"/>
                  <a:pt x="50" y="39"/>
                  <a:pt x="50" y="39"/>
                </a:cubicBezTo>
                <a:cubicBezTo>
                  <a:pt x="63" y="52"/>
                  <a:pt x="63" y="52"/>
                  <a:pt x="63" y="52"/>
                </a:cubicBezTo>
                <a:cubicBezTo>
                  <a:pt x="66" y="55"/>
                  <a:pt x="71" y="55"/>
                  <a:pt x="74" y="53"/>
                </a:cubicBezTo>
                <a:cubicBezTo>
                  <a:pt x="77" y="51"/>
                  <a:pt x="80" y="49"/>
                  <a:pt x="84" y="48"/>
                </a:cubicBezTo>
                <a:cubicBezTo>
                  <a:pt x="87" y="47"/>
                  <a:pt x="90" y="46"/>
                  <a:pt x="94" y="45"/>
                </a:cubicBezTo>
                <a:cubicBezTo>
                  <a:pt x="98" y="44"/>
                  <a:pt x="101" y="40"/>
                  <a:pt x="101" y="36"/>
                </a:cubicBezTo>
                <a:cubicBezTo>
                  <a:pt x="101" y="36"/>
                  <a:pt x="101" y="36"/>
                  <a:pt x="101" y="36"/>
                </a:cubicBezTo>
                <a:cubicBezTo>
                  <a:pt x="101" y="18"/>
                  <a:pt x="101" y="18"/>
                  <a:pt x="101" y="18"/>
                </a:cubicBezTo>
                <a:cubicBezTo>
                  <a:pt x="116" y="18"/>
                  <a:pt x="116" y="18"/>
                  <a:pt x="116" y="18"/>
                </a:cubicBezTo>
                <a:cubicBezTo>
                  <a:pt x="116" y="36"/>
                  <a:pt x="116" y="36"/>
                  <a:pt x="116" y="36"/>
                </a:cubicBezTo>
                <a:cubicBezTo>
                  <a:pt x="116" y="41"/>
                  <a:pt x="120" y="44"/>
                  <a:pt x="124" y="45"/>
                </a:cubicBezTo>
                <a:cubicBezTo>
                  <a:pt x="127" y="46"/>
                  <a:pt x="130" y="47"/>
                  <a:pt x="133" y="48"/>
                </a:cubicBezTo>
                <a:cubicBezTo>
                  <a:pt x="137" y="49"/>
                  <a:pt x="140" y="51"/>
                  <a:pt x="143" y="53"/>
                </a:cubicBezTo>
                <a:cubicBezTo>
                  <a:pt x="147" y="55"/>
                  <a:pt x="152" y="55"/>
                  <a:pt x="154" y="51"/>
                </a:cubicBezTo>
                <a:cubicBezTo>
                  <a:pt x="167" y="39"/>
                  <a:pt x="167" y="39"/>
                  <a:pt x="167" y="39"/>
                </a:cubicBezTo>
                <a:cubicBezTo>
                  <a:pt x="178" y="50"/>
                  <a:pt x="178" y="50"/>
                  <a:pt x="178" y="50"/>
                </a:cubicBezTo>
                <a:cubicBezTo>
                  <a:pt x="165" y="63"/>
                  <a:pt x="165" y="63"/>
                  <a:pt x="165" y="63"/>
                </a:cubicBezTo>
                <a:cubicBezTo>
                  <a:pt x="162" y="66"/>
                  <a:pt x="162" y="71"/>
                  <a:pt x="164" y="74"/>
                </a:cubicBezTo>
                <a:cubicBezTo>
                  <a:pt x="166" y="77"/>
                  <a:pt x="168" y="80"/>
                  <a:pt x="169" y="84"/>
                </a:cubicBezTo>
                <a:cubicBezTo>
                  <a:pt x="169" y="84"/>
                  <a:pt x="169" y="84"/>
                  <a:pt x="169" y="84"/>
                </a:cubicBezTo>
                <a:cubicBezTo>
                  <a:pt x="170" y="87"/>
                  <a:pt x="171" y="90"/>
                  <a:pt x="172" y="94"/>
                </a:cubicBezTo>
                <a:cubicBezTo>
                  <a:pt x="173" y="98"/>
                  <a:pt x="177" y="101"/>
                  <a:pt x="181" y="101"/>
                </a:cubicBezTo>
                <a:cubicBezTo>
                  <a:pt x="181" y="101"/>
                  <a:pt x="181" y="101"/>
                  <a:pt x="181" y="101"/>
                </a:cubicBezTo>
                <a:cubicBezTo>
                  <a:pt x="200" y="101"/>
                  <a:pt x="200" y="101"/>
                  <a:pt x="200" y="101"/>
                </a:cubicBezTo>
                <a:cubicBezTo>
                  <a:pt x="200" y="116"/>
                  <a:pt x="200" y="116"/>
                  <a:pt x="200" y="116"/>
                </a:cubicBezTo>
                <a:close/>
                <a:moveTo>
                  <a:pt x="109" y="71"/>
                </a:moveTo>
                <a:cubicBezTo>
                  <a:pt x="109" y="71"/>
                  <a:pt x="109" y="71"/>
                  <a:pt x="109" y="71"/>
                </a:cubicBezTo>
                <a:cubicBezTo>
                  <a:pt x="98" y="71"/>
                  <a:pt x="89" y="75"/>
                  <a:pt x="82" y="82"/>
                </a:cubicBezTo>
                <a:cubicBezTo>
                  <a:pt x="76" y="89"/>
                  <a:pt x="71" y="98"/>
                  <a:pt x="71" y="108"/>
                </a:cubicBezTo>
                <a:cubicBezTo>
                  <a:pt x="71" y="119"/>
                  <a:pt x="76" y="128"/>
                  <a:pt x="82" y="135"/>
                </a:cubicBezTo>
                <a:cubicBezTo>
                  <a:pt x="89" y="141"/>
                  <a:pt x="98" y="146"/>
                  <a:pt x="109" y="146"/>
                </a:cubicBezTo>
                <a:cubicBezTo>
                  <a:pt x="119" y="146"/>
                  <a:pt x="128" y="141"/>
                  <a:pt x="135" y="135"/>
                </a:cubicBezTo>
                <a:cubicBezTo>
                  <a:pt x="142" y="128"/>
                  <a:pt x="146" y="119"/>
                  <a:pt x="146" y="108"/>
                </a:cubicBezTo>
                <a:cubicBezTo>
                  <a:pt x="146" y="98"/>
                  <a:pt x="142" y="89"/>
                  <a:pt x="135" y="82"/>
                </a:cubicBezTo>
                <a:cubicBezTo>
                  <a:pt x="128" y="75"/>
                  <a:pt x="119" y="71"/>
                  <a:pt x="109" y="71"/>
                </a:cubicBezTo>
                <a:close/>
                <a:moveTo>
                  <a:pt x="127" y="127"/>
                </a:moveTo>
                <a:cubicBezTo>
                  <a:pt x="127" y="127"/>
                  <a:pt x="127" y="127"/>
                  <a:pt x="127" y="127"/>
                </a:cubicBezTo>
                <a:cubicBezTo>
                  <a:pt x="123" y="132"/>
                  <a:pt x="116" y="135"/>
                  <a:pt x="109" y="135"/>
                </a:cubicBezTo>
                <a:cubicBezTo>
                  <a:pt x="101" y="135"/>
                  <a:pt x="95" y="132"/>
                  <a:pt x="90" y="127"/>
                </a:cubicBezTo>
                <a:cubicBezTo>
                  <a:pt x="85" y="122"/>
                  <a:pt x="82" y="116"/>
                  <a:pt x="82" y="108"/>
                </a:cubicBezTo>
                <a:cubicBezTo>
                  <a:pt x="82" y="101"/>
                  <a:pt x="85" y="94"/>
                  <a:pt x="90" y="90"/>
                </a:cubicBezTo>
                <a:cubicBezTo>
                  <a:pt x="95" y="85"/>
                  <a:pt x="101" y="82"/>
                  <a:pt x="109" y="82"/>
                </a:cubicBezTo>
                <a:cubicBezTo>
                  <a:pt x="116" y="82"/>
                  <a:pt x="123" y="85"/>
                  <a:pt x="127" y="90"/>
                </a:cubicBezTo>
                <a:cubicBezTo>
                  <a:pt x="132" y="94"/>
                  <a:pt x="135" y="101"/>
                  <a:pt x="135" y="108"/>
                </a:cubicBezTo>
                <a:cubicBezTo>
                  <a:pt x="135" y="116"/>
                  <a:pt x="132" y="122"/>
                  <a:pt x="127" y="12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ea typeface="华文细黑" panose="02010600040101010101" pitchFamily="2" charset="-122"/>
            </a:endParaRPr>
          </a:p>
        </p:txBody>
      </p:sp>
      <p:sp>
        <p:nvSpPr>
          <p:cNvPr id="60" name="Freeform 105"/>
          <p:cNvSpPr>
            <a:spLocks noEditPoints="1"/>
          </p:cNvSpPr>
          <p:nvPr/>
        </p:nvSpPr>
        <p:spPr bwMode="auto">
          <a:xfrm>
            <a:off x="6583363" y="1654175"/>
            <a:ext cx="327025" cy="323850"/>
          </a:xfrm>
          <a:custGeom>
            <a:avLst/>
            <a:gdLst>
              <a:gd name="T0" fmla="*/ 64 w 232"/>
              <a:gd name="T1" fmla="*/ 72 h 230"/>
              <a:gd name="T2" fmla="*/ 64 w 232"/>
              <a:gd name="T3" fmla="*/ 157 h 230"/>
              <a:gd name="T4" fmla="*/ 64 w 232"/>
              <a:gd name="T5" fmla="*/ 157 h 230"/>
              <a:gd name="T6" fmla="*/ 123 w 232"/>
              <a:gd name="T7" fmla="*/ 202 h 230"/>
              <a:gd name="T8" fmla="*/ 123 w 232"/>
              <a:gd name="T9" fmla="*/ 164 h 230"/>
              <a:gd name="T10" fmla="*/ 123 w 232"/>
              <a:gd name="T11" fmla="*/ 65 h 230"/>
              <a:gd name="T12" fmla="*/ 123 w 232"/>
              <a:gd name="T13" fmla="*/ 26 h 230"/>
              <a:gd name="T14" fmla="*/ 64 w 232"/>
              <a:gd name="T15" fmla="*/ 72 h 230"/>
              <a:gd name="T16" fmla="*/ 64 w 232"/>
              <a:gd name="T17" fmla="*/ 72 h 230"/>
              <a:gd name="T18" fmla="*/ 171 w 232"/>
              <a:gd name="T19" fmla="*/ 38 h 230"/>
              <a:gd name="T20" fmla="*/ 171 w 232"/>
              <a:gd name="T21" fmla="*/ 38 h 230"/>
              <a:gd name="T22" fmla="*/ 168 w 232"/>
              <a:gd name="T23" fmla="*/ 26 h 230"/>
              <a:gd name="T24" fmla="*/ 180 w 232"/>
              <a:gd name="T25" fmla="*/ 23 h 230"/>
              <a:gd name="T26" fmla="*/ 218 w 232"/>
              <a:gd name="T27" fmla="*/ 62 h 230"/>
              <a:gd name="T28" fmla="*/ 232 w 232"/>
              <a:gd name="T29" fmla="*/ 114 h 230"/>
              <a:gd name="T30" fmla="*/ 218 w 232"/>
              <a:gd name="T31" fmla="*/ 167 h 230"/>
              <a:gd name="T32" fmla="*/ 180 w 232"/>
              <a:gd name="T33" fmla="*/ 206 h 230"/>
              <a:gd name="T34" fmla="*/ 168 w 232"/>
              <a:gd name="T35" fmla="*/ 203 h 230"/>
              <a:gd name="T36" fmla="*/ 171 w 232"/>
              <a:gd name="T37" fmla="*/ 191 h 230"/>
              <a:gd name="T38" fmla="*/ 203 w 232"/>
              <a:gd name="T39" fmla="*/ 158 h 230"/>
              <a:gd name="T40" fmla="*/ 214 w 232"/>
              <a:gd name="T41" fmla="*/ 114 h 230"/>
              <a:gd name="T42" fmla="*/ 203 w 232"/>
              <a:gd name="T43" fmla="*/ 71 h 230"/>
              <a:gd name="T44" fmla="*/ 171 w 232"/>
              <a:gd name="T45" fmla="*/ 38 h 230"/>
              <a:gd name="T46" fmla="*/ 53 w 232"/>
              <a:gd name="T47" fmla="*/ 74 h 230"/>
              <a:gd name="T48" fmla="*/ 53 w 232"/>
              <a:gd name="T49" fmla="*/ 74 h 230"/>
              <a:gd name="T50" fmla="*/ 17 w 232"/>
              <a:gd name="T51" fmla="*/ 74 h 230"/>
              <a:gd name="T52" fmla="*/ 17 w 232"/>
              <a:gd name="T53" fmla="*/ 155 h 230"/>
              <a:gd name="T54" fmla="*/ 53 w 232"/>
              <a:gd name="T55" fmla="*/ 155 h 230"/>
              <a:gd name="T56" fmla="*/ 53 w 232"/>
              <a:gd name="T57" fmla="*/ 74 h 230"/>
              <a:gd name="T58" fmla="*/ 56 w 232"/>
              <a:gd name="T59" fmla="*/ 56 h 230"/>
              <a:gd name="T60" fmla="*/ 56 w 232"/>
              <a:gd name="T61" fmla="*/ 56 h 230"/>
              <a:gd name="T62" fmla="*/ 127 w 232"/>
              <a:gd name="T63" fmla="*/ 2 h 230"/>
              <a:gd name="T64" fmla="*/ 132 w 232"/>
              <a:gd name="T65" fmla="*/ 0 h 230"/>
              <a:gd name="T66" fmla="*/ 141 w 232"/>
              <a:gd name="T67" fmla="*/ 9 h 230"/>
              <a:gd name="T68" fmla="*/ 141 w 232"/>
              <a:gd name="T69" fmla="*/ 65 h 230"/>
              <a:gd name="T70" fmla="*/ 141 w 232"/>
              <a:gd name="T71" fmla="*/ 67 h 230"/>
              <a:gd name="T72" fmla="*/ 162 w 232"/>
              <a:gd name="T73" fmla="*/ 83 h 230"/>
              <a:gd name="T74" fmla="*/ 173 w 232"/>
              <a:gd name="T75" fmla="*/ 114 h 230"/>
              <a:gd name="T76" fmla="*/ 162 w 232"/>
              <a:gd name="T77" fmla="*/ 146 h 230"/>
              <a:gd name="T78" fmla="*/ 141 w 232"/>
              <a:gd name="T79" fmla="*/ 162 h 230"/>
              <a:gd name="T80" fmla="*/ 141 w 232"/>
              <a:gd name="T81" fmla="*/ 164 h 230"/>
              <a:gd name="T82" fmla="*/ 141 w 232"/>
              <a:gd name="T83" fmla="*/ 220 h 230"/>
              <a:gd name="T84" fmla="*/ 139 w 232"/>
              <a:gd name="T85" fmla="*/ 226 h 230"/>
              <a:gd name="T86" fmla="*/ 127 w 232"/>
              <a:gd name="T87" fmla="*/ 227 h 230"/>
              <a:gd name="T88" fmla="*/ 56 w 232"/>
              <a:gd name="T89" fmla="*/ 173 h 230"/>
              <a:gd name="T90" fmla="*/ 9 w 232"/>
              <a:gd name="T91" fmla="*/ 173 h 230"/>
              <a:gd name="T92" fmla="*/ 9 w 232"/>
              <a:gd name="T93" fmla="*/ 173 h 230"/>
              <a:gd name="T94" fmla="*/ 0 w 232"/>
              <a:gd name="T95" fmla="*/ 164 h 230"/>
              <a:gd name="T96" fmla="*/ 0 w 232"/>
              <a:gd name="T97" fmla="*/ 65 h 230"/>
              <a:gd name="T98" fmla="*/ 0 w 232"/>
              <a:gd name="T99" fmla="*/ 65 h 230"/>
              <a:gd name="T100" fmla="*/ 9 w 232"/>
              <a:gd name="T101" fmla="*/ 56 h 230"/>
              <a:gd name="T102" fmla="*/ 56 w 232"/>
              <a:gd name="T103" fmla="*/ 56 h 230"/>
              <a:gd name="T104" fmla="*/ 141 w 232"/>
              <a:gd name="T105" fmla="*/ 79 h 230"/>
              <a:gd name="T106" fmla="*/ 141 w 232"/>
              <a:gd name="T107" fmla="*/ 79 h 230"/>
              <a:gd name="T108" fmla="*/ 141 w 232"/>
              <a:gd name="T109" fmla="*/ 150 h 230"/>
              <a:gd name="T110" fmla="*/ 154 w 232"/>
              <a:gd name="T111" fmla="*/ 140 h 230"/>
              <a:gd name="T112" fmla="*/ 162 w 232"/>
              <a:gd name="T113" fmla="*/ 114 h 230"/>
              <a:gd name="T114" fmla="*/ 154 w 232"/>
              <a:gd name="T115" fmla="*/ 89 h 230"/>
              <a:gd name="T116" fmla="*/ 141 w 232"/>
              <a:gd name="T117" fmla="*/ 79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32" h="230">
                <a:moveTo>
                  <a:pt x="64" y="72"/>
                </a:moveTo>
                <a:cubicBezTo>
                  <a:pt x="64" y="157"/>
                  <a:pt x="64" y="157"/>
                  <a:pt x="64" y="157"/>
                </a:cubicBezTo>
                <a:cubicBezTo>
                  <a:pt x="64" y="157"/>
                  <a:pt x="64" y="157"/>
                  <a:pt x="64" y="157"/>
                </a:cubicBezTo>
                <a:cubicBezTo>
                  <a:pt x="123" y="202"/>
                  <a:pt x="123" y="202"/>
                  <a:pt x="123" y="202"/>
                </a:cubicBezTo>
                <a:cubicBezTo>
                  <a:pt x="123" y="164"/>
                  <a:pt x="123" y="164"/>
                  <a:pt x="123" y="164"/>
                </a:cubicBezTo>
                <a:cubicBezTo>
                  <a:pt x="123" y="65"/>
                  <a:pt x="123" y="65"/>
                  <a:pt x="123" y="65"/>
                </a:cubicBezTo>
                <a:cubicBezTo>
                  <a:pt x="123" y="26"/>
                  <a:pt x="123" y="26"/>
                  <a:pt x="123" y="26"/>
                </a:cubicBezTo>
                <a:cubicBezTo>
                  <a:pt x="64" y="72"/>
                  <a:pt x="64" y="72"/>
                  <a:pt x="64" y="72"/>
                </a:cubicBezTo>
                <a:cubicBezTo>
                  <a:pt x="64" y="72"/>
                  <a:pt x="64" y="72"/>
                  <a:pt x="64" y="72"/>
                </a:cubicBezTo>
                <a:close/>
                <a:moveTo>
                  <a:pt x="171" y="38"/>
                </a:moveTo>
                <a:cubicBezTo>
                  <a:pt x="171" y="38"/>
                  <a:pt x="171" y="38"/>
                  <a:pt x="171" y="38"/>
                </a:cubicBezTo>
                <a:cubicBezTo>
                  <a:pt x="167" y="36"/>
                  <a:pt x="165" y="30"/>
                  <a:pt x="168" y="26"/>
                </a:cubicBezTo>
                <a:cubicBezTo>
                  <a:pt x="170" y="22"/>
                  <a:pt x="176" y="21"/>
                  <a:pt x="180" y="23"/>
                </a:cubicBezTo>
                <a:cubicBezTo>
                  <a:pt x="196" y="33"/>
                  <a:pt x="209" y="46"/>
                  <a:pt x="218" y="62"/>
                </a:cubicBezTo>
                <a:cubicBezTo>
                  <a:pt x="227" y="77"/>
                  <a:pt x="232" y="95"/>
                  <a:pt x="232" y="114"/>
                </a:cubicBezTo>
                <a:cubicBezTo>
                  <a:pt x="232" y="133"/>
                  <a:pt x="227" y="151"/>
                  <a:pt x="218" y="167"/>
                </a:cubicBezTo>
                <a:cubicBezTo>
                  <a:pt x="209" y="183"/>
                  <a:pt x="196" y="196"/>
                  <a:pt x="180" y="206"/>
                </a:cubicBezTo>
                <a:cubicBezTo>
                  <a:pt x="176" y="208"/>
                  <a:pt x="170" y="207"/>
                  <a:pt x="168" y="203"/>
                </a:cubicBezTo>
                <a:cubicBezTo>
                  <a:pt x="165" y="199"/>
                  <a:pt x="167" y="193"/>
                  <a:pt x="171" y="191"/>
                </a:cubicBezTo>
                <a:cubicBezTo>
                  <a:pt x="184" y="183"/>
                  <a:pt x="195" y="172"/>
                  <a:pt x="203" y="158"/>
                </a:cubicBezTo>
                <a:cubicBezTo>
                  <a:pt x="210" y="145"/>
                  <a:pt x="214" y="130"/>
                  <a:pt x="214" y="114"/>
                </a:cubicBezTo>
                <a:cubicBezTo>
                  <a:pt x="214" y="98"/>
                  <a:pt x="210" y="84"/>
                  <a:pt x="203" y="71"/>
                </a:cubicBezTo>
                <a:cubicBezTo>
                  <a:pt x="195" y="57"/>
                  <a:pt x="184" y="46"/>
                  <a:pt x="171" y="38"/>
                </a:cubicBezTo>
                <a:close/>
                <a:moveTo>
                  <a:pt x="53" y="74"/>
                </a:moveTo>
                <a:cubicBezTo>
                  <a:pt x="53" y="74"/>
                  <a:pt x="53" y="74"/>
                  <a:pt x="53" y="74"/>
                </a:cubicBezTo>
                <a:cubicBezTo>
                  <a:pt x="17" y="74"/>
                  <a:pt x="17" y="74"/>
                  <a:pt x="17" y="74"/>
                </a:cubicBezTo>
                <a:cubicBezTo>
                  <a:pt x="17" y="155"/>
                  <a:pt x="17" y="155"/>
                  <a:pt x="17" y="155"/>
                </a:cubicBezTo>
                <a:cubicBezTo>
                  <a:pt x="53" y="155"/>
                  <a:pt x="53" y="155"/>
                  <a:pt x="53" y="155"/>
                </a:cubicBezTo>
                <a:cubicBezTo>
                  <a:pt x="53" y="74"/>
                  <a:pt x="53" y="74"/>
                  <a:pt x="53" y="74"/>
                </a:cubicBezTo>
                <a:close/>
                <a:moveTo>
                  <a:pt x="56" y="56"/>
                </a:moveTo>
                <a:cubicBezTo>
                  <a:pt x="56" y="56"/>
                  <a:pt x="56" y="56"/>
                  <a:pt x="56" y="56"/>
                </a:cubicBezTo>
                <a:cubicBezTo>
                  <a:pt x="127" y="2"/>
                  <a:pt x="127" y="2"/>
                  <a:pt x="127" y="2"/>
                </a:cubicBezTo>
                <a:cubicBezTo>
                  <a:pt x="128" y="1"/>
                  <a:pt x="130" y="0"/>
                  <a:pt x="132" y="0"/>
                </a:cubicBezTo>
                <a:cubicBezTo>
                  <a:pt x="137" y="0"/>
                  <a:pt x="141" y="4"/>
                  <a:pt x="141" y="9"/>
                </a:cubicBezTo>
                <a:cubicBezTo>
                  <a:pt x="141" y="65"/>
                  <a:pt x="141" y="65"/>
                  <a:pt x="141" y="65"/>
                </a:cubicBezTo>
                <a:cubicBezTo>
                  <a:pt x="141" y="67"/>
                  <a:pt x="141" y="67"/>
                  <a:pt x="141" y="67"/>
                </a:cubicBezTo>
                <a:cubicBezTo>
                  <a:pt x="149" y="71"/>
                  <a:pt x="156" y="76"/>
                  <a:pt x="162" y="83"/>
                </a:cubicBezTo>
                <a:cubicBezTo>
                  <a:pt x="169" y="92"/>
                  <a:pt x="173" y="103"/>
                  <a:pt x="173" y="114"/>
                </a:cubicBezTo>
                <a:cubicBezTo>
                  <a:pt x="173" y="126"/>
                  <a:pt x="169" y="137"/>
                  <a:pt x="162" y="146"/>
                </a:cubicBezTo>
                <a:cubicBezTo>
                  <a:pt x="157" y="153"/>
                  <a:pt x="149" y="158"/>
                  <a:pt x="141" y="162"/>
                </a:cubicBezTo>
                <a:cubicBezTo>
                  <a:pt x="141" y="164"/>
                  <a:pt x="141" y="164"/>
                  <a:pt x="141" y="164"/>
                </a:cubicBezTo>
                <a:cubicBezTo>
                  <a:pt x="141" y="220"/>
                  <a:pt x="141" y="220"/>
                  <a:pt x="141" y="220"/>
                </a:cubicBezTo>
                <a:cubicBezTo>
                  <a:pt x="141" y="222"/>
                  <a:pt x="141" y="224"/>
                  <a:pt x="139" y="226"/>
                </a:cubicBezTo>
                <a:cubicBezTo>
                  <a:pt x="136" y="230"/>
                  <a:pt x="131" y="230"/>
                  <a:pt x="127" y="227"/>
                </a:cubicBezTo>
                <a:cubicBezTo>
                  <a:pt x="56" y="173"/>
                  <a:pt x="56" y="173"/>
                  <a:pt x="56" y="173"/>
                </a:cubicBezTo>
                <a:cubicBezTo>
                  <a:pt x="9" y="173"/>
                  <a:pt x="9" y="173"/>
                  <a:pt x="9" y="173"/>
                </a:cubicBezTo>
                <a:cubicBezTo>
                  <a:pt x="9" y="173"/>
                  <a:pt x="9" y="173"/>
                  <a:pt x="9" y="173"/>
                </a:cubicBezTo>
                <a:cubicBezTo>
                  <a:pt x="4" y="173"/>
                  <a:pt x="0" y="169"/>
                  <a:pt x="0" y="164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60"/>
                  <a:pt x="4" y="56"/>
                  <a:pt x="9" y="56"/>
                </a:cubicBezTo>
                <a:cubicBezTo>
                  <a:pt x="56" y="56"/>
                  <a:pt x="56" y="56"/>
                  <a:pt x="56" y="56"/>
                </a:cubicBezTo>
                <a:close/>
                <a:moveTo>
                  <a:pt x="141" y="79"/>
                </a:moveTo>
                <a:cubicBezTo>
                  <a:pt x="141" y="79"/>
                  <a:pt x="141" y="79"/>
                  <a:pt x="141" y="79"/>
                </a:cubicBezTo>
                <a:cubicBezTo>
                  <a:pt x="141" y="150"/>
                  <a:pt x="141" y="150"/>
                  <a:pt x="141" y="150"/>
                </a:cubicBezTo>
                <a:cubicBezTo>
                  <a:pt x="146" y="147"/>
                  <a:pt x="150" y="144"/>
                  <a:pt x="154" y="140"/>
                </a:cubicBezTo>
                <a:cubicBezTo>
                  <a:pt x="159" y="133"/>
                  <a:pt x="162" y="124"/>
                  <a:pt x="162" y="114"/>
                </a:cubicBezTo>
                <a:cubicBezTo>
                  <a:pt x="162" y="105"/>
                  <a:pt x="159" y="96"/>
                  <a:pt x="154" y="89"/>
                </a:cubicBezTo>
                <a:cubicBezTo>
                  <a:pt x="150" y="85"/>
                  <a:pt x="146" y="81"/>
                  <a:pt x="141" y="7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ea typeface="华文细黑" panose="02010600040101010101" pitchFamily="2" charset="-122"/>
            </a:endParaRPr>
          </a:p>
        </p:txBody>
      </p:sp>
      <p:sp>
        <p:nvSpPr>
          <p:cNvPr id="61" name="Freeform 106"/>
          <p:cNvSpPr>
            <a:spLocks noEditPoints="1"/>
          </p:cNvSpPr>
          <p:nvPr/>
        </p:nvSpPr>
        <p:spPr bwMode="auto">
          <a:xfrm>
            <a:off x="7791450" y="3268662"/>
            <a:ext cx="314325" cy="312738"/>
          </a:xfrm>
          <a:custGeom>
            <a:avLst/>
            <a:gdLst>
              <a:gd name="T0" fmla="*/ 40 w 223"/>
              <a:gd name="T1" fmla="*/ 111 h 222"/>
              <a:gd name="T2" fmla="*/ 23 w 223"/>
              <a:gd name="T3" fmla="*/ 111 h 222"/>
              <a:gd name="T4" fmla="*/ 31 w 223"/>
              <a:gd name="T5" fmla="*/ 42 h 222"/>
              <a:gd name="T6" fmla="*/ 40 w 223"/>
              <a:gd name="T7" fmla="*/ 34 h 222"/>
              <a:gd name="T8" fmla="*/ 23 w 223"/>
              <a:gd name="T9" fmla="*/ 34 h 222"/>
              <a:gd name="T10" fmla="*/ 31 w 223"/>
              <a:gd name="T11" fmla="*/ 197 h 222"/>
              <a:gd name="T12" fmla="*/ 40 w 223"/>
              <a:gd name="T13" fmla="*/ 188 h 222"/>
              <a:gd name="T14" fmla="*/ 23 w 223"/>
              <a:gd name="T15" fmla="*/ 188 h 222"/>
              <a:gd name="T16" fmla="*/ 217 w 223"/>
              <a:gd name="T17" fmla="*/ 77 h 222"/>
              <a:gd name="T18" fmla="*/ 6 w 223"/>
              <a:gd name="T19" fmla="*/ 77 h 222"/>
              <a:gd name="T20" fmla="*/ 0 w 223"/>
              <a:gd name="T21" fmla="*/ 140 h 222"/>
              <a:gd name="T22" fmla="*/ 217 w 223"/>
              <a:gd name="T23" fmla="*/ 145 h 222"/>
              <a:gd name="T24" fmla="*/ 223 w 223"/>
              <a:gd name="T25" fmla="*/ 82 h 222"/>
              <a:gd name="T26" fmla="*/ 212 w 223"/>
              <a:gd name="T27" fmla="*/ 134 h 222"/>
              <a:gd name="T28" fmla="*/ 11 w 223"/>
              <a:gd name="T29" fmla="*/ 134 h 222"/>
              <a:gd name="T30" fmla="*/ 212 w 223"/>
              <a:gd name="T31" fmla="*/ 88 h 222"/>
              <a:gd name="T32" fmla="*/ 217 w 223"/>
              <a:gd name="T33" fmla="*/ 0 h 222"/>
              <a:gd name="T34" fmla="*/ 6 w 223"/>
              <a:gd name="T35" fmla="*/ 0 h 222"/>
              <a:gd name="T36" fmla="*/ 0 w 223"/>
              <a:gd name="T37" fmla="*/ 62 h 222"/>
              <a:gd name="T38" fmla="*/ 217 w 223"/>
              <a:gd name="T39" fmla="*/ 67 h 222"/>
              <a:gd name="T40" fmla="*/ 223 w 223"/>
              <a:gd name="T41" fmla="*/ 5 h 222"/>
              <a:gd name="T42" fmla="*/ 212 w 223"/>
              <a:gd name="T43" fmla="*/ 57 h 222"/>
              <a:gd name="T44" fmla="*/ 11 w 223"/>
              <a:gd name="T45" fmla="*/ 57 h 222"/>
              <a:gd name="T46" fmla="*/ 212 w 223"/>
              <a:gd name="T47" fmla="*/ 10 h 222"/>
              <a:gd name="T48" fmla="*/ 217 w 223"/>
              <a:gd name="T49" fmla="*/ 155 h 222"/>
              <a:gd name="T50" fmla="*/ 6 w 223"/>
              <a:gd name="T51" fmla="*/ 155 h 222"/>
              <a:gd name="T52" fmla="*/ 0 w 223"/>
              <a:gd name="T53" fmla="*/ 217 h 222"/>
              <a:gd name="T54" fmla="*/ 217 w 223"/>
              <a:gd name="T55" fmla="*/ 222 h 222"/>
              <a:gd name="T56" fmla="*/ 223 w 223"/>
              <a:gd name="T57" fmla="*/ 160 h 222"/>
              <a:gd name="T58" fmla="*/ 212 w 223"/>
              <a:gd name="T59" fmla="*/ 212 h 222"/>
              <a:gd name="T60" fmla="*/ 11 w 223"/>
              <a:gd name="T61" fmla="*/ 212 h 222"/>
              <a:gd name="T62" fmla="*/ 212 w 223"/>
              <a:gd name="T63" fmla="*/ 165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23" h="222">
                <a:moveTo>
                  <a:pt x="31" y="120"/>
                </a:moveTo>
                <a:cubicBezTo>
                  <a:pt x="36" y="120"/>
                  <a:pt x="40" y="116"/>
                  <a:pt x="40" y="111"/>
                </a:cubicBezTo>
                <a:cubicBezTo>
                  <a:pt x="40" y="106"/>
                  <a:pt x="36" y="102"/>
                  <a:pt x="31" y="102"/>
                </a:cubicBezTo>
                <a:cubicBezTo>
                  <a:pt x="27" y="102"/>
                  <a:pt x="23" y="106"/>
                  <a:pt x="23" y="111"/>
                </a:cubicBezTo>
                <a:cubicBezTo>
                  <a:pt x="23" y="116"/>
                  <a:pt x="27" y="120"/>
                  <a:pt x="31" y="120"/>
                </a:cubicBezTo>
                <a:close/>
                <a:moveTo>
                  <a:pt x="31" y="42"/>
                </a:moveTo>
                <a:cubicBezTo>
                  <a:pt x="31" y="42"/>
                  <a:pt x="31" y="42"/>
                  <a:pt x="31" y="42"/>
                </a:cubicBezTo>
                <a:cubicBezTo>
                  <a:pt x="36" y="42"/>
                  <a:pt x="40" y="38"/>
                  <a:pt x="40" y="34"/>
                </a:cubicBezTo>
                <a:cubicBezTo>
                  <a:pt x="40" y="29"/>
                  <a:pt x="36" y="25"/>
                  <a:pt x="31" y="25"/>
                </a:cubicBezTo>
                <a:cubicBezTo>
                  <a:pt x="27" y="25"/>
                  <a:pt x="23" y="29"/>
                  <a:pt x="23" y="34"/>
                </a:cubicBezTo>
                <a:cubicBezTo>
                  <a:pt x="23" y="38"/>
                  <a:pt x="27" y="42"/>
                  <a:pt x="31" y="42"/>
                </a:cubicBezTo>
                <a:close/>
                <a:moveTo>
                  <a:pt x="31" y="197"/>
                </a:moveTo>
                <a:cubicBezTo>
                  <a:pt x="31" y="197"/>
                  <a:pt x="31" y="197"/>
                  <a:pt x="31" y="197"/>
                </a:cubicBezTo>
                <a:cubicBezTo>
                  <a:pt x="36" y="197"/>
                  <a:pt x="40" y="193"/>
                  <a:pt x="40" y="188"/>
                </a:cubicBezTo>
                <a:cubicBezTo>
                  <a:pt x="40" y="183"/>
                  <a:pt x="36" y="179"/>
                  <a:pt x="31" y="179"/>
                </a:cubicBezTo>
                <a:cubicBezTo>
                  <a:pt x="27" y="179"/>
                  <a:pt x="23" y="183"/>
                  <a:pt x="23" y="188"/>
                </a:cubicBezTo>
                <a:cubicBezTo>
                  <a:pt x="23" y="193"/>
                  <a:pt x="27" y="197"/>
                  <a:pt x="31" y="197"/>
                </a:cubicBezTo>
                <a:close/>
                <a:moveTo>
                  <a:pt x="217" y="77"/>
                </a:moveTo>
                <a:cubicBezTo>
                  <a:pt x="217" y="77"/>
                  <a:pt x="217" y="77"/>
                  <a:pt x="217" y="77"/>
                </a:cubicBezTo>
                <a:cubicBezTo>
                  <a:pt x="6" y="77"/>
                  <a:pt x="6" y="77"/>
                  <a:pt x="6" y="77"/>
                </a:cubicBezTo>
                <a:cubicBezTo>
                  <a:pt x="3" y="77"/>
                  <a:pt x="0" y="80"/>
                  <a:pt x="0" y="82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2"/>
                  <a:pt x="3" y="145"/>
                  <a:pt x="6" y="145"/>
                </a:cubicBezTo>
                <a:cubicBezTo>
                  <a:pt x="217" y="145"/>
                  <a:pt x="217" y="145"/>
                  <a:pt x="217" y="145"/>
                </a:cubicBezTo>
                <a:cubicBezTo>
                  <a:pt x="220" y="145"/>
                  <a:pt x="223" y="142"/>
                  <a:pt x="223" y="140"/>
                </a:cubicBezTo>
                <a:cubicBezTo>
                  <a:pt x="223" y="82"/>
                  <a:pt x="223" y="82"/>
                  <a:pt x="223" y="82"/>
                </a:cubicBezTo>
                <a:cubicBezTo>
                  <a:pt x="223" y="80"/>
                  <a:pt x="220" y="77"/>
                  <a:pt x="217" y="77"/>
                </a:cubicBezTo>
                <a:close/>
                <a:moveTo>
                  <a:pt x="212" y="134"/>
                </a:moveTo>
                <a:cubicBezTo>
                  <a:pt x="212" y="134"/>
                  <a:pt x="212" y="134"/>
                  <a:pt x="212" y="134"/>
                </a:cubicBezTo>
                <a:cubicBezTo>
                  <a:pt x="11" y="134"/>
                  <a:pt x="11" y="134"/>
                  <a:pt x="11" y="134"/>
                </a:cubicBezTo>
                <a:cubicBezTo>
                  <a:pt x="11" y="88"/>
                  <a:pt x="11" y="88"/>
                  <a:pt x="11" y="88"/>
                </a:cubicBezTo>
                <a:cubicBezTo>
                  <a:pt x="212" y="88"/>
                  <a:pt x="212" y="88"/>
                  <a:pt x="212" y="88"/>
                </a:cubicBezTo>
                <a:cubicBezTo>
                  <a:pt x="212" y="134"/>
                  <a:pt x="212" y="134"/>
                  <a:pt x="212" y="134"/>
                </a:cubicBezTo>
                <a:close/>
                <a:moveTo>
                  <a:pt x="217" y="0"/>
                </a:moveTo>
                <a:cubicBezTo>
                  <a:pt x="217" y="0"/>
                  <a:pt x="217" y="0"/>
                  <a:pt x="217" y="0"/>
                </a:cubicBez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2"/>
                  <a:pt x="0" y="5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65"/>
                  <a:pt x="3" y="67"/>
                  <a:pt x="6" y="67"/>
                </a:cubicBezTo>
                <a:cubicBezTo>
                  <a:pt x="217" y="67"/>
                  <a:pt x="217" y="67"/>
                  <a:pt x="217" y="67"/>
                </a:cubicBezTo>
                <a:cubicBezTo>
                  <a:pt x="220" y="67"/>
                  <a:pt x="223" y="65"/>
                  <a:pt x="223" y="62"/>
                </a:cubicBezTo>
                <a:cubicBezTo>
                  <a:pt x="223" y="5"/>
                  <a:pt x="223" y="5"/>
                  <a:pt x="223" y="5"/>
                </a:cubicBezTo>
                <a:cubicBezTo>
                  <a:pt x="223" y="2"/>
                  <a:pt x="220" y="0"/>
                  <a:pt x="217" y="0"/>
                </a:cubicBezTo>
                <a:close/>
                <a:moveTo>
                  <a:pt x="212" y="57"/>
                </a:moveTo>
                <a:cubicBezTo>
                  <a:pt x="212" y="57"/>
                  <a:pt x="212" y="57"/>
                  <a:pt x="212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11" y="10"/>
                  <a:pt x="11" y="10"/>
                  <a:pt x="11" y="10"/>
                </a:cubicBezTo>
                <a:cubicBezTo>
                  <a:pt x="212" y="10"/>
                  <a:pt x="212" y="10"/>
                  <a:pt x="212" y="10"/>
                </a:cubicBezTo>
                <a:cubicBezTo>
                  <a:pt x="212" y="57"/>
                  <a:pt x="212" y="57"/>
                  <a:pt x="212" y="57"/>
                </a:cubicBezTo>
                <a:close/>
                <a:moveTo>
                  <a:pt x="217" y="155"/>
                </a:moveTo>
                <a:cubicBezTo>
                  <a:pt x="217" y="155"/>
                  <a:pt x="217" y="155"/>
                  <a:pt x="217" y="155"/>
                </a:cubicBezTo>
                <a:cubicBezTo>
                  <a:pt x="6" y="155"/>
                  <a:pt x="6" y="155"/>
                  <a:pt x="6" y="155"/>
                </a:cubicBezTo>
                <a:cubicBezTo>
                  <a:pt x="3" y="155"/>
                  <a:pt x="0" y="157"/>
                  <a:pt x="0" y="160"/>
                </a:cubicBezTo>
                <a:cubicBezTo>
                  <a:pt x="0" y="217"/>
                  <a:pt x="0" y="217"/>
                  <a:pt x="0" y="217"/>
                </a:cubicBezTo>
                <a:cubicBezTo>
                  <a:pt x="0" y="220"/>
                  <a:pt x="3" y="222"/>
                  <a:pt x="6" y="222"/>
                </a:cubicBezTo>
                <a:cubicBezTo>
                  <a:pt x="217" y="222"/>
                  <a:pt x="217" y="222"/>
                  <a:pt x="217" y="222"/>
                </a:cubicBezTo>
                <a:cubicBezTo>
                  <a:pt x="220" y="222"/>
                  <a:pt x="223" y="220"/>
                  <a:pt x="223" y="217"/>
                </a:cubicBezTo>
                <a:cubicBezTo>
                  <a:pt x="223" y="160"/>
                  <a:pt x="223" y="160"/>
                  <a:pt x="223" y="160"/>
                </a:cubicBezTo>
                <a:cubicBezTo>
                  <a:pt x="223" y="157"/>
                  <a:pt x="220" y="155"/>
                  <a:pt x="217" y="155"/>
                </a:cubicBezTo>
                <a:close/>
                <a:moveTo>
                  <a:pt x="212" y="212"/>
                </a:moveTo>
                <a:cubicBezTo>
                  <a:pt x="212" y="212"/>
                  <a:pt x="212" y="212"/>
                  <a:pt x="212" y="212"/>
                </a:cubicBezTo>
                <a:cubicBezTo>
                  <a:pt x="11" y="212"/>
                  <a:pt x="11" y="212"/>
                  <a:pt x="11" y="212"/>
                </a:cubicBezTo>
                <a:cubicBezTo>
                  <a:pt x="11" y="165"/>
                  <a:pt x="11" y="165"/>
                  <a:pt x="11" y="165"/>
                </a:cubicBezTo>
                <a:cubicBezTo>
                  <a:pt x="212" y="165"/>
                  <a:pt x="212" y="165"/>
                  <a:pt x="212" y="165"/>
                </a:cubicBezTo>
                <a:cubicBezTo>
                  <a:pt x="212" y="212"/>
                  <a:pt x="212" y="212"/>
                  <a:pt x="212" y="21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ea typeface="华文细黑" panose="02010600040101010101" pitchFamily="2" charset="-122"/>
            </a:endParaRPr>
          </a:p>
        </p:txBody>
      </p:sp>
      <p:sp>
        <p:nvSpPr>
          <p:cNvPr id="62" name="Freeform 107"/>
          <p:cNvSpPr>
            <a:spLocks noEditPoints="1"/>
          </p:cNvSpPr>
          <p:nvPr/>
        </p:nvSpPr>
        <p:spPr bwMode="auto">
          <a:xfrm>
            <a:off x="4816475" y="3097212"/>
            <a:ext cx="395288" cy="257175"/>
          </a:xfrm>
          <a:custGeom>
            <a:avLst/>
            <a:gdLst>
              <a:gd name="T0" fmla="*/ 35 w 281"/>
              <a:gd name="T1" fmla="*/ 0 h 183"/>
              <a:gd name="T2" fmla="*/ 35 w 281"/>
              <a:gd name="T3" fmla="*/ 0 h 183"/>
              <a:gd name="T4" fmla="*/ 246 w 281"/>
              <a:gd name="T5" fmla="*/ 0 h 183"/>
              <a:gd name="T6" fmla="*/ 255 w 281"/>
              <a:gd name="T7" fmla="*/ 8 h 183"/>
              <a:gd name="T8" fmla="*/ 255 w 281"/>
              <a:gd name="T9" fmla="*/ 9 h 183"/>
              <a:gd name="T10" fmla="*/ 255 w 281"/>
              <a:gd name="T11" fmla="*/ 149 h 183"/>
              <a:gd name="T12" fmla="*/ 246 w 281"/>
              <a:gd name="T13" fmla="*/ 157 h 183"/>
              <a:gd name="T14" fmla="*/ 246 w 281"/>
              <a:gd name="T15" fmla="*/ 157 h 183"/>
              <a:gd name="T16" fmla="*/ 35 w 281"/>
              <a:gd name="T17" fmla="*/ 157 h 183"/>
              <a:gd name="T18" fmla="*/ 26 w 281"/>
              <a:gd name="T19" fmla="*/ 149 h 183"/>
              <a:gd name="T20" fmla="*/ 26 w 281"/>
              <a:gd name="T21" fmla="*/ 148 h 183"/>
              <a:gd name="T22" fmla="*/ 26 w 281"/>
              <a:gd name="T23" fmla="*/ 8 h 183"/>
              <a:gd name="T24" fmla="*/ 35 w 281"/>
              <a:gd name="T25" fmla="*/ 0 h 183"/>
              <a:gd name="T26" fmla="*/ 9 w 281"/>
              <a:gd name="T27" fmla="*/ 183 h 183"/>
              <a:gd name="T28" fmla="*/ 9 w 281"/>
              <a:gd name="T29" fmla="*/ 183 h 183"/>
              <a:gd name="T30" fmla="*/ 0 w 281"/>
              <a:gd name="T31" fmla="*/ 174 h 183"/>
              <a:gd name="T32" fmla="*/ 9 w 281"/>
              <a:gd name="T33" fmla="*/ 165 h 183"/>
              <a:gd name="T34" fmla="*/ 272 w 281"/>
              <a:gd name="T35" fmla="*/ 165 h 183"/>
              <a:gd name="T36" fmla="*/ 281 w 281"/>
              <a:gd name="T37" fmla="*/ 174 h 183"/>
              <a:gd name="T38" fmla="*/ 272 w 281"/>
              <a:gd name="T39" fmla="*/ 183 h 183"/>
              <a:gd name="T40" fmla="*/ 9 w 281"/>
              <a:gd name="T41" fmla="*/ 183 h 183"/>
              <a:gd name="T42" fmla="*/ 238 w 281"/>
              <a:gd name="T43" fmla="*/ 17 h 183"/>
              <a:gd name="T44" fmla="*/ 238 w 281"/>
              <a:gd name="T45" fmla="*/ 17 h 183"/>
              <a:gd name="T46" fmla="*/ 43 w 281"/>
              <a:gd name="T47" fmla="*/ 17 h 183"/>
              <a:gd name="T48" fmla="*/ 43 w 281"/>
              <a:gd name="T49" fmla="*/ 140 h 183"/>
              <a:gd name="T50" fmla="*/ 238 w 281"/>
              <a:gd name="T51" fmla="*/ 140 h 183"/>
              <a:gd name="T52" fmla="*/ 238 w 281"/>
              <a:gd name="T53" fmla="*/ 17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81" h="183">
                <a:moveTo>
                  <a:pt x="35" y="0"/>
                </a:moveTo>
                <a:cubicBezTo>
                  <a:pt x="35" y="0"/>
                  <a:pt x="35" y="0"/>
                  <a:pt x="35" y="0"/>
                </a:cubicBezTo>
                <a:cubicBezTo>
                  <a:pt x="246" y="0"/>
                  <a:pt x="246" y="0"/>
                  <a:pt x="246" y="0"/>
                </a:cubicBezTo>
                <a:cubicBezTo>
                  <a:pt x="251" y="0"/>
                  <a:pt x="255" y="4"/>
                  <a:pt x="255" y="8"/>
                </a:cubicBezTo>
                <a:cubicBezTo>
                  <a:pt x="255" y="9"/>
                  <a:pt x="255" y="9"/>
                  <a:pt x="255" y="9"/>
                </a:cubicBezTo>
                <a:cubicBezTo>
                  <a:pt x="255" y="149"/>
                  <a:pt x="255" y="149"/>
                  <a:pt x="255" y="149"/>
                </a:cubicBezTo>
                <a:cubicBezTo>
                  <a:pt x="255" y="153"/>
                  <a:pt x="251" y="157"/>
                  <a:pt x="246" y="157"/>
                </a:cubicBezTo>
                <a:cubicBezTo>
                  <a:pt x="246" y="157"/>
                  <a:pt x="246" y="157"/>
                  <a:pt x="246" y="157"/>
                </a:cubicBezTo>
                <a:cubicBezTo>
                  <a:pt x="35" y="157"/>
                  <a:pt x="35" y="157"/>
                  <a:pt x="35" y="157"/>
                </a:cubicBezTo>
                <a:cubicBezTo>
                  <a:pt x="30" y="157"/>
                  <a:pt x="26" y="153"/>
                  <a:pt x="26" y="149"/>
                </a:cubicBezTo>
                <a:cubicBezTo>
                  <a:pt x="26" y="148"/>
                  <a:pt x="26" y="148"/>
                  <a:pt x="26" y="14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4"/>
                  <a:pt x="30" y="0"/>
                  <a:pt x="35" y="0"/>
                </a:cubicBezTo>
                <a:close/>
                <a:moveTo>
                  <a:pt x="9" y="183"/>
                </a:moveTo>
                <a:cubicBezTo>
                  <a:pt x="9" y="183"/>
                  <a:pt x="9" y="183"/>
                  <a:pt x="9" y="183"/>
                </a:cubicBezTo>
                <a:cubicBezTo>
                  <a:pt x="4" y="183"/>
                  <a:pt x="0" y="179"/>
                  <a:pt x="0" y="174"/>
                </a:cubicBezTo>
                <a:cubicBezTo>
                  <a:pt x="0" y="169"/>
                  <a:pt x="4" y="165"/>
                  <a:pt x="9" y="165"/>
                </a:cubicBezTo>
                <a:cubicBezTo>
                  <a:pt x="272" y="165"/>
                  <a:pt x="272" y="165"/>
                  <a:pt x="272" y="165"/>
                </a:cubicBezTo>
                <a:cubicBezTo>
                  <a:pt x="277" y="165"/>
                  <a:pt x="281" y="169"/>
                  <a:pt x="281" y="174"/>
                </a:cubicBezTo>
                <a:cubicBezTo>
                  <a:pt x="281" y="179"/>
                  <a:pt x="277" y="183"/>
                  <a:pt x="272" y="183"/>
                </a:cubicBezTo>
                <a:cubicBezTo>
                  <a:pt x="9" y="183"/>
                  <a:pt x="9" y="183"/>
                  <a:pt x="9" y="183"/>
                </a:cubicBezTo>
                <a:close/>
                <a:moveTo>
                  <a:pt x="238" y="17"/>
                </a:moveTo>
                <a:cubicBezTo>
                  <a:pt x="238" y="17"/>
                  <a:pt x="238" y="17"/>
                  <a:pt x="238" y="17"/>
                </a:cubicBezTo>
                <a:cubicBezTo>
                  <a:pt x="43" y="17"/>
                  <a:pt x="43" y="17"/>
                  <a:pt x="43" y="17"/>
                </a:cubicBezTo>
                <a:cubicBezTo>
                  <a:pt x="43" y="140"/>
                  <a:pt x="43" y="140"/>
                  <a:pt x="43" y="140"/>
                </a:cubicBezTo>
                <a:cubicBezTo>
                  <a:pt x="238" y="140"/>
                  <a:pt x="238" y="140"/>
                  <a:pt x="238" y="140"/>
                </a:cubicBezTo>
                <a:cubicBezTo>
                  <a:pt x="238" y="17"/>
                  <a:pt x="238" y="17"/>
                  <a:pt x="238" y="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ea typeface="华文细黑" panose="02010600040101010101" pitchFamily="2" charset="-122"/>
            </a:endParaRPr>
          </a:p>
        </p:txBody>
      </p:sp>
      <p:sp>
        <p:nvSpPr>
          <p:cNvPr id="63" name="Rectangle 108"/>
          <p:cNvSpPr>
            <a:spLocks noChangeArrowheads="1"/>
          </p:cNvSpPr>
          <p:nvPr/>
        </p:nvSpPr>
        <p:spPr bwMode="auto">
          <a:xfrm>
            <a:off x="4899025" y="2130425"/>
            <a:ext cx="9366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1000" b="1">
                <a:solidFill>
                  <a:schemeClr val="bg1"/>
                </a:solidFill>
                <a:ea typeface="华文细黑" panose="02010600040101010101" pitchFamily="2" charset="-122"/>
              </a:rPr>
              <a:t>Option 0</a:t>
            </a:r>
            <a:r>
              <a:rPr lang="en-US" altLang="zh-CN" sz="1000" b="1">
                <a:solidFill>
                  <a:schemeClr val="bg1"/>
                </a:solidFill>
                <a:ea typeface="华文细黑" panose="02010600040101010101" pitchFamily="2" charset="-122"/>
              </a:rPr>
              <a:t>2</a:t>
            </a:r>
            <a:endParaRPr lang="zh-CN" altLang="en-US" sz="1000" b="1">
              <a:solidFill>
                <a:schemeClr val="bg1"/>
              </a:solidFill>
              <a:ea typeface="华文细黑" panose="02010600040101010101" pitchFamily="2" charset="-122"/>
            </a:endParaRPr>
          </a:p>
        </p:txBody>
      </p:sp>
      <p:sp>
        <p:nvSpPr>
          <p:cNvPr id="64" name="Rectangle 109"/>
          <p:cNvSpPr>
            <a:spLocks noChangeArrowheads="1"/>
          </p:cNvSpPr>
          <p:nvPr/>
        </p:nvSpPr>
        <p:spPr bwMode="auto">
          <a:xfrm>
            <a:off x="4572000" y="3475037"/>
            <a:ext cx="9366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1000" b="1" dirty="0">
                <a:solidFill>
                  <a:schemeClr val="bg1"/>
                </a:solidFill>
                <a:ea typeface="华文细黑" panose="02010600040101010101" pitchFamily="2" charset="-122"/>
              </a:rPr>
              <a:t>Option 0</a:t>
            </a:r>
            <a:r>
              <a:rPr lang="en-US" altLang="zh-CN" sz="1000" b="1" dirty="0">
                <a:solidFill>
                  <a:schemeClr val="bg1"/>
                </a:solidFill>
                <a:ea typeface="华文细黑" panose="02010600040101010101" pitchFamily="2" charset="-122"/>
              </a:rPr>
              <a:t>1</a:t>
            </a:r>
            <a:endParaRPr lang="zh-CN" altLang="en-US" sz="1000" b="1" dirty="0">
              <a:solidFill>
                <a:schemeClr val="bg1"/>
              </a:solidFill>
              <a:ea typeface="华文细黑" panose="02010600040101010101" pitchFamily="2" charset="-122"/>
            </a:endParaRPr>
          </a:p>
        </p:txBody>
      </p:sp>
      <p:sp>
        <p:nvSpPr>
          <p:cNvPr id="65" name="Rectangle 110"/>
          <p:cNvSpPr>
            <a:spLocks noChangeArrowheads="1"/>
          </p:cNvSpPr>
          <p:nvPr/>
        </p:nvSpPr>
        <p:spPr bwMode="auto">
          <a:xfrm>
            <a:off x="6265863" y="2130425"/>
            <a:ext cx="9366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1000" b="1">
                <a:solidFill>
                  <a:schemeClr val="bg1"/>
                </a:solidFill>
                <a:ea typeface="华文细黑" panose="02010600040101010101" pitchFamily="2" charset="-122"/>
              </a:rPr>
              <a:t>Option 0</a:t>
            </a:r>
            <a:r>
              <a:rPr lang="en-US" altLang="zh-CN" sz="1000" b="1">
                <a:solidFill>
                  <a:schemeClr val="bg1"/>
                </a:solidFill>
                <a:ea typeface="华文细黑" panose="02010600040101010101" pitchFamily="2" charset="-122"/>
              </a:rPr>
              <a:t>3</a:t>
            </a:r>
            <a:endParaRPr lang="zh-CN" altLang="en-US" sz="1000" b="1">
              <a:solidFill>
                <a:schemeClr val="bg1"/>
              </a:solidFill>
              <a:ea typeface="华文细黑" panose="02010600040101010101" pitchFamily="2" charset="-122"/>
            </a:endParaRPr>
          </a:p>
        </p:txBody>
      </p:sp>
      <p:sp>
        <p:nvSpPr>
          <p:cNvPr id="66" name="Rectangle 111"/>
          <p:cNvSpPr>
            <a:spLocks noChangeArrowheads="1"/>
          </p:cNvSpPr>
          <p:nvPr/>
        </p:nvSpPr>
        <p:spPr bwMode="auto">
          <a:xfrm>
            <a:off x="7237413" y="2786062"/>
            <a:ext cx="9366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1000" b="1">
                <a:solidFill>
                  <a:schemeClr val="bg1"/>
                </a:solidFill>
                <a:ea typeface="华文细黑" panose="02010600040101010101" pitchFamily="2" charset="-122"/>
              </a:rPr>
              <a:t>Option 0</a:t>
            </a:r>
            <a:r>
              <a:rPr lang="en-US" altLang="zh-CN" sz="1000" b="1">
                <a:solidFill>
                  <a:schemeClr val="bg1"/>
                </a:solidFill>
                <a:ea typeface="华文细黑" panose="02010600040101010101" pitchFamily="2" charset="-122"/>
              </a:rPr>
              <a:t>4</a:t>
            </a:r>
            <a:endParaRPr lang="zh-CN" altLang="en-US" sz="1000" b="1">
              <a:solidFill>
                <a:schemeClr val="bg1"/>
              </a:solidFill>
              <a:ea typeface="华文细黑" panose="02010600040101010101" pitchFamily="2" charset="-122"/>
            </a:endParaRPr>
          </a:p>
        </p:txBody>
      </p:sp>
      <p:sp>
        <p:nvSpPr>
          <p:cNvPr id="67" name="Rectangle 112"/>
          <p:cNvSpPr>
            <a:spLocks noChangeArrowheads="1"/>
          </p:cNvSpPr>
          <p:nvPr/>
        </p:nvSpPr>
        <p:spPr bwMode="auto">
          <a:xfrm>
            <a:off x="7488238" y="3662362"/>
            <a:ext cx="9366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1000" b="1">
                <a:solidFill>
                  <a:schemeClr val="bg1"/>
                </a:solidFill>
                <a:ea typeface="华文细黑" panose="02010600040101010101" pitchFamily="2" charset="-122"/>
              </a:rPr>
              <a:t>Option 0</a:t>
            </a:r>
            <a:r>
              <a:rPr lang="en-US" altLang="zh-CN" sz="1000" b="1">
                <a:solidFill>
                  <a:schemeClr val="bg1"/>
                </a:solidFill>
                <a:ea typeface="华文细黑" panose="02010600040101010101" pitchFamily="2" charset="-122"/>
              </a:rPr>
              <a:t>5</a:t>
            </a:r>
            <a:endParaRPr lang="zh-CN" altLang="en-US" sz="1000" b="1">
              <a:solidFill>
                <a:schemeClr val="bg1"/>
              </a:solidFill>
              <a:ea typeface="华文细黑" panose="02010600040101010101" pitchFamily="2" charset="-122"/>
            </a:endParaRPr>
          </a:p>
        </p:txBody>
      </p:sp>
      <p:sp>
        <p:nvSpPr>
          <p:cNvPr id="68" name="Rectangle 113"/>
          <p:cNvSpPr>
            <a:spLocks noChangeArrowheads="1"/>
          </p:cNvSpPr>
          <p:nvPr/>
        </p:nvSpPr>
        <p:spPr bwMode="auto">
          <a:xfrm>
            <a:off x="663575" y="1001712"/>
            <a:ext cx="288131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1000" dirty="0">
                <a:solidFill>
                  <a:schemeClr val="accent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添加标题文本</a:t>
            </a:r>
            <a:endParaRPr lang="en-US" altLang="zh-CN" sz="1000" dirty="0">
              <a:solidFill>
                <a:schemeClr val="accent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ea typeface="华文细黑" panose="02010600040101010101" pitchFamily="2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ea typeface="华文细黑" panose="02010600040101010101" pitchFamily="2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ea typeface="华文细黑" panose="02010600040101010101" pitchFamily="2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65000"/>
                  <a:lumOff val="35000"/>
                </a:schemeClr>
              </a:solidFill>
              <a:ea typeface="华文细黑" panose="02010600040101010101" pitchFamily="2" charset="-122"/>
            </a:endParaRPr>
          </a:p>
        </p:txBody>
      </p:sp>
      <p:sp>
        <p:nvSpPr>
          <p:cNvPr id="69" name="Line 114"/>
          <p:cNvSpPr>
            <a:spLocks noChangeShapeType="1"/>
          </p:cNvSpPr>
          <p:nvPr/>
        </p:nvSpPr>
        <p:spPr bwMode="auto">
          <a:xfrm>
            <a:off x="663575" y="1649412"/>
            <a:ext cx="2881313" cy="0"/>
          </a:xfrm>
          <a:prstGeom prst="line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0" name="Rectangle 115"/>
          <p:cNvSpPr>
            <a:spLocks noChangeArrowheads="1"/>
          </p:cNvSpPr>
          <p:nvPr/>
        </p:nvSpPr>
        <p:spPr bwMode="auto">
          <a:xfrm>
            <a:off x="663575" y="1787525"/>
            <a:ext cx="288131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1000" dirty="0">
                <a:solidFill>
                  <a:schemeClr val="accent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添加标题文本</a:t>
            </a:r>
            <a:endParaRPr lang="en-US" altLang="zh-CN" sz="1000" dirty="0">
              <a:solidFill>
                <a:schemeClr val="accent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ea typeface="华文细黑" panose="02010600040101010101" pitchFamily="2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ea typeface="华文细黑" panose="02010600040101010101" pitchFamily="2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ea typeface="华文细黑" panose="02010600040101010101" pitchFamily="2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65000"/>
                  <a:lumOff val="35000"/>
                </a:schemeClr>
              </a:solidFill>
              <a:ea typeface="华文细黑" panose="02010600040101010101" pitchFamily="2" charset="-122"/>
            </a:endParaRPr>
          </a:p>
        </p:txBody>
      </p:sp>
      <p:sp>
        <p:nvSpPr>
          <p:cNvPr id="71" name="Line 116"/>
          <p:cNvSpPr>
            <a:spLocks noChangeShapeType="1"/>
          </p:cNvSpPr>
          <p:nvPr/>
        </p:nvSpPr>
        <p:spPr bwMode="auto">
          <a:xfrm>
            <a:off x="663575" y="2435225"/>
            <a:ext cx="2881313" cy="0"/>
          </a:xfrm>
          <a:prstGeom prst="line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2" name="Rectangle 117"/>
          <p:cNvSpPr>
            <a:spLocks noChangeArrowheads="1"/>
          </p:cNvSpPr>
          <p:nvPr/>
        </p:nvSpPr>
        <p:spPr bwMode="auto">
          <a:xfrm>
            <a:off x="663575" y="2565400"/>
            <a:ext cx="288131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1000" dirty="0">
                <a:solidFill>
                  <a:schemeClr val="accent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添加标题文本</a:t>
            </a:r>
            <a:endParaRPr lang="en-US" altLang="zh-CN" sz="1000" dirty="0">
              <a:solidFill>
                <a:schemeClr val="accent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ea typeface="华文细黑" panose="02010600040101010101" pitchFamily="2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ea typeface="华文细黑" panose="02010600040101010101" pitchFamily="2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ea typeface="华文细黑" panose="02010600040101010101" pitchFamily="2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65000"/>
                  <a:lumOff val="35000"/>
                </a:schemeClr>
              </a:solidFill>
              <a:ea typeface="华文细黑" panose="02010600040101010101" pitchFamily="2" charset="-122"/>
            </a:endParaRPr>
          </a:p>
        </p:txBody>
      </p:sp>
      <p:sp>
        <p:nvSpPr>
          <p:cNvPr id="73" name="Line 118"/>
          <p:cNvSpPr>
            <a:spLocks noChangeShapeType="1"/>
          </p:cNvSpPr>
          <p:nvPr/>
        </p:nvSpPr>
        <p:spPr bwMode="auto">
          <a:xfrm>
            <a:off x="663575" y="3213100"/>
            <a:ext cx="2881313" cy="0"/>
          </a:xfrm>
          <a:prstGeom prst="line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4" name="Rectangle 119"/>
          <p:cNvSpPr>
            <a:spLocks noChangeArrowheads="1"/>
          </p:cNvSpPr>
          <p:nvPr/>
        </p:nvSpPr>
        <p:spPr bwMode="auto">
          <a:xfrm>
            <a:off x="663575" y="3351212"/>
            <a:ext cx="288131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1000" dirty="0">
                <a:solidFill>
                  <a:schemeClr val="accent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添加标题文本</a:t>
            </a:r>
            <a:endParaRPr lang="en-US" altLang="zh-CN" sz="1000" dirty="0">
              <a:solidFill>
                <a:schemeClr val="accent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ea typeface="华文细黑" panose="02010600040101010101" pitchFamily="2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ea typeface="华文细黑" panose="02010600040101010101" pitchFamily="2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ea typeface="华文细黑" panose="02010600040101010101" pitchFamily="2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65000"/>
                  <a:lumOff val="35000"/>
                </a:schemeClr>
              </a:solidFill>
              <a:ea typeface="华文细黑" panose="02010600040101010101" pitchFamily="2" charset="-122"/>
            </a:endParaRPr>
          </a:p>
        </p:txBody>
      </p:sp>
      <p:sp>
        <p:nvSpPr>
          <p:cNvPr id="75" name="Line 120"/>
          <p:cNvSpPr>
            <a:spLocks noChangeShapeType="1"/>
          </p:cNvSpPr>
          <p:nvPr/>
        </p:nvSpPr>
        <p:spPr bwMode="auto">
          <a:xfrm>
            <a:off x="663575" y="3998912"/>
            <a:ext cx="2881313" cy="0"/>
          </a:xfrm>
          <a:prstGeom prst="line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6" name="Rectangle 121"/>
          <p:cNvSpPr>
            <a:spLocks noChangeArrowheads="1"/>
          </p:cNvSpPr>
          <p:nvPr/>
        </p:nvSpPr>
        <p:spPr bwMode="auto">
          <a:xfrm>
            <a:off x="663575" y="4124325"/>
            <a:ext cx="288131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1000" dirty="0">
                <a:solidFill>
                  <a:schemeClr val="accent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添加标题文本</a:t>
            </a:r>
            <a:endParaRPr lang="en-US" altLang="zh-CN" sz="1000" dirty="0">
              <a:solidFill>
                <a:schemeClr val="accent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ea typeface="华文细黑" panose="02010600040101010101" pitchFamily="2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ea typeface="华文细黑" panose="02010600040101010101" pitchFamily="2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ea typeface="华文细黑" panose="02010600040101010101" pitchFamily="2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65000"/>
                  <a:lumOff val="35000"/>
                </a:schemeClr>
              </a:solidFill>
              <a:ea typeface="华文细黑" panose="02010600040101010101" pitchFamily="2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" y="246509"/>
            <a:ext cx="179511" cy="2880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ea typeface="华文细黑" panose="02010600040101010101" pitchFamily="2" charset="-122"/>
            </a:endParaRPr>
          </a:p>
        </p:txBody>
      </p:sp>
      <p:sp>
        <p:nvSpPr>
          <p:cNvPr id="30" name="Rectangle 39"/>
          <p:cNvSpPr>
            <a:spLocks noChangeArrowheads="1"/>
          </p:cNvSpPr>
          <p:nvPr/>
        </p:nvSpPr>
        <p:spPr bwMode="auto">
          <a:xfrm>
            <a:off x="323528" y="266700"/>
            <a:ext cx="27780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此处添加标题文本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56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1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12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56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5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16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 p14:presetBounceEnd="56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9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20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grpId="0" nodeType="withEffect" p14:presetBounceEnd="56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23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24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grpId="0" nodeType="withEffect" p14:presetBounceEnd="5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27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28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fill="hold" grpId="0" nodeType="withEffect" p14:presetBounceEnd="56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31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32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grpId="0" nodeType="withEffect" p14:presetBounceEnd="56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35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36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fill="hold" grpId="0" nodeType="withEffect" p14:presetBounceEnd="56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39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40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grpId="0" nodeType="withEffect" p14:presetBounceEnd="16000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6000">
                                          <p:cBhvr additive="base">
                                            <p:cTn id="43" dur="2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6000">
                                          <p:cBhvr additive="base">
                                            <p:cTn id="44" dur="2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grpId="0" nodeType="withEffect" p14:presetBounceEnd="16000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6000">
                                          <p:cBhvr additive="base">
                                            <p:cTn id="47" dur="2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6000">
                                          <p:cBhvr additive="base">
                                            <p:cTn id="48" dur="2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grpId="0" nodeType="withEffect" p14:presetBounceEnd="16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6000">
                                          <p:cBhvr additive="base">
                                            <p:cTn id="51" dur="2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6000">
                                          <p:cBhvr additive="base">
                                            <p:cTn id="52" dur="2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fill="hold" grpId="0" nodeType="withEffect" p14:presetBounceEnd="16000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6000">
                                          <p:cBhvr additive="base">
                                            <p:cTn id="55" dur="2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6000">
                                          <p:cBhvr additive="base">
                                            <p:cTn id="56" dur="2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grpId="0" nodeType="withEffect" p14:presetBounceEnd="16000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6000">
                                          <p:cBhvr additive="base">
                                            <p:cTn id="59" dur="2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6000">
                                          <p:cBhvr additive="base">
                                            <p:cTn id="60" dur="2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fill="hold" grpId="0" nodeType="withEffect" p14:presetBounceEnd="16000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6000">
                                          <p:cBhvr additive="base">
                                            <p:cTn id="63" dur="2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6000">
                                          <p:cBhvr additive="base">
                                            <p:cTn id="64" dur="2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53" presetClass="entr" presetSubtype="16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3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3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3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6" presetClass="emph" presetSubtype="0" autoRev="1" fill="hold" grpId="1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animScale>
                                          <p:cBhvr>
                                            <p:cTn id="71" dur="150" fill="hold"/>
                                            <p:tgtEl>
                                              <p:spTgt spid="62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2" presetID="53" presetClass="entr" presetSubtype="16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3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3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3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6" presetClass="emph" presetSubtype="0" autoRev="1" fill="hold" grpId="1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animScale>
                                          <p:cBhvr>
                                            <p:cTn id="78" dur="150" fill="hold"/>
                                            <p:tgtEl>
                                              <p:spTgt spid="59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9" presetID="53" presetClass="entr" presetSubtype="16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3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3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3" dur="3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6" presetClass="emph" presetSubtype="0" autoRev="1" fill="hold" grpId="1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animScale>
                                          <p:cBhvr>
                                            <p:cTn id="85" dur="150" fill="hold"/>
                                            <p:tgtEl>
                                              <p:spTgt spid="60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6" presetID="53" presetClass="entr" presetSubtype="16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8" dur="3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3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0" dur="3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6" presetClass="emph" presetSubtype="0" autoRev="1" fill="hold" grpId="1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animScale>
                                          <p:cBhvr>
                                            <p:cTn id="92" dur="150" fill="hold"/>
                                            <p:tgtEl>
                                              <p:spTgt spid="58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3" presetID="53" presetClass="entr" presetSubtype="16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5" dur="3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3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7" dur="3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6" presetClass="emph" presetSubtype="0" autoRev="1" fill="hold" grpId="1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animScale>
                                          <p:cBhvr>
                                            <p:cTn id="99" dur="150" fill="hold"/>
                                            <p:tgtEl>
                                              <p:spTgt spid="61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0" presetID="2" presetClass="entr" presetSubtype="4" fill="hold" grpId="0" nodeType="withEffect" p14:presetBounceEnd="16000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6000">
                                          <p:cBhvr additive="base">
                                            <p:cTn id="102" dur="25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6000">
                                          <p:cBhvr additive="base">
                                            <p:cTn id="103" dur="25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4" presetID="2" presetClass="entr" presetSubtype="4" fill="hold" grpId="0" nodeType="withEffect" p14:presetBounceEnd="16000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6000">
                                          <p:cBhvr additive="base">
                                            <p:cTn id="106" dur="25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6000">
                                          <p:cBhvr additive="base">
                                            <p:cTn id="107" dur="25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8" presetID="2" presetClass="entr" presetSubtype="4" fill="hold" grpId="0" nodeType="withEffect" p14:presetBounceEnd="16000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6000">
                                          <p:cBhvr additive="base">
                                            <p:cTn id="110" dur="25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6000">
                                          <p:cBhvr additive="base">
                                            <p:cTn id="111" dur="25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2" presetID="2" presetClass="entr" presetSubtype="4" fill="hold" grpId="0" nodeType="withEffect" p14:presetBounceEnd="16000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6000">
                                          <p:cBhvr additive="base">
                                            <p:cTn id="114" dur="25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6000">
                                          <p:cBhvr additive="base">
                                            <p:cTn id="115" dur="25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6" presetID="2" presetClass="entr" presetSubtype="4" fill="hold" grpId="0" nodeType="withEffect" p14:presetBounceEnd="16000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6000">
                                          <p:cBhvr additive="base">
                                            <p:cTn id="118" dur="25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6000">
                                          <p:cBhvr additive="base">
                                            <p:cTn id="119" dur="25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0" grpId="0" animBg="1"/>
          <p:bldP spid="51" grpId="0" animBg="1"/>
          <p:bldP spid="52" grpId="0" animBg="1"/>
          <p:bldP spid="54" grpId="0" animBg="1"/>
          <p:bldP spid="55" grpId="0" animBg="1"/>
          <p:bldP spid="57" grpId="0" animBg="1"/>
          <p:bldP spid="58" grpId="0" animBg="1"/>
          <p:bldP spid="58" grpId="1" animBg="1"/>
          <p:bldP spid="59" grpId="0" animBg="1"/>
          <p:bldP spid="59" grpId="1" animBg="1"/>
          <p:bldP spid="60" grpId="0" animBg="1"/>
          <p:bldP spid="60" grpId="1" animBg="1"/>
          <p:bldP spid="61" grpId="0" animBg="1"/>
          <p:bldP spid="61" grpId="1" animBg="1"/>
          <p:bldP spid="62" grpId="0" animBg="1"/>
          <p:bldP spid="62" grpId="1" animBg="1"/>
          <p:bldP spid="63" grpId="0"/>
          <p:bldP spid="64" grpId="0"/>
          <p:bldP spid="65" grpId="0"/>
          <p:bldP spid="66" grpId="0"/>
          <p:bldP spid="67" grpId="0"/>
          <p:bldP spid="68" grpId="0"/>
          <p:bldP spid="69" grpId="0" animBg="1"/>
          <p:bldP spid="70" grpId="0"/>
          <p:bldP spid="71" grpId="0" animBg="1"/>
          <p:bldP spid="72" grpId="0"/>
          <p:bldP spid="73" grpId="0" animBg="1"/>
          <p:bldP spid="74" grpId="0"/>
          <p:bldP spid="75" grpId="0" animBg="1"/>
          <p:bldP spid="7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2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2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2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2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2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2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2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2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2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2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2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2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53" presetClass="entr" presetSubtype="16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3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3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3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6" presetClass="emph" presetSubtype="0" autoRev="1" fill="hold" grpId="1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animScale>
                                          <p:cBhvr>
                                            <p:cTn id="71" dur="150" fill="hold"/>
                                            <p:tgtEl>
                                              <p:spTgt spid="62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2" presetID="53" presetClass="entr" presetSubtype="16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3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3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3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6" presetClass="emph" presetSubtype="0" autoRev="1" fill="hold" grpId="1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animScale>
                                          <p:cBhvr>
                                            <p:cTn id="78" dur="150" fill="hold"/>
                                            <p:tgtEl>
                                              <p:spTgt spid="59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9" presetID="53" presetClass="entr" presetSubtype="16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3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3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3" dur="3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6" presetClass="emph" presetSubtype="0" autoRev="1" fill="hold" grpId="1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animScale>
                                          <p:cBhvr>
                                            <p:cTn id="85" dur="150" fill="hold"/>
                                            <p:tgtEl>
                                              <p:spTgt spid="60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6" presetID="53" presetClass="entr" presetSubtype="16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8" dur="3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3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0" dur="3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6" presetClass="emph" presetSubtype="0" autoRev="1" fill="hold" grpId="1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animScale>
                                          <p:cBhvr>
                                            <p:cTn id="92" dur="150" fill="hold"/>
                                            <p:tgtEl>
                                              <p:spTgt spid="58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3" presetID="53" presetClass="entr" presetSubtype="16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5" dur="3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3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7" dur="3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6" presetClass="emph" presetSubtype="0" autoRev="1" fill="hold" grpId="1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animScale>
                                          <p:cBhvr>
                                            <p:cTn id="99" dur="150" fill="hold"/>
                                            <p:tgtEl>
                                              <p:spTgt spid="61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0" presetID="2" presetClass="entr" presetSubtype="4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2" dur="25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3" dur="25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4" presetID="2" presetClass="entr" presetSubtype="4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6" dur="25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7" dur="25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8" presetID="2" presetClass="entr" presetSubtype="4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0" dur="25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1" dur="25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2" presetID="2" presetClass="entr" presetSubtype="4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4" dur="25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5" dur="25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6" presetID="2" presetClass="entr" presetSubtype="4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8" dur="25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9" dur="25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0" grpId="0" animBg="1"/>
          <p:bldP spid="51" grpId="0" animBg="1"/>
          <p:bldP spid="52" grpId="0" animBg="1"/>
          <p:bldP spid="54" grpId="0" animBg="1"/>
          <p:bldP spid="55" grpId="0" animBg="1"/>
          <p:bldP spid="57" grpId="0" animBg="1"/>
          <p:bldP spid="58" grpId="0" animBg="1"/>
          <p:bldP spid="58" grpId="1" animBg="1"/>
          <p:bldP spid="59" grpId="0" animBg="1"/>
          <p:bldP spid="59" grpId="1" animBg="1"/>
          <p:bldP spid="60" grpId="0" animBg="1"/>
          <p:bldP spid="60" grpId="1" animBg="1"/>
          <p:bldP spid="61" grpId="0" animBg="1"/>
          <p:bldP spid="61" grpId="1" animBg="1"/>
          <p:bldP spid="62" grpId="0" animBg="1"/>
          <p:bldP spid="62" grpId="1" animBg="1"/>
          <p:bldP spid="63" grpId="0"/>
          <p:bldP spid="64" grpId="0"/>
          <p:bldP spid="65" grpId="0"/>
          <p:bldP spid="66" grpId="0"/>
          <p:bldP spid="67" grpId="0"/>
          <p:bldP spid="68" grpId="0"/>
          <p:bldP spid="69" grpId="0" animBg="1"/>
          <p:bldP spid="70" grpId="0"/>
          <p:bldP spid="71" grpId="0" animBg="1"/>
          <p:bldP spid="72" grpId="0"/>
          <p:bldP spid="73" grpId="0" animBg="1"/>
          <p:bldP spid="74" grpId="0"/>
          <p:bldP spid="75" grpId="0" animBg="1"/>
          <p:bldP spid="76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 8"/>
          <p:cNvSpPr/>
          <p:nvPr/>
        </p:nvSpPr>
        <p:spPr bwMode="auto">
          <a:xfrm>
            <a:off x="2498725" y="2859088"/>
            <a:ext cx="1582738" cy="792162"/>
          </a:xfrm>
          <a:custGeom>
            <a:avLst/>
            <a:gdLst>
              <a:gd name="T0" fmla="*/ 228 w 457"/>
              <a:gd name="T1" fmla="*/ 142 h 229"/>
              <a:gd name="T2" fmla="*/ 87 w 457"/>
              <a:gd name="T3" fmla="*/ 0 h 229"/>
              <a:gd name="T4" fmla="*/ 0 w 457"/>
              <a:gd name="T5" fmla="*/ 0 h 229"/>
              <a:gd name="T6" fmla="*/ 228 w 457"/>
              <a:gd name="T7" fmla="*/ 229 h 229"/>
              <a:gd name="T8" fmla="*/ 457 w 457"/>
              <a:gd name="T9" fmla="*/ 0 h 229"/>
              <a:gd name="T10" fmla="*/ 370 w 457"/>
              <a:gd name="T11" fmla="*/ 0 h 229"/>
              <a:gd name="T12" fmla="*/ 228 w 457"/>
              <a:gd name="T13" fmla="*/ 142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7" h="229">
                <a:moveTo>
                  <a:pt x="228" y="142"/>
                </a:moveTo>
                <a:cubicBezTo>
                  <a:pt x="150" y="142"/>
                  <a:pt x="87" y="78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26"/>
                  <a:pt x="102" y="229"/>
                  <a:pt x="228" y="229"/>
                </a:cubicBezTo>
                <a:cubicBezTo>
                  <a:pt x="355" y="229"/>
                  <a:pt x="457" y="126"/>
                  <a:pt x="457" y="0"/>
                </a:cubicBezTo>
                <a:cubicBezTo>
                  <a:pt x="370" y="0"/>
                  <a:pt x="370" y="0"/>
                  <a:pt x="370" y="0"/>
                </a:cubicBezTo>
                <a:cubicBezTo>
                  <a:pt x="370" y="78"/>
                  <a:pt x="307" y="142"/>
                  <a:pt x="228" y="14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ea typeface="华文细黑" panose="02010600040101010101" pitchFamily="2" charset="-122"/>
            </a:endParaRPr>
          </a:p>
        </p:txBody>
      </p:sp>
      <p:sp>
        <p:nvSpPr>
          <p:cNvPr id="33" name="Freeform 9"/>
          <p:cNvSpPr/>
          <p:nvPr/>
        </p:nvSpPr>
        <p:spPr bwMode="auto">
          <a:xfrm>
            <a:off x="3779838" y="2066925"/>
            <a:ext cx="1584325" cy="792163"/>
          </a:xfrm>
          <a:custGeom>
            <a:avLst/>
            <a:gdLst>
              <a:gd name="T0" fmla="*/ 229 w 458"/>
              <a:gd name="T1" fmla="*/ 87 h 229"/>
              <a:gd name="T2" fmla="*/ 371 w 458"/>
              <a:gd name="T3" fmla="*/ 229 h 229"/>
              <a:gd name="T4" fmla="*/ 458 w 458"/>
              <a:gd name="T5" fmla="*/ 229 h 229"/>
              <a:gd name="T6" fmla="*/ 229 w 458"/>
              <a:gd name="T7" fmla="*/ 0 h 229"/>
              <a:gd name="T8" fmla="*/ 0 w 458"/>
              <a:gd name="T9" fmla="*/ 229 h 229"/>
              <a:gd name="T10" fmla="*/ 87 w 458"/>
              <a:gd name="T11" fmla="*/ 229 h 229"/>
              <a:gd name="T12" fmla="*/ 229 w 458"/>
              <a:gd name="T13" fmla="*/ 87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8" h="229">
                <a:moveTo>
                  <a:pt x="229" y="87"/>
                </a:moveTo>
                <a:cubicBezTo>
                  <a:pt x="307" y="87"/>
                  <a:pt x="371" y="151"/>
                  <a:pt x="371" y="229"/>
                </a:cubicBezTo>
                <a:cubicBezTo>
                  <a:pt x="458" y="229"/>
                  <a:pt x="458" y="229"/>
                  <a:pt x="458" y="229"/>
                </a:cubicBezTo>
                <a:cubicBezTo>
                  <a:pt x="458" y="103"/>
                  <a:pt x="355" y="0"/>
                  <a:pt x="229" y="0"/>
                </a:cubicBezTo>
                <a:cubicBezTo>
                  <a:pt x="103" y="0"/>
                  <a:pt x="0" y="103"/>
                  <a:pt x="0" y="229"/>
                </a:cubicBezTo>
                <a:cubicBezTo>
                  <a:pt x="87" y="229"/>
                  <a:pt x="87" y="229"/>
                  <a:pt x="87" y="229"/>
                </a:cubicBezTo>
                <a:cubicBezTo>
                  <a:pt x="87" y="151"/>
                  <a:pt x="151" y="87"/>
                  <a:pt x="229" y="8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ea typeface="华文细黑" panose="02010600040101010101" pitchFamily="2" charset="-122"/>
            </a:endParaRPr>
          </a:p>
        </p:txBody>
      </p:sp>
      <p:sp>
        <p:nvSpPr>
          <p:cNvPr id="34" name="Freeform 10"/>
          <p:cNvSpPr/>
          <p:nvPr/>
        </p:nvSpPr>
        <p:spPr bwMode="auto">
          <a:xfrm>
            <a:off x="5062538" y="2859088"/>
            <a:ext cx="1582737" cy="792162"/>
          </a:xfrm>
          <a:custGeom>
            <a:avLst/>
            <a:gdLst>
              <a:gd name="T0" fmla="*/ 228 w 457"/>
              <a:gd name="T1" fmla="*/ 142 h 229"/>
              <a:gd name="T2" fmla="*/ 86 w 457"/>
              <a:gd name="T3" fmla="*/ 0 h 229"/>
              <a:gd name="T4" fmla="*/ 0 w 457"/>
              <a:gd name="T5" fmla="*/ 0 h 229"/>
              <a:gd name="T6" fmla="*/ 228 w 457"/>
              <a:gd name="T7" fmla="*/ 229 h 229"/>
              <a:gd name="T8" fmla="*/ 457 w 457"/>
              <a:gd name="T9" fmla="*/ 0 h 229"/>
              <a:gd name="T10" fmla="*/ 370 w 457"/>
              <a:gd name="T11" fmla="*/ 0 h 229"/>
              <a:gd name="T12" fmla="*/ 228 w 457"/>
              <a:gd name="T13" fmla="*/ 142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7" h="229">
                <a:moveTo>
                  <a:pt x="228" y="142"/>
                </a:moveTo>
                <a:cubicBezTo>
                  <a:pt x="150" y="142"/>
                  <a:pt x="86" y="78"/>
                  <a:pt x="8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26"/>
                  <a:pt x="102" y="229"/>
                  <a:pt x="228" y="229"/>
                </a:cubicBezTo>
                <a:cubicBezTo>
                  <a:pt x="355" y="229"/>
                  <a:pt x="457" y="126"/>
                  <a:pt x="457" y="0"/>
                </a:cubicBezTo>
                <a:cubicBezTo>
                  <a:pt x="370" y="0"/>
                  <a:pt x="370" y="0"/>
                  <a:pt x="370" y="0"/>
                </a:cubicBezTo>
                <a:cubicBezTo>
                  <a:pt x="370" y="78"/>
                  <a:pt x="307" y="142"/>
                  <a:pt x="228" y="14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ea typeface="华文细黑" panose="02010600040101010101" pitchFamily="2" charset="-122"/>
            </a:endParaRPr>
          </a:p>
        </p:txBody>
      </p:sp>
      <p:sp>
        <p:nvSpPr>
          <p:cNvPr id="35" name="Freeform 11"/>
          <p:cNvSpPr/>
          <p:nvPr/>
        </p:nvSpPr>
        <p:spPr bwMode="auto">
          <a:xfrm>
            <a:off x="1216025" y="2066925"/>
            <a:ext cx="1584325" cy="941388"/>
          </a:xfrm>
          <a:custGeom>
            <a:avLst/>
            <a:gdLst>
              <a:gd name="T0" fmla="*/ 229 w 458"/>
              <a:gd name="T1" fmla="*/ 0 h 272"/>
              <a:gd name="T2" fmla="*/ 0 w 458"/>
              <a:gd name="T3" fmla="*/ 229 h 272"/>
              <a:gd name="T4" fmla="*/ 44 w 458"/>
              <a:gd name="T5" fmla="*/ 272 h 272"/>
              <a:gd name="T6" fmla="*/ 87 w 458"/>
              <a:gd name="T7" fmla="*/ 229 h 272"/>
              <a:gd name="T8" fmla="*/ 229 w 458"/>
              <a:gd name="T9" fmla="*/ 87 h 272"/>
              <a:gd name="T10" fmla="*/ 371 w 458"/>
              <a:gd name="T11" fmla="*/ 229 h 272"/>
              <a:gd name="T12" fmla="*/ 458 w 458"/>
              <a:gd name="T13" fmla="*/ 229 h 272"/>
              <a:gd name="T14" fmla="*/ 229 w 458"/>
              <a:gd name="T15" fmla="*/ 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58" h="272">
                <a:moveTo>
                  <a:pt x="229" y="0"/>
                </a:moveTo>
                <a:cubicBezTo>
                  <a:pt x="103" y="0"/>
                  <a:pt x="0" y="103"/>
                  <a:pt x="0" y="229"/>
                </a:cubicBezTo>
                <a:cubicBezTo>
                  <a:pt x="0" y="253"/>
                  <a:pt x="20" y="272"/>
                  <a:pt x="44" y="272"/>
                </a:cubicBezTo>
                <a:cubicBezTo>
                  <a:pt x="68" y="272"/>
                  <a:pt x="87" y="253"/>
                  <a:pt x="87" y="229"/>
                </a:cubicBezTo>
                <a:cubicBezTo>
                  <a:pt x="87" y="151"/>
                  <a:pt x="151" y="87"/>
                  <a:pt x="229" y="87"/>
                </a:cubicBezTo>
                <a:cubicBezTo>
                  <a:pt x="307" y="87"/>
                  <a:pt x="371" y="151"/>
                  <a:pt x="371" y="229"/>
                </a:cubicBezTo>
                <a:cubicBezTo>
                  <a:pt x="458" y="229"/>
                  <a:pt x="458" y="229"/>
                  <a:pt x="458" y="229"/>
                </a:cubicBezTo>
                <a:cubicBezTo>
                  <a:pt x="458" y="103"/>
                  <a:pt x="355" y="0"/>
                  <a:pt x="2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ea typeface="华文细黑" panose="02010600040101010101" pitchFamily="2" charset="-122"/>
            </a:endParaRPr>
          </a:p>
        </p:txBody>
      </p:sp>
      <p:sp>
        <p:nvSpPr>
          <p:cNvPr id="36" name="Freeform 12"/>
          <p:cNvSpPr/>
          <p:nvPr/>
        </p:nvSpPr>
        <p:spPr bwMode="auto">
          <a:xfrm>
            <a:off x="6343650" y="2066925"/>
            <a:ext cx="1584325" cy="941388"/>
          </a:xfrm>
          <a:custGeom>
            <a:avLst/>
            <a:gdLst>
              <a:gd name="T0" fmla="*/ 229 w 458"/>
              <a:gd name="T1" fmla="*/ 0 h 272"/>
              <a:gd name="T2" fmla="*/ 0 w 458"/>
              <a:gd name="T3" fmla="*/ 229 h 272"/>
              <a:gd name="T4" fmla="*/ 87 w 458"/>
              <a:gd name="T5" fmla="*/ 229 h 272"/>
              <a:gd name="T6" fmla="*/ 229 w 458"/>
              <a:gd name="T7" fmla="*/ 87 h 272"/>
              <a:gd name="T8" fmla="*/ 371 w 458"/>
              <a:gd name="T9" fmla="*/ 229 h 272"/>
              <a:gd name="T10" fmla="*/ 414 w 458"/>
              <a:gd name="T11" fmla="*/ 272 h 272"/>
              <a:gd name="T12" fmla="*/ 458 w 458"/>
              <a:gd name="T13" fmla="*/ 229 h 272"/>
              <a:gd name="T14" fmla="*/ 229 w 458"/>
              <a:gd name="T15" fmla="*/ 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58" h="272">
                <a:moveTo>
                  <a:pt x="229" y="0"/>
                </a:moveTo>
                <a:cubicBezTo>
                  <a:pt x="103" y="0"/>
                  <a:pt x="0" y="103"/>
                  <a:pt x="0" y="229"/>
                </a:cubicBezTo>
                <a:cubicBezTo>
                  <a:pt x="87" y="229"/>
                  <a:pt x="87" y="229"/>
                  <a:pt x="87" y="229"/>
                </a:cubicBezTo>
                <a:cubicBezTo>
                  <a:pt x="87" y="151"/>
                  <a:pt x="151" y="87"/>
                  <a:pt x="229" y="87"/>
                </a:cubicBezTo>
                <a:cubicBezTo>
                  <a:pt x="307" y="87"/>
                  <a:pt x="371" y="151"/>
                  <a:pt x="371" y="229"/>
                </a:cubicBezTo>
                <a:cubicBezTo>
                  <a:pt x="371" y="253"/>
                  <a:pt x="390" y="272"/>
                  <a:pt x="414" y="272"/>
                </a:cubicBezTo>
                <a:cubicBezTo>
                  <a:pt x="438" y="272"/>
                  <a:pt x="458" y="253"/>
                  <a:pt x="458" y="229"/>
                </a:cubicBezTo>
                <a:cubicBezTo>
                  <a:pt x="458" y="103"/>
                  <a:pt x="355" y="0"/>
                  <a:pt x="2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ea typeface="华文细黑" panose="02010600040101010101" pitchFamily="2" charset="-122"/>
            </a:endParaRPr>
          </a:p>
        </p:txBody>
      </p:sp>
      <p:grpSp>
        <p:nvGrpSpPr>
          <p:cNvPr id="37" name="Group 13"/>
          <p:cNvGrpSpPr/>
          <p:nvPr/>
        </p:nvGrpSpPr>
        <p:grpSpPr bwMode="auto">
          <a:xfrm>
            <a:off x="1897063" y="2716213"/>
            <a:ext cx="222250" cy="285750"/>
            <a:chOff x="0" y="0"/>
            <a:chExt cx="184" cy="236"/>
          </a:xfrm>
          <a:solidFill>
            <a:srgbClr val="D20000"/>
          </a:solidFill>
        </p:grpSpPr>
        <p:sp>
          <p:nvSpPr>
            <p:cNvPr id="38" name="Freeform 14"/>
            <p:cNvSpPr/>
            <p:nvPr/>
          </p:nvSpPr>
          <p:spPr bwMode="auto">
            <a:xfrm>
              <a:off x="0" y="0"/>
              <a:ext cx="184" cy="236"/>
            </a:xfrm>
            <a:custGeom>
              <a:avLst/>
              <a:gdLst>
                <a:gd name="T0" fmla="*/ 19 w 84"/>
                <a:gd name="T1" fmla="*/ 98 h 108"/>
                <a:gd name="T2" fmla="*/ 10 w 84"/>
                <a:gd name="T3" fmla="*/ 98 h 108"/>
                <a:gd name="T4" fmla="*/ 10 w 84"/>
                <a:gd name="T5" fmla="*/ 9 h 108"/>
                <a:gd name="T6" fmla="*/ 79 w 84"/>
                <a:gd name="T7" fmla="*/ 9 h 108"/>
                <a:gd name="T8" fmla="*/ 84 w 84"/>
                <a:gd name="T9" fmla="*/ 5 h 108"/>
                <a:gd name="T10" fmla="*/ 79 w 84"/>
                <a:gd name="T11" fmla="*/ 0 h 108"/>
                <a:gd name="T12" fmla="*/ 5 w 84"/>
                <a:gd name="T13" fmla="*/ 0 h 108"/>
                <a:gd name="T14" fmla="*/ 0 w 84"/>
                <a:gd name="T15" fmla="*/ 5 h 108"/>
                <a:gd name="T16" fmla="*/ 0 w 84"/>
                <a:gd name="T17" fmla="*/ 103 h 108"/>
                <a:gd name="T18" fmla="*/ 5 w 84"/>
                <a:gd name="T19" fmla="*/ 108 h 108"/>
                <a:gd name="T20" fmla="*/ 19 w 84"/>
                <a:gd name="T21" fmla="*/ 108 h 108"/>
                <a:gd name="T22" fmla="*/ 23 w 84"/>
                <a:gd name="T23" fmla="*/ 103 h 108"/>
                <a:gd name="T24" fmla="*/ 19 w 84"/>
                <a:gd name="T25" fmla="*/ 9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8">
                  <a:moveTo>
                    <a:pt x="19" y="98"/>
                  </a:moveTo>
                  <a:cubicBezTo>
                    <a:pt x="10" y="98"/>
                    <a:pt x="10" y="98"/>
                    <a:pt x="10" y="9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82" y="9"/>
                    <a:pt x="84" y="7"/>
                    <a:pt x="84" y="5"/>
                  </a:cubicBezTo>
                  <a:cubicBezTo>
                    <a:pt x="84" y="2"/>
                    <a:pt x="82" y="0"/>
                    <a:pt x="79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6"/>
                    <a:pt x="3" y="108"/>
                    <a:pt x="5" y="108"/>
                  </a:cubicBezTo>
                  <a:cubicBezTo>
                    <a:pt x="19" y="108"/>
                    <a:pt x="19" y="108"/>
                    <a:pt x="19" y="108"/>
                  </a:cubicBezTo>
                  <a:cubicBezTo>
                    <a:pt x="21" y="108"/>
                    <a:pt x="23" y="106"/>
                    <a:pt x="23" y="103"/>
                  </a:cubicBezTo>
                  <a:cubicBezTo>
                    <a:pt x="23" y="100"/>
                    <a:pt x="21" y="98"/>
                    <a:pt x="19" y="9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39" name="Freeform 15"/>
            <p:cNvSpPr/>
            <p:nvPr/>
          </p:nvSpPr>
          <p:spPr bwMode="auto">
            <a:xfrm>
              <a:off x="116" y="138"/>
              <a:ext cx="68" cy="98"/>
            </a:xfrm>
            <a:custGeom>
              <a:avLst/>
              <a:gdLst>
                <a:gd name="T0" fmla="*/ 26 w 31"/>
                <a:gd name="T1" fmla="*/ 0 h 45"/>
                <a:gd name="T2" fmla="*/ 21 w 31"/>
                <a:gd name="T3" fmla="*/ 5 h 45"/>
                <a:gd name="T4" fmla="*/ 21 w 31"/>
                <a:gd name="T5" fmla="*/ 35 h 45"/>
                <a:gd name="T6" fmla="*/ 4 w 31"/>
                <a:gd name="T7" fmla="*/ 35 h 45"/>
                <a:gd name="T8" fmla="*/ 0 w 31"/>
                <a:gd name="T9" fmla="*/ 40 h 45"/>
                <a:gd name="T10" fmla="*/ 4 w 31"/>
                <a:gd name="T11" fmla="*/ 45 h 45"/>
                <a:gd name="T12" fmla="*/ 26 w 31"/>
                <a:gd name="T13" fmla="*/ 45 h 45"/>
                <a:gd name="T14" fmla="*/ 29 w 31"/>
                <a:gd name="T15" fmla="*/ 43 h 45"/>
                <a:gd name="T16" fmla="*/ 31 w 31"/>
                <a:gd name="T17" fmla="*/ 40 h 45"/>
                <a:gd name="T18" fmla="*/ 31 w 31"/>
                <a:gd name="T19" fmla="*/ 5 h 45"/>
                <a:gd name="T20" fmla="*/ 26 w 31"/>
                <a:gd name="T2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45">
                  <a:moveTo>
                    <a:pt x="26" y="0"/>
                  </a:moveTo>
                  <a:cubicBezTo>
                    <a:pt x="23" y="0"/>
                    <a:pt x="21" y="2"/>
                    <a:pt x="21" y="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2" y="35"/>
                    <a:pt x="0" y="37"/>
                    <a:pt x="0" y="40"/>
                  </a:cubicBezTo>
                  <a:cubicBezTo>
                    <a:pt x="0" y="43"/>
                    <a:pt x="2" y="45"/>
                    <a:pt x="4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7" y="45"/>
                    <a:pt x="28" y="44"/>
                    <a:pt x="29" y="43"/>
                  </a:cubicBezTo>
                  <a:cubicBezTo>
                    <a:pt x="30" y="42"/>
                    <a:pt x="31" y="41"/>
                    <a:pt x="31" y="40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2"/>
                    <a:pt x="29" y="0"/>
                    <a:pt x="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40" name="Freeform 16"/>
            <p:cNvSpPr>
              <a:spLocks noEditPoints="1"/>
            </p:cNvSpPr>
            <p:nvPr/>
          </p:nvSpPr>
          <p:spPr bwMode="auto">
            <a:xfrm>
              <a:off x="66" y="51"/>
              <a:ext cx="113" cy="163"/>
            </a:xfrm>
            <a:custGeom>
              <a:avLst/>
              <a:gdLst>
                <a:gd name="T0" fmla="*/ 45 w 52"/>
                <a:gd name="T1" fmla="*/ 1 h 75"/>
                <a:gd name="T2" fmla="*/ 40 w 52"/>
                <a:gd name="T3" fmla="*/ 0 h 75"/>
                <a:gd name="T4" fmla="*/ 30 w 52"/>
                <a:gd name="T5" fmla="*/ 5 h 75"/>
                <a:gd name="T6" fmla="*/ 1 w 52"/>
                <a:gd name="T7" fmla="*/ 57 h 75"/>
                <a:gd name="T8" fmla="*/ 0 w 52"/>
                <a:gd name="T9" fmla="*/ 59 h 75"/>
                <a:gd name="T10" fmla="*/ 0 w 52"/>
                <a:gd name="T11" fmla="*/ 71 h 75"/>
                <a:gd name="T12" fmla="*/ 3 w 52"/>
                <a:gd name="T13" fmla="*/ 75 h 75"/>
                <a:gd name="T14" fmla="*/ 5 w 52"/>
                <a:gd name="T15" fmla="*/ 75 h 75"/>
                <a:gd name="T16" fmla="*/ 7 w 52"/>
                <a:gd name="T17" fmla="*/ 75 h 75"/>
                <a:gd name="T18" fmla="*/ 18 w 52"/>
                <a:gd name="T19" fmla="*/ 69 h 75"/>
                <a:gd name="T20" fmla="*/ 19 w 52"/>
                <a:gd name="T21" fmla="*/ 67 h 75"/>
                <a:gd name="T22" fmla="*/ 49 w 52"/>
                <a:gd name="T23" fmla="*/ 16 h 75"/>
                <a:gd name="T24" fmla="*/ 45 w 52"/>
                <a:gd name="T25" fmla="*/ 1 h 75"/>
                <a:gd name="T26" fmla="*/ 41 w 52"/>
                <a:gd name="T27" fmla="*/ 11 h 75"/>
                <a:gd name="T28" fmla="*/ 12 w 52"/>
                <a:gd name="T29" fmla="*/ 62 h 75"/>
                <a:gd name="T30" fmla="*/ 9 w 52"/>
                <a:gd name="T31" fmla="*/ 63 h 75"/>
                <a:gd name="T32" fmla="*/ 9 w 52"/>
                <a:gd name="T33" fmla="*/ 60 h 75"/>
                <a:gd name="T34" fmla="*/ 38 w 52"/>
                <a:gd name="T35" fmla="*/ 10 h 75"/>
                <a:gd name="T36" fmla="*/ 41 w 52"/>
                <a:gd name="T37" fmla="*/ 9 h 75"/>
                <a:gd name="T38" fmla="*/ 41 w 52"/>
                <a:gd name="T39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2" h="75">
                  <a:moveTo>
                    <a:pt x="45" y="1"/>
                  </a:moveTo>
                  <a:cubicBezTo>
                    <a:pt x="44" y="0"/>
                    <a:pt x="42" y="0"/>
                    <a:pt x="40" y="0"/>
                  </a:cubicBezTo>
                  <a:cubicBezTo>
                    <a:pt x="36" y="0"/>
                    <a:pt x="32" y="2"/>
                    <a:pt x="30" y="5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0" y="57"/>
                    <a:pt x="0" y="58"/>
                    <a:pt x="0" y="59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1" y="72"/>
                    <a:pt x="1" y="74"/>
                    <a:pt x="3" y="75"/>
                  </a:cubicBezTo>
                  <a:cubicBezTo>
                    <a:pt x="3" y="75"/>
                    <a:pt x="4" y="75"/>
                    <a:pt x="5" y="75"/>
                  </a:cubicBezTo>
                  <a:cubicBezTo>
                    <a:pt x="6" y="75"/>
                    <a:pt x="7" y="75"/>
                    <a:pt x="7" y="75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8" y="69"/>
                    <a:pt x="19" y="68"/>
                    <a:pt x="19" y="67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2" y="11"/>
                    <a:pt x="50" y="4"/>
                    <a:pt x="45" y="1"/>
                  </a:cubicBezTo>
                  <a:close/>
                  <a:moveTo>
                    <a:pt x="41" y="11"/>
                  </a:moveTo>
                  <a:cubicBezTo>
                    <a:pt x="12" y="62"/>
                    <a:pt x="12" y="62"/>
                    <a:pt x="12" y="62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9" y="9"/>
                    <a:pt x="40" y="9"/>
                    <a:pt x="41" y="9"/>
                  </a:cubicBezTo>
                  <a:cubicBezTo>
                    <a:pt x="41" y="10"/>
                    <a:pt x="42" y="11"/>
                    <a:pt x="41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41" name="Freeform 17"/>
            <p:cNvSpPr/>
            <p:nvPr/>
          </p:nvSpPr>
          <p:spPr bwMode="auto">
            <a:xfrm>
              <a:off x="35" y="68"/>
              <a:ext cx="70" cy="20"/>
            </a:xfrm>
            <a:custGeom>
              <a:avLst/>
              <a:gdLst>
                <a:gd name="T0" fmla="*/ 32 w 32"/>
                <a:gd name="T1" fmla="*/ 4 h 9"/>
                <a:gd name="T2" fmla="*/ 28 w 32"/>
                <a:gd name="T3" fmla="*/ 0 h 9"/>
                <a:gd name="T4" fmla="*/ 4 w 32"/>
                <a:gd name="T5" fmla="*/ 0 h 9"/>
                <a:gd name="T6" fmla="*/ 0 w 32"/>
                <a:gd name="T7" fmla="*/ 4 h 9"/>
                <a:gd name="T8" fmla="*/ 4 w 32"/>
                <a:gd name="T9" fmla="*/ 9 h 9"/>
                <a:gd name="T10" fmla="*/ 28 w 32"/>
                <a:gd name="T11" fmla="*/ 9 h 9"/>
                <a:gd name="T12" fmla="*/ 32 w 32"/>
                <a:gd name="T1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9">
                  <a:moveTo>
                    <a:pt x="32" y="4"/>
                  </a:moveTo>
                  <a:cubicBezTo>
                    <a:pt x="32" y="2"/>
                    <a:pt x="30" y="0"/>
                    <a:pt x="28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30" y="9"/>
                    <a:pt x="32" y="7"/>
                    <a:pt x="32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42" name="Freeform 18"/>
            <p:cNvSpPr/>
            <p:nvPr/>
          </p:nvSpPr>
          <p:spPr bwMode="auto">
            <a:xfrm>
              <a:off x="35" y="107"/>
              <a:ext cx="46" cy="20"/>
            </a:xfrm>
            <a:custGeom>
              <a:avLst/>
              <a:gdLst>
                <a:gd name="T0" fmla="*/ 4 w 21"/>
                <a:gd name="T1" fmla="*/ 0 h 9"/>
                <a:gd name="T2" fmla="*/ 0 w 21"/>
                <a:gd name="T3" fmla="*/ 4 h 9"/>
                <a:gd name="T4" fmla="*/ 4 w 21"/>
                <a:gd name="T5" fmla="*/ 9 h 9"/>
                <a:gd name="T6" fmla="*/ 16 w 21"/>
                <a:gd name="T7" fmla="*/ 9 h 9"/>
                <a:gd name="T8" fmla="*/ 21 w 21"/>
                <a:gd name="T9" fmla="*/ 4 h 9"/>
                <a:gd name="T10" fmla="*/ 16 w 21"/>
                <a:gd name="T11" fmla="*/ 0 h 9"/>
                <a:gd name="T12" fmla="*/ 4 w 21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9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9" y="9"/>
                    <a:pt x="21" y="7"/>
                    <a:pt x="21" y="4"/>
                  </a:cubicBezTo>
                  <a:cubicBezTo>
                    <a:pt x="21" y="2"/>
                    <a:pt x="19" y="0"/>
                    <a:pt x="16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ea typeface="华文细黑" panose="02010600040101010101" pitchFamily="2" charset="-122"/>
              </a:endParaRPr>
            </a:p>
          </p:txBody>
        </p:sp>
      </p:grpSp>
      <p:grpSp>
        <p:nvGrpSpPr>
          <p:cNvPr id="43" name="Group 19"/>
          <p:cNvGrpSpPr/>
          <p:nvPr/>
        </p:nvGrpSpPr>
        <p:grpSpPr bwMode="auto">
          <a:xfrm>
            <a:off x="5711825" y="2716213"/>
            <a:ext cx="282575" cy="285750"/>
            <a:chOff x="0" y="0"/>
            <a:chExt cx="233" cy="236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8" name="Freeform 20"/>
            <p:cNvSpPr>
              <a:spLocks noEditPoints="1"/>
            </p:cNvSpPr>
            <p:nvPr/>
          </p:nvSpPr>
          <p:spPr bwMode="auto">
            <a:xfrm>
              <a:off x="0" y="0"/>
              <a:ext cx="233" cy="236"/>
            </a:xfrm>
            <a:custGeom>
              <a:avLst/>
              <a:gdLst>
                <a:gd name="T0" fmla="*/ 103 w 107"/>
                <a:gd name="T1" fmla="*/ 42 h 108"/>
                <a:gd name="T2" fmla="*/ 93 w 107"/>
                <a:gd name="T3" fmla="*/ 35 h 108"/>
                <a:gd name="T4" fmla="*/ 97 w 107"/>
                <a:gd name="T5" fmla="*/ 22 h 108"/>
                <a:gd name="T6" fmla="*/ 80 w 107"/>
                <a:gd name="T7" fmla="*/ 10 h 108"/>
                <a:gd name="T8" fmla="*/ 68 w 107"/>
                <a:gd name="T9" fmla="*/ 12 h 108"/>
                <a:gd name="T10" fmla="*/ 62 w 107"/>
                <a:gd name="T11" fmla="*/ 1 h 108"/>
                <a:gd name="T12" fmla="*/ 42 w 107"/>
                <a:gd name="T13" fmla="*/ 4 h 108"/>
                <a:gd name="T14" fmla="*/ 34 w 107"/>
                <a:gd name="T15" fmla="*/ 14 h 108"/>
                <a:gd name="T16" fmla="*/ 22 w 107"/>
                <a:gd name="T17" fmla="*/ 11 h 108"/>
                <a:gd name="T18" fmla="*/ 10 w 107"/>
                <a:gd name="T19" fmla="*/ 27 h 108"/>
                <a:gd name="T20" fmla="*/ 12 w 107"/>
                <a:gd name="T21" fmla="*/ 39 h 108"/>
                <a:gd name="T22" fmla="*/ 0 w 107"/>
                <a:gd name="T23" fmla="*/ 46 h 108"/>
                <a:gd name="T24" fmla="*/ 0 w 107"/>
                <a:gd name="T25" fmla="*/ 62 h 108"/>
                <a:gd name="T26" fmla="*/ 12 w 107"/>
                <a:gd name="T27" fmla="*/ 69 h 108"/>
                <a:gd name="T28" fmla="*/ 10 w 107"/>
                <a:gd name="T29" fmla="*/ 81 h 108"/>
                <a:gd name="T30" fmla="*/ 22 w 107"/>
                <a:gd name="T31" fmla="*/ 97 h 108"/>
                <a:gd name="T32" fmla="*/ 34 w 107"/>
                <a:gd name="T33" fmla="*/ 94 h 108"/>
                <a:gd name="T34" fmla="*/ 42 w 107"/>
                <a:gd name="T35" fmla="*/ 104 h 108"/>
                <a:gd name="T36" fmla="*/ 53 w 107"/>
                <a:gd name="T37" fmla="*/ 108 h 108"/>
                <a:gd name="T38" fmla="*/ 65 w 107"/>
                <a:gd name="T39" fmla="*/ 104 h 108"/>
                <a:gd name="T40" fmla="*/ 72 w 107"/>
                <a:gd name="T41" fmla="*/ 94 h 108"/>
                <a:gd name="T42" fmla="*/ 85 w 107"/>
                <a:gd name="T43" fmla="*/ 97 h 108"/>
                <a:gd name="T44" fmla="*/ 97 w 107"/>
                <a:gd name="T45" fmla="*/ 81 h 108"/>
                <a:gd name="T46" fmla="*/ 95 w 107"/>
                <a:gd name="T47" fmla="*/ 69 h 108"/>
                <a:gd name="T48" fmla="*/ 106 w 107"/>
                <a:gd name="T49" fmla="*/ 62 h 108"/>
                <a:gd name="T50" fmla="*/ 106 w 107"/>
                <a:gd name="T51" fmla="*/ 46 h 108"/>
                <a:gd name="T52" fmla="*/ 90 w 107"/>
                <a:gd name="T53" fmla="*/ 61 h 108"/>
                <a:gd name="T54" fmla="*/ 84 w 107"/>
                <a:gd name="T55" fmla="*/ 71 h 108"/>
                <a:gd name="T56" fmla="*/ 88 w 107"/>
                <a:gd name="T57" fmla="*/ 82 h 108"/>
                <a:gd name="T58" fmla="*/ 74 w 107"/>
                <a:gd name="T59" fmla="*/ 84 h 108"/>
                <a:gd name="T60" fmla="*/ 63 w 107"/>
                <a:gd name="T61" fmla="*/ 87 h 108"/>
                <a:gd name="T62" fmla="*/ 57 w 107"/>
                <a:gd name="T63" fmla="*/ 98 h 108"/>
                <a:gd name="T64" fmla="*/ 47 w 107"/>
                <a:gd name="T65" fmla="*/ 90 h 108"/>
                <a:gd name="T66" fmla="*/ 37 w 107"/>
                <a:gd name="T67" fmla="*/ 85 h 108"/>
                <a:gd name="T68" fmla="*/ 25 w 107"/>
                <a:gd name="T69" fmla="*/ 88 h 108"/>
                <a:gd name="T70" fmla="*/ 23 w 107"/>
                <a:gd name="T71" fmla="*/ 75 h 108"/>
                <a:gd name="T72" fmla="*/ 20 w 107"/>
                <a:gd name="T73" fmla="*/ 64 h 108"/>
                <a:gd name="T74" fmla="*/ 9 w 107"/>
                <a:gd name="T75" fmla="*/ 58 h 108"/>
                <a:gd name="T76" fmla="*/ 9 w 107"/>
                <a:gd name="T77" fmla="*/ 50 h 108"/>
                <a:gd name="T78" fmla="*/ 20 w 107"/>
                <a:gd name="T79" fmla="*/ 44 h 108"/>
                <a:gd name="T80" fmla="*/ 23 w 107"/>
                <a:gd name="T81" fmla="*/ 33 h 108"/>
                <a:gd name="T82" fmla="*/ 25 w 107"/>
                <a:gd name="T83" fmla="*/ 20 h 108"/>
                <a:gd name="T84" fmla="*/ 37 w 107"/>
                <a:gd name="T85" fmla="*/ 23 h 108"/>
                <a:gd name="T86" fmla="*/ 47 w 107"/>
                <a:gd name="T87" fmla="*/ 18 h 108"/>
                <a:gd name="T88" fmla="*/ 57 w 107"/>
                <a:gd name="T89" fmla="*/ 10 h 108"/>
                <a:gd name="T90" fmla="*/ 63 w 107"/>
                <a:gd name="T91" fmla="*/ 21 h 108"/>
                <a:gd name="T92" fmla="*/ 74 w 107"/>
                <a:gd name="T93" fmla="*/ 23 h 108"/>
                <a:gd name="T94" fmla="*/ 88 w 107"/>
                <a:gd name="T95" fmla="*/ 26 h 108"/>
                <a:gd name="T96" fmla="*/ 84 w 107"/>
                <a:gd name="T97" fmla="*/ 37 h 108"/>
                <a:gd name="T98" fmla="*/ 90 w 107"/>
                <a:gd name="T99" fmla="*/ 47 h 108"/>
                <a:gd name="T100" fmla="*/ 98 w 107"/>
                <a:gd name="T101" fmla="*/ 5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7" h="108">
                  <a:moveTo>
                    <a:pt x="106" y="46"/>
                  </a:moveTo>
                  <a:cubicBezTo>
                    <a:pt x="106" y="44"/>
                    <a:pt x="105" y="43"/>
                    <a:pt x="103" y="42"/>
                  </a:cubicBezTo>
                  <a:cubicBezTo>
                    <a:pt x="95" y="39"/>
                    <a:pt x="95" y="39"/>
                    <a:pt x="95" y="39"/>
                  </a:cubicBezTo>
                  <a:cubicBezTo>
                    <a:pt x="94" y="38"/>
                    <a:pt x="94" y="36"/>
                    <a:pt x="93" y="35"/>
                  </a:cubicBezTo>
                  <a:cubicBezTo>
                    <a:pt x="97" y="27"/>
                    <a:pt x="97" y="27"/>
                    <a:pt x="97" y="27"/>
                  </a:cubicBezTo>
                  <a:cubicBezTo>
                    <a:pt x="98" y="25"/>
                    <a:pt x="98" y="24"/>
                    <a:pt x="97" y="22"/>
                  </a:cubicBezTo>
                  <a:cubicBezTo>
                    <a:pt x="93" y="18"/>
                    <a:pt x="89" y="14"/>
                    <a:pt x="85" y="11"/>
                  </a:cubicBezTo>
                  <a:cubicBezTo>
                    <a:pt x="84" y="10"/>
                    <a:pt x="82" y="10"/>
                    <a:pt x="80" y="10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1" y="14"/>
                    <a:pt x="70" y="13"/>
                    <a:pt x="68" y="12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5" y="2"/>
                    <a:pt x="63" y="1"/>
                    <a:pt x="62" y="1"/>
                  </a:cubicBezTo>
                  <a:cubicBezTo>
                    <a:pt x="56" y="0"/>
                    <a:pt x="51" y="0"/>
                    <a:pt x="45" y="1"/>
                  </a:cubicBezTo>
                  <a:cubicBezTo>
                    <a:pt x="44" y="1"/>
                    <a:pt x="42" y="2"/>
                    <a:pt x="42" y="4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7" y="13"/>
                    <a:pt x="36" y="14"/>
                    <a:pt x="34" y="14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5" y="10"/>
                    <a:pt x="23" y="10"/>
                    <a:pt x="22" y="11"/>
                  </a:cubicBezTo>
                  <a:cubicBezTo>
                    <a:pt x="17" y="14"/>
                    <a:pt x="13" y="18"/>
                    <a:pt x="10" y="22"/>
                  </a:cubicBezTo>
                  <a:cubicBezTo>
                    <a:pt x="9" y="24"/>
                    <a:pt x="9" y="25"/>
                    <a:pt x="10" y="2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3" y="36"/>
                    <a:pt x="12" y="38"/>
                    <a:pt x="12" y="39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2" y="43"/>
                    <a:pt x="1" y="44"/>
                    <a:pt x="0" y="46"/>
                  </a:cubicBezTo>
                  <a:cubicBezTo>
                    <a:pt x="0" y="49"/>
                    <a:pt x="0" y="51"/>
                    <a:pt x="0" y="54"/>
                  </a:cubicBezTo>
                  <a:cubicBezTo>
                    <a:pt x="0" y="56"/>
                    <a:pt x="0" y="59"/>
                    <a:pt x="0" y="62"/>
                  </a:cubicBezTo>
                  <a:cubicBezTo>
                    <a:pt x="1" y="64"/>
                    <a:pt x="2" y="65"/>
                    <a:pt x="3" y="66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12" y="70"/>
                    <a:pt x="13" y="72"/>
                    <a:pt x="14" y="73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9" y="82"/>
                    <a:pt x="9" y="84"/>
                    <a:pt x="10" y="86"/>
                  </a:cubicBezTo>
                  <a:cubicBezTo>
                    <a:pt x="13" y="90"/>
                    <a:pt x="17" y="94"/>
                    <a:pt x="22" y="97"/>
                  </a:cubicBezTo>
                  <a:cubicBezTo>
                    <a:pt x="23" y="98"/>
                    <a:pt x="25" y="98"/>
                    <a:pt x="26" y="98"/>
                  </a:cubicBezTo>
                  <a:cubicBezTo>
                    <a:pt x="34" y="94"/>
                    <a:pt x="34" y="94"/>
                    <a:pt x="34" y="94"/>
                  </a:cubicBezTo>
                  <a:cubicBezTo>
                    <a:pt x="36" y="94"/>
                    <a:pt x="37" y="95"/>
                    <a:pt x="39" y="95"/>
                  </a:cubicBezTo>
                  <a:cubicBezTo>
                    <a:pt x="42" y="104"/>
                    <a:pt x="42" y="104"/>
                    <a:pt x="42" y="104"/>
                  </a:cubicBezTo>
                  <a:cubicBezTo>
                    <a:pt x="42" y="106"/>
                    <a:pt x="44" y="107"/>
                    <a:pt x="45" y="107"/>
                  </a:cubicBezTo>
                  <a:cubicBezTo>
                    <a:pt x="48" y="107"/>
                    <a:pt x="51" y="108"/>
                    <a:pt x="53" y="108"/>
                  </a:cubicBezTo>
                  <a:cubicBezTo>
                    <a:pt x="56" y="108"/>
                    <a:pt x="59" y="107"/>
                    <a:pt x="62" y="107"/>
                  </a:cubicBezTo>
                  <a:cubicBezTo>
                    <a:pt x="63" y="107"/>
                    <a:pt x="65" y="106"/>
                    <a:pt x="65" y="104"/>
                  </a:cubicBezTo>
                  <a:cubicBezTo>
                    <a:pt x="68" y="95"/>
                    <a:pt x="68" y="95"/>
                    <a:pt x="68" y="95"/>
                  </a:cubicBezTo>
                  <a:cubicBezTo>
                    <a:pt x="70" y="95"/>
                    <a:pt x="71" y="94"/>
                    <a:pt x="72" y="94"/>
                  </a:cubicBezTo>
                  <a:cubicBezTo>
                    <a:pt x="80" y="98"/>
                    <a:pt x="80" y="98"/>
                    <a:pt x="80" y="98"/>
                  </a:cubicBezTo>
                  <a:cubicBezTo>
                    <a:pt x="82" y="98"/>
                    <a:pt x="84" y="98"/>
                    <a:pt x="85" y="97"/>
                  </a:cubicBezTo>
                  <a:cubicBezTo>
                    <a:pt x="89" y="94"/>
                    <a:pt x="93" y="90"/>
                    <a:pt x="97" y="86"/>
                  </a:cubicBezTo>
                  <a:cubicBezTo>
                    <a:pt x="98" y="84"/>
                    <a:pt x="98" y="82"/>
                    <a:pt x="97" y="81"/>
                  </a:cubicBezTo>
                  <a:cubicBezTo>
                    <a:pt x="93" y="73"/>
                    <a:pt x="93" y="73"/>
                    <a:pt x="93" y="73"/>
                  </a:cubicBezTo>
                  <a:cubicBezTo>
                    <a:pt x="94" y="72"/>
                    <a:pt x="94" y="70"/>
                    <a:pt x="95" y="69"/>
                  </a:cubicBezTo>
                  <a:cubicBezTo>
                    <a:pt x="103" y="66"/>
                    <a:pt x="103" y="66"/>
                    <a:pt x="103" y="66"/>
                  </a:cubicBezTo>
                  <a:cubicBezTo>
                    <a:pt x="105" y="65"/>
                    <a:pt x="106" y="64"/>
                    <a:pt x="106" y="62"/>
                  </a:cubicBezTo>
                  <a:cubicBezTo>
                    <a:pt x="107" y="59"/>
                    <a:pt x="107" y="56"/>
                    <a:pt x="107" y="54"/>
                  </a:cubicBezTo>
                  <a:cubicBezTo>
                    <a:pt x="107" y="51"/>
                    <a:pt x="107" y="49"/>
                    <a:pt x="106" y="46"/>
                  </a:cubicBezTo>
                  <a:close/>
                  <a:moveTo>
                    <a:pt x="98" y="58"/>
                  </a:moveTo>
                  <a:cubicBezTo>
                    <a:pt x="90" y="61"/>
                    <a:pt x="90" y="61"/>
                    <a:pt x="90" y="61"/>
                  </a:cubicBezTo>
                  <a:cubicBezTo>
                    <a:pt x="88" y="61"/>
                    <a:pt x="87" y="62"/>
                    <a:pt x="87" y="64"/>
                  </a:cubicBezTo>
                  <a:cubicBezTo>
                    <a:pt x="86" y="66"/>
                    <a:pt x="85" y="69"/>
                    <a:pt x="84" y="71"/>
                  </a:cubicBezTo>
                  <a:cubicBezTo>
                    <a:pt x="83" y="72"/>
                    <a:pt x="83" y="73"/>
                    <a:pt x="84" y="75"/>
                  </a:cubicBezTo>
                  <a:cubicBezTo>
                    <a:pt x="88" y="82"/>
                    <a:pt x="88" y="82"/>
                    <a:pt x="88" y="82"/>
                  </a:cubicBezTo>
                  <a:cubicBezTo>
                    <a:pt x="86" y="84"/>
                    <a:pt x="84" y="86"/>
                    <a:pt x="82" y="88"/>
                  </a:cubicBezTo>
                  <a:cubicBezTo>
                    <a:pt x="74" y="84"/>
                    <a:pt x="74" y="84"/>
                    <a:pt x="74" y="84"/>
                  </a:cubicBezTo>
                  <a:cubicBezTo>
                    <a:pt x="73" y="84"/>
                    <a:pt x="71" y="84"/>
                    <a:pt x="70" y="85"/>
                  </a:cubicBezTo>
                  <a:cubicBezTo>
                    <a:pt x="68" y="86"/>
                    <a:pt x="66" y="87"/>
                    <a:pt x="63" y="87"/>
                  </a:cubicBezTo>
                  <a:cubicBezTo>
                    <a:pt x="62" y="88"/>
                    <a:pt x="61" y="89"/>
                    <a:pt x="60" y="90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5" y="98"/>
                    <a:pt x="52" y="98"/>
                    <a:pt x="49" y="98"/>
                  </a:cubicBezTo>
                  <a:cubicBezTo>
                    <a:pt x="47" y="90"/>
                    <a:pt x="47" y="90"/>
                    <a:pt x="47" y="90"/>
                  </a:cubicBezTo>
                  <a:cubicBezTo>
                    <a:pt x="46" y="89"/>
                    <a:pt x="45" y="88"/>
                    <a:pt x="43" y="87"/>
                  </a:cubicBezTo>
                  <a:cubicBezTo>
                    <a:pt x="41" y="87"/>
                    <a:pt x="39" y="86"/>
                    <a:pt x="37" y="85"/>
                  </a:cubicBezTo>
                  <a:cubicBezTo>
                    <a:pt x="35" y="84"/>
                    <a:pt x="34" y="84"/>
                    <a:pt x="33" y="84"/>
                  </a:cubicBezTo>
                  <a:cubicBezTo>
                    <a:pt x="25" y="88"/>
                    <a:pt x="25" y="88"/>
                    <a:pt x="25" y="88"/>
                  </a:cubicBezTo>
                  <a:cubicBezTo>
                    <a:pt x="23" y="86"/>
                    <a:pt x="21" y="84"/>
                    <a:pt x="19" y="82"/>
                  </a:cubicBezTo>
                  <a:cubicBezTo>
                    <a:pt x="23" y="75"/>
                    <a:pt x="23" y="75"/>
                    <a:pt x="23" y="75"/>
                  </a:cubicBezTo>
                  <a:cubicBezTo>
                    <a:pt x="23" y="73"/>
                    <a:pt x="23" y="72"/>
                    <a:pt x="23" y="71"/>
                  </a:cubicBezTo>
                  <a:cubicBezTo>
                    <a:pt x="22" y="69"/>
                    <a:pt x="21" y="66"/>
                    <a:pt x="20" y="64"/>
                  </a:cubicBezTo>
                  <a:cubicBezTo>
                    <a:pt x="20" y="62"/>
                    <a:pt x="18" y="61"/>
                    <a:pt x="17" y="61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57"/>
                    <a:pt x="9" y="55"/>
                    <a:pt x="9" y="54"/>
                  </a:cubicBezTo>
                  <a:cubicBezTo>
                    <a:pt x="9" y="53"/>
                    <a:pt x="9" y="51"/>
                    <a:pt x="9" y="50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8" y="47"/>
                    <a:pt x="20" y="45"/>
                    <a:pt x="20" y="44"/>
                  </a:cubicBezTo>
                  <a:cubicBezTo>
                    <a:pt x="21" y="42"/>
                    <a:pt x="22" y="39"/>
                    <a:pt x="23" y="37"/>
                  </a:cubicBezTo>
                  <a:cubicBezTo>
                    <a:pt x="23" y="36"/>
                    <a:pt x="23" y="34"/>
                    <a:pt x="23" y="33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1" y="23"/>
                    <a:pt x="23" y="22"/>
                    <a:pt x="25" y="20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4" y="24"/>
                    <a:pt x="35" y="24"/>
                    <a:pt x="37" y="23"/>
                  </a:cubicBezTo>
                  <a:cubicBezTo>
                    <a:pt x="39" y="22"/>
                    <a:pt x="41" y="21"/>
                    <a:pt x="43" y="21"/>
                  </a:cubicBezTo>
                  <a:cubicBezTo>
                    <a:pt x="45" y="20"/>
                    <a:pt x="46" y="19"/>
                    <a:pt x="47" y="18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52" y="9"/>
                    <a:pt x="55" y="9"/>
                    <a:pt x="57" y="10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61" y="19"/>
                    <a:pt x="62" y="20"/>
                    <a:pt x="63" y="21"/>
                  </a:cubicBezTo>
                  <a:cubicBezTo>
                    <a:pt x="66" y="21"/>
                    <a:pt x="68" y="22"/>
                    <a:pt x="70" y="23"/>
                  </a:cubicBezTo>
                  <a:cubicBezTo>
                    <a:pt x="71" y="24"/>
                    <a:pt x="73" y="24"/>
                    <a:pt x="74" y="23"/>
                  </a:cubicBezTo>
                  <a:cubicBezTo>
                    <a:pt x="82" y="20"/>
                    <a:pt x="82" y="20"/>
                    <a:pt x="82" y="20"/>
                  </a:cubicBezTo>
                  <a:cubicBezTo>
                    <a:pt x="84" y="22"/>
                    <a:pt x="86" y="23"/>
                    <a:pt x="88" y="26"/>
                  </a:cubicBezTo>
                  <a:cubicBezTo>
                    <a:pt x="84" y="33"/>
                    <a:pt x="84" y="33"/>
                    <a:pt x="84" y="33"/>
                  </a:cubicBezTo>
                  <a:cubicBezTo>
                    <a:pt x="83" y="34"/>
                    <a:pt x="83" y="36"/>
                    <a:pt x="84" y="37"/>
                  </a:cubicBezTo>
                  <a:cubicBezTo>
                    <a:pt x="85" y="39"/>
                    <a:pt x="86" y="42"/>
                    <a:pt x="87" y="44"/>
                  </a:cubicBezTo>
                  <a:cubicBezTo>
                    <a:pt x="87" y="45"/>
                    <a:pt x="88" y="47"/>
                    <a:pt x="90" y="47"/>
                  </a:cubicBezTo>
                  <a:cubicBezTo>
                    <a:pt x="98" y="50"/>
                    <a:pt x="98" y="50"/>
                    <a:pt x="98" y="50"/>
                  </a:cubicBezTo>
                  <a:cubicBezTo>
                    <a:pt x="98" y="51"/>
                    <a:pt x="98" y="53"/>
                    <a:pt x="98" y="54"/>
                  </a:cubicBezTo>
                  <a:cubicBezTo>
                    <a:pt x="98" y="55"/>
                    <a:pt x="98" y="57"/>
                    <a:pt x="98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49" name="Freeform 21"/>
            <p:cNvSpPr>
              <a:spLocks noEditPoints="1"/>
            </p:cNvSpPr>
            <p:nvPr/>
          </p:nvSpPr>
          <p:spPr bwMode="auto">
            <a:xfrm>
              <a:off x="70" y="70"/>
              <a:ext cx="93" cy="92"/>
            </a:xfrm>
            <a:custGeom>
              <a:avLst/>
              <a:gdLst>
                <a:gd name="T0" fmla="*/ 21 w 43"/>
                <a:gd name="T1" fmla="*/ 0 h 42"/>
                <a:gd name="T2" fmla="*/ 0 w 43"/>
                <a:gd name="T3" fmla="*/ 21 h 42"/>
                <a:gd name="T4" fmla="*/ 21 w 43"/>
                <a:gd name="T5" fmla="*/ 42 h 42"/>
                <a:gd name="T6" fmla="*/ 43 w 43"/>
                <a:gd name="T7" fmla="*/ 21 h 42"/>
                <a:gd name="T8" fmla="*/ 21 w 43"/>
                <a:gd name="T9" fmla="*/ 0 h 42"/>
                <a:gd name="T10" fmla="*/ 21 w 43"/>
                <a:gd name="T11" fmla="*/ 33 h 42"/>
                <a:gd name="T12" fmla="*/ 9 w 43"/>
                <a:gd name="T13" fmla="*/ 21 h 42"/>
                <a:gd name="T14" fmla="*/ 21 w 43"/>
                <a:gd name="T15" fmla="*/ 9 h 42"/>
                <a:gd name="T16" fmla="*/ 33 w 43"/>
                <a:gd name="T17" fmla="*/ 21 h 42"/>
                <a:gd name="T18" fmla="*/ 21 w 43"/>
                <a:gd name="T19" fmla="*/ 3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42">
                  <a:moveTo>
                    <a:pt x="21" y="0"/>
                  </a:moveTo>
                  <a:cubicBezTo>
                    <a:pt x="10" y="0"/>
                    <a:pt x="0" y="9"/>
                    <a:pt x="0" y="21"/>
                  </a:cubicBezTo>
                  <a:cubicBezTo>
                    <a:pt x="0" y="33"/>
                    <a:pt x="10" y="42"/>
                    <a:pt x="21" y="42"/>
                  </a:cubicBezTo>
                  <a:cubicBezTo>
                    <a:pt x="33" y="42"/>
                    <a:pt x="43" y="33"/>
                    <a:pt x="43" y="21"/>
                  </a:cubicBezTo>
                  <a:cubicBezTo>
                    <a:pt x="43" y="9"/>
                    <a:pt x="33" y="0"/>
                    <a:pt x="21" y="0"/>
                  </a:cubicBezTo>
                  <a:close/>
                  <a:moveTo>
                    <a:pt x="21" y="33"/>
                  </a:moveTo>
                  <a:cubicBezTo>
                    <a:pt x="15" y="33"/>
                    <a:pt x="9" y="28"/>
                    <a:pt x="9" y="21"/>
                  </a:cubicBezTo>
                  <a:cubicBezTo>
                    <a:pt x="9" y="14"/>
                    <a:pt x="15" y="9"/>
                    <a:pt x="21" y="9"/>
                  </a:cubicBezTo>
                  <a:cubicBezTo>
                    <a:pt x="28" y="9"/>
                    <a:pt x="33" y="14"/>
                    <a:pt x="33" y="21"/>
                  </a:cubicBezTo>
                  <a:cubicBezTo>
                    <a:pt x="33" y="28"/>
                    <a:pt x="28" y="33"/>
                    <a:pt x="21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ea typeface="华文细黑" panose="02010600040101010101" pitchFamily="2" charset="-122"/>
              </a:endParaRPr>
            </a:p>
          </p:txBody>
        </p:sp>
      </p:grpSp>
      <p:grpSp>
        <p:nvGrpSpPr>
          <p:cNvPr id="50" name="Group 22"/>
          <p:cNvGrpSpPr/>
          <p:nvPr/>
        </p:nvGrpSpPr>
        <p:grpSpPr bwMode="auto">
          <a:xfrm>
            <a:off x="4432300" y="2716213"/>
            <a:ext cx="279400" cy="285750"/>
            <a:chOff x="0" y="0"/>
            <a:chExt cx="232" cy="236"/>
          </a:xfrm>
          <a:solidFill>
            <a:srgbClr val="E81C32"/>
          </a:solidFill>
        </p:grpSpPr>
        <p:sp>
          <p:nvSpPr>
            <p:cNvPr id="51" name="Freeform 23"/>
            <p:cNvSpPr/>
            <p:nvPr/>
          </p:nvSpPr>
          <p:spPr bwMode="auto">
            <a:xfrm>
              <a:off x="0" y="0"/>
              <a:ext cx="232" cy="168"/>
            </a:xfrm>
            <a:custGeom>
              <a:avLst/>
              <a:gdLst>
                <a:gd name="T0" fmla="*/ 82 w 106"/>
                <a:gd name="T1" fmla="*/ 28 h 77"/>
                <a:gd name="T2" fmla="*/ 77 w 106"/>
                <a:gd name="T3" fmla="*/ 29 h 77"/>
                <a:gd name="T4" fmla="*/ 77 w 106"/>
                <a:gd name="T5" fmla="*/ 27 h 77"/>
                <a:gd name="T6" fmla="*/ 50 w 106"/>
                <a:gd name="T7" fmla="*/ 0 h 77"/>
                <a:gd name="T8" fmla="*/ 25 w 106"/>
                <a:gd name="T9" fmla="*/ 22 h 77"/>
                <a:gd name="T10" fmla="*/ 17 w 106"/>
                <a:gd name="T11" fmla="*/ 23 h 77"/>
                <a:gd name="T12" fmla="*/ 17 w 106"/>
                <a:gd name="T13" fmla="*/ 23 h 77"/>
                <a:gd name="T14" fmla="*/ 6 w 106"/>
                <a:gd name="T15" fmla="*/ 39 h 77"/>
                <a:gd name="T16" fmla="*/ 8 w 106"/>
                <a:gd name="T17" fmla="*/ 46 h 77"/>
                <a:gd name="T18" fmla="*/ 0 w 106"/>
                <a:gd name="T19" fmla="*/ 60 h 77"/>
                <a:gd name="T20" fmla="*/ 17 w 106"/>
                <a:gd name="T21" fmla="*/ 77 h 77"/>
                <a:gd name="T22" fmla="*/ 35 w 106"/>
                <a:gd name="T23" fmla="*/ 77 h 77"/>
                <a:gd name="T24" fmla="*/ 39 w 106"/>
                <a:gd name="T25" fmla="*/ 73 h 77"/>
                <a:gd name="T26" fmla="*/ 35 w 106"/>
                <a:gd name="T27" fmla="*/ 68 h 77"/>
                <a:gd name="T28" fmla="*/ 17 w 106"/>
                <a:gd name="T29" fmla="*/ 68 h 77"/>
                <a:gd name="T30" fmla="*/ 9 w 106"/>
                <a:gd name="T31" fmla="*/ 60 h 77"/>
                <a:gd name="T32" fmla="*/ 16 w 106"/>
                <a:gd name="T33" fmla="*/ 53 h 77"/>
                <a:gd name="T34" fmla="*/ 20 w 106"/>
                <a:gd name="T35" fmla="*/ 50 h 77"/>
                <a:gd name="T36" fmla="*/ 18 w 106"/>
                <a:gd name="T37" fmla="*/ 45 h 77"/>
                <a:gd name="T38" fmla="*/ 15 w 106"/>
                <a:gd name="T39" fmla="*/ 39 h 77"/>
                <a:gd name="T40" fmla="*/ 20 w 106"/>
                <a:gd name="T41" fmla="*/ 32 h 77"/>
                <a:gd name="T42" fmla="*/ 20 w 106"/>
                <a:gd name="T43" fmla="*/ 32 h 77"/>
                <a:gd name="T44" fmla="*/ 27 w 106"/>
                <a:gd name="T45" fmla="*/ 32 h 77"/>
                <a:gd name="T46" fmla="*/ 31 w 106"/>
                <a:gd name="T47" fmla="*/ 32 h 77"/>
                <a:gd name="T48" fmla="*/ 34 w 106"/>
                <a:gd name="T49" fmla="*/ 28 h 77"/>
                <a:gd name="T50" fmla="*/ 33 w 106"/>
                <a:gd name="T51" fmla="*/ 27 h 77"/>
                <a:gd name="T52" fmla="*/ 33 w 106"/>
                <a:gd name="T53" fmla="*/ 27 h 77"/>
                <a:gd name="T54" fmla="*/ 50 w 106"/>
                <a:gd name="T55" fmla="*/ 9 h 77"/>
                <a:gd name="T56" fmla="*/ 67 w 106"/>
                <a:gd name="T57" fmla="*/ 27 h 77"/>
                <a:gd name="T58" fmla="*/ 65 w 106"/>
                <a:gd name="T59" fmla="*/ 35 h 77"/>
                <a:gd name="T60" fmla="*/ 66 w 106"/>
                <a:gd name="T61" fmla="*/ 41 h 77"/>
                <a:gd name="T62" fmla="*/ 72 w 106"/>
                <a:gd name="T63" fmla="*/ 41 h 77"/>
                <a:gd name="T64" fmla="*/ 82 w 106"/>
                <a:gd name="T65" fmla="*/ 38 h 77"/>
                <a:gd name="T66" fmla="*/ 97 w 106"/>
                <a:gd name="T67" fmla="*/ 53 h 77"/>
                <a:gd name="T68" fmla="*/ 82 w 106"/>
                <a:gd name="T69" fmla="*/ 68 h 77"/>
                <a:gd name="T70" fmla="*/ 71 w 106"/>
                <a:gd name="T71" fmla="*/ 68 h 77"/>
                <a:gd name="T72" fmla="*/ 67 w 106"/>
                <a:gd name="T73" fmla="*/ 73 h 77"/>
                <a:gd name="T74" fmla="*/ 71 w 106"/>
                <a:gd name="T75" fmla="*/ 77 h 77"/>
                <a:gd name="T76" fmla="*/ 82 w 106"/>
                <a:gd name="T77" fmla="*/ 77 h 77"/>
                <a:gd name="T78" fmla="*/ 106 w 106"/>
                <a:gd name="T79" fmla="*/ 53 h 77"/>
                <a:gd name="T80" fmla="*/ 82 w 106"/>
                <a:gd name="T81" fmla="*/ 2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6" h="77">
                  <a:moveTo>
                    <a:pt x="82" y="28"/>
                  </a:moveTo>
                  <a:cubicBezTo>
                    <a:pt x="80" y="28"/>
                    <a:pt x="78" y="29"/>
                    <a:pt x="77" y="29"/>
                  </a:cubicBezTo>
                  <a:cubicBezTo>
                    <a:pt x="77" y="28"/>
                    <a:pt x="77" y="27"/>
                    <a:pt x="77" y="27"/>
                  </a:cubicBezTo>
                  <a:cubicBezTo>
                    <a:pt x="77" y="12"/>
                    <a:pt x="65" y="0"/>
                    <a:pt x="50" y="0"/>
                  </a:cubicBezTo>
                  <a:cubicBezTo>
                    <a:pt x="37" y="0"/>
                    <a:pt x="27" y="10"/>
                    <a:pt x="25" y="22"/>
                  </a:cubicBezTo>
                  <a:cubicBezTo>
                    <a:pt x="22" y="22"/>
                    <a:pt x="19" y="22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0" y="26"/>
                    <a:pt x="6" y="32"/>
                    <a:pt x="6" y="39"/>
                  </a:cubicBezTo>
                  <a:cubicBezTo>
                    <a:pt x="6" y="41"/>
                    <a:pt x="7" y="44"/>
                    <a:pt x="8" y="46"/>
                  </a:cubicBezTo>
                  <a:cubicBezTo>
                    <a:pt x="3" y="49"/>
                    <a:pt x="0" y="55"/>
                    <a:pt x="0" y="60"/>
                  </a:cubicBezTo>
                  <a:cubicBezTo>
                    <a:pt x="0" y="70"/>
                    <a:pt x="8" y="77"/>
                    <a:pt x="17" y="77"/>
                  </a:cubicBezTo>
                  <a:cubicBezTo>
                    <a:pt x="35" y="77"/>
                    <a:pt x="35" y="77"/>
                    <a:pt x="35" y="77"/>
                  </a:cubicBezTo>
                  <a:cubicBezTo>
                    <a:pt x="37" y="77"/>
                    <a:pt x="39" y="75"/>
                    <a:pt x="39" y="73"/>
                  </a:cubicBezTo>
                  <a:cubicBezTo>
                    <a:pt x="39" y="70"/>
                    <a:pt x="37" y="68"/>
                    <a:pt x="35" y="68"/>
                  </a:cubicBezTo>
                  <a:cubicBezTo>
                    <a:pt x="17" y="68"/>
                    <a:pt x="17" y="68"/>
                    <a:pt x="17" y="68"/>
                  </a:cubicBezTo>
                  <a:cubicBezTo>
                    <a:pt x="13" y="68"/>
                    <a:pt x="9" y="65"/>
                    <a:pt x="9" y="60"/>
                  </a:cubicBezTo>
                  <a:cubicBezTo>
                    <a:pt x="9" y="57"/>
                    <a:pt x="12" y="53"/>
                    <a:pt x="16" y="53"/>
                  </a:cubicBezTo>
                  <a:cubicBezTo>
                    <a:pt x="18" y="53"/>
                    <a:pt x="19" y="51"/>
                    <a:pt x="20" y="50"/>
                  </a:cubicBezTo>
                  <a:cubicBezTo>
                    <a:pt x="20" y="48"/>
                    <a:pt x="20" y="46"/>
                    <a:pt x="18" y="45"/>
                  </a:cubicBezTo>
                  <a:cubicBezTo>
                    <a:pt x="16" y="43"/>
                    <a:pt x="15" y="41"/>
                    <a:pt x="15" y="39"/>
                  </a:cubicBezTo>
                  <a:cubicBezTo>
                    <a:pt x="15" y="36"/>
                    <a:pt x="17" y="33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1"/>
                    <a:pt x="25" y="31"/>
                    <a:pt x="27" y="32"/>
                  </a:cubicBezTo>
                  <a:cubicBezTo>
                    <a:pt x="28" y="33"/>
                    <a:pt x="30" y="33"/>
                    <a:pt x="31" y="32"/>
                  </a:cubicBezTo>
                  <a:cubicBezTo>
                    <a:pt x="33" y="31"/>
                    <a:pt x="34" y="30"/>
                    <a:pt x="34" y="28"/>
                  </a:cubicBezTo>
                  <a:cubicBezTo>
                    <a:pt x="33" y="28"/>
                    <a:pt x="33" y="27"/>
                    <a:pt x="33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3" y="17"/>
                    <a:pt x="41" y="9"/>
                    <a:pt x="50" y="9"/>
                  </a:cubicBezTo>
                  <a:cubicBezTo>
                    <a:pt x="60" y="9"/>
                    <a:pt x="67" y="17"/>
                    <a:pt x="67" y="27"/>
                  </a:cubicBezTo>
                  <a:cubicBezTo>
                    <a:pt x="67" y="30"/>
                    <a:pt x="67" y="33"/>
                    <a:pt x="65" y="35"/>
                  </a:cubicBezTo>
                  <a:cubicBezTo>
                    <a:pt x="64" y="37"/>
                    <a:pt x="64" y="40"/>
                    <a:pt x="66" y="41"/>
                  </a:cubicBezTo>
                  <a:cubicBezTo>
                    <a:pt x="68" y="43"/>
                    <a:pt x="70" y="43"/>
                    <a:pt x="72" y="41"/>
                  </a:cubicBezTo>
                  <a:cubicBezTo>
                    <a:pt x="74" y="40"/>
                    <a:pt x="77" y="38"/>
                    <a:pt x="82" y="38"/>
                  </a:cubicBezTo>
                  <a:cubicBezTo>
                    <a:pt x="90" y="38"/>
                    <a:pt x="97" y="44"/>
                    <a:pt x="97" y="53"/>
                  </a:cubicBezTo>
                  <a:cubicBezTo>
                    <a:pt x="97" y="61"/>
                    <a:pt x="90" y="68"/>
                    <a:pt x="82" y="68"/>
                  </a:cubicBezTo>
                  <a:cubicBezTo>
                    <a:pt x="71" y="68"/>
                    <a:pt x="71" y="68"/>
                    <a:pt x="71" y="68"/>
                  </a:cubicBezTo>
                  <a:cubicBezTo>
                    <a:pt x="69" y="68"/>
                    <a:pt x="67" y="70"/>
                    <a:pt x="67" y="73"/>
                  </a:cubicBezTo>
                  <a:cubicBezTo>
                    <a:pt x="67" y="75"/>
                    <a:pt x="69" y="77"/>
                    <a:pt x="71" y="77"/>
                  </a:cubicBezTo>
                  <a:cubicBezTo>
                    <a:pt x="82" y="77"/>
                    <a:pt x="82" y="77"/>
                    <a:pt x="82" y="77"/>
                  </a:cubicBezTo>
                  <a:cubicBezTo>
                    <a:pt x="95" y="77"/>
                    <a:pt x="106" y="66"/>
                    <a:pt x="106" y="53"/>
                  </a:cubicBezTo>
                  <a:cubicBezTo>
                    <a:pt x="106" y="39"/>
                    <a:pt x="95" y="28"/>
                    <a:pt x="82" y="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52" name="Freeform 24"/>
            <p:cNvSpPr/>
            <p:nvPr/>
          </p:nvSpPr>
          <p:spPr bwMode="auto">
            <a:xfrm>
              <a:off x="70" y="94"/>
              <a:ext cx="92" cy="142"/>
            </a:xfrm>
            <a:custGeom>
              <a:avLst/>
              <a:gdLst>
                <a:gd name="T0" fmla="*/ 33 w 42"/>
                <a:gd name="T1" fmla="*/ 41 h 65"/>
                <a:gd name="T2" fmla="*/ 26 w 42"/>
                <a:gd name="T3" fmla="*/ 49 h 65"/>
                <a:gd name="T4" fmla="*/ 26 w 42"/>
                <a:gd name="T5" fmla="*/ 5 h 65"/>
                <a:gd name="T6" fmla="*/ 21 w 42"/>
                <a:gd name="T7" fmla="*/ 0 h 65"/>
                <a:gd name="T8" fmla="*/ 16 w 42"/>
                <a:gd name="T9" fmla="*/ 5 h 65"/>
                <a:gd name="T10" fmla="*/ 16 w 42"/>
                <a:gd name="T11" fmla="*/ 49 h 65"/>
                <a:gd name="T12" fmla="*/ 9 w 42"/>
                <a:gd name="T13" fmla="*/ 41 h 65"/>
                <a:gd name="T14" fmla="*/ 2 w 42"/>
                <a:gd name="T15" fmla="*/ 41 h 65"/>
                <a:gd name="T16" fmla="*/ 2 w 42"/>
                <a:gd name="T17" fmla="*/ 48 h 65"/>
                <a:gd name="T18" fmla="*/ 18 w 42"/>
                <a:gd name="T19" fmla="*/ 63 h 65"/>
                <a:gd name="T20" fmla="*/ 21 w 42"/>
                <a:gd name="T21" fmla="*/ 65 h 65"/>
                <a:gd name="T22" fmla="*/ 24 w 42"/>
                <a:gd name="T23" fmla="*/ 63 h 65"/>
                <a:gd name="T24" fmla="*/ 40 w 42"/>
                <a:gd name="T25" fmla="*/ 48 h 65"/>
                <a:gd name="T26" fmla="*/ 40 w 42"/>
                <a:gd name="T27" fmla="*/ 41 h 65"/>
                <a:gd name="T28" fmla="*/ 33 w 42"/>
                <a:gd name="T29" fmla="*/ 4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" h="65">
                  <a:moveTo>
                    <a:pt x="33" y="41"/>
                  </a:moveTo>
                  <a:cubicBezTo>
                    <a:pt x="26" y="49"/>
                    <a:pt x="26" y="49"/>
                    <a:pt x="26" y="49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3"/>
                    <a:pt x="24" y="0"/>
                    <a:pt x="21" y="0"/>
                  </a:cubicBezTo>
                  <a:cubicBezTo>
                    <a:pt x="18" y="0"/>
                    <a:pt x="16" y="3"/>
                    <a:pt x="16" y="5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7" y="39"/>
                    <a:pt x="4" y="39"/>
                    <a:pt x="2" y="41"/>
                  </a:cubicBezTo>
                  <a:cubicBezTo>
                    <a:pt x="0" y="43"/>
                    <a:pt x="0" y="46"/>
                    <a:pt x="2" y="48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19" y="64"/>
                    <a:pt x="20" y="65"/>
                    <a:pt x="21" y="65"/>
                  </a:cubicBezTo>
                  <a:cubicBezTo>
                    <a:pt x="22" y="65"/>
                    <a:pt x="23" y="64"/>
                    <a:pt x="24" y="63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2" y="46"/>
                    <a:pt x="42" y="43"/>
                    <a:pt x="40" y="41"/>
                  </a:cubicBezTo>
                  <a:cubicBezTo>
                    <a:pt x="38" y="39"/>
                    <a:pt x="35" y="39"/>
                    <a:pt x="33" y="4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ea typeface="华文细黑" panose="02010600040101010101" pitchFamily="2" charset="-122"/>
              </a:endParaRPr>
            </a:p>
          </p:txBody>
        </p:sp>
      </p:grpSp>
      <p:grpSp>
        <p:nvGrpSpPr>
          <p:cNvPr id="54" name="Group 25"/>
          <p:cNvGrpSpPr/>
          <p:nvPr/>
        </p:nvGrpSpPr>
        <p:grpSpPr bwMode="auto">
          <a:xfrm>
            <a:off x="3162300" y="2738438"/>
            <a:ext cx="285750" cy="241300"/>
            <a:chOff x="0" y="0"/>
            <a:chExt cx="235" cy="20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55" name="Freeform 26"/>
            <p:cNvSpPr>
              <a:spLocks noEditPoints="1"/>
            </p:cNvSpPr>
            <p:nvPr/>
          </p:nvSpPr>
          <p:spPr bwMode="auto">
            <a:xfrm>
              <a:off x="0" y="0"/>
              <a:ext cx="235" cy="200"/>
            </a:xfrm>
            <a:custGeom>
              <a:avLst/>
              <a:gdLst>
                <a:gd name="T0" fmla="*/ 94 w 108"/>
                <a:gd name="T1" fmla="*/ 15 h 92"/>
                <a:gd name="T2" fmla="*/ 77 w 108"/>
                <a:gd name="T3" fmla="*/ 15 h 92"/>
                <a:gd name="T4" fmla="*/ 77 w 108"/>
                <a:gd name="T5" fmla="*/ 14 h 92"/>
                <a:gd name="T6" fmla="*/ 77 w 108"/>
                <a:gd name="T7" fmla="*/ 11 h 92"/>
                <a:gd name="T8" fmla="*/ 66 w 108"/>
                <a:gd name="T9" fmla="*/ 0 h 92"/>
                <a:gd name="T10" fmla="*/ 54 w 108"/>
                <a:gd name="T11" fmla="*/ 0 h 92"/>
                <a:gd name="T12" fmla="*/ 43 w 108"/>
                <a:gd name="T13" fmla="*/ 11 h 92"/>
                <a:gd name="T14" fmla="*/ 43 w 108"/>
                <a:gd name="T15" fmla="*/ 15 h 92"/>
                <a:gd name="T16" fmla="*/ 14 w 108"/>
                <a:gd name="T17" fmla="*/ 15 h 92"/>
                <a:gd name="T18" fmla="*/ 0 w 108"/>
                <a:gd name="T19" fmla="*/ 29 h 92"/>
                <a:gd name="T20" fmla="*/ 0 w 108"/>
                <a:gd name="T21" fmla="*/ 78 h 92"/>
                <a:gd name="T22" fmla="*/ 14 w 108"/>
                <a:gd name="T23" fmla="*/ 92 h 92"/>
                <a:gd name="T24" fmla="*/ 94 w 108"/>
                <a:gd name="T25" fmla="*/ 92 h 92"/>
                <a:gd name="T26" fmla="*/ 108 w 108"/>
                <a:gd name="T27" fmla="*/ 78 h 92"/>
                <a:gd name="T28" fmla="*/ 108 w 108"/>
                <a:gd name="T29" fmla="*/ 29 h 92"/>
                <a:gd name="T30" fmla="*/ 94 w 108"/>
                <a:gd name="T31" fmla="*/ 15 h 92"/>
                <a:gd name="T32" fmla="*/ 10 w 108"/>
                <a:gd name="T33" fmla="*/ 78 h 92"/>
                <a:gd name="T34" fmla="*/ 10 w 108"/>
                <a:gd name="T35" fmla="*/ 29 h 92"/>
                <a:gd name="T36" fmla="*/ 14 w 108"/>
                <a:gd name="T37" fmla="*/ 24 h 92"/>
                <a:gd name="T38" fmla="*/ 26 w 108"/>
                <a:gd name="T39" fmla="*/ 24 h 92"/>
                <a:gd name="T40" fmla="*/ 26 w 108"/>
                <a:gd name="T41" fmla="*/ 83 h 92"/>
                <a:gd name="T42" fmla="*/ 14 w 108"/>
                <a:gd name="T43" fmla="*/ 83 h 92"/>
                <a:gd name="T44" fmla="*/ 10 w 108"/>
                <a:gd name="T45" fmla="*/ 78 h 92"/>
                <a:gd name="T46" fmla="*/ 99 w 108"/>
                <a:gd name="T47" fmla="*/ 78 h 92"/>
                <a:gd name="T48" fmla="*/ 94 w 108"/>
                <a:gd name="T49" fmla="*/ 83 h 92"/>
                <a:gd name="T50" fmla="*/ 35 w 108"/>
                <a:gd name="T51" fmla="*/ 83 h 92"/>
                <a:gd name="T52" fmla="*/ 35 w 108"/>
                <a:gd name="T53" fmla="*/ 24 h 92"/>
                <a:gd name="T54" fmla="*/ 43 w 108"/>
                <a:gd name="T55" fmla="*/ 24 h 92"/>
                <a:gd name="T56" fmla="*/ 77 w 108"/>
                <a:gd name="T57" fmla="*/ 24 h 92"/>
                <a:gd name="T58" fmla="*/ 94 w 108"/>
                <a:gd name="T59" fmla="*/ 24 h 92"/>
                <a:gd name="T60" fmla="*/ 99 w 108"/>
                <a:gd name="T61" fmla="*/ 29 h 92"/>
                <a:gd name="T62" fmla="*/ 99 w 108"/>
                <a:gd name="T63" fmla="*/ 7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8" h="92">
                  <a:moveTo>
                    <a:pt x="94" y="15"/>
                  </a:moveTo>
                  <a:cubicBezTo>
                    <a:pt x="77" y="15"/>
                    <a:pt x="77" y="15"/>
                    <a:pt x="77" y="15"/>
                  </a:cubicBezTo>
                  <a:cubicBezTo>
                    <a:pt x="77" y="14"/>
                    <a:pt x="77" y="14"/>
                    <a:pt x="77" y="14"/>
                  </a:cubicBezTo>
                  <a:cubicBezTo>
                    <a:pt x="77" y="11"/>
                    <a:pt x="77" y="11"/>
                    <a:pt x="77" y="11"/>
                  </a:cubicBezTo>
                  <a:cubicBezTo>
                    <a:pt x="77" y="5"/>
                    <a:pt x="72" y="0"/>
                    <a:pt x="6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48" y="0"/>
                    <a:pt x="43" y="5"/>
                    <a:pt x="43" y="11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7" y="15"/>
                    <a:pt x="0" y="21"/>
                    <a:pt x="0" y="29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6"/>
                    <a:pt x="6" y="92"/>
                    <a:pt x="14" y="92"/>
                  </a:cubicBezTo>
                  <a:cubicBezTo>
                    <a:pt x="94" y="92"/>
                    <a:pt x="94" y="92"/>
                    <a:pt x="94" y="92"/>
                  </a:cubicBezTo>
                  <a:cubicBezTo>
                    <a:pt x="101" y="92"/>
                    <a:pt x="108" y="86"/>
                    <a:pt x="108" y="78"/>
                  </a:cubicBezTo>
                  <a:cubicBezTo>
                    <a:pt x="108" y="29"/>
                    <a:pt x="108" y="29"/>
                    <a:pt x="108" y="29"/>
                  </a:cubicBezTo>
                  <a:cubicBezTo>
                    <a:pt x="108" y="21"/>
                    <a:pt x="101" y="15"/>
                    <a:pt x="94" y="15"/>
                  </a:cubicBezTo>
                  <a:close/>
                  <a:moveTo>
                    <a:pt x="10" y="78"/>
                  </a:moveTo>
                  <a:cubicBezTo>
                    <a:pt x="10" y="29"/>
                    <a:pt x="10" y="29"/>
                    <a:pt x="10" y="29"/>
                  </a:cubicBezTo>
                  <a:cubicBezTo>
                    <a:pt x="10" y="27"/>
                    <a:pt x="12" y="24"/>
                    <a:pt x="14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14" y="83"/>
                    <a:pt x="14" y="83"/>
                    <a:pt x="14" y="83"/>
                  </a:cubicBezTo>
                  <a:cubicBezTo>
                    <a:pt x="11" y="83"/>
                    <a:pt x="10" y="80"/>
                    <a:pt x="10" y="78"/>
                  </a:cubicBezTo>
                  <a:close/>
                  <a:moveTo>
                    <a:pt x="99" y="78"/>
                  </a:moveTo>
                  <a:cubicBezTo>
                    <a:pt x="99" y="80"/>
                    <a:pt x="96" y="83"/>
                    <a:pt x="94" y="83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77" y="24"/>
                    <a:pt x="77" y="24"/>
                    <a:pt x="77" y="24"/>
                  </a:cubicBezTo>
                  <a:cubicBezTo>
                    <a:pt x="94" y="24"/>
                    <a:pt x="94" y="24"/>
                    <a:pt x="94" y="24"/>
                  </a:cubicBezTo>
                  <a:cubicBezTo>
                    <a:pt x="96" y="24"/>
                    <a:pt x="99" y="27"/>
                    <a:pt x="99" y="29"/>
                  </a:cubicBezTo>
                  <a:lnTo>
                    <a:pt x="99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57" name="Freeform 27"/>
            <p:cNvSpPr>
              <a:spLocks noEditPoints="1"/>
            </p:cNvSpPr>
            <p:nvPr/>
          </p:nvSpPr>
          <p:spPr bwMode="auto">
            <a:xfrm>
              <a:off x="93" y="83"/>
              <a:ext cx="74" cy="74"/>
            </a:xfrm>
            <a:custGeom>
              <a:avLst/>
              <a:gdLst>
                <a:gd name="T0" fmla="*/ 17 w 34"/>
                <a:gd name="T1" fmla="*/ 0 h 34"/>
                <a:gd name="T2" fmla="*/ 0 w 34"/>
                <a:gd name="T3" fmla="*/ 17 h 34"/>
                <a:gd name="T4" fmla="*/ 17 w 34"/>
                <a:gd name="T5" fmla="*/ 34 h 34"/>
                <a:gd name="T6" fmla="*/ 34 w 34"/>
                <a:gd name="T7" fmla="*/ 17 h 34"/>
                <a:gd name="T8" fmla="*/ 17 w 34"/>
                <a:gd name="T9" fmla="*/ 0 h 34"/>
                <a:gd name="T10" fmla="*/ 17 w 34"/>
                <a:gd name="T11" fmla="*/ 25 h 34"/>
                <a:gd name="T12" fmla="*/ 9 w 34"/>
                <a:gd name="T13" fmla="*/ 17 h 34"/>
                <a:gd name="T14" fmla="*/ 17 w 34"/>
                <a:gd name="T15" fmla="*/ 10 h 34"/>
                <a:gd name="T16" fmla="*/ 25 w 34"/>
                <a:gd name="T17" fmla="*/ 17 h 34"/>
                <a:gd name="T18" fmla="*/ 17 w 34"/>
                <a:gd name="T19" fmla="*/ 2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4">
                  <a:moveTo>
                    <a:pt x="17" y="0"/>
                  </a:moveTo>
                  <a:cubicBezTo>
                    <a:pt x="8" y="0"/>
                    <a:pt x="0" y="8"/>
                    <a:pt x="0" y="17"/>
                  </a:cubicBezTo>
                  <a:cubicBezTo>
                    <a:pt x="0" y="27"/>
                    <a:pt x="8" y="34"/>
                    <a:pt x="17" y="34"/>
                  </a:cubicBezTo>
                  <a:cubicBezTo>
                    <a:pt x="26" y="34"/>
                    <a:pt x="34" y="27"/>
                    <a:pt x="34" y="17"/>
                  </a:cubicBezTo>
                  <a:cubicBezTo>
                    <a:pt x="34" y="8"/>
                    <a:pt x="26" y="0"/>
                    <a:pt x="17" y="0"/>
                  </a:cubicBezTo>
                  <a:close/>
                  <a:moveTo>
                    <a:pt x="17" y="25"/>
                  </a:moveTo>
                  <a:cubicBezTo>
                    <a:pt x="13" y="25"/>
                    <a:pt x="9" y="21"/>
                    <a:pt x="9" y="17"/>
                  </a:cubicBezTo>
                  <a:cubicBezTo>
                    <a:pt x="9" y="13"/>
                    <a:pt x="13" y="10"/>
                    <a:pt x="17" y="10"/>
                  </a:cubicBezTo>
                  <a:cubicBezTo>
                    <a:pt x="21" y="10"/>
                    <a:pt x="25" y="13"/>
                    <a:pt x="25" y="17"/>
                  </a:cubicBezTo>
                  <a:cubicBezTo>
                    <a:pt x="25" y="21"/>
                    <a:pt x="21" y="25"/>
                    <a:pt x="17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ea typeface="华文细黑" panose="02010600040101010101" pitchFamily="2" charset="-122"/>
              </a:endParaRPr>
            </a:p>
          </p:txBody>
        </p:sp>
      </p:grpSp>
      <p:grpSp>
        <p:nvGrpSpPr>
          <p:cNvPr id="58" name="Group 28"/>
          <p:cNvGrpSpPr/>
          <p:nvPr/>
        </p:nvGrpSpPr>
        <p:grpSpPr bwMode="auto">
          <a:xfrm>
            <a:off x="6996113" y="2720975"/>
            <a:ext cx="279400" cy="276225"/>
            <a:chOff x="0" y="0"/>
            <a:chExt cx="231" cy="230"/>
          </a:xfrm>
          <a:solidFill>
            <a:srgbClr val="D20000"/>
          </a:solidFill>
        </p:grpSpPr>
        <p:sp>
          <p:nvSpPr>
            <p:cNvPr id="59" name="Freeform 29"/>
            <p:cNvSpPr>
              <a:spLocks noEditPoints="1"/>
            </p:cNvSpPr>
            <p:nvPr/>
          </p:nvSpPr>
          <p:spPr bwMode="auto">
            <a:xfrm>
              <a:off x="0" y="0"/>
              <a:ext cx="231" cy="230"/>
            </a:xfrm>
            <a:custGeom>
              <a:avLst/>
              <a:gdLst>
                <a:gd name="T0" fmla="*/ 53 w 106"/>
                <a:gd name="T1" fmla="*/ 106 h 106"/>
                <a:gd name="T2" fmla="*/ 0 w 106"/>
                <a:gd name="T3" fmla="*/ 53 h 106"/>
                <a:gd name="T4" fmla="*/ 53 w 106"/>
                <a:gd name="T5" fmla="*/ 0 h 106"/>
                <a:gd name="T6" fmla="*/ 106 w 106"/>
                <a:gd name="T7" fmla="*/ 53 h 106"/>
                <a:gd name="T8" fmla="*/ 53 w 106"/>
                <a:gd name="T9" fmla="*/ 106 h 106"/>
                <a:gd name="T10" fmla="*/ 53 w 106"/>
                <a:gd name="T11" fmla="*/ 9 h 106"/>
                <a:gd name="T12" fmla="*/ 9 w 106"/>
                <a:gd name="T13" fmla="*/ 53 h 106"/>
                <a:gd name="T14" fmla="*/ 53 w 106"/>
                <a:gd name="T15" fmla="*/ 97 h 106"/>
                <a:gd name="T16" fmla="*/ 97 w 106"/>
                <a:gd name="T17" fmla="*/ 53 h 106"/>
                <a:gd name="T18" fmla="*/ 53 w 106"/>
                <a:gd name="T19" fmla="*/ 9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" h="106">
                  <a:moveTo>
                    <a:pt x="53" y="106"/>
                  </a:moveTo>
                  <a:cubicBezTo>
                    <a:pt x="24" y="106"/>
                    <a:pt x="0" y="82"/>
                    <a:pt x="0" y="53"/>
                  </a:cubicBezTo>
                  <a:cubicBezTo>
                    <a:pt x="0" y="24"/>
                    <a:pt x="24" y="0"/>
                    <a:pt x="53" y="0"/>
                  </a:cubicBezTo>
                  <a:cubicBezTo>
                    <a:pt x="82" y="0"/>
                    <a:pt x="106" y="24"/>
                    <a:pt x="106" y="53"/>
                  </a:cubicBezTo>
                  <a:cubicBezTo>
                    <a:pt x="106" y="82"/>
                    <a:pt x="82" y="106"/>
                    <a:pt x="53" y="106"/>
                  </a:cubicBezTo>
                  <a:close/>
                  <a:moveTo>
                    <a:pt x="53" y="9"/>
                  </a:moveTo>
                  <a:cubicBezTo>
                    <a:pt x="29" y="9"/>
                    <a:pt x="9" y="29"/>
                    <a:pt x="9" y="53"/>
                  </a:cubicBezTo>
                  <a:cubicBezTo>
                    <a:pt x="9" y="77"/>
                    <a:pt x="29" y="97"/>
                    <a:pt x="53" y="97"/>
                  </a:cubicBezTo>
                  <a:cubicBezTo>
                    <a:pt x="77" y="97"/>
                    <a:pt x="97" y="77"/>
                    <a:pt x="97" y="53"/>
                  </a:cubicBezTo>
                  <a:cubicBezTo>
                    <a:pt x="97" y="29"/>
                    <a:pt x="77" y="9"/>
                    <a:pt x="53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60" name="Freeform 30"/>
            <p:cNvSpPr/>
            <p:nvPr/>
          </p:nvSpPr>
          <p:spPr bwMode="auto">
            <a:xfrm>
              <a:off x="104" y="43"/>
              <a:ext cx="72" cy="81"/>
            </a:xfrm>
            <a:custGeom>
              <a:avLst/>
              <a:gdLst>
                <a:gd name="T0" fmla="*/ 28 w 33"/>
                <a:gd name="T1" fmla="*/ 37 h 37"/>
                <a:gd name="T2" fmla="*/ 5 w 33"/>
                <a:gd name="T3" fmla="*/ 37 h 37"/>
                <a:gd name="T4" fmla="*/ 0 w 33"/>
                <a:gd name="T5" fmla="*/ 33 h 37"/>
                <a:gd name="T6" fmla="*/ 0 w 33"/>
                <a:gd name="T7" fmla="*/ 5 h 37"/>
                <a:gd name="T8" fmla="*/ 5 w 33"/>
                <a:gd name="T9" fmla="*/ 0 h 37"/>
                <a:gd name="T10" fmla="*/ 9 w 33"/>
                <a:gd name="T11" fmla="*/ 5 h 37"/>
                <a:gd name="T12" fmla="*/ 9 w 33"/>
                <a:gd name="T13" fmla="*/ 28 h 37"/>
                <a:gd name="T14" fmla="*/ 28 w 33"/>
                <a:gd name="T15" fmla="*/ 28 h 37"/>
                <a:gd name="T16" fmla="*/ 33 w 33"/>
                <a:gd name="T17" fmla="*/ 33 h 37"/>
                <a:gd name="T18" fmla="*/ 28 w 33"/>
                <a:gd name="T1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37">
                  <a:moveTo>
                    <a:pt x="28" y="37"/>
                  </a:moveTo>
                  <a:cubicBezTo>
                    <a:pt x="5" y="37"/>
                    <a:pt x="5" y="37"/>
                    <a:pt x="5" y="37"/>
                  </a:cubicBezTo>
                  <a:cubicBezTo>
                    <a:pt x="2" y="37"/>
                    <a:pt x="0" y="35"/>
                    <a:pt x="0" y="3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31" y="28"/>
                    <a:pt x="33" y="30"/>
                    <a:pt x="33" y="33"/>
                  </a:cubicBezTo>
                  <a:cubicBezTo>
                    <a:pt x="33" y="35"/>
                    <a:pt x="31" y="37"/>
                    <a:pt x="28" y="3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ea typeface="华文细黑" panose="02010600040101010101" pitchFamily="2" charset="-122"/>
              </a:endParaRPr>
            </a:p>
          </p:txBody>
        </p:sp>
      </p:grpSp>
      <p:sp>
        <p:nvSpPr>
          <p:cNvPr id="61" name="Rectangle 31"/>
          <p:cNvSpPr>
            <a:spLocks noChangeArrowheads="1"/>
          </p:cNvSpPr>
          <p:nvPr/>
        </p:nvSpPr>
        <p:spPr bwMode="auto">
          <a:xfrm>
            <a:off x="1036638" y="3986213"/>
            <a:ext cx="19431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添加标题文本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algn="ctr">
              <a:lnSpc>
                <a:spcPct val="120000"/>
              </a:lnSpc>
            </a:pP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ea typeface="华文细黑" panose="02010600040101010101" pitchFamily="2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ea typeface="华文细黑" panose="02010600040101010101" pitchFamily="2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ea typeface="华文细黑" panose="02010600040101010101" pitchFamily="2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65000"/>
                  <a:lumOff val="35000"/>
                </a:schemeClr>
              </a:solidFill>
              <a:ea typeface="华文细黑" panose="02010600040101010101" pitchFamily="2" charset="-122"/>
            </a:endParaRPr>
          </a:p>
        </p:txBody>
      </p:sp>
      <p:sp>
        <p:nvSpPr>
          <p:cNvPr id="62" name="Rectangle 32"/>
          <p:cNvSpPr>
            <a:spLocks noChangeArrowheads="1"/>
          </p:cNvSpPr>
          <p:nvPr/>
        </p:nvSpPr>
        <p:spPr bwMode="auto">
          <a:xfrm>
            <a:off x="3595688" y="3986213"/>
            <a:ext cx="19431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zh-CN" altLang="en-US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添加标题文本</a:t>
            </a:r>
            <a:endParaRPr lang="en-US" altLang="zh-CN" sz="1000" dirty="0">
              <a:solidFill>
                <a:prstClr val="black">
                  <a:lumMod val="65000"/>
                  <a:lumOff val="35000"/>
                </a:prst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algn="ctr">
              <a:lnSpc>
                <a:spcPct val="120000"/>
              </a:lnSpc>
            </a:pP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ea typeface="华文细黑" panose="02010600040101010101" pitchFamily="2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ea typeface="华文细黑" panose="02010600040101010101" pitchFamily="2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ea typeface="华文细黑" panose="02010600040101010101" pitchFamily="2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65000"/>
                  <a:lumOff val="35000"/>
                </a:schemeClr>
              </a:solidFill>
              <a:ea typeface="华文细黑" panose="02010600040101010101" pitchFamily="2" charset="-122"/>
            </a:endParaRPr>
          </a:p>
        </p:txBody>
      </p:sp>
      <p:sp>
        <p:nvSpPr>
          <p:cNvPr id="63" name="Rectangle 33"/>
          <p:cNvSpPr>
            <a:spLocks noChangeArrowheads="1"/>
          </p:cNvSpPr>
          <p:nvPr/>
        </p:nvSpPr>
        <p:spPr bwMode="auto">
          <a:xfrm>
            <a:off x="6165850" y="3986213"/>
            <a:ext cx="19431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zh-CN" altLang="en-US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添加标题文本</a:t>
            </a:r>
            <a:endParaRPr lang="en-US" altLang="zh-CN" sz="1000" dirty="0">
              <a:solidFill>
                <a:prstClr val="black">
                  <a:lumMod val="65000"/>
                  <a:lumOff val="35000"/>
                </a:prst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algn="ctr">
              <a:lnSpc>
                <a:spcPct val="120000"/>
              </a:lnSpc>
            </a:pP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ea typeface="华文细黑" panose="02010600040101010101" pitchFamily="2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ea typeface="华文细黑" panose="02010600040101010101" pitchFamily="2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ea typeface="华文细黑" panose="02010600040101010101" pitchFamily="2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65000"/>
                  <a:lumOff val="35000"/>
                </a:schemeClr>
              </a:solidFill>
              <a:ea typeface="华文细黑" panose="02010600040101010101" pitchFamily="2" charset="-122"/>
            </a:endParaRPr>
          </a:p>
        </p:txBody>
      </p:sp>
      <p:sp>
        <p:nvSpPr>
          <p:cNvPr id="64" name="Rectangle 34"/>
          <p:cNvSpPr>
            <a:spLocks noChangeArrowheads="1"/>
          </p:cNvSpPr>
          <p:nvPr/>
        </p:nvSpPr>
        <p:spPr bwMode="auto">
          <a:xfrm>
            <a:off x="2320925" y="1006475"/>
            <a:ext cx="19431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zh-CN" altLang="en-US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添加标题文本</a:t>
            </a:r>
            <a:endParaRPr lang="en-US" altLang="zh-CN" sz="1000" dirty="0">
              <a:solidFill>
                <a:prstClr val="black">
                  <a:lumMod val="65000"/>
                  <a:lumOff val="35000"/>
                </a:prst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algn="ctr">
              <a:lnSpc>
                <a:spcPct val="120000"/>
              </a:lnSpc>
            </a:pP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ea typeface="华文细黑" panose="02010600040101010101" pitchFamily="2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ea typeface="华文细黑" panose="02010600040101010101" pitchFamily="2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ea typeface="华文细黑" panose="02010600040101010101" pitchFamily="2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65000"/>
                  <a:lumOff val="35000"/>
                </a:schemeClr>
              </a:solidFill>
              <a:ea typeface="华文细黑" panose="02010600040101010101" pitchFamily="2" charset="-122"/>
            </a:endParaRPr>
          </a:p>
        </p:txBody>
      </p:sp>
      <p:sp>
        <p:nvSpPr>
          <p:cNvPr id="65" name="Rectangle 35"/>
          <p:cNvSpPr>
            <a:spLocks noChangeArrowheads="1"/>
          </p:cNvSpPr>
          <p:nvPr/>
        </p:nvSpPr>
        <p:spPr bwMode="auto">
          <a:xfrm>
            <a:off x="4879975" y="1006475"/>
            <a:ext cx="19431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zh-CN" altLang="en-US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添加标题文本</a:t>
            </a:r>
            <a:endParaRPr lang="en-US" altLang="zh-CN" sz="1000" dirty="0">
              <a:solidFill>
                <a:prstClr val="black">
                  <a:lumMod val="65000"/>
                  <a:lumOff val="35000"/>
                </a:prst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algn="ctr">
              <a:lnSpc>
                <a:spcPct val="120000"/>
              </a:lnSpc>
            </a:pP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ea typeface="华文细黑" panose="02010600040101010101" pitchFamily="2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ea typeface="华文细黑" panose="02010600040101010101" pitchFamily="2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ea typeface="华文细黑" panose="02010600040101010101" pitchFamily="2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65000"/>
                  <a:lumOff val="35000"/>
                </a:schemeClr>
              </a:solidFill>
              <a:ea typeface="华文细黑" panose="02010600040101010101" pitchFamily="2" charset="-122"/>
            </a:endParaRPr>
          </a:p>
        </p:txBody>
      </p:sp>
      <p:sp>
        <p:nvSpPr>
          <p:cNvPr id="66" name="Line 36"/>
          <p:cNvSpPr>
            <a:spLocks noChangeShapeType="1"/>
          </p:cNvSpPr>
          <p:nvPr/>
        </p:nvSpPr>
        <p:spPr bwMode="auto">
          <a:xfrm>
            <a:off x="2000250" y="3146425"/>
            <a:ext cx="0" cy="762000"/>
          </a:xfrm>
          <a:prstGeom prst="line">
            <a:avLst/>
          </a:prstGeom>
          <a:noFill/>
          <a:ln w="6350" cmpd="sng">
            <a:solidFill>
              <a:schemeClr val="tx1">
                <a:lumMod val="75000"/>
                <a:lumOff val="25000"/>
              </a:schemeClr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7" name="Line 37"/>
          <p:cNvSpPr>
            <a:spLocks noChangeShapeType="1"/>
          </p:cNvSpPr>
          <p:nvPr/>
        </p:nvSpPr>
        <p:spPr bwMode="auto">
          <a:xfrm>
            <a:off x="3319463" y="1825625"/>
            <a:ext cx="0" cy="817563"/>
          </a:xfrm>
          <a:prstGeom prst="line">
            <a:avLst/>
          </a:prstGeom>
          <a:noFill/>
          <a:ln w="6350" cmpd="sng">
            <a:solidFill>
              <a:schemeClr val="tx1">
                <a:lumMod val="75000"/>
                <a:lumOff val="25000"/>
              </a:schemeClr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8" name="Line 38"/>
          <p:cNvSpPr>
            <a:spLocks noChangeShapeType="1"/>
          </p:cNvSpPr>
          <p:nvPr/>
        </p:nvSpPr>
        <p:spPr bwMode="auto">
          <a:xfrm>
            <a:off x="5862638" y="1825625"/>
            <a:ext cx="0" cy="817563"/>
          </a:xfrm>
          <a:prstGeom prst="line">
            <a:avLst/>
          </a:prstGeom>
          <a:noFill/>
          <a:ln w="6350" cmpd="sng">
            <a:solidFill>
              <a:schemeClr val="tx1">
                <a:lumMod val="75000"/>
                <a:lumOff val="25000"/>
              </a:schemeClr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9" name="Line 39"/>
          <p:cNvSpPr>
            <a:spLocks noChangeShapeType="1"/>
          </p:cNvSpPr>
          <p:nvPr/>
        </p:nvSpPr>
        <p:spPr bwMode="auto">
          <a:xfrm>
            <a:off x="4562475" y="3146425"/>
            <a:ext cx="0" cy="762000"/>
          </a:xfrm>
          <a:prstGeom prst="line">
            <a:avLst/>
          </a:prstGeom>
          <a:noFill/>
          <a:ln w="6350" cmpd="sng">
            <a:solidFill>
              <a:schemeClr val="tx1">
                <a:lumMod val="75000"/>
                <a:lumOff val="25000"/>
              </a:schemeClr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0" name="Line 40"/>
          <p:cNvSpPr>
            <a:spLocks noChangeShapeType="1"/>
          </p:cNvSpPr>
          <p:nvPr/>
        </p:nvSpPr>
        <p:spPr bwMode="auto">
          <a:xfrm>
            <a:off x="7143750" y="3146425"/>
            <a:ext cx="0" cy="762000"/>
          </a:xfrm>
          <a:prstGeom prst="line">
            <a:avLst/>
          </a:prstGeom>
          <a:noFill/>
          <a:ln w="6350" cmpd="sng">
            <a:solidFill>
              <a:schemeClr val="tx1">
                <a:lumMod val="75000"/>
                <a:lumOff val="25000"/>
              </a:schemeClr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1" y="246509"/>
            <a:ext cx="179511" cy="2880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ea typeface="华文细黑" panose="02010600040101010101" pitchFamily="2" charset="-122"/>
            </a:endParaRPr>
          </a:p>
        </p:txBody>
      </p:sp>
      <p:sp>
        <p:nvSpPr>
          <p:cNvPr id="73" name="Rectangle 39"/>
          <p:cNvSpPr>
            <a:spLocks noChangeArrowheads="1"/>
          </p:cNvSpPr>
          <p:nvPr/>
        </p:nvSpPr>
        <p:spPr bwMode="auto">
          <a:xfrm>
            <a:off x="323528" y="266700"/>
            <a:ext cx="27780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此处添加标题文本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7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11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12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grpId="0" nodeType="withEffect" p14:presetBounceEnd="16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6000">
                                          <p:cBhvr additive="base">
                                            <p:cTn id="18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6000">
                                          <p:cBhvr additive="base">
                                            <p:cTn id="19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1" fill="hold" grpId="0" nodeType="withEffect" p14:presetBounceEnd="56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2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2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1" fill="hold" nodeType="withEffect" p14:presetBounceEnd="76000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26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27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4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0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1" fill="hold" grpId="0" nodeType="withEffect" p14:presetBounceEnd="16000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6000">
                                          <p:cBhvr additive="base">
                                            <p:cTn id="33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6000">
                                          <p:cBhvr additive="base">
                                            <p:cTn id="34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grpId="0" nodeType="withEffect" p14:presetBounceEnd="56000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37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3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fill="hold" nodeType="withEffect" p14:presetBounceEnd="76000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41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42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1" fill="hold" grpId="0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4" fill="hold" grpId="0" nodeType="withEffect" p14:presetBounceEnd="16000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6000">
                                          <p:cBhvr additive="base">
                                            <p:cTn id="48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6000">
                                          <p:cBhvr additive="base">
                                            <p:cTn id="49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1" fill="hold" grpId="0" nodeType="withEffect" p14:presetBounceEnd="56000">
                                      <p:stCondLst>
                                        <p:cond delay="60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52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53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1" fill="hold" nodeType="withEffect" p14:presetBounceEnd="76000">
                                      <p:stCondLst>
                                        <p:cond delay="65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56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57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2" presetClass="entr" presetSubtype="4" fill="hold" grpId="0" nodeType="withEffect">
                                      <p:stCondLst>
                                        <p:cond delay="70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0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1" fill="hold" grpId="0" nodeType="withEffect" p14:presetBounceEnd="16000">
                                      <p:stCondLst>
                                        <p:cond delay="75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6000">
                                          <p:cBhvr additive="base">
                                            <p:cTn id="63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6000">
                                          <p:cBhvr additive="base">
                                            <p:cTn id="64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4" fill="hold" grpId="0" nodeType="withEffect" p14:presetBounceEnd="56000">
                                      <p:stCondLst>
                                        <p:cond delay="80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67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68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fill="hold" nodeType="withEffect" p14:presetBounceEnd="76000">
                                      <p:stCondLst>
                                        <p:cond delay="85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71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72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2" presetClass="entr" presetSubtype="1" fill="hold" grpId="0" nodeType="withEffect">
                                      <p:stCondLst>
                                        <p:cond delay="90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5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2" presetClass="entr" presetSubtype="4" fill="hold" grpId="0" nodeType="withEffect" p14:presetBounceEnd="16000">
                                      <p:stCondLst>
                                        <p:cond delay="95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6000">
                                          <p:cBhvr additive="base">
                                            <p:cTn id="78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6000">
                                          <p:cBhvr additive="base">
                                            <p:cTn id="79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2" grpId="0" animBg="1"/>
          <p:bldP spid="33" grpId="0" animBg="1"/>
          <p:bldP spid="34" grpId="0" animBg="1"/>
          <p:bldP spid="35" grpId="0" animBg="1"/>
          <p:bldP spid="36" grpId="0" animBg="1"/>
          <p:bldP spid="61" grpId="0"/>
          <p:bldP spid="62" grpId="0"/>
          <p:bldP spid="63" grpId="0"/>
          <p:bldP spid="64" grpId="0"/>
          <p:bldP spid="65" grpId="0"/>
          <p:bldP spid="66" grpId="0" animBg="1"/>
          <p:bldP spid="67" grpId="0" animBg="1"/>
          <p:bldP spid="68" grpId="0" animBg="1"/>
          <p:bldP spid="69" grpId="0" animBg="1"/>
          <p:bldP spid="7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1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1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4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0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1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grpId="0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fill="hold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1" fill="hold" grpId="0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4" fill="hold" grpId="0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1" fill="hold" grpId="0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1" fill="hold" nodeType="withEffect">
                                      <p:stCondLst>
                                        <p:cond delay="65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2" presetClass="entr" presetSubtype="4" fill="hold" grpId="0" nodeType="withEffect">
                                      <p:stCondLst>
                                        <p:cond delay="70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0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1" fill="hold" grpId="0" nodeType="withEffect">
                                      <p:stCondLst>
                                        <p:cond delay="75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4" fill="hold" grpId="0" nodeType="withEffect">
                                      <p:stCondLst>
                                        <p:cond delay="80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fill="hold" nodeType="withEffect">
                                      <p:stCondLst>
                                        <p:cond delay="85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2" presetClass="entr" presetSubtype="1" fill="hold" grpId="0" nodeType="withEffect">
                                      <p:stCondLst>
                                        <p:cond delay="90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5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2" presetClass="entr" presetSubtype="4" fill="hold" grpId="0" nodeType="withEffect">
                                      <p:stCondLst>
                                        <p:cond delay="95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2" grpId="0" animBg="1"/>
          <p:bldP spid="33" grpId="0" animBg="1"/>
          <p:bldP spid="34" grpId="0" animBg="1"/>
          <p:bldP spid="35" grpId="0" animBg="1"/>
          <p:bldP spid="36" grpId="0" animBg="1"/>
          <p:bldP spid="61" grpId="0"/>
          <p:bldP spid="62" grpId="0"/>
          <p:bldP spid="63" grpId="0"/>
          <p:bldP spid="64" grpId="0"/>
          <p:bldP spid="65" grpId="0"/>
          <p:bldP spid="66" grpId="0" animBg="1"/>
          <p:bldP spid="67" grpId="0" animBg="1"/>
          <p:bldP spid="68" grpId="0" animBg="1"/>
          <p:bldP spid="69" grpId="0" animBg="1"/>
          <p:bldP spid="70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813" name="Group 21"/>
          <p:cNvGrpSpPr/>
          <p:nvPr/>
        </p:nvGrpSpPr>
        <p:grpSpPr bwMode="auto">
          <a:xfrm>
            <a:off x="954088" y="1418828"/>
            <a:ext cx="1435100" cy="1120775"/>
            <a:chOff x="0" y="0"/>
            <a:chExt cx="1058" cy="827"/>
          </a:xfrm>
        </p:grpSpPr>
        <p:sp>
          <p:nvSpPr>
            <p:cNvPr id="33814" name="Rectangle 22" descr="0x786"/>
            <p:cNvSpPr>
              <a:spLocks noChangeArrowheads="1"/>
            </p:cNvSpPr>
            <p:nvPr/>
          </p:nvSpPr>
          <p:spPr bwMode="auto">
            <a:xfrm>
              <a:off x="0" y="0"/>
              <a:ext cx="1058" cy="799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 b="-32416"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ea typeface="华文细黑" panose="02010600040101010101" pitchFamily="2" charset="-122"/>
              </a:endParaRPr>
            </a:p>
          </p:txBody>
        </p:sp>
        <p:sp>
          <p:nvSpPr>
            <p:cNvPr id="33815" name="Rectangle 23"/>
            <p:cNvSpPr>
              <a:spLocks noChangeArrowheads="1"/>
            </p:cNvSpPr>
            <p:nvPr/>
          </p:nvSpPr>
          <p:spPr bwMode="auto">
            <a:xfrm>
              <a:off x="0" y="799"/>
              <a:ext cx="1058" cy="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ea typeface="华文细黑" panose="02010600040101010101" pitchFamily="2" charset="-122"/>
              </a:endParaRPr>
            </a:p>
          </p:txBody>
        </p:sp>
      </p:grpSp>
      <p:sp>
        <p:nvSpPr>
          <p:cNvPr id="33816" name="Rectangle 24"/>
          <p:cNvSpPr>
            <a:spLocks noChangeArrowheads="1"/>
          </p:cNvSpPr>
          <p:nvPr/>
        </p:nvSpPr>
        <p:spPr bwMode="auto">
          <a:xfrm>
            <a:off x="952500" y="2974578"/>
            <a:ext cx="1438275" cy="244475"/>
          </a:xfrm>
          <a:prstGeom prst="rect">
            <a:avLst/>
          </a:prstGeom>
          <a:noFill/>
          <a:ln w="6350" cmpd="sng">
            <a:solidFill>
              <a:schemeClr val="accent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ea typeface="华文细黑" panose="02010600040101010101" pitchFamily="2" charset="-122"/>
            </a:endParaRPr>
          </a:p>
        </p:txBody>
      </p:sp>
      <p:grpSp>
        <p:nvGrpSpPr>
          <p:cNvPr id="33817" name="Group 25"/>
          <p:cNvGrpSpPr/>
          <p:nvPr/>
        </p:nvGrpSpPr>
        <p:grpSpPr bwMode="auto">
          <a:xfrm>
            <a:off x="2887663" y="1418828"/>
            <a:ext cx="1435100" cy="1120775"/>
            <a:chOff x="0" y="0"/>
            <a:chExt cx="1058" cy="827"/>
          </a:xfrm>
        </p:grpSpPr>
        <p:sp>
          <p:nvSpPr>
            <p:cNvPr id="33818" name="Rectangle 26" descr="0115mvtps00039"/>
            <p:cNvSpPr>
              <a:spLocks noChangeArrowheads="1"/>
            </p:cNvSpPr>
            <p:nvPr/>
          </p:nvSpPr>
          <p:spPr bwMode="auto">
            <a:xfrm>
              <a:off x="0" y="0"/>
              <a:ext cx="1058" cy="799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 b="-32416"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ea typeface="华文细黑" panose="02010600040101010101" pitchFamily="2" charset="-122"/>
              </a:endParaRPr>
            </a:p>
          </p:txBody>
        </p:sp>
        <p:sp>
          <p:nvSpPr>
            <p:cNvPr id="33819" name="Rectangle 27"/>
            <p:cNvSpPr>
              <a:spLocks noChangeArrowheads="1"/>
            </p:cNvSpPr>
            <p:nvPr/>
          </p:nvSpPr>
          <p:spPr bwMode="auto">
            <a:xfrm>
              <a:off x="0" y="799"/>
              <a:ext cx="1058" cy="28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ea typeface="华文细黑" panose="02010600040101010101" pitchFamily="2" charset="-122"/>
              </a:endParaRPr>
            </a:p>
          </p:txBody>
        </p:sp>
      </p:grpSp>
      <p:sp>
        <p:nvSpPr>
          <p:cNvPr id="33820" name="Rectangle 28"/>
          <p:cNvSpPr>
            <a:spLocks noChangeArrowheads="1"/>
          </p:cNvSpPr>
          <p:nvPr/>
        </p:nvSpPr>
        <p:spPr bwMode="auto">
          <a:xfrm>
            <a:off x="2886075" y="2974578"/>
            <a:ext cx="1438275" cy="244475"/>
          </a:xfrm>
          <a:prstGeom prst="rect">
            <a:avLst/>
          </a:prstGeom>
          <a:noFill/>
          <a:ln w="6350" cmpd="sng">
            <a:solidFill>
              <a:schemeClr val="tx1">
                <a:lumMod val="75000"/>
                <a:lumOff val="2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ea typeface="华文细黑" panose="02010600040101010101" pitchFamily="2" charset="-122"/>
            </a:endParaRPr>
          </a:p>
        </p:txBody>
      </p:sp>
      <p:grpSp>
        <p:nvGrpSpPr>
          <p:cNvPr id="33821" name="Group 29"/>
          <p:cNvGrpSpPr/>
          <p:nvPr/>
        </p:nvGrpSpPr>
        <p:grpSpPr bwMode="auto">
          <a:xfrm>
            <a:off x="4821238" y="1418828"/>
            <a:ext cx="1435100" cy="1120775"/>
            <a:chOff x="0" y="0"/>
            <a:chExt cx="1058" cy="827"/>
          </a:xfrm>
        </p:grpSpPr>
        <p:sp>
          <p:nvSpPr>
            <p:cNvPr id="33822" name="Rectangle 30" descr="u=290065061,2920051158&amp;fm=15&amp;gp=0"/>
            <p:cNvSpPr>
              <a:spLocks noChangeArrowheads="1"/>
            </p:cNvSpPr>
            <p:nvPr/>
          </p:nvSpPr>
          <p:spPr bwMode="auto">
            <a:xfrm>
              <a:off x="0" y="0"/>
              <a:ext cx="1058" cy="799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 b="-32416"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ea typeface="华文细黑" panose="02010600040101010101" pitchFamily="2" charset="-122"/>
              </a:endParaRPr>
            </a:p>
          </p:txBody>
        </p:sp>
        <p:sp>
          <p:nvSpPr>
            <p:cNvPr id="33823" name="Rectangle 31"/>
            <p:cNvSpPr>
              <a:spLocks noChangeArrowheads="1"/>
            </p:cNvSpPr>
            <p:nvPr/>
          </p:nvSpPr>
          <p:spPr bwMode="auto">
            <a:xfrm>
              <a:off x="0" y="799"/>
              <a:ext cx="1058" cy="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ea typeface="华文细黑" panose="02010600040101010101" pitchFamily="2" charset="-122"/>
              </a:endParaRPr>
            </a:p>
          </p:txBody>
        </p:sp>
      </p:grpSp>
      <p:sp>
        <p:nvSpPr>
          <p:cNvPr id="33824" name="Rectangle 32"/>
          <p:cNvSpPr>
            <a:spLocks noChangeArrowheads="1"/>
          </p:cNvSpPr>
          <p:nvPr/>
        </p:nvSpPr>
        <p:spPr bwMode="auto">
          <a:xfrm>
            <a:off x="4819650" y="2974578"/>
            <a:ext cx="1438275" cy="244475"/>
          </a:xfrm>
          <a:prstGeom prst="rect">
            <a:avLst/>
          </a:prstGeom>
          <a:noFill/>
          <a:ln w="6350" cmpd="sng">
            <a:solidFill>
              <a:schemeClr val="accent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ea typeface="华文细黑" panose="02010600040101010101" pitchFamily="2" charset="-122"/>
            </a:endParaRPr>
          </a:p>
        </p:txBody>
      </p:sp>
      <p:grpSp>
        <p:nvGrpSpPr>
          <p:cNvPr id="33825" name="Group 33"/>
          <p:cNvGrpSpPr/>
          <p:nvPr/>
        </p:nvGrpSpPr>
        <p:grpSpPr bwMode="auto">
          <a:xfrm>
            <a:off x="6754813" y="1418828"/>
            <a:ext cx="1435100" cy="1120775"/>
            <a:chOff x="0" y="0"/>
            <a:chExt cx="1058" cy="827"/>
          </a:xfrm>
        </p:grpSpPr>
        <p:sp>
          <p:nvSpPr>
            <p:cNvPr id="33826" name="Rectangle 34" descr="u=2137848116,541256983&amp;fm=15&amp;gp=0"/>
            <p:cNvSpPr>
              <a:spLocks noChangeArrowheads="1"/>
            </p:cNvSpPr>
            <p:nvPr/>
          </p:nvSpPr>
          <p:spPr bwMode="auto">
            <a:xfrm>
              <a:off x="0" y="0"/>
              <a:ext cx="1058" cy="799"/>
            </a:xfrm>
            <a:prstGeom prst="rect">
              <a:avLst/>
            </a:prstGeom>
            <a:blipFill dpi="0" rotWithShape="1">
              <a:blip r:embed="rId6"/>
              <a:srcRect/>
              <a:stretch>
                <a:fillRect b="-32416"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ea typeface="华文细黑" panose="02010600040101010101" pitchFamily="2" charset="-122"/>
              </a:endParaRPr>
            </a:p>
          </p:txBody>
        </p:sp>
        <p:sp>
          <p:nvSpPr>
            <p:cNvPr id="33827" name="Rectangle 35"/>
            <p:cNvSpPr>
              <a:spLocks noChangeArrowheads="1"/>
            </p:cNvSpPr>
            <p:nvPr/>
          </p:nvSpPr>
          <p:spPr bwMode="auto">
            <a:xfrm>
              <a:off x="0" y="799"/>
              <a:ext cx="1058" cy="28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ea typeface="华文细黑" panose="02010600040101010101" pitchFamily="2" charset="-122"/>
              </a:endParaRPr>
            </a:p>
          </p:txBody>
        </p:sp>
      </p:grpSp>
      <p:sp>
        <p:nvSpPr>
          <p:cNvPr id="33828" name="Rectangle 36"/>
          <p:cNvSpPr>
            <a:spLocks noChangeArrowheads="1"/>
          </p:cNvSpPr>
          <p:nvPr/>
        </p:nvSpPr>
        <p:spPr bwMode="auto">
          <a:xfrm>
            <a:off x="6753225" y="2974578"/>
            <a:ext cx="1438275" cy="244475"/>
          </a:xfrm>
          <a:prstGeom prst="rect">
            <a:avLst/>
          </a:prstGeom>
          <a:noFill/>
          <a:ln w="6350" cmpd="sng">
            <a:solidFill>
              <a:schemeClr val="tx1">
                <a:lumMod val="75000"/>
                <a:lumOff val="2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ea typeface="华文细黑" panose="02010600040101010101" pitchFamily="2" charset="-122"/>
            </a:endParaRPr>
          </a:p>
        </p:txBody>
      </p:sp>
      <p:sp>
        <p:nvSpPr>
          <p:cNvPr id="33829" name="Rectangle 37"/>
          <p:cNvSpPr>
            <a:spLocks noChangeArrowheads="1"/>
          </p:cNvSpPr>
          <p:nvPr/>
        </p:nvSpPr>
        <p:spPr bwMode="auto">
          <a:xfrm>
            <a:off x="1209117" y="2720578"/>
            <a:ext cx="93615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zh-CN" altLang="zh-CN" sz="1200" b="1" dirty="0">
                <a:solidFill>
                  <a:schemeClr val="accent1"/>
                </a:solidFill>
                <a:ea typeface="华文细黑" panose="02010600040101010101" pitchFamily="2" charset="-122"/>
              </a:rPr>
              <a:t>Frank Furious</a:t>
            </a:r>
            <a:endParaRPr lang="zh-CN" altLang="zh-CN" sz="1200" dirty="0">
              <a:solidFill>
                <a:schemeClr val="accent1"/>
              </a:solidFill>
              <a:ea typeface="华文细黑" panose="02010600040101010101" pitchFamily="2" charset="-122"/>
            </a:endParaRPr>
          </a:p>
        </p:txBody>
      </p:sp>
      <p:sp>
        <p:nvSpPr>
          <p:cNvPr id="33830" name="Rectangle 38"/>
          <p:cNvSpPr>
            <a:spLocks noChangeArrowheads="1"/>
          </p:cNvSpPr>
          <p:nvPr/>
        </p:nvSpPr>
        <p:spPr bwMode="auto">
          <a:xfrm>
            <a:off x="1397462" y="3033315"/>
            <a:ext cx="561052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zh-CN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ea typeface="华文细黑" panose="02010600040101010101" pitchFamily="2" charset="-122"/>
              </a:rPr>
              <a:t>Art Director</a:t>
            </a:r>
          </a:p>
        </p:txBody>
      </p:sp>
      <p:sp>
        <p:nvSpPr>
          <p:cNvPr id="33831" name="Rectangle 39"/>
          <p:cNvSpPr>
            <a:spLocks noChangeArrowheads="1"/>
          </p:cNvSpPr>
          <p:nvPr/>
        </p:nvSpPr>
        <p:spPr bwMode="auto">
          <a:xfrm>
            <a:off x="3268489" y="2720578"/>
            <a:ext cx="69249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zh-CN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ea typeface="华文细黑" panose="02010600040101010101" pitchFamily="2" charset="-122"/>
              </a:rPr>
              <a:t>Kara Kulis</a:t>
            </a:r>
            <a:endParaRPr lang="zh-CN" altLang="zh-CN" sz="1200" dirty="0">
              <a:solidFill>
                <a:schemeClr val="tx1">
                  <a:lumMod val="75000"/>
                  <a:lumOff val="25000"/>
                </a:schemeClr>
              </a:solidFill>
              <a:ea typeface="华文细黑" panose="02010600040101010101" pitchFamily="2" charset="-122"/>
            </a:endParaRPr>
          </a:p>
        </p:txBody>
      </p:sp>
      <p:sp>
        <p:nvSpPr>
          <p:cNvPr id="33832" name="Rectangle 40"/>
          <p:cNvSpPr>
            <a:spLocks noChangeArrowheads="1"/>
          </p:cNvSpPr>
          <p:nvPr/>
        </p:nvSpPr>
        <p:spPr bwMode="auto">
          <a:xfrm>
            <a:off x="3162699" y="3033315"/>
            <a:ext cx="902491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zh-CN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Marketing &amp; Sales</a:t>
            </a:r>
            <a:endParaRPr lang="zh-CN" altLang="zh-CN" sz="800" dirty="0">
              <a:solidFill>
                <a:schemeClr val="tx1">
                  <a:lumMod val="50000"/>
                  <a:lumOff val="50000"/>
                </a:schemeClr>
              </a:solidFill>
              <a:ea typeface="华文细黑" panose="02010600040101010101" pitchFamily="2" charset="-122"/>
            </a:endParaRPr>
          </a:p>
        </p:txBody>
      </p:sp>
      <p:sp>
        <p:nvSpPr>
          <p:cNvPr id="33833" name="Rectangle 41"/>
          <p:cNvSpPr>
            <a:spLocks noChangeArrowheads="1"/>
          </p:cNvSpPr>
          <p:nvPr/>
        </p:nvSpPr>
        <p:spPr bwMode="auto">
          <a:xfrm>
            <a:off x="5031375" y="2720578"/>
            <a:ext cx="102752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zh-CN" altLang="zh-CN" sz="1200" b="1" dirty="0">
                <a:solidFill>
                  <a:schemeClr val="accent1"/>
                </a:solidFill>
                <a:ea typeface="华文细黑" panose="02010600040101010101" pitchFamily="2" charset="-122"/>
              </a:rPr>
              <a:t>Andrea Arkov</a:t>
            </a:r>
            <a:endParaRPr lang="zh-CN" altLang="zh-CN" sz="1200" dirty="0">
              <a:solidFill>
                <a:schemeClr val="accent1"/>
              </a:solidFill>
              <a:ea typeface="华文细黑" panose="02010600040101010101" pitchFamily="2" charset="-122"/>
            </a:endParaRPr>
          </a:p>
        </p:txBody>
      </p:sp>
      <p:sp>
        <p:nvSpPr>
          <p:cNvPr id="33834" name="Rectangle 42"/>
          <p:cNvSpPr>
            <a:spLocks noChangeArrowheads="1"/>
          </p:cNvSpPr>
          <p:nvPr/>
        </p:nvSpPr>
        <p:spPr bwMode="auto">
          <a:xfrm>
            <a:off x="5157218" y="3033315"/>
            <a:ext cx="774251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zh-CN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ea typeface="华文细黑" panose="02010600040101010101" pitchFamily="2" charset="-122"/>
              </a:rPr>
              <a:t>Public Relations</a:t>
            </a:r>
          </a:p>
        </p:txBody>
      </p:sp>
      <p:sp>
        <p:nvSpPr>
          <p:cNvPr id="33835" name="Rectangle 43"/>
          <p:cNvSpPr>
            <a:spLocks noChangeArrowheads="1"/>
          </p:cNvSpPr>
          <p:nvPr/>
        </p:nvSpPr>
        <p:spPr bwMode="auto">
          <a:xfrm>
            <a:off x="6934462" y="2722165"/>
            <a:ext cx="109485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zh-CN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ea typeface="华文细黑" panose="02010600040101010101" pitchFamily="2" charset="-122"/>
              </a:rPr>
              <a:t>Harold Houdini</a:t>
            </a:r>
            <a:endParaRPr lang="zh-CN" altLang="zh-CN" sz="1200" dirty="0">
              <a:solidFill>
                <a:schemeClr val="tx1">
                  <a:lumMod val="75000"/>
                  <a:lumOff val="25000"/>
                </a:schemeClr>
              </a:solidFill>
              <a:ea typeface="华文细黑" panose="02010600040101010101" pitchFamily="2" charset="-122"/>
            </a:endParaRPr>
          </a:p>
        </p:txBody>
      </p:sp>
      <p:sp>
        <p:nvSpPr>
          <p:cNvPr id="33836" name="Rectangle 44"/>
          <p:cNvSpPr>
            <a:spLocks noChangeArrowheads="1"/>
          </p:cNvSpPr>
          <p:nvPr/>
        </p:nvSpPr>
        <p:spPr bwMode="auto">
          <a:xfrm>
            <a:off x="7251063" y="3034903"/>
            <a:ext cx="460062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zh-CN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ea typeface="华文细黑" panose="02010600040101010101" pitchFamily="2" charset="-122"/>
              </a:rPr>
              <a:t>Designer </a:t>
            </a:r>
          </a:p>
        </p:txBody>
      </p:sp>
      <p:sp>
        <p:nvSpPr>
          <p:cNvPr id="33837" name="Rectangle 45"/>
          <p:cNvSpPr>
            <a:spLocks noChangeArrowheads="1"/>
          </p:cNvSpPr>
          <p:nvPr/>
        </p:nvSpPr>
        <p:spPr bwMode="auto">
          <a:xfrm>
            <a:off x="1012825" y="3403203"/>
            <a:ext cx="132715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ea typeface="华文细黑" panose="02010600040101010101" pitchFamily="2" charset="-122"/>
              </a:rPr>
              <a:t>We have many PowerPoint templates that has been specifically designed to help anyone that is stepping into the world of PowerPoint for the very first time. 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993775" y="4266803"/>
            <a:ext cx="195263" cy="196850"/>
            <a:chOff x="993775" y="4122738"/>
            <a:chExt cx="195263" cy="196850"/>
          </a:xfrm>
        </p:grpSpPr>
        <p:sp>
          <p:nvSpPr>
            <p:cNvPr id="33839" name="Oval 47"/>
            <p:cNvSpPr>
              <a:spLocks noChangeArrowheads="1"/>
            </p:cNvSpPr>
            <p:nvPr/>
          </p:nvSpPr>
          <p:spPr bwMode="auto">
            <a:xfrm>
              <a:off x="993775" y="4122738"/>
              <a:ext cx="195263" cy="1968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33840" name="Freeform 48"/>
            <p:cNvSpPr/>
            <p:nvPr/>
          </p:nvSpPr>
          <p:spPr bwMode="auto">
            <a:xfrm>
              <a:off x="1047750" y="4186238"/>
              <a:ext cx="87313" cy="68263"/>
            </a:xfrm>
            <a:custGeom>
              <a:avLst/>
              <a:gdLst>
                <a:gd name="T0" fmla="*/ 39 w 39"/>
                <a:gd name="T1" fmla="*/ 4 h 31"/>
                <a:gd name="T2" fmla="*/ 34 w 39"/>
                <a:gd name="T3" fmla="*/ 5 h 31"/>
                <a:gd name="T4" fmla="*/ 38 w 39"/>
                <a:gd name="T5" fmla="*/ 1 h 31"/>
                <a:gd name="T6" fmla="*/ 33 w 39"/>
                <a:gd name="T7" fmla="*/ 3 h 31"/>
                <a:gd name="T8" fmla="*/ 27 w 39"/>
                <a:gd name="T9" fmla="*/ 0 h 31"/>
                <a:gd name="T10" fmla="*/ 19 w 39"/>
                <a:gd name="T11" fmla="*/ 8 h 31"/>
                <a:gd name="T12" fmla="*/ 19 w 39"/>
                <a:gd name="T13" fmla="*/ 10 h 31"/>
                <a:gd name="T14" fmla="*/ 3 w 39"/>
                <a:gd name="T15" fmla="*/ 2 h 31"/>
                <a:gd name="T16" fmla="*/ 2 w 39"/>
                <a:gd name="T17" fmla="*/ 5 h 31"/>
                <a:gd name="T18" fmla="*/ 6 w 39"/>
                <a:gd name="T19" fmla="*/ 12 h 31"/>
                <a:gd name="T20" fmla="*/ 2 w 39"/>
                <a:gd name="T21" fmla="*/ 11 h 31"/>
                <a:gd name="T22" fmla="*/ 2 w 39"/>
                <a:gd name="T23" fmla="*/ 11 h 31"/>
                <a:gd name="T24" fmla="*/ 8 w 39"/>
                <a:gd name="T25" fmla="*/ 19 h 31"/>
                <a:gd name="T26" fmla="*/ 6 w 39"/>
                <a:gd name="T27" fmla="*/ 19 h 31"/>
                <a:gd name="T28" fmla="*/ 5 w 39"/>
                <a:gd name="T29" fmla="*/ 19 h 31"/>
                <a:gd name="T30" fmla="*/ 12 w 39"/>
                <a:gd name="T31" fmla="*/ 24 h 31"/>
                <a:gd name="T32" fmla="*/ 2 w 39"/>
                <a:gd name="T33" fmla="*/ 28 h 31"/>
                <a:gd name="T34" fmla="*/ 0 w 39"/>
                <a:gd name="T35" fmla="*/ 28 h 31"/>
                <a:gd name="T36" fmla="*/ 13 w 39"/>
                <a:gd name="T37" fmla="*/ 31 h 31"/>
                <a:gd name="T38" fmla="*/ 35 w 39"/>
                <a:gd name="T39" fmla="*/ 9 h 31"/>
                <a:gd name="T40" fmla="*/ 35 w 39"/>
                <a:gd name="T41" fmla="*/ 8 h 31"/>
                <a:gd name="T42" fmla="*/ 39 w 39"/>
                <a:gd name="T43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ea typeface="华文细黑" panose="02010600040101010101" pitchFamily="2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363663" y="4266803"/>
            <a:ext cx="195262" cy="196850"/>
            <a:chOff x="1363663" y="4122738"/>
            <a:chExt cx="195262" cy="196850"/>
          </a:xfrm>
        </p:grpSpPr>
        <p:sp>
          <p:nvSpPr>
            <p:cNvPr id="33842" name="Oval 50"/>
            <p:cNvSpPr>
              <a:spLocks noChangeArrowheads="1"/>
            </p:cNvSpPr>
            <p:nvPr/>
          </p:nvSpPr>
          <p:spPr bwMode="auto">
            <a:xfrm>
              <a:off x="1363663" y="4122738"/>
              <a:ext cx="195262" cy="1968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33843" name="Freeform 51"/>
            <p:cNvSpPr/>
            <p:nvPr/>
          </p:nvSpPr>
          <p:spPr bwMode="auto">
            <a:xfrm>
              <a:off x="1439863" y="4176713"/>
              <a:ext cx="46037" cy="88900"/>
            </a:xfrm>
            <a:custGeom>
              <a:avLst/>
              <a:gdLst>
                <a:gd name="T0" fmla="*/ 4 w 20"/>
                <a:gd name="T1" fmla="*/ 22 h 39"/>
                <a:gd name="T2" fmla="*/ 4 w 20"/>
                <a:gd name="T3" fmla="*/ 39 h 39"/>
                <a:gd name="T4" fmla="*/ 13 w 20"/>
                <a:gd name="T5" fmla="*/ 39 h 39"/>
                <a:gd name="T6" fmla="*/ 13 w 20"/>
                <a:gd name="T7" fmla="*/ 22 h 39"/>
                <a:gd name="T8" fmla="*/ 18 w 20"/>
                <a:gd name="T9" fmla="*/ 22 h 39"/>
                <a:gd name="T10" fmla="*/ 20 w 20"/>
                <a:gd name="T11" fmla="*/ 15 h 39"/>
                <a:gd name="T12" fmla="*/ 13 w 20"/>
                <a:gd name="T13" fmla="*/ 15 h 39"/>
                <a:gd name="T14" fmla="*/ 13 w 20"/>
                <a:gd name="T15" fmla="*/ 9 h 39"/>
                <a:gd name="T16" fmla="*/ 14 w 20"/>
                <a:gd name="T17" fmla="*/ 8 h 39"/>
                <a:gd name="T18" fmla="*/ 18 w 20"/>
                <a:gd name="T19" fmla="*/ 8 h 39"/>
                <a:gd name="T20" fmla="*/ 18 w 20"/>
                <a:gd name="T21" fmla="*/ 0 h 39"/>
                <a:gd name="T22" fmla="*/ 11 w 20"/>
                <a:gd name="T23" fmla="*/ 0 h 39"/>
                <a:gd name="T24" fmla="*/ 4 w 20"/>
                <a:gd name="T25" fmla="*/ 7 h 39"/>
                <a:gd name="T26" fmla="*/ 4 w 20"/>
                <a:gd name="T27" fmla="*/ 14 h 39"/>
                <a:gd name="T28" fmla="*/ 0 w 20"/>
                <a:gd name="T29" fmla="*/ 14 h 39"/>
                <a:gd name="T30" fmla="*/ 0 w 20"/>
                <a:gd name="T31" fmla="*/ 22 h 39"/>
                <a:gd name="T32" fmla="*/ 4 w 20"/>
                <a:gd name="T33" fmla="*/ 2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39">
                  <a:moveTo>
                    <a:pt x="4" y="22"/>
                  </a:moveTo>
                  <a:cubicBezTo>
                    <a:pt x="4" y="39"/>
                    <a:pt x="4" y="39"/>
                    <a:pt x="4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1"/>
                    <a:pt x="13" y="9"/>
                  </a:cubicBezTo>
                  <a:cubicBezTo>
                    <a:pt x="13" y="9"/>
                    <a:pt x="13" y="8"/>
                    <a:pt x="14" y="8"/>
                  </a:cubicBezTo>
                  <a:cubicBezTo>
                    <a:pt x="16" y="8"/>
                    <a:pt x="18" y="8"/>
                    <a:pt x="18" y="8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5" y="0"/>
                    <a:pt x="11" y="0"/>
                  </a:cubicBezTo>
                  <a:cubicBezTo>
                    <a:pt x="8" y="0"/>
                    <a:pt x="4" y="4"/>
                    <a:pt x="4" y="7"/>
                  </a:cubicBezTo>
                  <a:cubicBezTo>
                    <a:pt x="4" y="11"/>
                    <a:pt x="4" y="14"/>
                    <a:pt x="4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22"/>
                    <a:pt x="0" y="22"/>
                    <a:pt x="0" y="22"/>
                  </a:cubicBezTo>
                  <a:lnTo>
                    <a:pt x="4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ea typeface="华文细黑" panose="02010600040101010101" pitchFamily="2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192338" y="4266803"/>
            <a:ext cx="195262" cy="196850"/>
            <a:chOff x="2192338" y="4122738"/>
            <a:chExt cx="195262" cy="196850"/>
          </a:xfrm>
        </p:grpSpPr>
        <p:sp>
          <p:nvSpPr>
            <p:cNvPr id="33845" name="Oval 53"/>
            <p:cNvSpPr>
              <a:spLocks noChangeArrowheads="1"/>
            </p:cNvSpPr>
            <p:nvPr/>
          </p:nvSpPr>
          <p:spPr bwMode="auto">
            <a:xfrm>
              <a:off x="2192338" y="4122738"/>
              <a:ext cx="195262" cy="1968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33846" name="Freeform 54"/>
            <p:cNvSpPr>
              <a:spLocks noEditPoints="1"/>
            </p:cNvSpPr>
            <p:nvPr/>
          </p:nvSpPr>
          <p:spPr bwMode="auto">
            <a:xfrm>
              <a:off x="2246313" y="4176713"/>
              <a:ext cx="87312" cy="88900"/>
            </a:xfrm>
            <a:custGeom>
              <a:avLst/>
              <a:gdLst>
                <a:gd name="T0" fmla="*/ 20 w 39"/>
                <a:gd name="T1" fmla="*/ 39 h 39"/>
                <a:gd name="T2" fmla="*/ 0 w 39"/>
                <a:gd name="T3" fmla="*/ 20 h 39"/>
                <a:gd name="T4" fmla="*/ 20 w 39"/>
                <a:gd name="T5" fmla="*/ 0 h 39"/>
                <a:gd name="T6" fmla="*/ 39 w 39"/>
                <a:gd name="T7" fmla="*/ 20 h 39"/>
                <a:gd name="T8" fmla="*/ 20 w 39"/>
                <a:gd name="T9" fmla="*/ 39 h 39"/>
                <a:gd name="T10" fmla="*/ 36 w 39"/>
                <a:gd name="T11" fmla="*/ 22 h 39"/>
                <a:gd name="T12" fmla="*/ 26 w 39"/>
                <a:gd name="T13" fmla="*/ 22 h 39"/>
                <a:gd name="T14" fmla="*/ 29 w 39"/>
                <a:gd name="T15" fmla="*/ 33 h 39"/>
                <a:gd name="T16" fmla="*/ 36 w 39"/>
                <a:gd name="T17" fmla="*/ 22 h 39"/>
                <a:gd name="T18" fmla="*/ 26 w 39"/>
                <a:gd name="T19" fmla="*/ 35 h 39"/>
                <a:gd name="T20" fmla="*/ 23 w 39"/>
                <a:gd name="T21" fmla="*/ 22 h 39"/>
                <a:gd name="T22" fmla="*/ 22 w 39"/>
                <a:gd name="T23" fmla="*/ 22 h 39"/>
                <a:gd name="T24" fmla="*/ 10 w 39"/>
                <a:gd name="T25" fmla="*/ 33 h 39"/>
                <a:gd name="T26" fmla="*/ 20 w 39"/>
                <a:gd name="T27" fmla="*/ 36 h 39"/>
                <a:gd name="T28" fmla="*/ 26 w 39"/>
                <a:gd name="T29" fmla="*/ 35 h 39"/>
                <a:gd name="T30" fmla="*/ 7 w 39"/>
                <a:gd name="T31" fmla="*/ 31 h 39"/>
                <a:gd name="T32" fmla="*/ 21 w 39"/>
                <a:gd name="T33" fmla="*/ 20 h 39"/>
                <a:gd name="T34" fmla="*/ 21 w 39"/>
                <a:gd name="T35" fmla="*/ 20 h 39"/>
                <a:gd name="T36" fmla="*/ 20 w 39"/>
                <a:gd name="T37" fmla="*/ 17 h 39"/>
                <a:gd name="T38" fmla="*/ 3 w 39"/>
                <a:gd name="T39" fmla="*/ 19 h 39"/>
                <a:gd name="T40" fmla="*/ 3 w 39"/>
                <a:gd name="T41" fmla="*/ 20 h 39"/>
                <a:gd name="T42" fmla="*/ 7 w 39"/>
                <a:gd name="T43" fmla="*/ 31 h 39"/>
                <a:gd name="T44" fmla="*/ 4 w 39"/>
                <a:gd name="T45" fmla="*/ 16 h 39"/>
                <a:gd name="T46" fmla="*/ 19 w 39"/>
                <a:gd name="T47" fmla="*/ 14 h 39"/>
                <a:gd name="T48" fmla="*/ 13 w 39"/>
                <a:gd name="T49" fmla="*/ 5 h 39"/>
                <a:gd name="T50" fmla="*/ 4 w 39"/>
                <a:gd name="T51" fmla="*/ 16 h 39"/>
                <a:gd name="T52" fmla="*/ 16 w 39"/>
                <a:gd name="T53" fmla="*/ 4 h 39"/>
                <a:gd name="T54" fmla="*/ 22 w 39"/>
                <a:gd name="T55" fmla="*/ 13 h 39"/>
                <a:gd name="T56" fmla="*/ 31 w 39"/>
                <a:gd name="T57" fmla="*/ 7 h 39"/>
                <a:gd name="T58" fmla="*/ 20 w 39"/>
                <a:gd name="T59" fmla="*/ 3 h 39"/>
                <a:gd name="T60" fmla="*/ 16 w 39"/>
                <a:gd name="T61" fmla="*/ 4 h 39"/>
                <a:gd name="T62" fmla="*/ 32 w 39"/>
                <a:gd name="T63" fmla="*/ 9 h 39"/>
                <a:gd name="T64" fmla="*/ 23 w 39"/>
                <a:gd name="T65" fmla="*/ 16 h 39"/>
                <a:gd name="T66" fmla="*/ 24 w 39"/>
                <a:gd name="T67" fmla="*/ 18 h 39"/>
                <a:gd name="T68" fmla="*/ 25 w 39"/>
                <a:gd name="T69" fmla="*/ 19 h 39"/>
                <a:gd name="T70" fmla="*/ 36 w 39"/>
                <a:gd name="T71" fmla="*/ 20 h 39"/>
                <a:gd name="T72" fmla="*/ 32 w 39"/>
                <a:gd name="T7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20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36" y="22"/>
                  </a:moveTo>
                  <a:cubicBezTo>
                    <a:pt x="35" y="22"/>
                    <a:pt x="31" y="21"/>
                    <a:pt x="26" y="22"/>
                  </a:cubicBezTo>
                  <a:cubicBezTo>
                    <a:pt x="28" y="27"/>
                    <a:pt x="29" y="32"/>
                    <a:pt x="29" y="33"/>
                  </a:cubicBezTo>
                  <a:cubicBezTo>
                    <a:pt x="32" y="31"/>
                    <a:pt x="35" y="27"/>
                    <a:pt x="36" y="22"/>
                  </a:cubicBezTo>
                  <a:close/>
                  <a:moveTo>
                    <a:pt x="26" y="35"/>
                  </a:moveTo>
                  <a:cubicBezTo>
                    <a:pt x="26" y="33"/>
                    <a:pt x="25" y="28"/>
                    <a:pt x="23" y="22"/>
                  </a:cubicBezTo>
                  <a:cubicBezTo>
                    <a:pt x="23" y="22"/>
                    <a:pt x="22" y="22"/>
                    <a:pt x="22" y="22"/>
                  </a:cubicBezTo>
                  <a:cubicBezTo>
                    <a:pt x="13" y="26"/>
                    <a:pt x="10" y="32"/>
                    <a:pt x="10" y="33"/>
                  </a:cubicBezTo>
                  <a:cubicBezTo>
                    <a:pt x="12" y="35"/>
                    <a:pt x="16" y="36"/>
                    <a:pt x="20" y="36"/>
                  </a:cubicBezTo>
                  <a:cubicBezTo>
                    <a:pt x="22" y="36"/>
                    <a:pt x="24" y="36"/>
                    <a:pt x="26" y="35"/>
                  </a:cubicBezTo>
                  <a:close/>
                  <a:moveTo>
                    <a:pt x="7" y="31"/>
                  </a:moveTo>
                  <a:cubicBezTo>
                    <a:pt x="8" y="30"/>
                    <a:pt x="12" y="23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19"/>
                    <a:pt x="21" y="18"/>
                    <a:pt x="20" y="17"/>
                  </a:cubicBezTo>
                  <a:cubicBezTo>
                    <a:pt x="12" y="19"/>
                    <a:pt x="4" y="19"/>
                    <a:pt x="3" y="19"/>
                  </a:cubicBezTo>
                  <a:cubicBezTo>
                    <a:pt x="3" y="19"/>
                    <a:pt x="3" y="20"/>
                    <a:pt x="3" y="20"/>
                  </a:cubicBezTo>
                  <a:cubicBezTo>
                    <a:pt x="3" y="24"/>
                    <a:pt x="5" y="28"/>
                    <a:pt x="7" y="31"/>
                  </a:cubicBezTo>
                  <a:close/>
                  <a:moveTo>
                    <a:pt x="4" y="16"/>
                  </a:moveTo>
                  <a:cubicBezTo>
                    <a:pt x="4" y="16"/>
                    <a:pt x="11" y="16"/>
                    <a:pt x="19" y="14"/>
                  </a:cubicBezTo>
                  <a:cubicBezTo>
                    <a:pt x="16" y="10"/>
                    <a:pt x="13" y="5"/>
                    <a:pt x="13" y="5"/>
                  </a:cubicBezTo>
                  <a:cubicBezTo>
                    <a:pt x="8" y="7"/>
                    <a:pt x="5" y="11"/>
                    <a:pt x="4" y="16"/>
                  </a:cubicBezTo>
                  <a:close/>
                  <a:moveTo>
                    <a:pt x="16" y="4"/>
                  </a:moveTo>
                  <a:cubicBezTo>
                    <a:pt x="16" y="4"/>
                    <a:pt x="19" y="8"/>
                    <a:pt x="22" y="13"/>
                  </a:cubicBezTo>
                  <a:cubicBezTo>
                    <a:pt x="28" y="11"/>
                    <a:pt x="30" y="8"/>
                    <a:pt x="31" y="7"/>
                  </a:cubicBezTo>
                  <a:cubicBezTo>
                    <a:pt x="28" y="5"/>
                    <a:pt x="24" y="3"/>
                    <a:pt x="20" y="3"/>
                  </a:cubicBezTo>
                  <a:cubicBezTo>
                    <a:pt x="18" y="3"/>
                    <a:pt x="17" y="3"/>
                    <a:pt x="16" y="4"/>
                  </a:cubicBezTo>
                  <a:close/>
                  <a:moveTo>
                    <a:pt x="32" y="9"/>
                  </a:moveTo>
                  <a:cubicBezTo>
                    <a:pt x="32" y="10"/>
                    <a:pt x="29" y="13"/>
                    <a:pt x="23" y="16"/>
                  </a:cubicBezTo>
                  <a:cubicBezTo>
                    <a:pt x="24" y="17"/>
                    <a:pt x="24" y="17"/>
                    <a:pt x="24" y="18"/>
                  </a:cubicBezTo>
                  <a:cubicBezTo>
                    <a:pt x="24" y="18"/>
                    <a:pt x="25" y="19"/>
                    <a:pt x="25" y="19"/>
                  </a:cubicBezTo>
                  <a:cubicBezTo>
                    <a:pt x="30" y="18"/>
                    <a:pt x="36" y="19"/>
                    <a:pt x="36" y="20"/>
                  </a:cubicBezTo>
                  <a:cubicBezTo>
                    <a:pt x="36" y="16"/>
                    <a:pt x="35" y="12"/>
                    <a:pt x="32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ea typeface="华文细黑" panose="02010600040101010101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776413" y="4266803"/>
            <a:ext cx="196850" cy="196850"/>
            <a:chOff x="1776413" y="4122738"/>
            <a:chExt cx="196850" cy="196850"/>
          </a:xfrm>
        </p:grpSpPr>
        <p:sp>
          <p:nvSpPr>
            <p:cNvPr id="33848" name="Oval 56"/>
            <p:cNvSpPr>
              <a:spLocks noChangeArrowheads="1"/>
            </p:cNvSpPr>
            <p:nvPr/>
          </p:nvSpPr>
          <p:spPr bwMode="auto">
            <a:xfrm>
              <a:off x="1776413" y="4122738"/>
              <a:ext cx="196850" cy="1968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33849" name="Freeform 57"/>
            <p:cNvSpPr>
              <a:spLocks noEditPoints="1"/>
            </p:cNvSpPr>
            <p:nvPr/>
          </p:nvSpPr>
          <p:spPr bwMode="auto">
            <a:xfrm>
              <a:off x="1830388" y="4170363"/>
              <a:ext cx="88900" cy="84138"/>
            </a:xfrm>
            <a:custGeom>
              <a:avLst/>
              <a:gdLst>
                <a:gd name="T0" fmla="*/ 9 w 39"/>
                <a:gd name="T1" fmla="*/ 4 h 38"/>
                <a:gd name="T2" fmla="*/ 5 w 39"/>
                <a:gd name="T3" fmla="*/ 8 h 38"/>
                <a:gd name="T4" fmla="*/ 0 w 39"/>
                <a:gd name="T5" fmla="*/ 4 h 38"/>
                <a:gd name="T6" fmla="*/ 5 w 39"/>
                <a:gd name="T7" fmla="*/ 0 h 38"/>
                <a:gd name="T8" fmla="*/ 9 w 39"/>
                <a:gd name="T9" fmla="*/ 4 h 38"/>
                <a:gd name="T10" fmla="*/ 1 w 39"/>
                <a:gd name="T11" fmla="*/ 38 h 38"/>
                <a:gd name="T12" fmla="*/ 1 w 39"/>
                <a:gd name="T13" fmla="*/ 12 h 38"/>
                <a:gd name="T14" fmla="*/ 9 w 39"/>
                <a:gd name="T15" fmla="*/ 12 h 38"/>
                <a:gd name="T16" fmla="*/ 9 w 39"/>
                <a:gd name="T17" fmla="*/ 38 h 38"/>
                <a:gd name="T18" fmla="*/ 1 w 39"/>
                <a:gd name="T19" fmla="*/ 38 h 38"/>
                <a:gd name="T20" fmla="*/ 14 w 39"/>
                <a:gd name="T21" fmla="*/ 20 h 38"/>
                <a:gd name="T22" fmla="*/ 14 w 39"/>
                <a:gd name="T23" fmla="*/ 12 h 38"/>
                <a:gd name="T24" fmla="*/ 21 w 39"/>
                <a:gd name="T25" fmla="*/ 12 h 38"/>
                <a:gd name="T26" fmla="*/ 21 w 39"/>
                <a:gd name="T27" fmla="*/ 15 h 38"/>
                <a:gd name="T28" fmla="*/ 21 w 39"/>
                <a:gd name="T29" fmla="*/ 15 h 38"/>
                <a:gd name="T30" fmla="*/ 29 w 39"/>
                <a:gd name="T31" fmla="*/ 11 h 38"/>
                <a:gd name="T32" fmla="*/ 39 w 39"/>
                <a:gd name="T33" fmla="*/ 22 h 38"/>
                <a:gd name="T34" fmla="*/ 39 w 39"/>
                <a:gd name="T35" fmla="*/ 38 h 38"/>
                <a:gd name="T36" fmla="*/ 31 w 39"/>
                <a:gd name="T37" fmla="*/ 38 h 38"/>
                <a:gd name="T38" fmla="*/ 31 w 39"/>
                <a:gd name="T39" fmla="*/ 23 h 38"/>
                <a:gd name="T40" fmla="*/ 26 w 39"/>
                <a:gd name="T41" fmla="*/ 18 h 38"/>
                <a:gd name="T42" fmla="*/ 22 w 39"/>
                <a:gd name="T43" fmla="*/ 21 h 38"/>
                <a:gd name="T44" fmla="*/ 22 w 39"/>
                <a:gd name="T45" fmla="*/ 23 h 38"/>
                <a:gd name="T46" fmla="*/ 22 w 39"/>
                <a:gd name="T47" fmla="*/ 38 h 38"/>
                <a:gd name="T48" fmla="*/ 14 w 39"/>
                <a:gd name="T49" fmla="*/ 38 h 38"/>
                <a:gd name="T50" fmla="*/ 14 w 39"/>
                <a:gd name="T51" fmla="*/ 2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9" h="38">
                  <a:moveTo>
                    <a:pt x="9" y="4"/>
                  </a:moveTo>
                  <a:cubicBezTo>
                    <a:pt x="9" y="7"/>
                    <a:pt x="8" y="8"/>
                    <a:pt x="5" y="8"/>
                  </a:cubicBezTo>
                  <a:cubicBezTo>
                    <a:pt x="2" y="8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9" y="2"/>
                    <a:pt x="9" y="4"/>
                  </a:cubicBezTo>
                  <a:close/>
                  <a:moveTo>
                    <a:pt x="1" y="38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38"/>
                    <a:pt x="9" y="38"/>
                    <a:pt x="9" y="38"/>
                  </a:cubicBezTo>
                  <a:lnTo>
                    <a:pt x="1" y="38"/>
                  </a:lnTo>
                  <a:close/>
                  <a:moveTo>
                    <a:pt x="14" y="20"/>
                  </a:moveTo>
                  <a:cubicBezTo>
                    <a:pt x="14" y="17"/>
                    <a:pt x="14" y="14"/>
                    <a:pt x="14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2" y="14"/>
                    <a:pt x="25" y="11"/>
                    <a:pt x="29" y="11"/>
                  </a:cubicBezTo>
                  <a:cubicBezTo>
                    <a:pt x="35" y="11"/>
                    <a:pt x="39" y="15"/>
                    <a:pt x="39" y="22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20"/>
                    <a:pt x="29" y="18"/>
                    <a:pt x="26" y="18"/>
                  </a:cubicBezTo>
                  <a:cubicBezTo>
                    <a:pt x="24" y="18"/>
                    <a:pt x="23" y="19"/>
                    <a:pt x="22" y="21"/>
                  </a:cubicBezTo>
                  <a:cubicBezTo>
                    <a:pt x="22" y="21"/>
                    <a:pt x="22" y="22"/>
                    <a:pt x="22" y="23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14" y="38"/>
                    <a:pt x="14" y="38"/>
                    <a:pt x="14" y="38"/>
                  </a:cubicBezTo>
                  <a:lnTo>
                    <a:pt x="14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ea typeface="华文细黑" panose="02010600040101010101" pitchFamily="2" charset="-122"/>
              </a:endParaRPr>
            </a:p>
          </p:txBody>
        </p:sp>
      </p:grpSp>
      <p:sp>
        <p:nvSpPr>
          <p:cNvPr id="33850" name="Rectangle 58"/>
          <p:cNvSpPr>
            <a:spLocks noChangeArrowheads="1"/>
          </p:cNvSpPr>
          <p:nvPr/>
        </p:nvSpPr>
        <p:spPr bwMode="auto">
          <a:xfrm>
            <a:off x="2943225" y="3403203"/>
            <a:ext cx="132715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ea typeface="华文细黑" panose="02010600040101010101" pitchFamily="2" charset="-122"/>
              </a:rPr>
              <a:t>We have many PowerPoint templates that has been specifically designed to help anyone that is stepping into the world of PowerPoint for the very first time. 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2924175" y="4266803"/>
            <a:ext cx="195263" cy="196850"/>
            <a:chOff x="2924175" y="4122738"/>
            <a:chExt cx="195263" cy="196850"/>
          </a:xfrm>
        </p:grpSpPr>
        <p:sp>
          <p:nvSpPr>
            <p:cNvPr id="33852" name="Oval 60"/>
            <p:cNvSpPr>
              <a:spLocks noChangeArrowheads="1"/>
            </p:cNvSpPr>
            <p:nvPr/>
          </p:nvSpPr>
          <p:spPr bwMode="auto">
            <a:xfrm>
              <a:off x="2924175" y="4122738"/>
              <a:ext cx="195263" cy="19685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ea typeface="华文细黑" panose="02010600040101010101" pitchFamily="2" charset="-122"/>
              </a:endParaRPr>
            </a:p>
          </p:txBody>
        </p:sp>
        <p:sp>
          <p:nvSpPr>
            <p:cNvPr id="33853" name="Freeform 61"/>
            <p:cNvSpPr/>
            <p:nvPr/>
          </p:nvSpPr>
          <p:spPr bwMode="auto">
            <a:xfrm>
              <a:off x="2978150" y="4186238"/>
              <a:ext cx="87313" cy="68263"/>
            </a:xfrm>
            <a:custGeom>
              <a:avLst/>
              <a:gdLst>
                <a:gd name="T0" fmla="*/ 39 w 39"/>
                <a:gd name="T1" fmla="*/ 4 h 31"/>
                <a:gd name="T2" fmla="*/ 34 w 39"/>
                <a:gd name="T3" fmla="*/ 5 h 31"/>
                <a:gd name="T4" fmla="*/ 38 w 39"/>
                <a:gd name="T5" fmla="*/ 1 h 31"/>
                <a:gd name="T6" fmla="*/ 33 w 39"/>
                <a:gd name="T7" fmla="*/ 3 h 31"/>
                <a:gd name="T8" fmla="*/ 27 w 39"/>
                <a:gd name="T9" fmla="*/ 0 h 31"/>
                <a:gd name="T10" fmla="*/ 19 w 39"/>
                <a:gd name="T11" fmla="*/ 8 h 31"/>
                <a:gd name="T12" fmla="*/ 19 w 39"/>
                <a:gd name="T13" fmla="*/ 10 h 31"/>
                <a:gd name="T14" fmla="*/ 3 w 39"/>
                <a:gd name="T15" fmla="*/ 2 h 31"/>
                <a:gd name="T16" fmla="*/ 2 w 39"/>
                <a:gd name="T17" fmla="*/ 5 h 31"/>
                <a:gd name="T18" fmla="*/ 6 w 39"/>
                <a:gd name="T19" fmla="*/ 12 h 31"/>
                <a:gd name="T20" fmla="*/ 2 w 39"/>
                <a:gd name="T21" fmla="*/ 11 h 31"/>
                <a:gd name="T22" fmla="*/ 2 w 39"/>
                <a:gd name="T23" fmla="*/ 11 h 31"/>
                <a:gd name="T24" fmla="*/ 8 w 39"/>
                <a:gd name="T25" fmla="*/ 19 h 31"/>
                <a:gd name="T26" fmla="*/ 6 w 39"/>
                <a:gd name="T27" fmla="*/ 19 h 31"/>
                <a:gd name="T28" fmla="*/ 5 w 39"/>
                <a:gd name="T29" fmla="*/ 19 h 31"/>
                <a:gd name="T30" fmla="*/ 12 w 39"/>
                <a:gd name="T31" fmla="*/ 24 h 31"/>
                <a:gd name="T32" fmla="*/ 2 w 39"/>
                <a:gd name="T33" fmla="*/ 28 h 31"/>
                <a:gd name="T34" fmla="*/ 0 w 39"/>
                <a:gd name="T35" fmla="*/ 28 h 31"/>
                <a:gd name="T36" fmla="*/ 13 w 39"/>
                <a:gd name="T37" fmla="*/ 31 h 31"/>
                <a:gd name="T38" fmla="*/ 35 w 39"/>
                <a:gd name="T39" fmla="*/ 9 h 31"/>
                <a:gd name="T40" fmla="*/ 35 w 39"/>
                <a:gd name="T41" fmla="*/ 8 h 31"/>
                <a:gd name="T42" fmla="*/ 39 w 39"/>
                <a:gd name="T43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ea typeface="华文细黑" panose="02010600040101010101" pitchFamily="2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294063" y="4266803"/>
            <a:ext cx="195262" cy="196850"/>
            <a:chOff x="3294063" y="4122738"/>
            <a:chExt cx="195262" cy="196850"/>
          </a:xfrm>
        </p:grpSpPr>
        <p:sp>
          <p:nvSpPr>
            <p:cNvPr id="33855" name="Oval 63"/>
            <p:cNvSpPr>
              <a:spLocks noChangeArrowheads="1"/>
            </p:cNvSpPr>
            <p:nvPr/>
          </p:nvSpPr>
          <p:spPr bwMode="auto">
            <a:xfrm>
              <a:off x="3294063" y="4122738"/>
              <a:ext cx="195262" cy="19685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ea typeface="华文细黑" panose="02010600040101010101" pitchFamily="2" charset="-122"/>
              </a:endParaRPr>
            </a:p>
          </p:txBody>
        </p:sp>
        <p:sp>
          <p:nvSpPr>
            <p:cNvPr id="33856" name="Freeform 64"/>
            <p:cNvSpPr/>
            <p:nvPr/>
          </p:nvSpPr>
          <p:spPr bwMode="auto">
            <a:xfrm>
              <a:off x="3370263" y="4176713"/>
              <a:ext cx="46037" cy="88900"/>
            </a:xfrm>
            <a:custGeom>
              <a:avLst/>
              <a:gdLst>
                <a:gd name="T0" fmla="*/ 4 w 20"/>
                <a:gd name="T1" fmla="*/ 22 h 39"/>
                <a:gd name="T2" fmla="*/ 4 w 20"/>
                <a:gd name="T3" fmla="*/ 39 h 39"/>
                <a:gd name="T4" fmla="*/ 13 w 20"/>
                <a:gd name="T5" fmla="*/ 39 h 39"/>
                <a:gd name="T6" fmla="*/ 13 w 20"/>
                <a:gd name="T7" fmla="*/ 22 h 39"/>
                <a:gd name="T8" fmla="*/ 18 w 20"/>
                <a:gd name="T9" fmla="*/ 22 h 39"/>
                <a:gd name="T10" fmla="*/ 20 w 20"/>
                <a:gd name="T11" fmla="*/ 15 h 39"/>
                <a:gd name="T12" fmla="*/ 13 w 20"/>
                <a:gd name="T13" fmla="*/ 15 h 39"/>
                <a:gd name="T14" fmla="*/ 13 w 20"/>
                <a:gd name="T15" fmla="*/ 9 h 39"/>
                <a:gd name="T16" fmla="*/ 14 w 20"/>
                <a:gd name="T17" fmla="*/ 8 h 39"/>
                <a:gd name="T18" fmla="*/ 18 w 20"/>
                <a:gd name="T19" fmla="*/ 8 h 39"/>
                <a:gd name="T20" fmla="*/ 18 w 20"/>
                <a:gd name="T21" fmla="*/ 0 h 39"/>
                <a:gd name="T22" fmla="*/ 11 w 20"/>
                <a:gd name="T23" fmla="*/ 0 h 39"/>
                <a:gd name="T24" fmla="*/ 4 w 20"/>
                <a:gd name="T25" fmla="*/ 7 h 39"/>
                <a:gd name="T26" fmla="*/ 4 w 20"/>
                <a:gd name="T27" fmla="*/ 14 h 39"/>
                <a:gd name="T28" fmla="*/ 0 w 20"/>
                <a:gd name="T29" fmla="*/ 14 h 39"/>
                <a:gd name="T30" fmla="*/ 0 w 20"/>
                <a:gd name="T31" fmla="*/ 22 h 39"/>
                <a:gd name="T32" fmla="*/ 4 w 20"/>
                <a:gd name="T33" fmla="*/ 2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39">
                  <a:moveTo>
                    <a:pt x="4" y="22"/>
                  </a:moveTo>
                  <a:cubicBezTo>
                    <a:pt x="4" y="39"/>
                    <a:pt x="4" y="39"/>
                    <a:pt x="4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1"/>
                    <a:pt x="13" y="9"/>
                  </a:cubicBezTo>
                  <a:cubicBezTo>
                    <a:pt x="13" y="9"/>
                    <a:pt x="13" y="8"/>
                    <a:pt x="14" y="8"/>
                  </a:cubicBezTo>
                  <a:cubicBezTo>
                    <a:pt x="16" y="8"/>
                    <a:pt x="18" y="8"/>
                    <a:pt x="18" y="8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5" y="0"/>
                    <a:pt x="11" y="0"/>
                  </a:cubicBezTo>
                  <a:cubicBezTo>
                    <a:pt x="8" y="0"/>
                    <a:pt x="4" y="4"/>
                    <a:pt x="4" y="7"/>
                  </a:cubicBezTo>
                  <a:cubicBezTo>
                    <a:pt x="4" y="11"/>
                    <a:pt x="4" y="14"/>
                    <a:pt x="4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22"/>
                    <a:pt x="0" y="22"/>
                    <a:pt x="0" y="22"/>
                  </a:cubicBezTo>
                  <a:lnTo>
                    <a:pt x="4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ea typeface="华文细黑" panose="02010600040101010101" pitchFamily="2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122738" y="4266803"/>
            <a:ext cx="195262" cy="196850"/>
            <a:chOff x="4122738" y="4122738"/>
            <a:chExt cx="195262" cy="196850"/>
          </a:xfrm>
        </p:grpSpPr>
        <p:sp>
          <p:nvSpPr>
            <p:cNvPr id="33858" name="Oval 66"/>
            <p:cNvSpPr>
              <a:spLocks noChangeArrowheads="1"/>
            </p:cNvSpPr>
            <p:nvPr/>
          </p:nvSpPr>
          <p:spPr bwMode="auto">
            <a:xfrm>
              <a:off x="4122738" y="4122738"/>
              <a:ext cx="195262" cy="19685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ea typeface="华文细黑" panose="02010600040101010101" pitchFamily="2" charset="-122"/>
              </a:endParaRPr>
            </a:p>
          </p:txBody>
        </p:sp>
        <p:sp>
          <p:nvSpPr>
            <p:cNvPr id="33859" name="Freeform 67"/>
            <p:cNvSpPr>
              <a:spLocks noEditPoints="1"/>
            </p:cNvSpPr>
            <p:nvPr/>
          </p:nvSpPr>
          <p:spPr bwMode="auto">
            <a:xfrm>
              <a:off x="4176713" y="4176713"/>
              <a:ext cx="87312" cy="88900"/>
            </a:xfrm>
            <a:custGeom>
              <a:avLst/>
              <a:gdLst>
                <a:gd name="T0" fmla="*/ 20 w 39"/>
                <a:gd name="T1" fmla="*/ 39 h 39"/>
                <a:gd name="T2" fmla="*/ 0 w 39"/>
                <a:gd name="T3" fmla="*/ 20 h 39"/>
                <a:gd name="T4" fmla="*/ 20 w 39"/>
                <a:gd name="T5" fmla="*/ 0 h 39"/>
                <a:gd name="T6" fmla="*/ 39 w 39"/>
                <a:gd name="T7" fmla="*/ 20 h 39"/>
                <a:gd name="T8" fmla="*/ 20 w 39"/>
                <a:gd name="T9" fmla="*/ 39 h 39"/>
                <a:gd name="T10" fmla="*/ 36 w 39"/>
                <a:gd name="T11" fmla="*/ 22 h 39"/>
                <a:gd name="T12" fmla="*/ 26 w 39"/>
                <a:gd name="T13" fmla="*/ 22 h 39"/>
                <a:gd name="T14" fmla="*/ 29 w 39"/>
                <a:gd name="T15" fmla="*/ 33 h 39"/>
                <a:gd name="T16" fmla="*/ 36 w 39"/>
                <a:gd name="T17" fmla="*/ 22 h 39"/>
                <a:gd name="T18" fmla="*/ 26 w 39"/>
                <a:gd name="T19" fmla="*/ 35 h 39"/>
                <a:gd name="T20" fmla="*/ 23 w 39"/>
                <a:gd name="T21" fmla="*/ 22 h 39"/>
                <a:gd name="T22" fmla="*/ 22 w 39"/>
                <a:gd name="T23" fmla="*/ 22 h 39"/>
                <a:gd name="T24" fmla="*/ 10 w 39"/>
                <a:gd name="T25" fmla="*/ 33 h 39"/>
                <a:gd name="T26" fmla="*/ 20 w 39"/>
                <a:gd name="T27" fmla="*/ 36 h 39"/>
                <a:gd name="T28" fmla="*/ 26 w 39"/>
                <a:gd name="T29" fmla="*/ 35 h 39"/>
                <a:gd name="T30" fmla="*/ 7 w 39"/>
                <a:gd name="T31" fmla="*/ 31 h 39"/>
                <a:gd name="T32" fmla="*/ 21 w 39"/>
                <a:gd name="T33" fmla="*/ 20 h 39"/>
                <a:gd name="T34" fmla="*/ 21 w 39"/>
                <a:gd name="T35" fmla="*/ 20 h 39"/>
                <a:gd name="T36" fmla="*/ 20 w 39"/>
                <a:gd name="T37" fmla="*/ 17 h 39"/>
                <a:gd name="T38" fmla="*/ 3 w 39"/>
                <a:gd name="T39" fmla="*/ 19 h 39"/>
                <a:gd name="T40" fmla="*/ 3 w 39"/>
                <a:gd name="T41" fmla="*/ 20 h 39"/>
                <a:gd name="T42" fmla="*/ 7 w 39"/>
                <a:gd name="T43" fmla="*/ 31 h 39"/>
                <a:gd name="T44" fmla="*/ 4 w 39"/>
                <a:gd name="T45" fmla="*/ 16 h 39"/>
                <a:gd name="T46" fmla="*/ 19 w 39"/>
                <a:gd name="T47" fmla="*/ 14 h 39"/>
                <a:gd name="T48" fmla="*/ 13 w 39"/>
                <a:gd name="T49" fmla="*/ 5 h 39"/>
                <a:gd name="T50" fmla="*/ 4 w 39"/>
                <a:gd name="T51" fmla="*/ 16 h 39"/>
                <a:gd name="T52" fmla="*/ 16 w 39"/>
                <a:gd name="T53" fmla="*/ 4 h 39"/>
                <a:gd name="T54" fmla="*/ 22 w 39"/>
                <a:gd name="T55" fmla="*/ 13 h 39"/>
                <a:gd name="T56" fmla="*/ 31 w 39"/>
                <a:gd name="T57" fmla="*/ 7 h 39"/>
                <a:gd name="T58" fmla="*/ 20 w 39"/>
                <a:gd name="T59" fmla="*/ 3 h 39"/>
                <a:gd name="T60" fmla="*/ 16 w 39"/>
                <a:gd name="T61" fmla="*/ 4 h 39"/>
                <a:gd name="T62" fmla="*/ 32 w 39"/>
                <a:gd name="T63" fmla="*/ 9 h 39"/>
                <a:gd name="T64" fmla="*/ 23 w 39"/>
                <a:gd name="T65" fmla="*/ 16 h 39"/>
                <a:gd name="T66" fmla="*/ 24 w 39"/>
                <a:gd name="T67" fmla="*/ 18 h 39"/>
                <a:gd name="T68" fmla="*/ 25 w 39"/>
                <a:gd name="T69" fmla="*/ 19 h 39"/>
                <a:gd name="T70" fmla="*/ 36 w 39"/>
                <a:gd name="T71" fmla="*/ 20 h 39"/>
                <a:gd name="T72" fmla="*/ 32 w 39"/>
                <a:gd name="T7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20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36" y="22"/>
                  </a:moveTo>
                  <a:cubicBezTo>
                    <a:pt x="35" y="22"/>
                    <a:pt x="31" y="21"/>
                    <a:pt x="26" y="22"/>
                  </a:cubicBezTo>
                  <a:cubicBezTo>
                    <a:pt x="28" y="27"/>
                    <a:pt x="29" y="32"/>
                    <a:pt x="29" y="33"/>
                  </a:cubicBezTo>
                  <a:cubicBezTo>
                    <a:pt x="32" y="31"/>
                    <a:pt x="35" y="27"/>
                    <a:pt x="36" y="22"/>
                  </a:cubicBezTo>
                  <a:close/>
                  <a:moveTo>
                    <a:pt x="26" y="35"/>
                  </a:moveTo>
                  <a:cubicBezTo>
                    <a:pt x="26" y="33"/>
                    <a:pt x="25" y="28"/>
                    <a:pt x="23" y="22"/>
                  </a:cubicBezTo>
                  <a:cubicBezTo>
                    <a:pt x="23" y="22"/>
                    <a:pt x="22" y="22"/>
                    <a:pt x="22" y="22"/>
                  </a:cubicBezTo>
                  <a:cubicBezTo>
                    <a:pt x="13" y="26"/>
                    <a:pt x="10" y="32"/>
                    <a:pt x="10" y="33"/>
                  </a:cubicBezTo>
                  <a:cubicBezTo>
                    <a:pt x="12" y="35"/>
                    <a:pt x="16" y="36"/>
                    <a:pt x="20" y="36"/>
                  </a:cubicBezTo>
                  <a:cubicBezTo>
                    <a:pt x="22" y="36"/>
                    <a:pt x="24" y="36"/>
                    <a:pt x="26" y="35"/>
                  </a:cubicBezTo>
                  <a:close/>
                  <a:moveTo>
                    <a:pt x="7" y="31"/>
                  </a:moveTo>
                  <a:cubicBezTo>
                    <a:pt x="8" y="30"/>
                    <a:pt x="12" y="23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19"/>
                    <a:pt x="21" y="18"/>
                    <a:pt x="20" y="17"/>
                  </a:cubicBezTo>
                  <a:cubicBezTo>
                    <a:pt x="12" y="19"/>
                    <a:pt x="4" y="19"/>
                    <a:pt x="3" y="19"/>
                  </a:cubicBezTo>
                  <a:cubicBezTo>
                    <a:pt x="3" y="19"/>
                    <a:pt x="3" y="20"/>
                    <a:pt x="3" y="20"/>
                  </a:cubicBezTo>
                  <a:cubicBezTo>
                    <a:pt x="3" y="24"/>
                    <a:pt x="5" y="28"/>
                    <a:pt x="7" y="31"/>
                  </a:cubicBezTo>
                  <a:close/>
                  <a:moveTo>
                    <a:pt x="4" y="16"/>
                  </a:moveTo>
                  <a:cubicBezTo>
                    <a:pt x="4" y="16"/>
                    <a:pt x="11" y="16"/>
                    <a:pt x="19" y="14"/>
                  </a:cubicBezTo>
                  <a:cubicBezTo>
                    <a:pt x="16" y="10"/>
                    <a:pt x="13" y="5"/>
                    <a:pt x="13" y="5"/>
                  </a:cubicBezTo>
                  <a:cubicBezTo>
                    <a:pt x="8" y="7"/>
                    <a:pt x="5" y="11"/>
                    <a:pt x="4" y="16"/>
                  </a:cubicBezTo>
                  <a:close/>
                  <a:moveTo>
                    <a:pt x="16" y="4"/>
                  </a:moveTo>
                  <a:cubicBezTo>
                    <a:pt x="16" y="4"/>
                    <a:pt x="19" y="8"/>
                    <a:pt x="22" y="13"/>
                  </a:cubicBezTo>
                  <a:cubicBezTo>
                    <a:pt x="28" y="11"/>
                    <a:pt x="30" y="8"/>
                    <a:pt x="31" y="7"/>
                  </a:cubicBezTo>
                  <a:cubicBezTo>
                    <a:pt x="28" y="5"/>
                    <a:pt x="24" y="3"/>
                    <a:pt x="20" y="3"/>
                  </a:cubicBezTo>
                  <a:cubicBezTo>
                    <a:pt x="18" y="3"/>
                    <a:pt x="17" y="3"/>
                    <a:pt x="16" y="4"/>
                  </a:cubicBezTo>
                  <a:close/>
                  <a:moveTo>
                    <a:pt x="32" y="9"/>
                  </a:moveTo>
                  <a:cubicBezTo>
                    <a:pt x="32" y="10"/>
                    <a:pt x="29" y="13"/>
                    <a:pt x="23" y="16"/>
                  </a:cubicBezTo>
                  <a:cubicBezTo>
                    <a:pt x="24" y="17"/>
                    <a:pt x="24" y="17"/>
                    <a:pt x="24" y="18"/>
                  </a:cubicBezTo>
                  <a:cubicBezTo>
                    <a:pt x="24" y="18"/>
                    <a:pt x="25" y="19"/>
                    <a:pt x="25" y="19"/>
                  </a:cubicBezTo>
                  <a:cubicBezTo>
                    <a:pt x="30" y="18"/>
                    <a:pt x="36" y="19"/>
                    <a:pt x="36" y="20"/>
                  </a:cubicBezTo>
                  <a:cubicBezTo>
                    <a:pt x="36" y="16"/>
                    <a:pt x="35" y="12"/>
                    <a:pt x="32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ea typeface="华文细黑" panose="02010600040101010101" pitchFamily="2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706813" y="4266803"/>
            <a:ext cx="196850" cy="196850"/>
            <a:chOff x="3706813" y="4122738"/>
            <a:chExt cx="196850" cy="196850"/>
          </a:xfrm>
        </p:grpSpPr>
        <p:sp>
          <p:nvSpPr>
            <p:cNvPr id="33861" name="Oval 69"/>
            <p:cNvSpPr>
              <a:spLocks noChangeArrowheads="1"/>
            </p:cNvSpPr>
            <p:nvPr/>
          </p:nvSpPr>
          <p:spPr bwMode="auto">
            <a:xfrm>
              <a:off x="3706813" y="4122738"/>
              <a:ext cx="196850" cy="19685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ea typeface="华文细黑" panose="02010600040101010101" pitchFamily="2" charset="-122"/>
              </a:endParaRPr>
            </a:p>
          </p:txBody>
        </p:sp>
        <p:sp>
          <p:nvSpPr>
            <p:cNvPr id="33862" name="Freeform 70"/>
            <p:cNvSpPr>
              <a:spLocks noEditPoints="1"/>
            </p:cNvSpPr>
            <p:nvPr/>
          </p:nvSpPr>
          <p:spPr bwMode="auto">
            <a:xfrm>
              <a:off x="3760788" y="4170363"/>
              <a:ext cx="88900" cy="84138"/>
            </a:xfrm>
            <a:custGeom>
              <a:avLst/>
              <a:gdLst>
                <a:gd name="T0" fmla="*/ 9 w 39"/>
                <a:gd name="T1" fmla="*/ 4 h 38"/>
                <a:gd name="T2" fmla="*/ 5 w 39"/>
                <a:gd name="T3" fmla="*/ 8 h 38"/>
                <a:gd name="T4" fmla="*/ 0 w 39"/>
                <a:gd name="T5" fmla="*/ 4 h 38"/>
                <a:gd name="T6" fmla="*/ 5 w 39"/>
                <a:gd name="T7" fmla="*/ 0 h 38"/>
                <a:gd name="T8" fmla="*/ 9 w 39"/>
                <a:gd name="T9" fmla="*/ 4 h 38"/>
                <a:gd name="T10" fmla="*/ 1 w 39"/>
                <a:gd name="T11" fmla="*/ 38 h 38"/>
                <a:gd name="T12" fmla="*/ 1 w 39"/>
                <a:gd name="T13" fmla="*/ 12 h 38"/>
                <a:gd name="T14" fmla="*/ 9 w 39"/>
                <a:gd name="T15" fmla="*/ 12 h 38"/>
                <a:gd name="T16" fmla="*/ 9 w 39"/>
                <a:gd name="T17" fmla="*/ 38 h 38"/>
                <a:gd name="T18" fmla="*/ 1 w 39"/>
                <a:gd name="T19" fmla="*/ 38 h 38"/>
                <a:gd name="T20" fmla="*/ 14 w 39"/>
                <a:gd name="T21" fmla="*/ 20 h 38"/>
                <a:gd name="T22" fmla="*/ 14 w 39"/>
                <a:gd name="T23" fmla="*/ 12 h 38"/>
                <a:gd name="T24" fmla="*/ 21 w 39"/>
                <a:gd name="T25" fmla="*/ 12 h 38"/>
                <a:gd name="T26" fmla="*/ 21 w 39"/>
                <a:gd name="T27" fmla="*/ 15 h 38"/>
                <a:gd name="T28" fmla="*/ 21 w 39"/>
                <a:gd name="T29" fmla="*/ 15 h 38"/>
                <a:gd name="T30" fmla="*/ 29 w 39"/>
                <a:gd name="T31" fmla="*/ 11 h 38"/>
                <a:gd name="T32" fmla="*/ 39 w 39"/>
                <a:gd name="T33" fmla="*/ 22 h 38"/>
                <a:gd name="T34" fmla="*/ 39 w 39"/>
                <a:gd name="T35" fmla="*/ 38 h 38"/>
                <a:gd name="T36" fmla="*/ 31 w 39"/>
                <a:gd name="T37" fmla="*/ 38 h 38"/>
                <a:gd name="T38" fmla="*/ 31 w 39"/>
                <a:gd name="T39" fmla="*/ 23 h 38"/>
                <a:gd name="T40" fmla="*/ 26 w 39"/>
                <a:gd name="T41" fmla="*/ 18 h 38"/>
                <a:gd name="T42" fmla="*/ 22 w 39"/>
                <a:gd name="T43" fmla="*/ 21 h 38"/>
                <a:gd name="T44" fmla="*/ 22 w 39"/>
                <a:gd name="T45" fmla="*/ 23 h 38"/>
                <a:gd name="T46" fmla="*/ 22 w 39"/>
                <a:gd name="T47" fmla="*/ 38 h 38"/>
                <a:gd name="T48" fmla="*/ 14 w 39"/>
                <a:gd name="T49" fmla="*/ 38 h 38"/>
                <a:gd name="T50" fmla="*/ 14 w 39"/>
                <a:gd name="T51" fmla="*/ 2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9" h="38">
                  <a:moveTo>
                    <a:pt x="9" y="4"/>
                  </a:moveTo>
                  <a:cubicBezTo>
                    <a:pt x="9" y="7"/>
                    <a:pt x="8" y="8"/>
                    <a:pt x="5" y="8"/>
                  </a:cubicBezTo>
                  <a:cubicBezTo>
                    <a:pt x="2" y="8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9" y="2"/>
                    <a:pt x="9" y="4"/>
                  </a:cubicBezTo>
                  <a:close/>
                  <a:moveTo>
                    <a:pt x="1" y="38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38"/>
                    <a:pt x="9" y="38"/>
                    <a:pt x="9" y="38"/>
                  </a:cubicBezTo>
                  <a:lnTo>
                    <a:pt x="1" y="38"/>
                  </a:lnTo>
                  <a:close/>
                  <a:moveTo>
                    <a:pt x="14" y="20"/>
                  </a:moveTo>
                  <a:cubicBezTo>
                    <a:pt x="14" y="17"/>
                    <a:pt x="14" y="14"/>
                    <a:pt x="14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2" y="14"/>
                    <a:pt x="25" y="11"/>
                    <a:pt x="29" y="11"/>
                  </a:cubicBezTo>
                  <a:cubicBezTo>
                    <a:pt x="35" y="11"/>
                    <a:pt x="39" y="15"/>
                    <a:pt x="39" y="22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20"/>
                    <a:pt x="29" y="18"/>
                    <a:pt x="26" y="18"/>
                  </a:cubicBezTo>
                  <a:cubicBezTo>
                    <a:pt x="24" y="18"/>
                    <a:pt x="23" y="19"/>
                    <a:pt x="22" y="21"/>
                  </a:cubicBezTo>
                  <a:cubicBezTo>
                    <a:pt x="22" y="21"/>
                    <a:pt x="22" y="22"/>
                    <a:pt x="22" y="23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14" y="38"/>
                    <a:pt x="14" y="38"/>
                    <a:pt x="14" y="38"/>
                  </a:cubicBezTo>
                  <a:lnTo>
                    <a:pt x="14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ea typeface="华文细黑" panose="02010600040101010101" pitchFamily="2" charset="-122"/>
              </a:endParaRPr>
            </a:p>
          </p:txBody>
        </p:sp>
      </p:grpSp>
      <p:sp>
        <p:nvSpPr>
          <p:cNvPr id="33863" name="Rectangle 71"/>
          <p:cNvSpPr>
            <a:spLocks noChangeArrowheads="1"/>
          </p:cNvSpPr>
          <p:nvPr/>
        </p:nvSpPr>
        <p:spPr bwMode="auto">
          <a:xfrm>
            <a:off x="4873625" y="3403203"/>
            <a:ext cx="132715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ea typeface="华文细黑" panose="02010600040101010101" pitchFamily="2" charset="-122"/>
              </a:rPr>
              <a:t>We have many PowerPoint templates that has been specifically designed to help anyone that is stepping into the world of PowerPoint for the very first time. 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4854575" y="4266803"/>
            <a:ext cx="195263" cy="196850"/>
            <a:chOff x="4854575" y="4266803"/>
            <a:chExt cx="195263" cy="196850"/>
          </a:xfrm>
        </p:grpSpPr>
        <p:sp>
          <p:nvSpPr>
            <p:cNvPr id="33865" name="Oval 73"/>
            <p:cNvSpPr>
              <a:spLocks noChangeArrowheads="1"/>
            </p:cNvSpPr>
            <p:nvPr/>
          </p:nvSpPr>
          <p:spPr bwMode="auto">
            <a:xfrm>
              <a:off x="4854575" y="4266803"/>
              <a:ext cx="195263" cy="1968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33866" name="Freeform 74"/>
            <p:cNvSpPr/>
            <p:nvPr/>
          </p:nvSpPr>
          <p:spPr bwMode="auto">
            <a:xfrm>
              <a:off x="4908550" y="4330303"/>
              <a:ext cx="87313" cy="68263"/>
            </a:xfrm>
            <a:custGeom>
              <a:avLst/>
              <a:gdLst>
                <a:gd name="T0" fmla="*/ 39 w 39"/>
                <a:gd name="T1" fmla="*/ 4 h 31"/>
                <a:gd name="T2" fmla="*/ 34 w 39"/>
                <a:gd name="T3" fmla="*/ 5 h 31"/>
                <a:gd name="T4" fmla="*/ 38 w 39"/>
                <a:gd name="T5" fmla="*/ 1 h 31"/>
                <a:gd name="T6" fmla="*/ 33 w 39"/>
                <a:gd name="T7" fmla="*/ 3 h 31"/>
                <a:gd name="T8" fmla="*/ 27 w 39"/>
                <a:gd name="T9" fmla="*/ 0 h 31"/>
                <a:gd name="T10" fmla="*/ 19 w 39"/>
                <a:gd name="T11" fmla="*/ 8 h 31"/>
                <a:gd name="T12" fmla="*/ 19 w 39"/>
                <a:gd name="T13" fmla="*/ 10 h 31"/>
                <a:gd name="T14" fmla="*/ 3 w 39"/>
                <a:gd name="T15" fmla="*/ 2 h 31"/>
                <a:gd name="T16" fmla="*/ 2 w 39"/>
                <a:gd name="T17" fmla="*/ 5 h 31"/>
                <a:gd name="T18" fmla="*/ 6 w 39"/>
                <a:gd name="T19" fmla="*/ 12 h 31"/>
                <a:gd name="T20" fmla="*/ 2 w 39"/>
                <a:gd name="T21" fmla="*/ 11 h 31"/>
                <a:gd name="T22" fmla="*/ 2 w 39"/>
                <a:gd name="T23" fmla="*/ 11 h 31"/>
                <a:gd name="T24" fmla="*/ 8 w 39"/>
                <a:gd name="T25" fmla="*/ 19 h 31"/>
                <a:gd name="T26" fmla="*/ 6 w 39"/>
                <a:gd name="T27" fmla="*/ 19 h 31"/>
                <a:gd name="T28" fmla="*/ 5 w 39"/>
                <a:gd name="T29" fmla="*/ 19 h 31"/>
                <a:gd name="T30" fmla="*/ 12 w 39"/>
                <a:gd name="T31" fmla="*/ 24 h 31"/>
                <a:gd name="T32" fmla="*/ 2 w 39"/>
                <a:gd name="T33" fmla="*/ 28 h 31"/>
                <a:gd name="T34" fmla="*/ 0 w 39"/>
                <a:gd name="T35" fmla="*/ 28 h 31"/>
                <a:gd name="T36" fmla="*/ 13 w 39"/>
                <a:gd name="T37" fmla="*/ 31 h 31"/>
                <a:gd name="T38" fmla="*/ 35 w 39"/>
                <a:gd name="T39" fmla="*/ 9 h 31"/>
                <a:gd name="T40" fmla="*/ 35 w 39"/>
                <a:gd name="T41" fmla="*/ 8 h 31"/>
                <a:gd name="T42" fmla="*/ 39 w 39"/>
                <a:gd name="T43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ea typeface="华文细黑" panose="02010600040101010101" pitchFamily="2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224463" y="4266803"/>
            <a:ext cx="195262" cy="196850"/>
            <a:chOff x="5224463" y="4266803"/>
            <a:chExt cx="195262" cy="196850"/>
          </a:xfrm>
        </p:grpSpPr>
        <p:sp>
          <p:nvSpPr>
            <p:cNvPr id="33868" name="Oval 76"/>
            <p:cNvSpPr>
              <a:spLocks noChangeArrowheads="1"/>
            </p:cNvSpPr>
            <p:nvPr/>
          </p:nvSpPr>
          <p:spPr bwMode="auto">
            <a:xfrm>
              <a:off x="5224463" y="4266803"/>
              <a:ext cx="195262" cy="1968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33869" name="Freeform 77"/>
            <p:cNvSpPr/>
            <p:nvPr/>
          </p:nvSpPr>
          <p:spPr bwMode="auto">
            <a:xfrm>
              <a:off x="5300663" y="4320778"/>
              <a:ext cx="46037" cy="88900"/>
            </a:xfrm>
            <a:custGeom>
              <a:avLst/>
              <a:gdLst>
                <a:gd name="T0" fmla="*/ 4 w 20"/>
                <a:gd name="T1" fmla="*/ 22 h 39"/>
                <a:gd name="T2" fmla="*/ 4 w 20"/>
                <a:gd name="T3" fmla="*/ 39 h 39"/>
                <a:gd name="T4" fmla="*/ 13 w 20"/>
                <a:gd name="T5" fmla="*/ 39 h 39"/>
                <a:gd name="T6" fmla="*/ 13 w 20"/>
                <a:gd name="T7" fmla="*/ 22 h 39"/>
                <a:gd name="T8" fmla="*/ 18 w 20"/>
                <a:gd name="T9" fmla="*/ 22 h 39"/>
                <a:gd name="T10" fmla="*/ 20 w 20"/>
                <a:gd name="T11" fmla="*/ 15 h 39"/>
                <a:gd name="T12" fmla="*/ 13 w 20"/>
                <a:gd name="T13" fmla="*/ 15 h 39"/>
                <a:gd name="T14" fmla="*/ 13 w 20"/>
                <a:gd name="T15" fmla="*/ 9 h 39"/>
                <a:gd name="T16" fmla="*/ 14 w 20"/>
                <a:gd name="T17" fmla="*/ 8 h 39"/>
                <a:gd name="T18" fmla="*/ 18 w 20"/>
                <a:gd name="T19" fmla="*/ 8 h 39"/>
                <a:gd name="T20" fmla="*/ 18 w 20"/>
                <a:gd name="T21" fmla="*/ 0 h 39"/>
                <a:gd name="T22" fmla="*/ 11 w 20"/>
                <a:gd name="T23" fmla="*/ 0 h 39"/>
                <a:gd name="T24" fmla="*/ 4 w 20"/>
                <a:gd name="T25" fmla="*/ 7 h 39"/>
                <a:gd name="T26" fmla="*/ 4 w 20"/>
                <a:gd name="T27" fmla="*/ 14 h 39"/>
                <a:gd name="T28" fmla="*/ 0 w 20"/>
                <a:gd name="T29" fmla="*/ 14 h 39"/>
                <a:gd name="T30" fmla="*/ 0 w 20"/>
                <a:gd name="T31" fmla="*/ 22 h 39"/>
                <a:gd name="T32" fmla="*/ 4 w 20"/>
                <a:gd name="T33" fmla="*/ 2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39">
                  <a:moveTo>
                    <a:pt x="4" y="22"/>
                  </a:moveTo>
                  <a:cubicBezTo>
                    <a:pt x="4" y="39"/>
                    <a:pt x="4" y="39"/>
                    <a:pt x="4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1"/>
                    <a:pt x="13" y="9"/>
                  </a:cubicBezTo>
                  <a:cubicBezTo>
                    <a:pt x="13" y="9"/>
                    <a:pt x="13" y="8"/>
                    <a:pt x="14" y="8"/>
                  </a:cubicBezTo>
                  <a:cubicBezTo>
                    <a:pt x="16" y="8"/>
                    <a:pt x="18" y="8"/>
                    <a:pt x="18" y="8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5" y="0"/>
                    <a:pt x="11" y="0"/>
                  </a:cubicBezTo>
                  <a:cubicBezTo>
                    <a:pt x="8" y="0"/>
                    <a:pt x="4" y="4"/>
                    <a:pt x="4" y="7"/>
                  </a:cubicBezTo>
                  <a:cubicBezTo>
                    <a:pt x="4" y="11"/>
                    <a:pt x="4" y="14"/>
                    <a:pt x="4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22"/>
                    <a:pt x="0" y="22"/>
                    <a:pt x="0" y="22"/>
                  </a:cubicBezTo>
                  <a:lnTo>
                    <a:pt x="4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ea typeface="华文细黑" panose="02010600040101010101" pitchFamily="2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053138" y="4266803"/>
            <a:ext cx="195262" cy="196850"/>
            <a:chOff x="6053138" y="4266803"/>
            <a:chExt cx="195262" cy="196850"/>
          </a:xfrm>
        </p:grpSpPr>
        <p:sp>
          <p:nvSpPr>
            <p:cNvPr id="33871" name="Oval 79"/>
            <p:cNvSpPr>
              <a:spLocks noChangeArrowheads="1"/>
            </p:cNvSpPr>
            <p:nvPr/>
          </p:nvSpPr>
          <p:spPr bwMode="auto">
            <a:xfrm>
              <a:off x="6053138" y="4266803"/>
              <a:ext cx="195262" cy="1968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33872" name="Freeform 80"/>
            <p:cNvSpPr>
              <a:spLocks noEditPoints="1"/>
            </p:cNvSpPr>
            <p:nvPr/>
          </p:nvSpPr>
          <p:spPr bwMode="auto">
            <a:xfrm>
              <a:off x="6107113" y="4320778"/>
              <a:ext cx="87312" cy="88900"/>
            </a:xfrm>
            <a:custGeom>
              <a:avLst/>
              <a:gdLst>
                <a:gd name="T0" fmla="*/ 20 w 39"/>
                <a:gd name="T1" fmla="*/ 39 h 39"/>
                <a:gd name="T2" fmla="*/ 0 w 39"/>
                <a:gd name="T3" fmla="*/ 20 h 39"/>
                <a:gd name="T4" fmla="*/ 20 w 39"/>
                <a:gd name="T5" fmla="*/ 0 h 39"/>
                <a:gd name="T6" fmla="*/ 39 w 39"/>
                <a:gd name="T7" fmla="*/ 20 h 39"/>
                <a:gd name="T8" fmla="*/ 20 w 39"/>
                <a:gd name="T9" fmla="*/ 39 h 39"/>
                <a:gd name="T10" fmla="*/ 36 w 39"/>
                <a:gd name="T11" fmla="*/ 22 h 39"/>
                <a:gd name="T12" fmla="*/ 26 w 39"/>
                <a:gd name="T13" fmla="*/ 22 h 39"/>
                <a:gd name="T14" fmla="*/ 29 w 39"/>
                <a:gd name="T15" fmla="*/ 33 h 39"/>
                <a:gd name="T16" fmla="*/ 36 w 39"/>
                <a:gd name="T17" fmla="*/ 22 h 39"/>
                <a:gd name="T18" fmla="*/ 26 w 39"/>
                <a:gd name="T19" fmla="*/ 35 h 39"/>
                <a:gd name="T20" fmla="*/ 23 w 39"/>
                <a:gd name="T21" fmla="*/ 22 h 39"/>
                <a:gd name="T22" fmla="*/ 22 w 39"/>
                <a:gd name="T23" fmla="*/ 22 h 39"/>
                <a:gd name="T24" fmla="*/ 10 w 39"/>
                <a:gd name="T25" fmla="*/ 33 h 39"/>
                <a:gd name="T26" fmla="*/ 20 w 39"/>
                <a:gd name="T27" fmla="*/ 36 h 39"/>
                <a:gd name="T28" fmla="*/ 26 w 39"/>
                <a:gd name="T29" fmla="*/ 35 h 39"/>
                <a:gd name="T30" fmla="*/ 7 w 39"/>
                <a:gd name="T31" fmla="*/ 31 h 39"/>
                <a:gd name="T32" fmla="*/ 21 w 39"/>
                <a:gd name="T33" fmla="*/ 20 h 39"/>
                <a:gd name="T34" fmla="*/ 21 w 39"/>
                <a:gd name="T35" fmla="*/ 20 h 39"/>
                <a:gd name="T36" fmla="*/ 20 w 39"/>
                <a:gd name="T37" fmla="*/ 17 h 39"/>
                <a:gd name="T38" fmla="*/ 3 w 39"/>
                <a:gd name="T39" fmla="*/ 19 h 39"/>
                <a:gd name="T40" fmla="*/ 3 w 39"/>
                <a:gd name="T41" fmla="*/ 20 h 39"/>
                <a:gd name="T42" fmla="*/ 7 w 39"/>
                <a:gd name="T43" fmla="*/ 31 h 39"/>
                <a:gd name="T44" fmla="*/ 4 w 39"/>
                <a:gd name="T45" fmla="*/ 16 h 39"/>
                <a:gd name="T46" fmla="*/ 19 w 39"/>
                <a:gd name="T47" fmla="*/ 14 h 39"/>
                <a:gd name="T48" fmla="*/ 13 w 39"/>
                <a:gd name="T49" fmla="*/ 5 h 39"/>
                <a:gd name="T50" fmla="*/ 4 w 39"/>
                <a:gd name="T51" fmla="*/ 16 h 39"/>
                <a:gd name="T52" fmla="*/ 16 w 39"/>
                <a:gd name="T53" fmla="*/ 4 h 39"/>
                <a:gd name="T54" fmla="*/ 22 w 39"/>
                <a:gd name="T55" fmla="*/ 13 h 39"/>
                <a:gd name="T56" fmla="*/ 31 w 39"/>
                <a:gd name="T57" fmla="*/ 7 h 39"/>
                <a:gd name="T58" fmla="*/ 20 w 39"/>
                <a:gd name="T59" fmla="*/ 3 h 39"/>
                <a:gd name="T60" fmla="*/ 16 w 39"/>
                <a:gd name="T61" fmla="*/ 4 h 39"/>
                <a:gd name="T62" fmla="*/ 32 w 39"/>
                <a:gd name="T63" fmla="*/ 9 h 39"/>
                <a:gd name="T64" fmla="*/ 23 w 39"/>
                <a:gd name="T65" fmla="*/ 16 h 39"/>
                <a:gd name="T66" fmla="*/ 24 w 39"/>
                <a:gd name="T67" fmla="*/ 18 h 39"/>
                <a:gd name="T68" fmla="*/ 25 w 39"/>
                <a:gd name="T69" fmla="*/ 19 h 39"/>
                <a:gd name="T70" fmla="*/ 36 w 39"/>
                <a:gd name="T71" fmla="*/ 20 h 39"/>
                <a:gd name="T72" fmla="*/ 32 w 39"/>
                <a:gd name="T7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20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36" y="22"/>
                  </a:moveTo>
                  <a:cubicBezTo>
                    <a:pt x="35" y="22"/>
                    <a:pt x="31" y="21"/>
                    <a:pt x="26" y="22"/>
                  </a:cubicBezTo>
                  <a:cubicBezTo>
                    <a:pt x="28" y="27"/>
                    <a:pt x="29" y="32"/>
                    <a:pt x="29" y="33"/>
                  </a:cubicBezTo>
                  <a:cubicBezTo>
                    <a:pt x="32" y="31"/>
                    <a:pt x="35" y="27"/>
                    <a:pt x="36" y="22"/>
                  </a:cubicBezTo>
                  <a:close/>
                  <a:moveTo>
                    <a:pt x="26" y="35"/>
                  </a:moveTo>
                  <a:cubicBezTo>
                    <a:pt x="26" y="33"/>
                    <a:pt x="25" y="28"/>
                    <a:pt x="23" y="22"/>
                  </a:cubicBezTo>
                  <a:cubicBezTo>
                    <a:pt x="23" y="22"/>
                    <a:pt x="22" y="22"/>
                    <a:pt x="22" y="22"/>
                  </a:cubicBezTo>
                  <a:cubicBezTo>
                    <a:pt x="13" y="26"/>
                    <a:pt x="10" y="32"/>
                    <a:pt x="10" y="33"/>
                  </a:cubicBezTo>
                  <a:cubicBezTo>
                    <a:pt x="12" y="35"/>
                    <a:pt x="16" y="36"/>
                    <a:pt x="20" y="36"/>
                  </a:cubicBezTo>
                  <a:cubicBezTo>
                    <a:pt x="22" y="36"/>
                    <a:pt x="24" y="36"/>
                    <a:pt x="26" y="35"/>
                  </a:cubicBezTo>
                  <a:close/>
                  <a:moveTo>
                    <a:pt x="7" y="31"/>
                  </a:moveTo>
                  <a:cubicBezTo>
                    <a:pt x="8" y="30"/>
                    <a:pt x="12" y="23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19"/>
                    <a:pt x="21" y="18"/>
                    <a:pt x="20" y="17"/>
                  </a:cubicBezTo>
                  <a:cubicBezTo>
                    <a:pt x="12" y="19"/>
                    <a:pt x="4" y="19"/>
                    <a:pt x="3" y="19"/>
                  </a:cubicBezTo>
                  <a:cubicBezTo>
                    <a:pt x="3" y="19"/>
                    <a:pt x="3" y="20"/>
                    <a:pt x="3" y="20"/>
                  </a:cubicBezTo>
                  <a:cubicBezTo>
                    <a:pt x="3" y="24"/>
                    <a:pt x="5" y="28"/>
                    <a:pt x="7" y="31"/>
                  </a:cubicBezTo>
                  <a:close/>
                  <a:moveTo>
                    <a:pt x="4" y="16"/>
                  </a:moveTo>
                  <a:cubicBezTo>
                    <a:pt x="4" y="16"/>
                    <a:pt x="11" y="16"/>
                    <a:pt x="19" y="14"/>
                  </a:cubicBezTo>
                  <a:cubicBezTo>
                    <a:pt x="16" y="10"/>
                    <a:pt x="13" y="5"/>
                    <a:pt x="13" y="5"/>
                  </a:cubicBezTo>
                  <a:cubicBezTo>
                    <a:pt x="8" y="7"/>
                    <a:pt x="5" y="11"/>
                    <a:pt x="4" y="16"/>
                  </a:cubicBezTo>
                  <a:close/>
                  <a:moveTo>
                    <a:pt x="16" y="4"/>
                  </a:moveTo>
                  <a:cubicBezTo>
                    <a:pt x="16" y="4"/>
                    <a:pt x="19" y="8"/>
                    <a:pt x="22" y="13"/>
                  </a:cubicBezTo>
                  <a:cubicBezTo>
                    <a:pt x="28" y="11"/>
                    <a:pt x="30" y="8"/>
                    <a:pt x="31" y="7"/>
                  </a:cubicBezTo>
                  <a:cubicBezTo>
                    <a:pt x="28" y="5"/>
                    <a:pt x="24" y="3"/>
                    <a:pt x="20" y="3"/>
                  </a:cubicBezTo>
                  <a:cubicBezTo>
                    <a:pt x="18" y="3"/>
                    <a:pt x="17" y="3"/>
                    <a:pt x="16" y="4"/>
                  </a:cubicBezTo>
                  <a:close/>
                  <a:moveTo>
                    <a:pt x="32" y="9"/>
                  </a:moveTo>
                  <a:cubicBezTo>
                    <a:pt x="32" y="10"/>
                    <a:pt x="29" y="13"/>
                    <a:pt x="23" y="16"/>
                  </a:cubicBezTo>
                  <a:cubicBezTo>
                    <a:pt x="24" y="17"/>
                    <a:pt x="24" y="17"/>
                    <a:pt x="24" y="18"/>
                  </a:cubicBezTo>
                  <a:cubicBezTo>
                    <a:pt x="24" y="18"/>
                    <a:pt x="25" y="19"/>
                    <a:pt x="25" y="19"/>
                  </a:cubicBezTo>
                  <a:cubicBezTo>
                    <a:pt x="30" y="18"/>
                    <a:pt x="36" y="19"/>
                    <a:pt x="36" y="20"/>
                  </a:cubicBezTo>
                  <a:cubicBezTo>
                    <a:pt x="36" y="16"/>
                    <a:pt x="35" y="12"/>
                    <a:pt x="32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ea typeface="华文细黑" panose="02010600040101010101" pitchFamily="2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637213" y="4266803"/>
            <a:ext cx="196850" cy="196850"/>
            <a:chOff x="5637213" y="4266803"/>
            <a:chExt cx="196850" cy="196850"/>
          </a:xfrm>
        </p:grpSpPr>
        <p:sp>
          <p:nvSpPr>
            <p:cNvPr id="33874" name="Oval 82"/>
            <p:cNvSpPr>
              <a:spLocks noChangeArrowheads="1"/>
            </p:cNvSpPr>
            <p:nvPr/>
          </p:nvSpPr>
          <p:spPr bwMode="auto">
            <a:xfrm>
              <a:off x="5637213" y="4266803"/>
              <a:ext cx="196850" cy="1968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33875" name="Freeform 83"/>
            <p:cNvSpPr>
              <a:spLocks noEditPoints="1"/>
            </p:cNvSpPr>
            <p:nvPr/>
          </p:nvSpPr>
          <p:spPr bwMode="auto">
            <a:xfrm>
              <a:off x="5691188" y="4314428"/>
              <a:ext cx="88900" cy="84138"/>
            </a:xfrm>
            <a:custGeom>
              <a:avLst/>
              <a:gdLst>
                <a:gd name="T0" fmla="*/ 9 w 39"/>
                <a:gd name="T1" fmla="*/ 4 h 38"/>
                <a:gd name="T2" fmla="*/ 5 w 39"/>
                <a:gd name="T3" fmla="*/ 8 h 38"/>
                <a:gd name="T4" fmla="*/ 0 w 39"/>
                <a:gd name="T5" fmla="*/ 4 h 38"/>
                <a:gd name="T6" fmla="*/ 5 w 39"/>
                <a:gd name="T7" fmla="*/ 0 h 38"/>
                <a:gd name="T8" fmla="*/ 9 w 39"/>
                <a:gd name="T9" fmla="*/ 4 h 38"/>
                <a:gd name="T10" fmla="*/ 1 w 39"/>
                <a:gd name="T11" fmla="*/ 38 h 38"/>
                <a:gd name="T12" fmla="*/ 1 w 39"/>
                <a:gd name="T13" fmla="*/ 12 h 38"/>
                <a:gd name="T14" fmla="*/ 9 w 39"/>
                <a:gd name="T15" fmla="*/ 12 h 38"/>
                <a:gd name="T16" fmla="*/ 9 w 39"/>
                <a:gd name="T17" fmla="*/ 38 h 38"/>
                <a:gd name="T18" fmla="*/ 1 w 39"/>
                <a:gd name="T19" fmla="*/ 38 h 38"/>
                <a:gd name="T20" fmla="*/ 14 w 39"/>
                <a:gd name="T21" fmla="*/ 20 h 38"/>
                <a:gd name="T22" fmla="*/ 14 w 39"/>
                <a:gd name="T23" fmla="*/ 12 h 38"/>
                <a:gd name="T24" fmla="*/ 21 w 39"/>
                <a:gd name="T25" fmla="*/ 12 h 38"/>
                <a:gd name="T26" fmla="*/ 21 w 39"/>
                <a:gd name="T27" fmla="*/ 15 h 38"/>
                <a:gd name="T28" fmla="*/ 21 w 39"/>
                <a:gd name="T29" fmla="*/ 15 h 38"/>
                <a:gd name="T30" fmla="*/ 29 w 39"/>
                <a:gd name="T31" fmla="*/ 11 h 38"/>
                <a:gd name="T32" fmla="*/ 39 w 39"/>
                <a:gd name="T33" fmla="*/ 22 h 38"/>
                <a:gd name="T34" fmla="*/ 39 w 39"/>
                <a:gd name="T35" fmla="*/ 38 h 38"/>
                <a:gd name="T36" fmla="*/ 31 w 39"/>
                <a:gd name="T37" fmla="*/ 38 h 38"/>
                <a:gd name="T38" fmla="*/ 31 w 39"/>
                <a:gd name="T39" fmla="*/ 23 h 38"/>
                <a:gd name="T40" fmla="*/ 26 w 39"/>
                <a:gd name="T41" fmla="*/ 18 h 38"/>
                <a:gd name="T42" fmla="*/ 22 w 39"/>
                <a:gd name="T43" fmla="*/ 21 h 38"/>
                <a:gd name="T44" fmla="*/ 22 w 39"/>
                <a:gd name="T45" fmla="*/ 23 h 38"/>
                <a:gd name="T46" fmla="*/ 22 w 39"/>
                <a:gd name="T47" fmla="*/ 38 h 38"/>
                <a:gd name="T48" fmla="*/ 14 w 39"/>
                <a:gd name="T49" fmla="*/ 38 h 38"/>
                <a:gd name="T50" fmla="*/ 14 w 39"/>
                <a:gd name="T51" fmla="*/ 2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9" h="38">
                  <a:moveTo>
                    <a:pt x="9" y="4"/>
                  </a:moveTo>
                  <a:cubicBezTo>
                    <a:pt x="9" y="7"/>
                    <a:pt x="8" y="8"/>
                    <a:pt x="5" y="8"/>
                  </a:cubicBezTo>
                  <a:cubicBezTo>
                    <a:pt x="2" y="8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9" y="2"/>
                    <a:pt x="9" y="4"/>
                  </a:cubicBezTo>
                  <a:close/>
                  <a:moveTo>
                    <a:pt x="1" y="38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38"/>
                    <a:pt x="9" y="38"/>
                    <a:pt x="9" y="38"/>
                  </a:cubicBezTo>
                  <a:lnTo>
                    <a:pt x="1" y="38"/>
                  </a:lnTo>
                  <a:close/>
                  <a:moveTo>
                    <a:pt x="14" y="20"/>
                  </a:moveTo>
                  <a:cubicBezTo>
                    <a:pt x="14" y="17"/>
                    <a:pt x="14" y="14"/>
                    <a:pt x="14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2" y="14"/>
                    <a:pt x="25" y="11"/>
                    <a:pt x="29" y="11"/>
                  </a:cubicBezTo>
                  <a:cubicBezTo>
                    <a:pt x="35" y="11"/>
                    <a:pt x="39" y="15"/>
                    <a:pt x="39" y="22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20"/>
                    <a:pt x="29" y="18"/>
                    <a:pt x="26" y="18"/>
                  </a:cubicBezTo>
                  <a:cubicBezTo>
                    <a:pt x="24" y="18"/>
                    <a:pt x="23" y="19"/>
                    <a:pt x="22" y="21"/>
                  </a:cubicBezTo>
                  <a:cubicBezTo>
                    <a:pt x="22" y="21"/>
                    <a:pt x="22" y="22"/>
                    <a:pt x="22" y="23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14" y="38"/>
                    <a:pt x="14" y="38"/>
                    <a:pt x="14" y="38"/>
                  </a:cubicBezTo>
                  <a:lnTo>
                    <a:pt x="14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ea typeface="华文细黑" panose="02010600040101010101" pitchFamily="2" charset="-122"/>
              </a:endParaRPr>
            </a:p>
          </p:txBody>
        </p:sp>
      </p:grpSp>
      <p:sp>
        <p:nvSpPr>
          <p:cNvPr id="33876" name="Rectangle 84"/>
          <p:cNvSpPr>
            <a:spLocks noChangeArrowheads="1"/>
          </p:cNvSpPr>
          <p:nvPr/>
        </p:nvSpPr>
        <p:spPr bwMode="auto">
          <a:xfrm>
            <a:off x="6810375" y="3403203"/>
            <a:ext cx="132715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zh-CN" sz="800">
                <a:solidFill>
                  <a:schemeClr val="tx1">
                    <a:lumMod val="50000"/>
                    <a:lumOff val="50000"/>
                  </a:schemeClr>
                </a:solidFill>
                <a:ea typeface="华文细黑" panose="02010600040101010101" pitchFamily="2" charset="-122"/>
              </a:rPr>
              <a:t>We have many PowerPoint templates that has been specifically designed to help anyone that is stepping into the world of PowerPoint for the very first time. 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6791325" y="4266803"/>
            <a:ext cx="195263" cy="196850"/>
            <a:chOff x="6791325" y="4266803"/>
            <a:chExt cx="195263" cy="196850"/>
          </a:xfrm>
        </p:grpSpPr>
        <p:sp>
          <p:nvSpPr>
            <p:cNvPr id="33878" name="Oval 86"/>
            <p:cNvSpPr>
              <a:spLocks noChangeArrowheads="1"/>
            </p:cNvSpPr>
            <p:nvPr/>
          </p:nvSpPr>
          <p:spPr bwMode="auto">
            <a:xfrm>
              <a:off x="6791325" y="4266803"/>
              <a:ext cx="195263" cy="19685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ea typeface="华文细黑" panose="02010600040101010101" pitchFamily="2" charset="-122"/>
              </a:endParaRPr>
            </a:p>
          </p:txBody>
        </p:sp>
        <p:sp>
          <p:nvSpPr>
            <p:cNvPr id="33879" name="Freeform 87"/>
            <p:cNvSpPr/>
            <p:nvPr/>
          </p:nvSpPr>
          <p:spPr bwMode="auto">
            <a:xfrm>
              <a:off x="6845300" y="4330303"/>
              <a:ext cx="87313" cy="68263"/>
            </a:xfrm>
            <a:custGeom>
              <a:avLst/>
              <a:gdLst>
                <a:gd name="T0" fmla="*/ 39 w 39"/>
                <a:gd name="T1" fmla="*/ 4 h 31"/>
                <a:gd name="T2" fmla="*/ 34 w 39"/>
                <a:gd name="T3" fmla="*/ 5 h 31"/>
                <a:gd name="T4" fmla="*/ 38 w 39"/>
                <a:gd name="T5" fmla="*/ 1 h 31"/>
                <a:gd name="T6" fmla="*/ 33 w 39"/>
                <a:gd name="T7" fmla="*/ 3 h 31"/>
                <a:gd name="T8" fmla="*/ 27 w 39"/>
                <a:gd name="T9" fmla="*/ 0 h 31"/>
                <a:gd name="T10" fmla="*/ 19 w 39"/>
                <a:gd name="T11" fmla="*/ 8 h 31"/>
                <a:gd name="T12" fmla="*/ 19 w 39"/>
                <a:gd name="T13" fmla="*/ 10 h 31"/>
                <a:gd name="T14" fmla="*/ 3 w 39"/>
                <a:gd name="T15" fmla="*/ 2 h 31"/>
                <a:gd name="T16" fmla="*/ 2 w 39"/>
                <a:gd name="T17" fmla="*/ 5 h 31"/>
                <a:gd name="T18" fmla="*/ 6 w 39"/>
                <a:gd name="T19" fmla="*/ 12 h 31"/>
                <a:gd name="T20" fmla="*/ 2 w 39"/>
                <a:gd name="T21" fmla="*/ 11 h 31"/>
                <a:gd name="T22" fmla="*/ 2 w 39"/>
                <a:gd name="T23" fmla="*/ 11 h 31"/>
                <a:gd name="T24" fmla="*/ 8 w 39"/>
                <a:gd name="T25" fmla="*/ 19 h 31"/>
                <a:gd name="T26" fmla="*/ 6 w 39"/>
                <a:gd name="T27" fmla="*/ 19 h 31"/>
                <a:gd name="T28" fmla="*/ 5 w 39"/>
                <a:gd name="T29" fmla="*/ 19 h 31"/>
                <a:gd name="T30" fmla="*/ 12 w 39"/>
                <a:gd name="T31" fmla="*/ 24 h 31"/>
                <a:gd name="T32" fmla="*/ 2 w 39"/>
                <a:gd name="T33" fmla="*/ 28 h 31"/>
                <a:gd name="T34" fmla="*/ 0 w 39"/>
                <a:gd name="T35" fmla="*/ 28 h 31"/>
                <a:gd name="T36" fmla="*/ 13 w 39"/>
                <a:gd name="T37" fmla="*/ 31 h 31"/>
                <a:gd name="T38" fmla="*/ 35 w 39"/>
                <a:gd name="T39" fmla="*/ 9 h 31"/>
                <a:gd name="T40" fmla="*/ 35 w 39"/>
                <a:gd name="T41" fmla="*/ 8 h 31"/>
                <a:gd name="T42" fmla="*/ 39 w 39"/>
                <a:gd name="T43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ea typeface="华文细黑" panose="02010600040101010101" pitchFamily="2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7161213" y="4266803"/>
            <a:ext cx="195262" cy="196850"/>
            <a:chOff x="7161213" y="4266803"/>
            <a:chExt cx="195262" cy="196850"/>
          </a:xfrm>
        </p:grpSpPr>
        <p:sp>
          <p:nvSpPr>
            <p:cNvPr id="33881" name="Oval 89"/>
            <p:cNvSpPr>
              <a:spLocks noChangeArrowheads="1"/>
            </p:cNvSpPr>
            <p:nvPr/>
          </p:nvSpPr>
          <p:spPr bwMode="auto">
            <a:xfrm>
              <a:off x="7161213" y="4266803"/>
              <a:ext cx="195262" cy="19685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ea typeface="华文细黑" panose="02010600040101010101" pitchFamily="2" charset="-122"/>
              </a:endParaRPr>
            </a:p>
          </p:txBody>
        </p:sp>
        <p:sp>
          <p:nvSpPr>
            <p:cNvPr id="33882" name="Freeform 90"/>
            <p:cNvSpPr/>
            <p:nvPr/>
          </p:nvSpPr>
          <p:spPr bwMode="auto">
            <a:xfrm>
              <a:off x="7237413" y="4320778"/>
              <a:ext cx="46037" cy="88900"/>
            </a:xfrm>
            <a:custGeom>
              <a:avLst/>
              <a:gdLst>
                <a:gd name="T0" fmla="*/ 4 w 20"/>
                <a:gd name="T1" fmla="*/ 22 h 39"/>
                <a:gd name="T2" fmla="*/ 4 w 20"/>
                <a:gd name="T3" fmla="*/ 39 h 39"/>
                <a:gd name="T4" fmla="*/ 13 w 20"/>
                <a:gd name="T5" fmla="*/ 39 h 39"/>
                <a:gd name="T6" fmla="*/ 13 w 20"/>
                <a:gd name="T7" fmla="*/ 22 h 39"/>
                <a:gd name="T8" fmla="*/ 18 w 20"/>
                <a:gd name="T9" fmla="*/ 22 h 39"/>
                <a:gd name="T10" fmla="*/ 20 w 20"/>
                <a:gd name="T11" fmla="*/ 15 h 39"/>
                <a:gd name="T12" fmla="*/ 13 w 20"/>
                <a:gd name="T13" fmla="*/ 15 h 39"/>
                <a:gd name="T14" fmla="*/ 13 w 20"/>
                <a:gd name="T15" fmla="*/ 9 h 39"/>
                <a:gd name="T16" fmla="*/ 14 w 20"/>
                <a:gd name="T17" fmla="*/ 8 h 39"/>
                <a:gd name="T18" fmla="*/ 18 w 20"/>
                <a:gd name="T19" fmla="*/ 8 h 39"/>
                <a:gd name="T20" fmla="*/ 18 w 20"/>
                <a:gd name="T21" fmla="*/ 0 h 39"/>
                <a:gd name="T22" fmla="*/ 11 w 20"/>
                <a:gd name="T23" fmla="*/ 0 h 39"/>
                <a:gd name="T24" fmla="*/ 4 w 20"/>
                <a:gd name="T25" fmla="*/ 7 h 39"/>
                <a:gd name="T26" fmla="*/ 4 w 20"/>
                <a:gd name="T27" fmla="*/ 14 h 39"/>
                <a:gd name="T28" fmla="*/ 0 w 20"/>
                <a:gd name="T29" fmla="*/ 14 h 39"/>
                <a:gd name="T30" fmla="*/ 0 w 20"/>
                <a:gd name="T31" fmla="*/ 22 h 39"/>
                <a:gd name="T32" fmla="*/ 4 w 20"/>
                <a:gd name="T33" fmla="*/ 2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39">
                  <a:moveTo>
                    <a:pt x="4" y="22"/>
                  </a:moveTo>
                  <a:cubicBezTo>
                    <a:pt x="4" y="39"/>
                    <a:pt x="4" y="39"/>
                    <a:pt x="4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1"/>
                    <a:pt x="13" y="9"/>
                  </a:cubicBezTo>
                  <a:cubicBezTo>
                    <a:pt x="13" y="9"/>
                    <a:pt x="13" y="8"/>
                    <a:pt x="14" y="8"/>
                  </a:cubicBezTo>
                  <a:cubicBezTo>
                    <a:pt x="16" y="8"/>
                    <a:pt x="18" y="8"/>
                    <a:pt x="18" y="8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5" y="0"/>
                    <a:pt x="11" y="0"/>
                  </a:cubicBezTo>
                  <a:cubicBezTo>
                    <a:pt x="8" y="0"/>
                    <a:pt x="4" y="4"/>
                    <a:pt x="4" y="7"/>
                  </a:cubicBezTo>
                  <a:cubicBezTo>
                    <a:pt x="4" y="11"/>
                    <a:pt x="4" y="14"/>
                    <a:pt x="4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22"/>
                    <a:pt x="0" y="22"/>
                    <a:pt x="0" y="22"/>
                  </a:cubicBezTo>
                  <a:lnTo>
                    <a:pt x="4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ea typeface="华文细黑" panose="02010600040101010101" pitchFamily="2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7989888" y="4266803"/>
            <a:ext cx="195262" cy="196850"/>
            <a:chOff x="7989888" y="4266803"/>
            <a:chExt cx="195262" cy="196850"/>
          </a:xfrm>
        </p:grpSpPr>
        <p:sp>
          <p:nvSpPr>
            <p:cNvPr id="33884" name="Oval 92"/>
            <p:cNvSpPr>
              <a:spLocks noChangeArrowheads="1"/>
            </p:cNvSpPr>
            <p:nvPr/>
          </p:nvSpPr>
          <p:spPr bwMode="auto">
            <a:xfrm>
              <a:off x="7989888" y="4266803"/>
              <a:ext cx="195262" cy="19685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ea typeface="华文细黑" panose="02010600040101010101" pitchFamily="2" charset="-122"/>
              </a:endParaRPr>
            </a:p>
          </p:txBody>
        </p:sp>
        <p:sp>
          <p:nvSpPr>
            <p:cNvPr id="33885" name="Freeform 93"/>
            <p:cNvSpPr>
              <a:spLocks noEditPoints="1"/>
            </p:cNvSpPr>
            <p:nvPr/>
          </p:nvSpPr>
          <p:spPr bwMode="auto">
            <a:xfrm>
              <a:off x="8043863" y="4320778"/>
              <a:ext cx="87312" cy="88900"/>
            </a:xfrm>
            <a:custGeom>
              <a:avLst/>
              <a:gdLst>
                <a:gd name="T0" fmla="*/ 20 w 39"/>
                <a:gd name="T1" fmla="*/ 39 h 39"/>
                <a:gd name="T2" fmla="*/ 0 w 39"/>
                <a:gd name="T3" fmla="*/ 20 h 39"/>
                <a:gd name="T4" fmla="*/ 20 w 39"/>
                <a:gd name="T5" fmla="*/ 0 h 39"/>
                <a:gd name="T6" fmla="*/ 39 w 39"/>
                <a:gd name="T7" fmla="*/ 20 h 39"/>
                <a:gd name="T8" fmla="*/ 20 w 39"/>
                <a:gd name="T9" fmla="*/ 39 h 39"/>
                <a:gd name="T10" fmla="*/ 36 w 39"/>
                <a:gd name="T11" fmla="*/ 22 h 39"/>
                <a:gd name="T12" fmla="*/ 26 w 39"/>
                <a:gd name="T13" fmla="*/ 22 h 39"/>
                <a:gd name="T14" fmla="*/ 29 w 39"/>
                <a:gd name="T15" fmla="*/ 33 h 39"/>
                <a:gd name="T16" fmla="*/ 36 w 39"/>
                <a:gd name="T17" fmla="*/ 22 h 39"/>
                <a:gd name="T18" fmla="*/ 26 w 39"/>
                <a:gd name="T19" fmla="*/ 35 h 39"/>
                <a:gd name="T20" fmla="*/ 23 w 39"/>
                <a:gd name="T21" fmla="*/ 22 h 39"/>
                <a:gd name="T22" fmla="*/ 22 w 39"/>
                <a:gd name="T23" fmla="*/ 22 h 39"/>
                <a:gd name="T24" fmla="*/ 10 w 39"/>
                <a:gd name="T25" fmla="*/ 33 h 39"/>
                <a:gd name="T26" fmla="*/ 20 w 39"/>
                <a:gd name="T27" fmla="*/ 36 h 39"/>
                <a:gd name="T28" fmla="*/ 26 w 39"/>
                <a:gd name="T29" fmla="*/ 35 h 39"/>
                <a:gd name="T30" fmla="*/ 7 w 39"/>
                <a:gd name="T31" fmla="*/ 31 h 39"/>
                <a:gd name="T32" fmla="*/ 21 w 39"/>
                <a:gd name="T33" fmla="*/ 20 h 39"/>
                <a:gd name="T34" fmla="*/ 21 w 39"/>
                <a:gd name="T35" fmla="*/ 20 h 39"/>
                <a:gd name="T36" fmla="*/ 20 w 39"/>
                <a:gd name="T37" fmla="*/ 17 h 39"/>
                <a:gd name="T38" fmla="*/ 3 w 39"/>
                <a:gd name="T39" fmla="*/ 19 h 39"/>
                <a:gd name="T40" fmla="*/ 3 w 39"/>
                <a:gd name="T41" fmla="*/ 20 h 39"/>
                <a:gd name="T42" fmla="*/ 7 w 39"/>
                <a:gd name="T43" fmla="*/ 31 h 39"/>
                <a:gd name="T44" fmla="*/ 4 w 39"/>
                <a:gd name="T45" fmla="*/ 16 h 39"/>
                <a:gd name="T46" fmla="*/ 19 w 39"/>
                <a:gd name="T47" fmla="*/ 14 h 39"/>
                <a:gd name="T48" fmla="*/ 13 w 39"/>
                <a:gd name="T49" fmla="*/ 5 h 39"/>
                <a:gd name="T50" fmla="*/ 4 w 39"/>
                <a:gd name="T51" fmla="*/ 16 h 39"/>
                <a:gd name="T52" fmla="*/ 16 w 39"/>
                <a:gd name="T53" fmla="*/ 4 h 39"/>
                <a:gd name="T54" fmla="*/ 22 w 39"/>
                <a:gd name="T55" fmla="*/ 13 h 39"/>
                <a:gd name="T56" fmla="*/ 31 w 39"/>
                <a:gd name="T57" fmla="*/ 7 h 39"/>
                <a:gd name="T58" fmla="*/ 20 w 39"/>
                <a:gd name="T59" fmla="*/ 3 h 39"/>
                <a:gd name="T60" fmla="*/ 16 w 39"/>
                <a:gd name="T61" fmla="*/ 4 h 39"/>
                <a:gd name="T62" fmla="*/ 32 w 39"/>
                <a:gd name="T63" fmla="*/ 9 h 39"/>
                <a:gd name="T64" fmla="*/ 23 w 39"/>
                <a:gd name="T65" fmla="*/ 16 h 39"/>
                <a:gd name="T66" fmla="*/ 24 w 39"/>
                <a:gd name="T67" fmla="*/ 18 h 39"/>
                <a:gd name="T68" fmla="*/ 25 w 39"/>
                <a:gd name="T69" fmla="*/ 19 h 39"/>
                <a:gd name="T70" fmla="*/ 36 w 39"/>
                <a:gd name="T71" fmla="*/ 20 h 39"/>
                <a:gd name="T72" fmla="*/ 32 w 39"/>
                <a:gd name="T7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20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36" y="22"/>
                  </a:moveTo>
                  <a:cubicBezTo>
                    <a:pt x="35" y="22"/>
                    <a:pt x="31" y="21"/>
                    <a:pt x="26" y="22"/>
                  </a:cubicBezTo>
                  <a:cubicBezTo>
                    <a:pt x="28" y="27"/>
                    <a:pt x="29" y="32"/>
                    <a:pt x="29" y="33"/>
                  </a:cubicBezTo>
                  <a:cubicBezTo>
                    <a:pt x="32" y="31"/>
                    <a:pt x="35" y="27"/>
                    <a:pt x="36" y="22"/>
                  </a:cubicBezTo>
                  <a:close/>
                  <a:moveTo>
                    <a:pt x="26" y="35"/>
                  </a:moveTo>
                  <a:cubicBezTo>
                    <a:pt x="26" y="33"/>
                    <a:pt x="25" y="28"/>
                    <a:pt x="23" y="22"/>
                  </a:cubicBezTo>
                  <a:cubicBezTo>
                    <a:pt x="23" y="22"/>
                    <a:pt x="22" y="22"/>
                    <a:pt x="22" y="22"/>
                  </a:cubicBezTo>
                  <a:cubicBezTo>
                    <a:pt x="13" y="26"/>
                    <a:pt x="10" y="32"/>
                    <a:pt x="10" y="33"/>
                  </a:cubicBezTo>
                  <a:cubicBezTo>
                    <a:pt x="12" y="35"/>
                    <a:pt x="16" y="36"/>
                    <a:pt x="20" y="36"/>
                  </a:cubicBezTo>
                  <a:cubicBezTo>
                    <a:pt x="22" y="36"/>
                    <a:pt x="24" y="36"/>
                    <a:pt x="26" y="35"/>
                  </a:cubicBezTo>
                  <a:close/>
                  <a:moveTo>
                    <a:pt x="7" y="31"/>
                  </a:moveTo>
                  <a:cubicBezTo>
                    <a:pt x="8" y="30"/>
                    <a:pt x="12" y="23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19"/>
                    <a:pt x="21" y="18"/>
                    <a:pt x="20" y="17"/>
                  </a:cubicBezTo>
                  <a:cubicBezTo>
                    <a:pt x="12" y="19"/>
                    <a:pt x="4" y="19"/>
                    <a:pt x="3" y="19"/>
                  </a:cubicBezTo>
                  <a:cubicBezTo>
                    <a:pt x="3" y="19"/>
                    <a:pt x="3" y="20"/>
                    <a:pt x="3" y="20"/>
                  </a:cubicBezTo>
                  <a:cubicBezTo>
                    <a:pt x="3" y="24"/>
                    <a:pt x="5" y="28"/>
                    <a:pt x="7" y="31"/>
                  </a:cubicBezTo>
                  <a:close/>
                  <a:moveTo>
                    <a:pt x="4" y="16"/>
                  </a:moveTo>
                  <a:cubicBezTo>
                    <a:pt x="4" y="16"/>
                    <a:pt x="11" y="16"/>
                    <a:pt x="19" y="14"/>
                  </a:cubicBezTo>
                  <a:cubicBezTo>
                    <a:pt x="16" y="10"/>
                    <a:pt x="13" y="5"/>
                    <a:pt x="13" y="5"/>
                  </a:cubicBezTo>
                  <a:cubicBezTo>
                    <a:pt x="8" y="7"/>
                    <a:pt x="5" y="11"/>
                    <a:pt x="4" y="16"/>
                  </a:cubicBezTo>
                  <a:close/>
                  <a:moveTo>
                    <a:pt x="16" y="4"/>
                  </a:moveTo>
                  <a:cubicBezTo>
                    <a:pt x="16" y="4"/>
                    <a:pt x="19" y="8"/>
                    <a:pt x="22" y="13"/>
                  </a:cubicBezTo>
                  <a:cubicBezTo>
                    <a:pt x="28" y="11"/>
                    <a:pt x="30" y="8"/>
                    <a:pt x="31" y="7"/>
                  </a:cubicBezTo>
                  <a:cubicBezTo>
                    <a:pt x="28" y="5"/>
                    <a:pt x="24" y="3"/>
                    <a:pt x="20" y="3"/>
                  </a:cubicBezTo>
                  <a:cubicBezTo>
                    <a:pt x="18" y="3"/>
                    <a:pt x="17" y="3"/>
                    <a:pt x="16" y="4"/>
                  </a:cubicBezTo>
                  <a:close/>
                  <a:moveTo>
                    <a:pt x="32" y="9"/>
                  </a:moveTo>
                  <a:cubicBezTo>
                    <a:pt x="32" y="10"/>
                    <a:pt x="29" y="13"/>
                    <a:pt x="23" y="16"/>
                  </a:cubicBezTo>
                  <a:cubicBezTo>
                    <a:pt x="24" y="17"/>
                    <a:pt x="24" y="17"/>
                    <a:pt x="24" y="18"/>
                  </a:cubicBezTo>
                  <a:cubicBezTo>
                    <a:pt x="24" y="18"/>
                    <a:pt x="25" y="19"/>
                    <a:pt x="25" y="19"/>
                  </a:cubicBezTo>
                  <a:cubicBezTo>
                    <a:pt x="30" y="18"/>
                    <a:pt x="36" y="19"/>
                    <a:pt x="36" y="20"/>
                  </a:cubicBezTo>
                  <a:cubicBezTo>
                    <a:pt x="36" y="16"/>
                    <a:pt x="35" y="12"/>
                    <a:pt x="32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ea typeface="华文细黑" panose="02010600040101010101" pitchFamily="2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7573963" y="4266803"/>
            <a:ext cx="196850" cy="196850"/>
            <a:chOff x="7573963" y="4266803"/>
            <a:chExt cx="196850" cy="196850"/>
          </a:xfrm>
        </p:grpSpPr>
        <p:sp>
          <p:nvSpPr>
            <p:cNvPr id="33887" name="Oval 95"/>
            <p:cNvSpPr>
              <a:spLocks noChangeArrowheads="1"/>
            </p:cNvSpPr>
            <p:nvPr/>
          </p:nvSpPr>
          <p:spPr bwMode="auto">
            <a:xfrm>
              <a:off x="7573963" y="4266803"/>
              <a:ext cx="196850" cy="19685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ea typeface="华文细黑" panose="02010600040101010101" pitchFamily="2" charset="-122"/>
              </a:endParaRPr>
            </a:p>
          </p:txBody>
        </p:sp>
        <p:sp>
          <p:nvSpPr>
            <p:cNvPr id="33888" name="Freeform 96"/>
            <p:cNvSpPr>
              <a:spLocks noEditPoints="1"/>
            </p:cNvSpPr>
            <p:nvPr/>
          </p:nvSpPr>
          <p:spPr bwMode="auto">
            <a:xfrm>
              <a:off x="7627938" y="4314428"/>
              <a:ext cx="88900" cy="84138"/>
            </a:xfrm>
            <a:custGeom>
              <a:avLst/>
              <a:gdLst>
                <a:gd name="T0" fmla="*/ 9 w 39"/>
                <a:gd name="T1" fmla="*/ 4 h 38"/>
                <a:gd name="T2" fmla="*/ 5 w 39"/>
                <a:gd name="T3" fmla="*/ 8 h 38"/>
                <a:gd name="T4" fmla="*/ 0 w 39"/>
                <a:gd name="T5" fmla="*/ 4 h 38"/>
                <a:gd name="T6" fmla="*/ 5 w 39"/>
                <a:gd name="T7" fmla="*/ 0 h 38"/>
                <a:gd name="T8" fmla="*/ 9 w 39"/>
                <a:gd name="T9" fmla="*/ 4 h 38"/>
                <a:gd name="T10" fmla="*/ 1 w 39"/>
                <a:gd name="T11" fmla="*/ 38 h 38"/>
                <a:gd name="T12" fmla="*/ 1 w 39"/>
                <a:gd name="T13" fmla="*/ 12 h 38"/>
                <a:gd name="T14" fmla="*/ 9 w 39"/>
                <a:gd name="T15" fmla="*/ 12 h 38"/>
                <a:gd name="T16" fmla="*/ 9 w 39"/>
                <a:gd name="T17" fmla="*/ 38 h 38"/>
                <a:gd name="T18" fmla="*/ 1 w 39"/>
                <a:gd name="T19" fmla="*/ 38 h 38"/>
                <a:gd name="T20" fmla="*/ 14 w 39"/>
                <a:gd name="T21" fmla="*/ 20 h 38"/>
                <a:gd name="T22" fmla="*/ 14 w 39"/>
                <a:gd name="T23" fmla="*/ 12 h 38"/>
                <a:gd name="T24" fmla="*/ 21 w 39"/>
                <a:gd name="T25" fmla="*/ 12 h 38"/>
                <a:gd name="T26" fmla="*/ 21 w 39"/>
                <a:gd name="T27" fmla="*/ 15 h 38"/>
                <a:gd name="T28" fmla="*/ 21 w 39"/>
                <a:gd name="T29" fmla="*/ 15 h 38"/>
                <a:gd name="T30" fmla="*/ 29 w 39"/>
                <a:gd name="T31" fmla="*/ 11 h 38"/>
                <a:gd name="T32" fmla="*/ 39 w 39"/>
                <a:gd name="T33" fmla="*/ 22 h 38"/>
                <a:gd name="T34" fmla="*/ 39 w 39"/>
                <a:gd name="T35" fmla="*/ 38 h 38"/>
                <a:gd name="T36" fmla="*/ 31 w 39"/>
                <a:gd name="T37" fmla="*/ 38 h 38"/>
                <a:gd name="T38" fmla="*/ 31 w 39"/>
                <a:gd name="T39" fmla="*/ 23 h 38"/>
                <a:gd name="T40" fmla="*/ 26 w 39"/>
                <a:gd name="T41" fmla="*/ 18 h 38"/>
                <a:gd name="T42" fmla="*/ 22 w 39"/>
                <a:gd name="T43" fmla="*/ 21 h 38"/>
                <a:gd name="T44" fmla="*/ 22 w 39"/>
                <a:gd name="T45" fmla="*/ 23 h 38"/>
                <a:gd name="T46" fmla="*/ 22 w 39"/>
                <a:gd name="T47" fmla="*/ 38 h 38"/>
                <a:gd name="T48" fmla="*/ 14 w 39"/>
                <a:gd name="T49" fmla="*/ 38 h 38"/>
                <a:gd name="T50" fmla="*/ 14 w 39"/>
                <a:gd name="T51" fmla="*/ 2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9" h="38">
                  <a:moveTo>
                    <a:pt x="9" y="4"/>
                  </a:moveTo>
                  <a:cubicBezTo>
                    <a:pt x="9" y="7"/>
                    <a:pt x="8" y="8"/>
                    <a:pt x="5" y="8"/>
                  </a:cubicBezTo>
                  <a:cubicBezTo>
                    <a:pt x="2" y="8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9" y="2"/>
                    <a:pt x="9" y="4"/>
                  </a:cubicBezTo>
                  <a:close/>
                  <a:moveTo>
                    <a:pt x="1" y="38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38"/>
                    <a:pt x="9" y="38"/>
                    <a:pt x="9" y="38"/>
                  </a:cubicBezTo>
                  <a:lnTo>
                    <a:pt x="1" y="38"/>
                  </a:lnTo>
                  <a:close/>
                  <a:moveTo>
                    <a:pt x="14" y="20"/>
                  </a:moveTo>
                  <a:cubicBezTo>
                    <a:pt x="14" y="17"/>
                    <a:pt x="14" y="14"/>
                    <a:pt x="14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2" y="14"/>
                    <a:pt x="25" y="11"/>
                    <a:pt x="29" y="11"/>
                  </a:cubicBezTo>
                  <a:cubicBezTo>
                    <a:pt x="35" y="11"/>
                    <a:pt x="39" y="15"/>
                    <a:pt x="39" y="22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20"/>
                    <a:pt x="29" y="18"/>
                    <a:pt x="26" y="18"/>
                  </a:cubicBezTo>
                  <a:cubicBezTo>
                    <a:pt x="24" y="18"/>
                    <a:pt x="23" y="19"/>
                    <a:pt x="22" y="21"/>
                  </a:cubicBezTo>
                  <a:cubicBezTo>
                    <a:pt x="22" y="21"/>
                    <a:pt x="22" y="22"/>
                    <a:pt x="22" y="23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14" y="38"/>
                    <a:pt x="14" y="38"/>
                    <a:pt x="14" y="38"/>
                  </a:cubicBezTo>
                  <a:lnTo>
                    <a:pt x="14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ea typeface="华文细黑" panose="02010600040101010101" pitchFamily="2" charset="-122"/>
              </a:endParaRPr>
            </a:p>
          </p:txBody>
        </p:sp>
      </p:grpSp>
      <p:sp>
        <p:nvSpPr>
          <p:cNvPr id="80" name="矩形 79"/>
          <p:cNvSpPr/>
          <p:nvPr/>
        </p:nvSpPr>
        <p:spPr>
          <a:xfrm>
            <a:off x="1" y="246509"/>
            <a:ext cx="179511" cy="2880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ea typeface="华文细黑" panose="02010600040101010101" pitchFamily="2" charset="-122"/>
            </a:endParaRPr>
          </a:p>
        </p:txBody>
      </p:sp>
      <p:sp>
        <p:nvSpPr>
          <p:cNvPr id="81" name="Rectangle 39"/>
          <p:cNvSpPr>
            <a:spLocks noChangeArrowheads="1"/>
          </p:cNvSpPr>
          <p:nvPr/>
        </p:nvSpPr>
        <p:spPr bwMode="auto">
          <a:xfrm>
            <a:off x="323528" y="266700"/>
            <a:ext cx="27780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此处添加标题文本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8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338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338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8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338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338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8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338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338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8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500" fill="hold"/>
                                            <p:tgtEl>
                                              <p:spTgt spid="338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338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 p14:presetBounceEnd="5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8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500" fill="hold"/>
                                            <p:tgtEl>
                                              <p:spTgt spid="338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500" fill="hold"/>
                                            <p:tgtEl>
                                              <p:spTgt spid="338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53" presetClass="entr" presetSubtype="16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3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3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6" presetClass="emph" presetSubtype="0" autoRev="1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31" dur="150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2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3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3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6" presetClass="emph" presetSubtype="0" autoRev="1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38" dur="150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9" presetID="53" presetClass="entr" presetSubtype="16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6" presetClass="emph" presetSubtype="0" autoRev="1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45" dur="15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6" presetID="53" presetClass="entr" presetSubtype="1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3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6" presetClass="emph" presetSubtype="0" autoRev="1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52" dur="15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fill="hold" nodeType="withEffect" p14:presetBounceEnd="50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8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5" dur="500" fill="hold"/>
                                            <p:tgtEl>
                                              <p:spTgt spid="338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6" dur="500" fill="hold"/>
                                            <p:tgtEl>
                                              <p:spTgt spid="338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grpId="0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8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9" dur="500" fill="hold"/>
                                            <p:tgtEl>
                                              <p:spTgt spid="338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0" dur="500" fill="hold"/>
                                            <p:tgtEl>
                                              <p:spTgt spid="338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fill="hold" grpId="0" nodeType="withEffect" p14:presetBounceEnd="50000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8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3" dur="500" fill="hold"/>
                                            <p:tgtEl>
                                              <p:spTgt spid="338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4" dur="500" fill="hold"/>
                                            <p:tgtEl>
                                              <p:spTgt spid="338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4" fill="hold" grpId="0" nodeType="withEffect" p14:presetBounceEnd="50000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8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7" dur="500" fill="hold"/>
                                            <p:tgtEl>
                                              <p:spTgt spid="338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8" dur="500" fill="hold"/>
                                            <p:tgtEl>
                                              <p:spTgt spid="338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fill="hold" grpId="0" nodeType="withEffect" p14:presetBounceEnd="50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8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1" dur="500" fill="hold"/>
                                            <p:tgtEl>
                                              <p:spTgt spid="338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2" dur="500" fill="hold"/>
                                            <p:tgtEl>
                                              <p:spTgt spid="338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53" presetClass="entr" presetSubtype="16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7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6" presetClass="emph" presetSubtype="0" autoRev="1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Scale>
                                          <p:cBhvr>
                                            <p:cTn id="79" dur="15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0" presetID="53" presetClass="entr" presetSubtype="16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2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4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6" presetClass="emph" presetSubtype="0" autoRev="1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animScale>
                                          <p:cBhvr>
                                            <p:cTn id="86" dur="15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7" presetID="53" presetClass="entr" presetSubtype="16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9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1" dur="3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2" presetID="6" presetClass="emph" presetSubtype="0" autoRev="1" fill="hold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animScale>
                                          <p:cBhvr>
                                            <p:cTn id="93" dur="150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4" presetID="53" presetClass="entr" presetSubtype="16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6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7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8" dur="3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9" presetID="6" presetClass="emph" presetSubtype="0" autoRev="1" fill="hold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animScale>
                                          <p:cBhvr>
                                            <p:cTn id="100" dur="15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1" presetID="2" presetClass="entr" presetSubtype="4" fill="hold" nodeType="withEffect" p14:presetBounceEnd="50000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8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3" dur="500" fill="hold"/>
                                            <p:tgtEl>
                                              <p:spTgt spid="338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04" dur="500" fill="hold"/>
                                            <p:tgtEl>
                                              <p:spTgt spid="338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2" presetClass="entr" presetSubtype="4" fill="hold" grpId="0" nodeType="withEffect" p14:presetBounceEnd="50000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8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7" dur="500" fill="hold"/>
                                            <p:tgtEl>
                                              <p:spTgt spid="338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08" dur="500" fill="hold"/>
                                            <p:tgtEl>
                                              <p:spTgt spid="338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9" presetID="2" presetClass="entr" presetSubtype="4" fill="hold" grpId="0" nodeType="withEffect" p14:presetBounceEnd="5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8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1" dur="500" fill="hold"/>
                                            <p:tgtEl>
                                              <p:spTgt spid="338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2" dur="500" fill="hold"/>
                                            <p:tgtEl>
                                              <p:spTgt spid="338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3" presetID="2" presetClass="entr" presetSubtype="4" fill="hold" grpId="0" nodeType="withEffect" p14:presetBounceEnd="5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8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5" dur="500" fill="hold"/>
                                            <p:tgtEl>
                                              <p:spTgt spid="338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6" dur="500" fill="hold"/>
                                            <p:tgtEl>
                                              <p:spTgt spid="338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7" presetID="2" presetClass="entr" presetSubtype="4" fill="hold" grpId="0" nodeType="withEffect" p14:presetBounceEnd="50000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8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9" dur="500" fill="hold"/>
                                            <p:tgtEl>
                                              <p:spTgt spid="338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0" dur="500" fill="hold"/>
                                            <p:tgtEl>
                                              <p:spTgt spid="338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1" presetID="53" presetClass="entr" presetSubtype="16" fill="hold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3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5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6" presetID="6" presetClass="emph" presetSubtype="0" autoRev="1" fill="hold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animScale>
                                          <p:cBhvr>
                                            <p:cTn id="127" dur="15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8" presetID="53" presetClass="entr" presetSubtype="16" fill="hold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0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1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2" dur="3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3" presetID="6" presetClass="emph" presetSubtype="0" autoRev="1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animScale>
                                          <p:cBhvr>
                                            <p:cTn id="134" dur="150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5" presetID="53" presetClass="entr" presetSubtype="16" fill="hold" nodeType="withEffect">
                                      <p:stCondLst>
                                        <p:cond delay="2300"/>
                                      </p:stCondLst>
                                      <p:childTnLst>
                                        <p:set>
                                          <p:cBhvr>
                                            <p:cTn id="1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7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8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9" dur="3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0" presetID="6" presetClass="emph" presetSubtype="0" autoRev="1" fill="hold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animScale>
                                          <p:cBhvr>
                                            <p:cTn id="141" dur="150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2" presetID="53" presetClass="entr" presetSubtype="16" fill="hold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1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4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5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6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7" presetID="6" presetClass="emph" presetSubtype="0" autoRev="1" fill="hold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animScale>
                                          <p:cBhvr>
                                            <p:cTn id="148" dur="150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9" presetID="2" presetClass="entr" presetSubtype="4" fill="hold" nodeType="withEffect" p14:presetBounceEnd="50000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8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1" dur="500" fill="hold"/>
                                            <p:tgtEl>
                                              <p:spTgt spid="338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2" dur="500" fill="hold"/>
                                            <p:tgtEl>
                                              <p:spTgt spid="338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3" presetID="2" presetClass="entr" presetSubtype="4" fill="hold" grpId="0" nodeType="withEffect" p14:presetBounceEnd="50000">
                                      <p:stCondLst>
                                        <p:cond delay="2800"/>
                                      </p:stCondLst>
                                      <p:childTnLst>
                                        <p:set>
                                          <p:cBhvr>
                                            <p:cTn id="1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8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5" dur="500" fill="hold"/>
                                            <p:tgtEl>
                                              <p:spTgt spid="338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6" dur="500" fill="hold"/>
                                            <p:tgtEl>
                                              <p:spTgt spid="338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7" presetID="2" presetClass="entr" presetSubtype="4" fill="hold" grpId="0" nodeType="withEffect" p14:presetBounceEnd="50000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1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8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9" dur="500" fill="hold"/>
                                            <p:tgtEl>
                                              <p:spTgt spid="338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0" dur="500" fill="hold"/>
                                            <p:tgtEl>
                                              <p:spTgt spid="338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1" presetID="2" presetClass="entr" presetSubtype="4" fill="hold" grpId="0" nodeType="withEffect" p14:presetBounceEnd="50000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1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8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3" dur="500" fill="hold"/>
                                            <p:tgtEl>
                                              <p:spTgt spid="338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4" dur="500" fill="hold"/>
                                            <p:tgtEl>
                                              <p:spTgt spid="338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5" presetID="2" presetClass="entr" presetSubtype="4" fill="hold" grpId="0" nodeType="withEffect" p14:presetBounceEnd="50000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1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8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7" dur="500" fill="hold"/>
                                            <p:tgtEl>
                                              <p:spTgt spid="338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8" dur="500" fill="hold"/>
                                            <p:tgtEl>
                                              <p:spTgt spid="338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9" presetID="53" presetClass="entr" presetSubtype="16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1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1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2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3" dur="3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4" presetID="6" presetClass="emph" presetSubtype="0" autoRev="1" fill="hold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animScale>
                                          <p:cBhvr>
                                            <p:cTn id="175" dur="15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6" presetID="53" presetClass="entr" presetSubtype="16" fill="hold" nodeType="withEffect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1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8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9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0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1" presetID="6" presetClass="emph" presetSubtype="0" autoRev="1" fill="hold" nodeType="withEffect">
                                      <p:stCondLst>
                                        <p:cond delay="3400"/>
                                      </p:stCondLst>
                                      <p:childTnLst>
                                        <p:animScale>
                                          <p:cBhvr>
                                            <p:cTn id="182" dur="15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83" presetID="53" presetClass="entr" presetSubtype="16" fill="hold" nodeType="withEffect">
                                      <p:stCondLst>
                                        <p:cond delay="3200"/>
                                      </p:stCondLst>
                                      <p:childTnLst>
                                        <p:set>
                                          <p:cBhvr>
                                            <p:cTn id="1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5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6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7" dur="3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8" presetID="6" presetClass="emph" presetSubtype="0" autoRev="1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animScale>
                                          <p:cBhvr>
                                            <p:cTn id="189" dur="15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0" presetID="53" presetClass="entr" presetSubtype="16" fill="hold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1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2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3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4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5" presetID="6" presetClass="emph" presetSubtype="0" autoRev="1" fill="hold" nodeType="withEffect">
                                      <p:stCondLst>
                                        <p:cond delay="3600"/>
                                      </p:stCondLst>
                                      <p:childTnLst>
                                        <p:animScale>
                                          <p:cBhvr>
                                            <p:cTn id="196" dur="15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816" grpId="0" animBg="1"/>
          <p:bldP spid="33820" grpId="0" animBg="1"/>
          <p:bldP spid="33824" grpId="0" animBg="1"/>
          <p:bldP spid="33828" grpId="0" animBg="1"/>
          <p:bldP spid="33829" grpId="0"/>
          <p:bldP spid="33830" grpId="0"/>
          <p:bldP spid="33831" grpId="0"/>
          <p:bldP spid="33832" grpId="0"/>
          <p:bldP spid="33833" grpId="0"/>
          <p:bldP spid="33834" grpId="0"/>
          <p:bldP spid="33835" grpId="0"/>
          <p:bldP spid="33836" grpId="0"/>
          <p:bldP spid="33837" grpId="0"/>
          <p:bldP spid="33850" grpId="0"/>
          <p:bldP spid="33863" grpId="0"/>
          <p:bldP spid="3387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8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38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38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8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38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38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8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338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38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8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38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338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8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38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38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53" presetClass="entr" presetSubtype="16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3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3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6" presetClass="emph" presetSubtype="0" autoRev="1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31" dur="150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2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3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3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6" presetClass="emph" presetSubtype="0" autoRev="1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38" dur="150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9" presetID="53" presetClass="entr" presetSubtype="16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6" presetClass="emph" presetSubtype="0" autoRev="1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45" dur="15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6" presetID="53" presetClass="entr" presetSubtype="1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3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6" presetClass="emph" presetSubtype="0" autoRev="1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52" dur="15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8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338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338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8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338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338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8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338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338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4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8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338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338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8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338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338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53" presetClass="entr" presetSubtype="16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7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6" presetClass="emph" presetSubtype="0" autoRev="1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Scale>
                                          <p:cBhvr>
                                            <p:cTn id="79" dur="15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0" presetID="53" presetClass="entr" presetSubtype="16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2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4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6" presetClass="emph" presetSubtype="0" autoRev="1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animScale>
                                          <p:cBhvr>
                                            <p:cTn id="86" dur="15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7" presetID="53" presetClass="entr" presetSubtype="16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9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1" dur="3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2" presetID="6" presetClass="emph" presetSubtype="0" autoRev="1" fill="hold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animScale>
                                          <p:cBhvr>
                                            <p:cTn id="93" dur="150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4" presetID="53" presetClass="entr" presetSubtype="16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6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7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8" dur="3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9" presetID="6" presetClass="emph" presetSubtype="0" autoRev="1" fill="hold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animScale>
                                          <p:cBhvr>
                                            <p:cTn id="100" dur="15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1" presetID="2" presetClass="entr" presetSubtype="4" fill="hold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8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3" dur="500" fill="hold"/>
                                            <p:tgtEl>
                                              <p:spTgt spid="338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4" dur="500" fill="hold"/>
                                            <p:tgtEl>
                                              <p:spTgt spid="338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2" presetClass="entr" presetSubtype="4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8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7" dur="500" fill="hold"/>
                                            <p:tgtEl>
                                              <p:spTgt spid="338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8" dur="500" fill="hold"/>
                                            <p:tgtEl>
                                              <p:spTgt spid="338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9" presetID="2" presetClass="entr" presetSubtype="4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8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1" dur="500" fill="hold"/>
                                            <p:tgtEl>
                                              <p:spTgt spid="338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2" dur="500" fill="hold"/>
                                            <p:tgtEl>
                                              <p:spTgt spid="338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3" presetID="2" presetClass="entr" presetSubtype="4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8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5" dur="500" fill="hold"/>
                                            <p:tgtEl>
                                              <p:spTgt spid="338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6" dur="500" fill="hold"/>
                                            <p:tgtEl>
                                              <p:spTgt spid="338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7" presetID="2" presetClass="entr" presetSubtype="4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8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9" dur="500" fill="hold"/>
                                            <p:tgtEl>
                                              <p:spTgt spid="338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0" dur="500" fill="hold"/>
                                            <p:tgtEl>
                                              <p:spTgt spid="338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1" presetID="53" presetClass="entr" presetSubtype="16" fill="hold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3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5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6" presetID="6" presetClass="emph" presetSubtype="0" autoRev="1" fill="hold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animScale>
                                          <p:cBhvr>
                                            <p:cTn id="127" dur="15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8" presetID="53" presetClass="entr" presetSubtype="16" fill="hold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0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1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2" dur="3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3" presetID="6" presetClass="emph" presetSubtype="0" autoRev="1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animScale>
                                          <p:cBhvr>
                                            <p:cTn id="134" dur="150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5" presetID="53" presetClass="entr" presetSubtype="16" fill="hold" nodeType="withEffect">
                                      <p:stCondLst>
                                        <p:cond delay="2300"/>
                                      </p:stCondLst>
                                      <p:childTnLst>
                                        <p:set>
                                          <p:cBhvr>
                                            <p:cTn id="1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7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8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9" dur="3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0" presetID="6" presetClass="emph" presetSubtype="0" autoRev="1" fill="hold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animScale>
                                          <p:cBhvr>
                                            <p:cTn id="141" dur="150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2" presetID="53" presetClass="entr" presetSubtype="16" fill="hold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1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4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5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6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7" presetID="6" presetClass="emph" presetSubtype="0" autoRev="1" fill="hold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animScale>
                                          <p:cBhvr>
                                            <p:cTn id="148" dur="150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9" presetID="2" presetClass="entr" presetSubtype="4" fill="hold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8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1" dur="500" fill="hold"/>
                                            <p:tgtEl>
                                              <p:spTgt spid="338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2" dur="500" fill="hold"/>
                                            <p:tgtEl>
                                              <p:spTgt spid="338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3" presetID="2" presetClass="entr" presetSubtype="4" fill="hold" grpId="0" nodeType="withEffect">
                                      <p:stCondLst>
                                        <p:cond delay="2800"/>
                                      </p:stCondLst>
                                      <p:childTnLst>
                                        <p:set>
                                          <p:cBhvr>
                                            <p:cTn id="1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8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5" dur="500" fill="hold"/>
                                            <p:tgtEl>
                                              <p:spTgt spid="338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6" dur="500" fill="hold"/>
                                            <p:tgtEl>
                                              <p:spTgt spid="338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7" presetID="2" presetClass="entr" presetSubtype="4" fill="hold" grpId="0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1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8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9" dur="500" fill="hold"/>
                                            <p:tgtEl>
                                              <p:spTgt spid="338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0" dur="500" fill="hold"/>
                                            <p:tgtEl>
                                              <p:spTgt spid="338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1" presetID="2" presetClass="entr" presetSubtype="4" fill="hold" grpId="0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1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8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3" dur="500" fill="hold"/>
                                            <p:tgtEl>
                                              <p:spTgt spid="338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4" dur="500" fill="hold"/>
                                            <p:tgtEl>
                                              <p:spTgt spid="338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5" presetID="2" presetClass="entr" presetSubtype="4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1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8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7" dur="500" fill="hold"/>
                                            <p:tgtEl>
                                              <p:spTgt spid="338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8" dur="500" fill="hold"/>
                                            <p:tgtEl>
                                              <p:spTgt spid="338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9" presetID="53" presetClass="entr" presetSubtype="16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1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1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2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3" dur="3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4" presetID="6" presetClass="emph" presetSubtype="0" autoRev="1" fill="hold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animScale>
                                          <p:cBhvr>
                                            <p:cTn id="175" dur="15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6" presetID="53" presetClass="entr" presetSubtype="16" fill="hold" nodeType="withEffect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1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8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9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0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1" presetID="6" presetClass="emph" presetSubtype="0" autoRev="1" fill="hold" nodeType="withEffect">
                                      <p:stCondLst>
                                        <p:cond delay="3400"/>
                                      </p:stCondLst>
                                      <p:childTnLst>
                                        <p:animScale>
                                          <p:cBhvr>
                                            <p:cTn id="182" dur="15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83" presetID="53" presetClass="entr" presetSubtype="16" fill="hold" nodeType="withEffect">
                                      <p:stCondLst>
                                        <p:cond delay="3200"/>
                                      </p:stCondLst>
                                      <p:childTnLst>
                                        <p:set>
                                          <p:cBhvr>
                                            <p:cTn id="1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5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6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7" dur="3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8" presetID="6" presetClass="emph" presetSubtype="0" autoRev="1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animScale>
                                          <p:cBhvr>
                                            <p:cTn id="189" dur="15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0" presetID="53" presetClass="entr" presetSubtype="16" fill="hold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1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2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3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4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5" presetID="6" presetClass="emph" presetSubtype="0" autoRev="1" fill="hold" nodeType="withEffect">
                                      <p:stCondLst>
                                        <p:cond delay="3600"/>
                                      </p:stCondLst>
                                      <p:childTnLst>
                                        <p:animScale>
                                          <p:cBhvr>
                                            <p:cTn id="196" dur="15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816" grpId="0" animBg="1"/>
          <p:bldP spid="33820" grpId="0" animBg="1"/>
          <p:bldP spid="33824" grpId="0" animBg="1"/>
          <p:bldP spid="33828" grpId="0" animBg="1"/>
          <p:bldP spid="33829" grpId="0"/>
          <p:bldP spid="33830" grpId="0"/>
          <p:bldP spid="33831" grpId="0"/>
          <p:bldP spid="33832" grpId="0"/>
          <p:bldP spid="33833" grpId="0"/>
          <p:bldP spid="33834" grpId="0"/>
          <p:bldP spid="33835" grpId="0"/>
          <p:bldP spid="33836" grpId="0"/>
          <p:bldP spid="33837" grpId="0"/>
          <p:bldP spid="33850" grpId="0"/>
          <p:bldP spid="33863" grpId="0"/>
          <p:bldP spid="33876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矩形 79"/>
          <p:cNvSpPr/>
          <p:nvPr/>
        </p:nvSpPr>
        <p:spPr>
          <a:xfrm>
            <a:off x="1" y="246509"/>
            <a:ext cx="179511" cy="2880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ea typeface="华文细黑" panose="02010600040101010101" pitchFamily="2" charset="-122"/>
            </a:endParaRPr>
          </a:p>
        </p:txBody>
      </p:sp>
      <p:sp>
        <p:nvSpPr>
          <p:cNvPr id="81" name="Rectangle 39"/>
          <p:cNvSpPr>
            <a:spLocks noChangeArrowheads="1"/>
          </p:cNvSpPr>
          <p:nvPr/>
        </p:nvSpPr>
        <p:spPr bwMode="auto">
          <a:xfrm>
            <a:off x="323528" y="266700"/>
            <a:ext cx="27780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此处添加标题文本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82" name="Freeform 8"/>
          <p:cNvSpPr/>
          <p:nvPr/>
        </p:nvSpPr>
        <p:spPr bwMode="auto">
          <a:xfrm>
            <a:off x="1581388" y="1397142"/>
            <a:ext cx="931961" cy="1074694"/>
          </a:xfrm>
          <a:custGeom>
            <a:avLst/>
            <a:gdLst>
              <a:gd name="T0" fmla="*/ 0 w 666"/>
              <a:gd name="T1" fmla="*/ 192 h 768"/>
              <a:gd name="T2" fmla="*/ 333 w 666"/>
              <a:gd name="T3" fmla="*/ 0 h 768"/>
              <a:gd name="T4" fmla="*/ 666 w 666"/>
              <a:gd name="T5" fmla="*/ 192 h 768"/>
              <a:gd name="T6" fmla="*/ 666 w 666"/>
              <a:gd name="T7" fmla="*/ 576 h 768"/>
              <a:gd name="T8" fmla="*/ 333 w 666"/>
              <a:gd name="T9" fmla="*/ 768 h 768"/>
              <a:gd name="T10" fmla="*/ 0 w 666"/>
              <a:gd name="T11" fmla="*/ 576 h 768"/>
              <a:gd name="T12" fmla="*/ 0 w 666"/>
              <a:gd name="T13" fmla="*/ 192 h 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66" h="768">
                <a:moveTo>
                  <a:pt x="0" y="192"/>
                </a:moveTo>
                <a:lnTo>
                  <a:pt x="333" y="0"/>
                </a:lnTo>
                <a:lnTo>
                  <a:pt x="666" y="192"/>
                </a:lnTo>
                <a:lnTo>
                  <a:pt x="666" y="576"/>
                </a:lnTo>
                <a:lnTo>
                  <a:pt x="333" y="768"/>
                </a:lnTo>
                <a:lnTo>
                  <a:pt x="0" y="576"/>
                </a:lnTo>
                <a:lnTo>
                  <a:pt x="0" y="192"/>
                </a:lnTo>
                <a:close/>
              </a:path>
            </a:pathLst>
          </a:cu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zh-CN" altLang="en-US" sz="1000">
              <a:solidFill>
                <a:schemeClr val="bg1"/>
              </a:solidFill>
            </a:endParaRPr>
          </a:p>
        </p:txBody>
      </p:sp>
      <p:sp>
        <p:nvSpPr>
          <p:cNvPr id="83" name="Freeform 9"/>
          <p:cNvSpPr/>
          <p:nvPr/>
        </p:nvSpPr>
        <p:spPr bwMode="auto">
          <a:xfrm>
            <a:off x="2612703" y="1397142"/>
            <a:ext cx="929163" cy="1074694"/>
          </a:xfrm>
          <a:custGeom>
            <a:avLst/>
            <a:gdLst>
              <a:gd name="T0" fmla="*/ 0 w 664"/>
              <a:gd name="T1" fmla="*/ 192 h 768"/>
              <a:gd name="T2" fmla="*/ 331 w 664"/>
              <a:gd name="T3" fmla="*/ 0 h 768"/>
              <a:gd name="T4" fmla="*/ 664 w 664"/>
              <a:gd name="T5" fmla="*/ 192 h 768"/>
              <a:gd name="T6" fmla="*/ 664 w 664"/>
              <a:gd name="T7" fmla="*/ 576 h 768"/>
              <a:gd name="T8" fmla="*/ 331 w 664"/>
              <a:gd name="T9" fmla="*/ 768 h 768"/>
              <a:gd name="T10" fmla="*/ 0 w 664"/>
              <a:gd name="T11" fmla="*/ 576 h 768"/>
              <a:gd name="T12" fmla="*/ 0 w 664"/>
              <a:gd name="T13" fmla="*/ 192 h 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64" h="768">
                <a:moveTo>
                  <a:pt x="0" y="192"/>
                </a:moveTo>
                <a:lnTo>
                  <a:pt x="331" y="0"/>
                </a:lnTo>
                <a:lnTo>
                  <a:pt x="664" y="192"/>
                </a:lnTo>
                <a:lnTo>
                  <a:pt x="664" y="576"/>
                </a:lnTo>
                <a:lnTo>
                  <a:pt x="331" y="768"/>
                </a:lnTo>
                <a:lnTo>
                  <a:pt x="0" y="576"/>
                </a:lnTo>
                <a:lnTo>
                  <a:pt x="0" y="192"/>
                </a:lnTo>
                <a:close/>
              </a:path>
            </a:pathLst>
          </a:custGeom>
          <a:solidFill>
            <a:schemeClr val="accent2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zh-CN" altLang="en-US" sz="1000">
              <a:solidFill>
                <a:schemeClr val="bg1"/>
              </a:solidFill>
            </a:endParaRPr>
          </a:p>
        </p:txBody>
      </p:sp>
      <p:sp>
        <p:nvSpPr>
          <p:cNvPr id="84" name="Freeform 10"/>
          <p:cNvSpPr/>
          <p:nvPr/>
        </p:nvSpPr>
        <p:spPr bwMode="auto">
          <a:xfrm>
            <a:off x="1581388" y="3170106"/>
            <a:ext cx="931961" cy="1074694"/>
          </a:xfrm>
          <a:custGeom>
            <a:avLst/>
            <a:gdLst>
              <a:gd name="T0" fmla="*/ 0 w 666"/>
              <a:gd name="T1" fmla="*/ 192 h 768"/>
              <a:gd name="T2" fmla="*/ 333 w 666"/>
              <a:gd name="T3" fmla="*/ 0 h 768"/>
              <a:gd name="T4" fmla="*/ 666 w 666"/>
              <a:gd name="T5" fmla="*/ 192 h 768"/>
              <a:gd name="T6" fmla="*/ 666 w 666"/>
              <a:gd name="T7" fmla="*/ 576 h 768"/>
              <a:gd name="T8" fmla="*/ 333 w 666"/>
              <a:gd name="T9" fmla="*/ 768 h 768"/>
              <a:gd name="T10" fmla="*/ 0 w 666"/>
              <a:gd name="T11" fmla="*/ 576 h 768"/>
              <a:gd name="T12" fmla="*/ 0 w 666"/>
              <a:gd name="T13" fmla="*/ 192 h 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66" h="768">
                <a:moveTo>
                  <a:pt x="0" y="192"/>
                </a:moveTo>
                <a:lnTo>
                  <a:pt x="333" y="0"/>
                </a:lnTo>
                <a:lnTo>
                  <a:pt x="666" y="192"/>
                </a:lnTo>
                <a:lnTo>
                  <a:pt x="666" y="576"/>
                </a:lnTo>
                <a:lnTo>
                  <a:pt x="333" y="768"/>
                </a:lnTo>
                <a:lnTo>
                  <a:pt x="0" y="576"/>
                </a:lnTo>
                <a:lnTo>
                  <a:pt x="0" y="192"/>
                </a:lnTo>
                <a:close/>
              </a:path>
            </a:pathLst>
          </a:cu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zh-CN" altLang="en-US" sz="1000">
              <a:solidFill>
                <a:schemeClr val="bg1"/>
              </a:solidFill>
            </a:endParaRPr>
          </a:p>
        </p:txBody>
      </p:sp>
      <p:sp>
        <p:nvSpPr>
          <p:cNvPr id="85" name="Freeform 11"/>
          <p:cNvSpPr/>
          <p:nvPr/>
        </p:nvSpPr>
        <p:spPr bwMode="auto">
          <a:xfrm>
            <a:off x="2612703" y="3170106"/>
            <a:ext cx="929163" cy="1074694"/>
          </a:xfrm>
          <a:custGeom>
            <a:avLst/>
            <a:gdLst>
              <a:gd name="T0" fmla="*/ 0 w 664"/>
              <a:gd name="T1" fmla="*/ 192 h 768"/>
              <a:gd name="T2" fmla="*/ 331 w 664"/>
              <a:gd name="T3" fmla="*/ 0 h 768"/>
              <a:gd name="T4" fmla="*/ 664 w 664"/>
              <a:gd name="T5" fmla="*/ 192 h 768"/>
              <a:gd name="T6" fmla="*/ 664 w 664"/>
              <a:gd name="T7" fmla="*/ 576 h 768"/>
              <a:gd name="T8" fmla="*/ 331 w 664"/>
              <a:gd name="T9" fmla="*/ 768 h 768"/>
              <a:gd name="T10" fmla="*/ 0 w 664"/>
              <a:gd name="T11" fmla="*/ 576 h 768"/>
              <a:gd name="T12" fmla="*/ 0 w 664"/>
              <a:gd name="T13" fmla="*/ 192 h 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64" h="768">
                <a:moveTo>
                  <a:pt x="0" y="192"/>
                </a:moveTo>
                <a:lnTo>
                  <a:pt x="331" y="0"/>
                </a:lnTo>
                <a:lnTo>
                  <a:pt x="664" y="192"/>
                </a:lnTo>
                <a:lnTo>
                  <a:pt x="664" y="576"/>
                </a:lnTo>
                <a:lnTo>
                  <a:pt x="331" y="768"/>
                </a:lnTo>
                <a:lnTo>
                  <a:pt x="0" y="576"/>
                </a:lnTo>
                <a:lnTo>
                  <a:pt x="0" y="192"/>
                </a:lnTo>
                <a:close/>
              </a:path>
            </a:pathLst>
          </a:custGeom>
          <a:solidFill>
            <a:schemeClr val="accent3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zh-CN" altLang="en-US" sz="1000">
              <a:solidFill>
                <a:schemeClr val="bg1"/>
              </a:solidFill>
            </a:endParaRPr>
          </a:p>
        </p:txBody>
      </p:sp>
      <p:sp>
        <p:nvSpPr>
          <p:cNvPr id="86" name="Freeform 12"/>
          <p:cNvSpPr/>
          <p:nvPr/>
        </p:nvSpPr>
        <p:spPr bwMode="auto">
          <a:xfrm>
            <a:off x="2096346" y="2282924"/>
            <a:ext cx="931961" cy="1076093"/>
          </a:xfrm>
          <a:custGeom>
            <a:avLst/>
            <a:gdLst>
              <a:gd name="T0" fmla="*/ 0 w 666"/>
              <a:gd name="T1" fmla="*/ 192 h 769"/>
              <a:gd name="T2" fmla="*/ 333 w 666"/>
              <a:gd name="T3" fmla="*/ 0 h 769"/>
              <a:gd name="T4" fmla="*/ 666 w 666"/>
              <a:gd name="T5" fmla="*/ 192 h 769"/>
              <a:gd name="T6" fmla="*/ 666 w 666"/>
              <a:gd name="T7" fmla="*/ 577 h 769"/>
              <a:gd name="T8" fmla="*/ 333 w 666"/>
              <a:gd name="T9" fmla="*/ 769 h 769"/>
              <a:gd name="T10" fmla="*/ 0 w 666"/>
              <a:gd name="T11" fmla="*/ 577 h 769"/>
              <a:gd name="T12" fmla="*/ 0 w 666"/>
              <a:gd name="T13" fmla="*/ 192 h 7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66" h="769">
                <a:moveTo>
                  <a:pt x="0" y="192"/>
                </a:moveTo>
                <a:lnTo>
                  <a:pt x="333" y="0"/>
                </a:lnTo>
                <a:lnTo>
                  <a:pt x="666" y="192"/>
                </a:lnTo>
                <a:lnTo>
                  <a:pt x="666" y="577"/>
                </a:lnTo>
                <a:lnTo>
                  <a:pt x="333" y="769"/>
                </a:lnTo>
                <a:lnTo>
                  <a:pt x="0" y="577"/>
                </a:lnTo>
                <a:lnTo>
                  <a:pt x="0" y="192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zh-CN" altLang="en-US" sz="1000">
              <a:solidFill>
                <a:schemeClr val="bg1"/>
              </a:solidFill>
            </a:endParaRPr>
          </a:p>
        </p:txBody>
      </p:sp>
      <p:sp>
        <p:nvSpPr>
          <p:cNvPr id="87" name="Freeform 13"/>
          <p:cNvSpPr/>
          <p:nvPr/>
        </p:nvSpPr>
        <p:spPr bwMode="auto">
          <a:xfrm>
            <a:off x="3127661" y="2282924"/>
            <a:ext cx="931961" cy="1076093"/>
          </a:xfrm>
          <a:custGeom>
            <a:avLst/>
            <a:gdLst>
              <a:gd name="T0" fmla="*/ 0 w 666"/>
              <a:gd name="T1" fmla="*/ 192 h 769"/>
              <a:gd name="T2" fmla="*/ 333 w 666"/>
              <a:gd name="T3" fmla="*/ 0 h 769"/>
              <a:gd name="T4" fmla="*/ 666 w 666"/>
              <a:gd name="T5" fmla="*/ 192 h 769"/>
              <a:gd name="T6" fmla="*/ 666 w 666"/>
              <a:gd name="T7" fmla="*/ 577 h 769"/>
              <a:gd name="T8" fmla="*/ 333 w 666"/>
              <a:gd name="T9" fmla="*/ 769 h 769"/>
              <a:gd name="T10" fmla="*/ 0 w 666"/>
              <a:gd name="T11" fmla="*/ 577 h 769"/>
              <a:gd name="T12" fmla="*/ 0 w 666"/>
              <a:gd name="T13" fmla="*/ 192 h 7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66" h="769">
                <a:moveTo>
                  <a:pt x="0" y="192"/>
                </a:moveTo>
                <a:lnTo>
                  <a:pt x="333" y="0"/>
                </a:lnTo>
                <a:lnTo>
                  <a:pt x="666" y="192"/>
                </a:lnTo>
                <a:lnTo>
                  <a:pt x="666" y="577"/>
                </a:lnTo>
                <a:lnTo>
                  <a:pt x="333" y="769"/>
                </a:lnTo>
                <a:lnTo>
                  <a:pt x="0" y="577"/>
                </a:lnTo>
                <a:lnTo>
                  <a:pt x="0" y="192"/>
                </a:lnTo>
                <a:close/>
              </a:path>
            </a:pathLst>
          </a:cu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zh-CN" altLang="en-US" sz="1000">
              <a:solidFill>
                <a:schemeClr val="bg1"/>
              </a:solidFill>
            </a:endParaRPr>
          </a:p>
        </p:txBody>
      </p:sp>
      <p:sp>
        <p:nvSpPr>
          <p:cNvPr id="88" name="Freeform 14"/>
          <p:cNvSpPr>
            <a:spLocks noEditPoints="1"/>
          </p:cNvSpPr>
          <p:nvPr/>
        </p:nvSpPr>
        <p:spPr bwMode="auto">
          <a:xfrm>
            <a:off x="1922121" y="1809242"/>
            <a:ext cx="247698" cy="247696"/>
          </a:xfrm>
          <a:custGeom>
            <a:avLst/>
            <a:gdLst>
              <a:gd name="T0" fmla="*/ 76 w 105"/>
              <a:gd name="T1" fmla="*/ 51 h 105"/>
              <a:gd name="T2" fmla="*/ 41 w 105"/>
              <a:gd name="T3" fmla="*/ 24 h 105"/>
              <a:gd name="T4" fmla="*/ 24 w 105"/>
              <a:gd name="T5" fmla="*/ 41 h 105"/>
              <a:gd name="T6" fmla="*/ 51 w 105"/>
              <a:gd name="T7" fmla="*/ 76 h 105"/>
              <a:gd name="T8" fmla="*/ 76 w 105"/>
              <a:gd name="T9" fmla="*/ 51 h 105"/>
              <a:gd name="T10" fmla="*/ 40 w 105"/>
              <a:gd name="T11" fmla="*/ 18 h 105"/>
              <a:gd name="T12" fmla="*/ 40 w 105"/>
              <a:gd name="T13" fmla="*/ 18 h 105"/>
              <a:gd name="T14" fmla="*/ 43 w 105"/>
              <a:gd name="T15" fmla="*/ 15 h 105"/>
              <a:gd name="T16" fmla="*/ 45 w 105"/>
              <a:gd name="T17" fmla="*/ 14 h 105"/>
              <a:gd name="T18" fmla="*/ 41 w 105"/>
              <a:gd name="T19" fmla="*/ 10 h 105"/>
              <a:gd name="T20" fmla="*/ 10 w 105"/>
              <a:gd name="T21" fmla="*/ 41 h 105"/>
              <a:gd name="T22" fmla="*/ 14 w 105"/>
              <a:gd name="T23" fmla="*/ 45 h 105"/>
              <a:gd name="T24" fmla="*/ 18 w 105"/>
              <a:gd name="T25" fmla="*/ 40 h 105"/>
              <a:gd name="T26" fmla="*/ 18 w 105"/>
              <a:gd name="T27" fmla="*/ 40 h 105"/>
              <a:gd name="T28" fmla="*/ 40 w 105"/>
              <a:gd name="T29" fmla="*/ 18 h 105"/>
              <a:gd name="T30" fmla="*/ 52 w 105"/>
              <a:gd name="T31" fmla="*/ 82 h 105"/>
              <a:gd name="T32" fmla="*/ 52 w 105"/>
              <a:gd name="T33" fmla="*/ 82 h 105"/>
              <a:gd name="T34" fmla="*/ 52 w 105"/>
              <a:gd name="T35" fmla="*/ 82 h 105"/>
              <a:gd name="T36" fmla="*/ 49 w 105"/>
              <a:gd name="T37" fmla="*/ 84 h 105"/>
              <a:gd name="T38" fmla="*/ 53 w 105"/>
              <a:gd name="T39" fmla="*/ 88 h 105"/>
              <a:gd name="T40" fmla="*/ 88 w 105"/>
              <a:gd name="T41" fmla="*/ 53 h 105"/>
              <a:gd name="T42" fmla="*/ 84 w 105"/>
              <a:gd name="T43" fmla="*/ 49 h 105"/>
              <a:gd name="T44" fmla="*/ 83 w 105"/>
              <a:gd name="T45" fmla="*/ 50 h 105"/>
              <a:gd name="T46" fmla="*/ 83 w 105"/>
              <a:gd name="T47" fmla="*/ 50 h 105"/>
              <a:gd name="T48" fmla="*/ 83 w 105"/>
              <a:gd name="T49" fmla="*/ 50 h 105"/>
              <a:gd name="T50" fmla="*/ 82 w 105"/>
              <a:gd name="T51" fmla="*/ 51 h 105"/>
              <a:gd name="T52" fmla="*/ 82 w 105"/>
              <a:gd name="T53" fmla="*/ 51 h 105"/>
              <a:gd name="T54" fmla="*/ 52 w 105"/>
              <a:gd name="T55" fmla="*/ 82 h 105"/>
              <a:gd name="T56" fmla="*/ 49 w 105"/>
              <a:gd name="T57" fmla="*/ 20 h 105"/>
              <a:gd name="T58" fmla="*/ 49 w 105"/>
              <a:gd name="T59" fmla="*/ 20 h 105"/>
              <a:gd name="T60" fmla="*/ 79 w 105"/>
              <a:gd name="T61" fmla="*/ 43 h 105"/>
              <a:gd name="T62" fmla="*/ 81 w 105"/>
              <a:gd name="T63" fmla="*/ 41 h 105"/>
              <a:gd name="T64" fmla="*/ 82 w 105"/>
              <a:gd name="T65" fmla="*/ 41 h 105"/>
              <a:gd name="T66" fmla="*/ 87 w 105"/>
              <a:gd name="T67" fmla="*/ 41 h 105"/>
              <a:gd name="T68" fmla="*/ 96 w 105"/>
              <a:gd name="T69" fmla="*/ 50 h 105"/>
              <a:gd name="T70" fmla="*/ 96 w 105"/>
              <a:gd name="T71" fmla="*/ 50 h 105"/>
              <a:gd name="T72" fmla="*/ 96 w 105"/>
              <a:gd name="T73" fmla="*/ 56 h 105"/>
              <a:gd name="T74" fmla="*/ 79 w 105"/>
              <a:gd name="T75" fmla="*/ 73 h 105"/>
              <a:gd name="T76" fmla="*/ 104 w 105"/>
              <a:gd name="T77" fmla="*/ 98 h 105"/>
              <a:gd name="T78" fmla="*/ 104 w 105"/>
              <a:gd name="T79" fmla="*/ 104 h 105"/>
              <a:gd name="T80" fmla="*/ 98 w 105"/>
              <a:gd name="T81" fmla="*/ 104 h 105"/>
              <a:gd name="T82" fmla="*/ 73 w 105"/>
              <a:gd name="T83" fmla="*/ 79 h 105"/>
              <a:gd name="T84" fmla="*/ 56 w 105"/>
              <a:gd name="T85" fmla="*/ 96 h 105"/>
              <a:gd name="T86" fmla="*/ 56 w 105"/>
              <a:gd name="T87" fmla="*/ 96 h 105"/>
              <a:gd name="T88" fmla="*/ 50 w 105"/>
              <a:gd name="T89" fmla="*/ 96 h 105"/>
              <a:gd name="T90" fmla="*/ 41 w 105"/>
              <a:gd name="T91" fmla="*/ 87 h 105"/>
              <a:gd name="T92" fmla="*/ 41 w 105"/>
              <a:gd name="T93" fmla="*/ 87 h 105"/>
              <a:gd name="T94" fmla="*/ 41 w 105"/>
              <a:gd name="T95" fmla="*/ 81 h 105"/>
              <a:gd name="T96" fmla="*/ 43 w 105"/>
              <a:gd name="T97" fmla="*/ 79 h 105"/>
              <a:gd name="T98" fmla="*/ 20 w 105"/>
              <a:gd name="T99" fmla="*/ 49 h 105"/>
              <a:gd name="T100" fmla="*/ 17 w 105"/>
              <a:gd name="T101" fmla="*/ 53 h 105"/>
              <a:gd name="T102" fmla="*/ 17 w 105"/>
              <a:gd name="T103" fmla="*/ 53 h 105"/>
              <a:gd name="T104" fmla="*/ 17 w 105"/>
              <a:gd name="T105" fmla="*/ 53 h 105"/>
              <a:gd name="T106" fmla="*/ 11 w 105"/>
              <a:gd name="T107" fmla="*/ 53 h 105"/>
              <a:gd name="T108" fmla="*/ 2 w 105"/>
              <a:gd name="T109" fmla="*/ 44 h 105"/>
              <a:gd name="T110" fmla="*/ 2 w 105"/>
              <a:gd name="T111" fmla="*/ 44 h 105"/>
              <a:gd name="T112" fmla="*/ 2 w 105"/>
              <a:gd name="T113" fmla="*/ 38 h 105"/>
              <a:gd name="T114" fmla="*/ 38 w 105"/>
              <a:gd name="T115" fmla="*/ 2 h 105"/>
              <a:gd name="T116" fmla="*/ 44 w 105"/>
              <a:gd name="T117" fmla="*/ 2 h 105"/>
              <a:gd name="T118" fmla="*/ 53 w 105"/>
              <a:gd name="T119" fmla="*/ 11 h 105"/>
              <a:gd name="T120" fmla="*/ 53 w 105"/>
              <a:gd name="T121" fmla="*/ 11 h 105"/>
              <a:gd name="T122" fmla="*/ 53 w 105"/>
              <a:gd name="T123" fmla="*/ 17 h 105"/>
              <a:gd name="T124" fmla="*/ 49 w 105"/>
              <a:gd name="T125" fmla="*/ 20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5" h="105">
                <a:moveTo>
                  <a:pt x="76" y="51"/>
                </a:moveTo>
                <a:cubicBezTo>
                  <a:pt x="41" y="24"/>
                  <a:pt x="41" y="24"/>
                  <a:pt x="41" y="24"/>
                </a:cubicBezTo>
                <a:cubicBezTo>
                  <a:pt x="24" y="41"/>
                  <a:pt x="24" y="41"/>
                  <a:pt x="24" y="41"/>
                </a:cubicBezTo>
                <a:cubicBezTo>
                  <a:pt x="51" y="76"/>
                  <a:pt x="51" y="76"/>
                  <a:pt x="51" y="76"/>
                </a:cubicBezTo>
                <a:cubicBezTo>
                  <a:pt x="76" y="51"/>
                  <a:pt x="76" y="51"/>
                  <a:pt x="76" y="51"/>
                </a:cubicBezTo>
                <a:close/>
                <a:moveTo>
                  <a:pt x="40" y="18"/>
                </a:moveTo>
                <a:cubicBezTo>
                  <a:pt x="40" y="18"/>
                  <a:pt x="40" y="18"/>
                  <a:pt x="40" y="18"/>
                </a:cubicBezTo>
                <a:cubicBezTo>
                  <a:pt x="43" y="15"/>
                  <a:pt x="43" y="15"/>
                  <a:pt x="43" y="15"/>
                </a:cubicBezTo>
                <a:cubicBezTo>
                  <a:pt x="45" y="14"/>
                  <a:pt x="45" y="14"/>
                  <a:pt x="45" y="14"/>
                </a:cubicBezTo>
                <a:cubicBezTo>
                  <a:pt x="41" y="10"/>
                  <a:pt x="41" y="10"/>
                  <a:pt x="41" y="10"/>
                </a:cubicBezTo>
                <a:cubicBezTo>
                  <a:pt x="10" y="41"/>
                  <a:pt x="10" y="41"/>
                  <a:pt x="10" y="41"/>
                </a:cubicBezTo>
                <a:cubicBezTo>
                  <a:pt x="14" y="45"/>
                  <a:pt x="14" y="45"/>
                  <a:pt x="14" y="45"/>
                </a:cubicBezTo>
                <a:cubicBezTo>
                  <a:pt x="18" y="40"/>
                  <a:pt x="18" y="40"/>
                  <a:pt x="18" y="40"/>
                </a:cubicBezTo>
                <a:cubicBezTo>
                  <a:pt x="18" y="40"/>
                  <a:pt x="18" y="40"/>
                  <a:pt x="18" y="40"/>
                </a:cubicBezTo>
                <a:cubicBezTo>
                  <a:pt x="40" y="18"/>
                  <a:pt x="40" y="18"/>
                  <a:pt x="40" y="18"/>
                </a:cubicBezTo>
                <a:close/>
                <a:moveTo>
                  <a:pt x="52" y="82"/>
                </a:moveTo>
                <a:cubicBezTo>
                  <a:pt x="52" y="82"/>
                  <a:pt x="52" y="82"/>
                  <a:pt x="52" y="82"/>
                </a:cubicBezTo>
                <a:cubicBezTo>
                  <a:pt x="52" y="82"/>
                  <a:pt x="52" y="82"/>
                  <a:pt x="52" y="82"/>
                </a:cubicBezTo>
                <a:cubicBezTo>
                  <a:pt x="49" y="84"/>
                  <a:pt x="49" y="84"/>
                  <a:pt x="49" y="84"/>
                </a:cubicBezTo>
                <a:cubicBezTo>
                  <a:pt x="53" y="88"/>
                  <a:pt x="53" y="88"/>
                  <a:pt x="53" y="88"/>
                </a:cubicBezTo>
                <a:cubicBezTo>
                  <a:pt x="88" y="53"/>
                  <a:pt x="88" y="53"/>
                  <a:pt x="88" y="53"/>
                </a:cubicBezTo>
                <a:cubicBezTo>
                  <a:pt x="84" y="49"/>
                  <a:pt x="84" y="49"/>
                  <a:pt x="84" y="49"/>
                </a:cubicBezTo>
                <a:cubicBezTo>
                  <a:pt x="83" y="50"/>
                  <a:pt x="83" y="50"/>
                  <a:pt x="83" y="50"/>
                </a:cubicBezTo>
                <a:cubicBezTo>
                  <a:pt x="83" y="50"/>
                  <a:pt x="83" y="50"/>
                  <a:pt x="83" y="50"/>
                </a:cubicBezTo>
                <a:cubicBezTo>
                  <a:pt x="83" y="50"/>
                  <a:pt x="83" y="50"/>
                  <a:pt x="83" y="50"/>
                </a:cubicBezTo>
                <a:cubicBezTo>
                  <a:pt x="82" y="51"/>
                  <a:pt x="82" y="51"/>
                  <a:pt x="82" y="51"/>
                </a:cubicBezTo>
                <a:cubicBezTo>
                  <a:pt x="82" y="51"/>
                  <a:pt x="82" y="51"/>
                  <a:pt x="82" y="51"/>
                </a:cubicBezTo>
                <a:cubicBezTo>
                  <a:pt x="52" y="82"/>
                  <a:pt x="52" y="82"/>
                  <a:pt x="52" y="82"/>
                </a:cubicBezTo>
                <a:close/>
                <a:moveTo>
                  <a:pt x="49" y="20"/>
                </a:moveTo>
                <a:cubicBezTo>
                  <a:pt x="49" y="20"/>
                  <a:pt x="49" y="20"/>
                  <a:pt x="49" y="20"/>
                </a:cubicBezTo>
                <a:cubicBezTo>
                  <a:pt x="79" y="43"/>
                  <a:pt x="79" y="43"/>
                  <a:pt x="79" y="43"/>
                </a:cubicBezTo>
                <a:cubicBezTo>
                  <a:pt x="81" y="41"/>
                  <a:pt x="81" y="41"/>
                  <a:pt x="81" y="41"/>
                </a:cubicBezTo>
                <a:cubicBezTo>
                  <a:pt x="82" y="41"/>
                  <a:pt x="82" y="41"/>
                  <a:pt x="82" y="41"/>
                </a:cubicBezTo>
                <a:cubicBezTo>
                  <a:pt x="83" y="39"/>
                  <a:pt x="86" y="39"/>
                  <a:pt x="87" y="41"/>
                </a:cubicBezTo>
                <a:cubicBezTo>
                  <a:pt x="96" y="50"/>
                  <a:pt x="96" y="50"/>
                  <a:pt x="96" y="50"/>
                </a:cubicBezTo>
                <a:cubicBezTo>
                  <a:pt x="96" y="50"/>
                  <a:pt x="96" y="50"/>
                  <a:pt x="96" y="50"/>
                </a:cubicBezTo>
                <a:cubicBezTo>
                  <a:pt x="98" y="52"/>
                  <a:pt x="98" y="54"/>
                  <a:pt x="96" y="56"/>
                </a:cubicBezTo>
                <a:cubicBezTo>
                  <a:pt x="79" y="73"/>
                  <a:pt x="79" y="73"/>
                  <a:pt x="79" y="73"/>
                </a:cubicBezTo>
                <a:cubicBezTo>
                  <a:pt x="104" y="98"/>
                  <a:pt x="104" y="98"/>
                  <a:pt x="104" y="98"/>
                </a:cubicBezTo>
                <a:cubicBezTo>
                  <a:pt x="105" y="99"/>
                  <a:pt x="105" y="102"/>
                  <a:pt x="104" y="104"/>
                </a:cubicBezTo>
                <a:cubicBezTo>
                  <a:pt x="102" y="105"/>
                  <a:pt x="100" y="105"/>
                  <a:pt x="98" y="104"/>
                </a:cubicBezTo>
                <a:cubicBezTo>
                  <a:pt x="73" y="79"/>
                  <a:pt x="73" y="79"/>
                  <a:pt x="73" y="79"/>
                </a:cubicBezTo>
                <a:cubicBezTo>
                  <a:pt x="56" y="96"/>
                  <a:pt x="56" y="96"/>
                  <a:pt x="56" y="96"/>
                </a:cubicBezTo>
                <a:cubicBezTo>
                  <a:pt x="56" y="96"/>
                  <a:pt x="56" y="96"/>
                  <a:pt x="56" y="96"/>
                </a:cubicBezTo>
                <a:cubicBezTo>
                  <a:pt x="54" y="98"/>
                  <a:pt x="52" y="98"/>
                  <a:pt x="50" y="96"/>
                </a:cubicBezTo>
                <a:cubicBezTo>
                  <a:pt x="41" y="87"/>
                  <a:pt x="41" y="87"/>
                  <a:pt x="41" y="87"/>
                </a:cubicBezTo>
                <a:cubicBezTo>
                  <a:pt x="41" y="87"/>
                  <a:pt x="41" y="87"/>
                  <a:pt x="41" y="87"/>
                </a:cubicBezTo>
                <a:cubicBezTo>
                  <a:pt x="39" y="86"/>
                  <a:pt x="39" y="83"/>
                  <a:pt x="41" y="81"/>
                </a:cubicBezTo>
                <a:cubicBezTo>
                  <a:pt x="43" y="79"/>
                  <a:pt x="43" y="79"/>
                  <a:pt x="43" y="79"/>
                </a:cubicBezTo>
                <a:cubicBezTo>
                  <a:pt x="20" y="49"/>
                  <a:pt x="20" y="49"/>
                  <a:pt x="20" y="49"/>
                </a:cubicBezTo>
                <a:cubicBezTo>
                  <a:pt x="17" y="53"/>
                  <a:pt x="17" y="53"/>
                  <a:pt x="17" y="53"/>
                </a:cubicBezTo>
                <a:cubicBezTo>
                  <a:pt x="17" y="53"/>
                  <a:pt x="17" y="53"/>
                  <a:pt x="17" y="53"/>
                </a:cubicBezTo>
                <a:cubicBezTo>
                  <a:pt x="17" y="53"/>
                  <a:pt x="17" y="53"/>
                  <a:pt x="17" y="53"/>
                </a:cubicBezTo>
                <a:cubicBezTo>
                  <a:pt x="15" y="54"/>
                  <a:pt x="13" y="54"/>
                  <a:pt x="11" y="53"/>
                </a:cubicBezTo>
                <a:cubicBezTo>
                  <a:pt x="2" y="44"/>
                  <a:pt x="2" y="44"/>
                  <a:pt x="2" y="44"/>
                </a:cubicBezTo>
                <a:cubicBezTo>
                  <a:pt x="2" y="44"/>
                  <a:pt x="2" y="44"/>
                  <a:pt x="2" y="44"/>
                </a:cubicBezTo>
                <a:cubicBezTo>
                  <a:pt x="0" y="42"/>
                  <a:pt x="0" y="40"/>
                  <a:pt x="2" y="38"/>
                </a:cubicBezTo>
                <a:cubicBezTo>
                  <a:pt x="38" y="2"/>
                  <a:pt x="38" y="2"/>
                  <a:pt x="38" y="2"/>
                </a:cubicBezTo>
                <a:cubicBezTo>
                  <a:pt x="40" y="0"/>
                  <a:pt x="42" y="0"/>
                  <a:pt x="44" y="2"/>
                </a:cubicBezTo>
                <a:cubicBezTo>
                  <a:pt x="53" y="11"/>
                  <a:pt x="53" y="11"/>
                  <a:pt x="53" y="11"/>
                </a:cubicBezTo>
                <a:cubicBezTo>
                  <a:pt x="53" y="11"/>
                  <a:pt x="53" y="11"/>
                  <a:pt x="53" y="11"/>
                </a:cubicBezTo>
                <a:cubicBezTo>
                  <a:pt x="55" y="12"/>
                  <a:pt x="55" y="15"/>
                  <a:pt x="53" y="17"/>
                </a:cubicBezTo>
                <a:cubicBezTo>
                  <a:pt x="49" y="20"/>
                  <a:pt x="49" y="20"/>
                  <a:pt x="49" y="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9" name="Freeform 15"/>
          <p:cNvSpPr>
            <a:spLocks noEditPoints="1"/>
          </p:cNvSpPr>
          <p:nvPr/>
        </p:nvSpPr>
        <p:spPr bwMode="auto">
          <a:xfrm>
            <a:off x="2962695" y="3584762"/>
            <a:ext cx="229178" cy="245382"/>
          </a:xfrm>
          <a:custGeom>
            <a:avLst/>
            <a:gdLst>
              <a:gd name="T0" fmla="*/ 79 w 97"/>
              <a:gd name="T1" fmla="*/ 68 h 104"/>
              <a:gd name="T2" fmla="*/ 92 w 97"/>
              <a:gd name="T3" fmla="*/ 73 h 104"/>
              <a:gd name="T4" fmla="*/ 92 w 97"/>
              <a:gd name="T5" fmla="*/ 73 h 104"/>
              <a:gd name="T6" fmla="*/ 97 w 97"/>
              <a:gd name="T7" fmla="*/ 86 h 104"/>
              <a:gd name="T8" fmla="*/ 79 w 97"/>
              <a:gd name="T9" fmla="*/ 104 h 104"/>
              <a:gd name="T10" fmla="*/ 61 w 97"/>
              <a:gd name="T11" fmla="*/ 86 h 104"/>
              <a:gd name="T12" fmla="*/ 62 w 97"/>
              <a:gd name="T13" fmla="*/ 80 h 104"/>
              <a:gd name="T14" fmla="*/ 43 w 97"/>
              <a:gd name="T15" fmla="*/ 68 h 104"/>
              <a:gd name="T16" fmla="*/ 42 w 97"/>
              <a:gd name="T17" fmla="*/ 69 h 104"/>
              <a:gd name="T18" fmla="*/ 42 w 97"/>
              <a:gd name="T19" fmla="*/ 69 h 104"/>
              <a:gd name="T20" fmla="*/ 24 w 97"/>
              <a:gd name="T21" fmla="*/ 76 h 104"/>
              <a:gd name="T22" fmla="*/ 0 w 97"/>
              <a:gd name="T23" fmla="*/ 52 h 104"/>
              <a:gd name="T24" fmla="*/ 24 w 97"/>
              <a:gd name="T25" fmla="*/ 27 h 104"/>
              <a:gd name="T26" fmla="*/ 42 w 97"/>
              <a:gd name="T27" fmla="*/ 34 h 104"/>
              <a:gd name="T28" fmla="*/ 42 w 97"/>
              <a:gd name="T29" fmla="*/ 34 h 104"/>
              <a:gd name="T30" fmla="*/ 42 w 97"/>
              <a:gd name="T31" fmla="*/ 34 h 104"/>
              <a:gd name="T32" fmla="*/ 43 w 97"/>
              <a:gd name="T33" fmla="*/ 35 h 104"/>
              <a:gd name="T34" fmla="*/ 62 w 97"/>
              <a:gd name="T35" fmla="*/ 24 h 104"/>
              <a:gd name="T36" fmla="*/ 61 w 97"/>
              <a:gd name="T37" fmla="*/ 18 h 104"/>
              <a:gd name="T38" fmla="*/ 79 w 97"/>
              <a:gd name="T39" fmla="*/ 0 h 104"/>
              <a:gd name="T40" fmla="*/ 97 w 97"/>
              <a:gd name="T41" fmla="*/ 18 h 104"/>
              <a:gd name="T42" fmla="*/ 79 w 97"/>
              <a:gd name="T43" fmla="*/ 36 h 104"/>
              <a:gd name="T44" fmla="*/ 66 w 97"/>
              <a:gd name="T45" fmla="*/ 31 h 104"/>
              <a:gd name="T46" fmla="*/ 66 w 97"/>
              <a:gd name="T47" fmla="*/ 30 h 104"/>
              <a:gd name="T48" fmla="*/ 47 w 97"/>
              <a:gd name="T49" fmla="*/ 42 h 104"/>
              <a:gd name="T50" fmla="*/ 49 w 97"/>
              <a:gd name="T51" fmla="*/ 52 h 104"/>
              <a:gd name="T52" fmla="*/ 47 w 97"/>
              <a:gd name="T53" fmla="*/ 61 h 104"/>
              <a:gd name="T54" fmla="*/ 66 w 97"/>
              <a:gd name="T55" fmla="*/ 73 h 104"/>
              <a:gd name="T56" fmla="*/ 66 w 97"/>
              <a:gd name="T57" fmla="*/ 73 h 104"/>
              <a:gd name="T58" fmla="*/ 66 w 97"/>
              <a:gd name="T59" fmla="*/ 73 h 104"/>
              <a:gd name="T60" fmla="*/ 66 w 97"/>
              <a:gd name="T61" fmla="*/ 73 h 104"/>
              <a:gd name="T62" fmla="*/ 79 w 97"/>
              <a:gd name="T63" fmla="*/ 68 h 104"/>
              <a:gd name="T64" fmla="*/ 86 w 97"/>
              <a:gd name="T65" fmla="*/ 78 h 104"/>
              <a:gd name="T66" fmla="*/ 86 w 97"/>
              <a:gd name="T67" fmla="*/ 78 h 104"/>
              <a:gd name="T68" fmla="*/ 79 w 97"/>
              <a:gd name="T69" fmla="*/ 76 h 104"/>
              <a:gd name="T70" fmla="*/ 72 w 97"/>
              <a:gd name="T71" fmla="*/ 78 h 104"/>
              <a:gd name="T72" fmla="*/ 72 w 97"/>
              <a:gd name="T73" fmla="*/ 79 h 104"/>
              <a:gd name="T74" fmla="*/ 69 w 97"/>
              <a:gd name="T75" fmla="*/ 86 h 104"/>
              <a:gd name="T76" fmla="*/ 79 w 97"/>
              <a:gd name="T77" fmla="*/ 96 h 104"/>
              <a:gd name="T78" fmla="*/ 89 w 97"/>
              <a:gd name="T79" fmla="*/ 86 h 104"/>
              <a:gd name="T80" fmla="*/ 86 w 97"/>
              <a:gd name="T81" fmla="*/ 79 h 104"/>
              <a:gd name="T82" fmla="*/ 86 w 97"/>
              <a:gd name="T83" fmla="*/ 78 h 104"/>
              <a:gd name="T84" fmla="*/ 36 w 97"/>
              <a:gd name="T85" fmla="*/ 40 h 104"/>
              <a:gd name="T86" fmla="*/ 36 w 97"/>
              <a:gd name="T87" fmla="*/ 40 h 104"/>
              <a:gd name="T88" fmla="*/ 24 w 97"/>
              <a:gd name="T89" fmla="*/ 35 h 104"/>
              <a:gd name="T90" fmla="*/ 8 w 97"/>
              <a:gd name="T91" fmla="*/ 52 h 104"/>
              <a:gd name="T92" fmla="*/ 24 w 97"/>
              <a:gd name="T93" fmla="*/ 68 h 104"/>
              <a:gd name="T94" fmla="*/ 36 w 97"/>
              <a:gd name="T95" fmla="*/ 64 h 104"/>
              <a:gd name="T96" fmla="*/ 36 w 97"/>
              <a:gd name="T97" fmla="*/ 63 h 104"/>
              <a:gd name="T98" fmla="*/ 41 w 97"/>
              <a:gd name="T99" fmla="*/ 52 h 104"/>
              <a:gd name="T100" fmla="*/ 36 w 97"/>
              <a:gd name="T101" fmla="*/ 40 h 104"/>
              <a:gd name="T102" fmla="*/ 36 w 97"/>
              <a:gd name="T103" fmla="*/ 40 h 104"/>
              <a:gd name="T104" fmla="*/ 79 w 97"/>
              <a:gd name="T105" fmla="*/ 8 h 104"/>
              <a:gd name="T106" fmla="*/ 79 w 97"/>
              <a:gd name="T107" fmla="*/ 8 h 104"/>
              <a:gd name="T108" fmla="*/ 69 w 97"/>
              <a:gd name="T109" fmla="*/ 18 h 104"/>
              <a:gd name="T110" fmla="*/ 71 w 97"/>
              <a:gd name="T111" fmla="*/ 23 h 104"/>
              <a:gd name="T112" fmla="*/ 71 w 97"/>
              <a:gd name="T113" fmla="*/ 23 h 104"/>
              <a:gd name="T114" fmla="*/ 72 w 97"/>
              <a:gd name="T115" fmla="*/ 25 h 104"/>
              <a:gd name="T116" fmla="*/ 72 w 97"/>
              <a:gd name="T117" fmla="*/ 25 h 104"/>
              <a:gd name="T118" fmla="*/ 79 w 97"/>
              <a:gd name="T119" fmla="*/ 28 h 104"/>
              <a:gd name="T120" fmla="*/ 89 w 97"/>
              <a:gd name="T121" fmla="*/ 18 h 104"/>
              <a:gd name="T122" fmla="*/ 79 w 97"/>
              <a:gd name="T123" fmla="*/ 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" h="104">
                <a:moveTo>
                  <a:pt x="79" y="68"/>
                </a:moveTo>
                <a:cubicBezTo>
                  <a:pt x="84" y="68"/>
                  <a:pt x="89" y="70"/>
                  <a:pt x="92" y="73"/>
                </a:cubicBezTo>
                <a:cubicBezTo>
                  <a:pt x="92" y="73"/>
                  <a:pt x="92" y="73"/>
                  <a:pt x="92" y="73"/>
                </a:cubicBezTo>
                <a:cubicBezTo>
                  <a:pt x="95" y="76"/>
                  <a:pt x="97" y="81"/>
                  <a:pt x="97" y="86"/>
                </a:cubicBezTo>
                <a:cubicBezTo>
                  <a:pt x="97" y="96"/>
                  <a:pt x="89" y="104"/>
                  <a:pt x="79" y="104"/>
                </a:cubicBezTo>
                <a:cubicBezTo>
                  <a:pt x="69" y="104"/>
                  <a:pt x="61" y="96"/>
                  <a:pt x="61" y="86"/>
                </a:cubicBezTo>
                <a:cubicBezTo>
                  <a:pt x="61" y="84"/>
                  <a:pt x="61" y="82"/>
                  <a:pt x="62" y="80"/>
                </a:cubicBezTo>
                <a:cubicBezTo>
                  <a:pt x="43" y="68"/>
                  <a:pt x="43" y="68"/>
                  <a:pt x="43" y="68"/>
                </a:cubicBezTo>
                <a:cubicBezTo>
                  <a:pt x="42" y="68"/>
                  <a:pt x="42" y="69"/>
                  <a:pt x="42" y="69"/>
                </a:cubicBezTo>
                <a:cubicBezTo>
                  <a:pt x="42" y="69"/>
                  <a:pt x="42" y="69"/>
                  <a:pt x="42" y="69"/>
                </a:cubicBezTo>
                <a:cubicBezTo>
                  <a:pt x="37" y="74"/>
                  <a:pt x="31" y="76"/>
                  <a:pt x="24" y="76"/>
                </a:cubicBezTo>
                <a:cubicBezTo>
                  <a:pt x="11" y="76"/>
                  <a:pt x="0" y="65"/>
                  <a:pt x="0" y="52"/>
                </a:cubicBezTo>
                <a:cubicBezTo>
                  <a:pt x="0" y="38"/>
                  <a:pt x="11" y="27"/>
                  <a:pt x="24" y="27"/>
                </a:cubicBezTo>
                <a:cubicBezTo>
                  <a:pt x="31" y="27"/>
                  <a:pt x="37" y="30"/>
                  <a:pt x="42" y="34"/>
                </a:cubicBezTo>
                <a:cubicBezTo>
                  <a:pt x="42" y="34"/>
                  <a:pt x="42" y="34"/>
                  <a:pt x="42" y="34"/>
                </a:cubicBezTo>
                <a:cubicBezTo>
                  <a:pt x="42" y="34"/>
                  <a:pt x="42" y="34"/>
                  <a:pt x="42" y="34"/>
                </a:cubicBezTo>
                <a:cubicBezTo>
                  <a:pt x="42" y="35"/>
                  <a:pt x="42" y="35"/>
                  <a:pt x="43" y="35"/>
                </a:cubicBezTo>
                <a:cubicBezTo>
                  <a:pt x="62" y="24"/>
                  <a:pt x="62" y="24"/>
                  <a:pt x="62" y="24"/>
                </a:cubicBezTo>
                <a:cubicBezTo>
                  <a:pt x="61" y="22"/>
                  <a:pt x="61" y="20"/>
                  <a:pt x="61" y="18"/>
                </a:cubicBezTo>
                <a:cubicBezTo>
                  <a:pt x="61" y="8"/>
                  <a:pt x="69" y="0"/>
                  <a:pt x="79" y="0"/>
                </a:cubicBezTo>
                <a:cubicBezTo>
                  <a:pt x="89" y="0"/>
                  <a:pt x="97" y="8"/>
                  <a:pt x="97" y="18"/>
                </a:cubicBezTo>
                <a:cubicBezTo>
                  <a:pt x="97" y="28"/>
                  <a:pt x="89" y="36"/>
                  <a:pt x="79" y="36"/>
                </a:cubicBezTo>
                <a:cubicBezTo>
                  <a:pt x="74" y="36"/>
                  <a:pt x="70" y="34"/>
                  <a:pt x="66" y="31"/>
                </a:cubicBezTo>
                <a:cubicBezTo>
                  <a:pt x="66" y="30"/>
                  <a:pt x="66" y="30"/>
                  <a:pt x="66" y="30"/>
                </a:cubicBezTo>
                <a:cubicBezTo>
                  <a:pt x="47" y="42"/>
                  <a:pt x="47" y="42"/>
                  <a:pt x="47" y="42"/>
                </a:cubicBezTo>
                <a:cubicBezTo>
                  <a:pt x="48" y="45"/>
                  <a:pt x="49" y="48"/>
                  <a:pt x="49" y="52"/>
                </a:cubicBezTo>
                <a:cubicBezTo>
                  <a:pt x="49" y="55"/>
                  <a:pt x="48" y="58"/>
                  <a:pt x="47" y="61"/>
                </a:cubicBezTo>
                <a:cubicBezTo>
                  <a:pt x="66" y="73"/>
                  <a:pt x="66" y="73"/>
                  <a:pt x="66" y="73"/>
                </a:cubicBezTo>
                <a:cubicBezTo>
                  <a:pt x="66" y="73"/>
                  <a:pt x="66" y="73"/>
                  <a:pt x="66" y="73"/>
                </a:cubicBezTo>
                <a:cubicBezTo>
                  <a:pt x="66" y="73"/>
                  <a:pt x="66" y="73"/>
                  <a:pt x="66" y="73"/>
                </a:cubicBezTo>
                <a:cubicBezTo>
                  <a:pt x="66" y="73"/>
                  <a:pt x="66" y="73"/>
                  <a:pt x="66" y="73"/>
                </a:cubicBezTo>
                <a:cubicBezTo>
                  <a:pt x="70" y="70"/>
                  <a:pt x="74" y="68"/>
                  <a:pt x="79" y="68"/>
                </a:cubicBezTo>
                <a:close/>
                <a:moveTo>
                  <a:pt x="86" y="78"/>
                </a:moveTo>
                <a:cubicBezTo>
                  <a:pt x="86" y="78"/>
                  <a:pt x="86" y="78"/>
                  <a:pt x="86" y="78"/>
                </a:cubicBezTo>
                <a:cubicBezTo>
                  <a:pt x="85" y="77"/>
                  <a:pt x="82" y="76"/>
                  <a:pt x="79" y="76"/>
                </a:cubicBezTo>
                <a:cubicBezTo>
                  <a:pt x="76" y="76"/>
                  <a:pt x="74" y="77"/>
                  <a:pt x="72" y="78"/>
                </a:cubicBezTo>
                <a:cubicBezTo>
                  <a:pt x="72" y="79"/>
                  <a:pt x="72" y="79"/>
                  <a:pt x="72" y="79"/>
                </a:cubicBezTo>
                <a:cubicBezTo>
                  <a:pt x="70" y="80"/>
                  <a:pt x="69" y="83"/>
                  <a:pt x="69" y="86"/>
                </a:cubicBezTo>
                <a:cubicBezTo>
                  <a:pt x="69" y="91"/>
                  <a:pt x="74" y="96"/>
                  <a:pt x="79" y="96"/>
                </a:cubicBezTo>
                <a:cubicBezTo>
                  <a:pt x="85" y="96"/>
                  <a:pt x="89" y="91"/>
                  <a:pt x="89" y="86"/>
                </a:cubicBezTo>
                <a:cubicBezTo>
                  <a:pt x="89" y="83"/>
                  <a:pt x="88" y="80"/>
                  <a:pt x="86" y="79"/>
                </a:cubicBezTo>
                <a:cubicBezTo>
                  <a:pt x="86" y="78"/>
                  <a:pt x="86" y="78"/>
                  <a:pt x="86" y="78"/>
                </a:cubicBezTo>
                <a:close/>
                <a:moveTo>
                  <a:pt x="36" y="40"/>
                </a:moveTo>
                <a:cubicBezTo>
                  <a:pt x="36" y="40"/>
                  <a:pt x="36" y="40"/>
                  <a:pt x="36" y="40"/>
                </a:cubicBezTo>
                <a:cubicBezTo>
                  <a:pt x="33" y="37"/>
                  <a:pt x="29" y="35"/>
                  <a:pt x="24" y="35"/>
                </a:cubicBezTo>
                <a:cubicBezTo>
                  <a:pt x="15" y="35"/>
                  <a:pt x="8" y="42"/>
                  <a:pt x="8" y="52"/>
                </a:cubicBezTo>
                <a:cubicBezTo>
                  <a:pt x="8" y="61"/>
                  <a:pt x="15" y="68"/>
                  <a:pt x="24" y="68"/>
                </a:cubicBezTo>
                <a:cubicBezTo>
                  <a:pt x="29" y="68"/>
                  <a:pt x="33" y="67"/>
                  <a:pt x="36" y="64"/>
                </a:cubicBezTo>
                <a:cubicBezTo>
                  <a:pt x="36" y="63"/>
                  <a:pt x="36" y="63"/>
                  <a:pt x="36" y="63"/>
                </a:cubicBezTo>
                <a:cubicBezTo>
                  <a:pt x="39" y="61"/>
                  <a:pt x="41" y="56"/>
                  <a:pt x="41" y="52"/>
                </a:cubicBezTo>
                <a:cubicBezTo>
                  <a:pt x="41" y="47"/>
                  <a:pt x="39" y="43"/>
                  <a:pt x="36" y="40"/>
                </a:cubicBezTo>
                <a:cubicBezTo>
                  <a:pt x="36" y="40"/>
                  <a:pt x="36" y="40"/>
                  <a:pt x="36" y="40"/>
                </a:cubicBezTo>
                <a:close/>
                <a:moveTo>
                  <a:pt x="79" y="8"/>
                </a:moveTo>
                <a:cubicBezTo>
                  <a:pt x="79" y="8"/>
                  <a:pt x="79" y="8"/>
                  <a:pt x="79" y="8"/>
                </a:cubicBezTo>
                <a:cubicBezTo>
                  <a:pt x="74" y="8"/>
                  <a:pt x="69" y="12"/>
                  <a:pt x="69" y="18"/>
                </a:cubicBezTo>
                <a:cubicBezTo>
                  <a:pt x="69" y="20"/>
                  <a:pt x="70" y="21"/>
                  <a:pt x="71" y="23"/>
                </a:cubicBezTo>
                <a:cubicBezTo>
                  <a:pt x="71" y="23"/>
                  <a:pt x="71" y="23"/>
                  <a:pt x="71" y="23"/>
                </a:cubicBezTo>
                <a:cubicBezTo>
                  <a:pt x="71" y="24"/>
                  <a:pt x="71" y="24"/>
                  <a:pt x="72" y="25"/>
                </a:cubicBezTo>
                <a:cubicBezTo>
                  <a:pt x="72" y="25"/>
                  <a:pt x="72" y="25"/>
                  <a:pt x="72" y="25"/>
                </a:cubicBezTo>
                <a:cubicBezTo>
                  <a:pt x="74" y="27"/>
                  <a:pt x="76" y="28"/>
                  <a:pt x="79" y="28"/>
                </a:cubicBezTo>
                <a:cubicBezTo>
                  <a:pt x="85" y="28"/>
                  <a:pt x="89" y="23"/>
                  <a:pt x="89" y="18"/>
                </a:cubicBezTo>
                <a:cubicBezTo>
                  <a:pt x="89" y="12"/>
                  <a:pt x="85" y="8"/>
                  <a:pt x="79" y="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0" name="Freeform 16"/>
          <p:cNvSpPr>
            <a:spLocks noEditPoints="1"/>
          </p:cNvSpPr>
          <p:nvPr/>
        </p:nvSpPr>
        <p:spPr bwMode="auto">
          <a:xfrm>
            <a:off x="2955871" y="1811556"/>
            <a:ext cx="244226" cy="243068"/>
          </a:xfrm>
          <a:custGeom>
            <a:avLst/>
            <a:gdLst>
              <a:gd name="T0" fmla="*/ 85 w 103"/>
              <a:gd name="T1" fmla="*/ 1 h 103"/>
              <a:gd name="T2" fmla="*/ 89 w 103"/>
              <a:gd name="T3" fmla="*/ 2 h 103"/>
              <a:gd name="T4" fmla="*/ 89 w 103"/>
              <a:gd name="T5" fmla="*/ 2 h 103"/>
              <a:gd name="T6" fmla="*/ 101 w 103"/>
              <a:gd name="T7" fmla="*/ 14 h 103"/>
              <a:gd name="T8" fmla="*/ 101 w 103"/>
              <a:gd name="T9" fmla="*/ 14 h 103"/>
              <a:gd name="T10" fmla="*/ 102 w 103"/>
              <a:gd name="T11" fmla="*/ 18 h 103"/>
              <a:gd name="T12" fmla="*/ 87 w 103"/>
              <a:gd name="T13" fmla="*/ 32 h 103"/>
              <a:gd name="T14" fmla="*/ 76 w 103"/>
              <a:gd name="T15" fmla="*/ 33 h 103"/>
              <a:gd name="T16" fmla="*/ 73 w 103"/>
              <a:gd name="T17" fmla="*/ 75 h 103"/>
              <a:gd name="T18" fmla="*/ 51 w 103"/>
              <a:gd name="T19" fmla="*/ 84 h 103"/>
              <a:gd name="T20" fmla="*/ 19 w 103"/>
              <a:gd name="T21" fmla="*/ 53 h 103"/>
              <a:gd name="T22" fmla="*/ 51 w 103"/>
              <a:gd name="T23" fmla="*/ 21 h 103"/>
              <a:gd name="T24" fmla="*/ 74 w 103"/>
              <a:gd name="T25" fmla="*/ 24 h 103"/>
              <a:gd name="T26" fmla="*/ 72 w 103"/>
              <a:gd name="T27" fmla="*/ 14 h 103"/>
              <a:gd name="T28" fmla="*/ 91 w 103"/>
              <a:gd name="T29" fmla="*/ 40 h 103"/>
              <a:gd name="T30" fmla="*/ 99 w 103"/>
              <a:gd name="T31" fmla="*/ 38 h 103"/>
              <a:gd name="T32" fmla="*/ 101 w 103"/>
              <a:gd name="T33" fmla="*/ 53 h 103"/>
              <a:gd name="T34" fmla="*/ 51 w 103"/>
              <a:gd name="T35" fmla="*/ 103 h 103"/>
              <a:gd name="T36" fmla="*/ 0 w 103"/>
              <a:gd name="T37" fmla="*/ 53 h 103"/>
              <a:gd name="T38" fmla="*/ 51 w 103"/>
              <a:gd name="T39" fmla="*/ 2 h 103"/>
              <a:gd name="T40" fmla="*/ 65 w 103"/>
              <a:gd name="T41" fmla="*/ 4 h 103"/>
              <a:gd name="T42" fmla="*/ 63 w 103"/>
              <a:gd name="T43" fmla="*/ 12 h 103"/>
              <a:gd name="T44" fmla="*/ 51 w 103"/>
              <a:gd name="T45" fmla="*/ 10 h 103"/>
              <a:gd name="T46" fmla="*/ 8 w 103"/>
              <a:gd name="T47" fmla="*/ 53 h 103"/>
              <a:gd name="T48" fmla="*/ 51 w 103"/>
              <a:gd name="T49" fmla="*/ 95 h 103"/>
              <a:gd name="T50" fmla="*/ 93 w 103"/>
              <a:gd name="T51" fmla="*/ 53 h 103"/>
              <a:gd name="T52" fmla="*/ 91 w 103"/>
              <a:gd name="T53" fmla="*/ 40 h 103"/>
              <a:gd name="T54" fmla="*/ 51 w 103"/>
              <a:gd name="T55" fmla="*/ 38 h 103"/>
              <a:gd name="T56" fmla="*/ 66 w 103"/>
              <a:gd name="T57" fmla="*/ 31 h 103"/>
              <a:gd name="T58" fmla="*/ 32 w 103"/>
              <a:gd name="T59" fmla="*/ 34 h 103"/>
              <a:gd name="T60" fmla="*/ 32 w 103"/>
              <a:gd name="T61" fmla="*/ 34 h 103"/>
              <a:gd name="T62" fmla="*/ 32 w 103"/>
              <a:gd name="T63" fmla="*/ 71 h 103"/>
              <a:gd name="T64" fmla="*/ 69 w 103"/>
              <a:gd name="T65" fmla="*/ 71 h 103"/>
              <a:gd name="T66" fmla="*/ 77 w 103"/>
              <a:gd name="T67" fmla="*/ 53 h 103"/>
              <a:gd name="T68" fmla="*/ 63 w 103"/>
              <a:gd name="T69" fmla="*/ 45 h 103"/>
              <a:gd name="T70" fmla="*/ 61 w 103"/>
              <a:gd name="T71" fmla="*/ 63 h 103"/>
              <a:gd name="T72" fmla="*/ 51 w 103"/>
              <a:gd name="T73" fmla="*/ 67 h 103"/>
              <a:gd name="T74" fmla="*/ 40 w 103"/>
              <a:gd name="T75" fmla="*/ 63 h 103"/>
              <a:gd name="T76" fmla="*/ 40 w 103"/>
              <a:gd name="T77" fmla="*/ 42 h 103"/>
              <a:gd name="T78" fmla="*/ 51 w 103"/>
              <a:gd name="T79" fmla="*/ 38 h 103"/>
              <a:gd name="T80" fmla="*/ 54 w 103"/>
              <a:gd name="T81" fmla="*/ 43 h 103"/>
              <a:gd name="T82" fmla="*/ 44 w 103"/>
              <a:gd name="T83" fmla="*/ 46 h 103"/>
              <a:gd name="T84" fmla="*/ 41 w 103"/>
              <a:gd name="T85" fmla="*/ 53 h 103"/>
              <a:gd name="T86" fmla="*/ 51 w 103"/>
              <a:gd name="T87" fmla="*/ 62 h 103"/>
              <a:gd name="T88" fmla="*/ 57 w 103"/>
              <a:gd name="T89" fmla="*/ 59 h 103"/>
              <a:gd name="T90" fmla="*/ 60 w 103"/>
              <a:gd name="T91" fmla="*/ 49 h 103"/>
              <a:gd name="T92" fmla="*/ 48 w 103"/>
              <a:gd name="T93" fmla="*/ 55 h 103"/>
              <a:gd name="T94" fmla="*/ 54 w 103"/>
              <a:gd name="T95" fmla="*/ 43 h 103"/>
              <a:gd name="T96" fmla="*/ 86 w 103"/>
              <a:gd name="T97" fmla="*/ 7 h 103"/>
              <a:gd name="T98" fmla="*/ 78 w 103"/>
              <a:gd name="T99" fmla="*/ 22 h 103"/>
              <a:gd name="T100" fmla="*/ 86 w 103"/>
              <a:gd name="T101" fmla="*/ 7 h 103"/>
              <a:gd name="T102" fmla="*/ 91 w 103"/>
              <a:gd name="T103" fmla="*/ 16 h 103"/>
              <a:gd name="T104" fmla="*/ 87 w 103"/>
              <a:gd name="T105" fmla="*/ 27 h 103"/>
              <a:gd name="T106" fmla="*/ 91 w 103"/>
              <a:gd name="T107" fmla="*/ 16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03" h="103">
                <a:moveTo>
                  <a:pt x="72" y="14"/>
                </a:moveTo>
                <a:cubicBezTo>
                  <a:pt x="85" y="1"/>
                  <a:pt x="85" y="1"/>
                  <a:pt x="85" y="1"/>
                </a:cubicBezTo>
                <a:cubicBezTo>
                  <a:pt x="86" y="0"/>
                  <a:pt x="88" y="0"/>
                  <a:pt x="89" y="1"/>
                </a:cubicBezTo>
                <a:cubicBezTo>
                  <a:pt x="89" y="1"/>
                  <a:pt x="89" y="2"/>
                  <a:pt x="89" y="2"/>
                </a:cubicBezTo>
                <a:cubicBezTo>
                  <a:pt x="89" y="2"/>
                  <a:pt x="89" y="2"/>
                  <a:pt x="89" y="2"/>
                </a:cubicBezTo>
                <a:cubicBezTo>
                  <a:pt x="89" y="2"/>
                  <a:pt x="89" y="2"/>
                  <a:pt x="89" y="2"/>
                </a:cubicBezTo>
                <a:cubicBezTo>
                  <a:pt x="92" y="11"/>
                  <a:pt x="92" y="11"/>
                  <a:pt x="92" y="11"/>
                </a:cubicBezTo>
                <a:cubicBezTo>
                  <a:pt x="101" y="14"/>
                  <a:pt x="101" y="14"/>
                  <a:pt x="101" y="14"/>
                </a:cubicBezTo>
                <a:cubicBezTo>
                  <a:pt x="101" y="14"/>
                  <a:pt x="101" y="14"/>
                  <a:pt x="101" y="14"/>
                </a:cubicBezTo>
                <a:cubicBezTo>
                  <a:pt x="101" y="14"/>
                  <a:pt x="101" y="14"/>
                  <a:pt x="101" y="14"/>
                </a:cubicBezTo>
                <a:cubicBezTo>
                  <a:pt x="101" y="14"/>
                  <a:pt x="102" y="14"/>
                  <a:pt x="102" y="14"/>
                </a:cubicBezTo>
                <a:cubicBezTo>
                  <a:pt x="103" y="15"/>
                  <a:pt x="103" y="17"/>
                  <a:pt x="102" y="18"/>
                </a:cubicBezTo>
                <a:cubicBezTo>
                  <a:pt x="89" y="31"/>
                  <a:pt x="89" y="31"/>
                  <a:pt x="89" y="31"/>
                </a:cubicBezTo>
                <a:cubicBezTo>
                  <a:pt x="88" y="31"/>
                  <a:pt x="88" y="32"/>
                  <a:pt x="87" y="32"/>
                </a:cubicBezTo>
                <a:cubicBezTo>
                  <a:pt x="79" y="30"/>
                  <a:pt x="79" y="30"/>
                  <a:pt x="79" y="30"/>
                </a:cubicBezTo>
                <a:cubicBezTo>
                  <a:pt x="76" y="33"/>
                  <a:pt x="76" y="33"/>
                  <a:pt x="76" y="33"/>
                </a:cubicBezTo>
                <a:cubicBezTo>
                  <a:pt x="80" y="39"/>
                  <a:pt x="82" y="45"/>
                  <a:pt x="82" y="53"/>
                </a:cubicBezTo>
                <a:cubicBezTo>
                  <a:pt x="82" y="61"/>
                  <a:pt x="79" y="69"/>
                  <a:pt x="73" y="75"/>
                </a:cubicBezTo>
                <a:cubicBezTo>
                  <a:pt x="73" y="75"/>
                  <a:pt x="73" y="75"/>
                  <a:pt x="73" y="75"/>
                </a:cubicBezTo>
                <a:cubicBezTo>
                  <a:pt x="67" y="80"/>
                  <a:pt x="59" y="84"/>
                  <a:pt x="51" y="84"/>
                </a:cubicBezTo>
                <a:cubicBezTo>
                  <a:pt x="42" y="84"/>
                  <a:pt x="34" y="80"/>
                  <a:pt x="28" y="75"/>
                </a:cubicBezTo>
                <a:cubicBezTo>
                  <a:pt x="23" y="69"/>
                  <a:pt x="19" y="61"/>
                  <a:pt x="19" y="53"/>
                </a:cubicBezTo>
                <a:cubicBezTo>
                  <a:pt x="19" y="44"/>
                  <a:pt x="23" y="36"/>
                  <a:pt x="28" y="30"/>
                </a:cubicBezTo>
                <a:cubicBezTo>
                  <a:pt x="34" y="25"/>
                  <a:pt x="42" y="21"/>
                  <a:pt x="51" y="21"/>
                </a:cubicBezTo>
                <a:cubicBezTo>
                  <a:pt x="58" y="21"/>
                  <a:pt x="65" y="24"/>
                  <a:pt x="70" y="28"/>
                </a:cubicBezTo>
                <a:cubicBezTo>
                  <a:pt x="74" y="24"/>
                  <a:pt x="74" y="24"/>
                  <a:pt x="74" y="24"/>
                </a:cubicBezTo>
                <a:cubicBezTo>
                  <a:pt x="72" y="17"/>
                  <a:pt x="72" y="17"/>
                  <a:pt x="72" y="17"/>
                </a:cubicBezTo>
                <a:cubicBezTo>
                  <a:pt x="71" y="16"/>
                  <a:pt x="72" y="15"/>
                  <a:pt x="72" y="14"/>
                </a:cubicBezTo>
                <a:close/>
                <a:moveTo>
                  <a:pt x="91" y="40"/>
                </a:moveTo>
                <a:cubicBezTo>
                  <a:pt x="91" y="40"/>
                  <a:pt x="91" y="40"/>
                  <a:pt x="91" y="40"/>
                </a:cubicBezTo>
                <a:cubicBezTo>
                  <a:pt x="91" y="38"/>
                  <a:pt x="92" y="36"/>
                  <a:pt x="94" y="35"/>
                </a:cubicBezTo>
                <a:cubicBezTo>
                  <a:pt x="96" y="35"/>
                  <a:pt x="98" y="36"/>
                  <a:pt x="99" y="38"/>
                </a:cubicBezTo>
                <a:cubicBezTo>
                  <a:pt x="100" y="40"/>
                  <a:pt x="100" y="43"/>
                  <a:pt x="101" y="45"/>
                </a:cubicBezTo>
                <a:cubicBezTo>
                  <a:pt x="101" y="47"/>
                  <a:pt x="101" y="50"/>
                  <a:pt x="101" y="53"/>
                </a:cubicBezTo>
                <a:cubicBezTo>
                  <a:pt x="101" y="66"/>
                  <a:pt x="96" y="79"/>
                  <a:pt x="86" y="88"/>
                </a:cubicBezTo>
                <a:cubicBezTo>
                  <a:pt x="77" y="97"/>
                  <a:pt x="65" y="103"/>
                  <a:pt x="51" y="103"/>
                </a:cubicBezTo>
                <a:cubicBezTo>
                  <a:pt x="37" y="103"/>
                  <a:pt x="24" y="97"/>
                  <a:pt x="15" y="88"/>
                </a:cubicBezTo>
                <a:cubicBezTo>
                  <a:pt x="6" y="79"/>
                  <a:pt x="0" y="66"/>
                  <a:pt x="0" y="53"/>
                </a:cubicBezTo>
                <a:cubicBezTo>
                  <a:pt x="0" y="39"/>
                  <a:pt x="6" y="26"/>
                  <a:pt x="15" y="17"/>
                </a:cubicBezTo>
                <a:cubicBezTo>
                  <a:pt x="24" y="8"/>
                  <a:pt x="37" y="2"/>
                  <a:pt x="51" y="2"/>
                </a:cubicBezTo>
                <a:cubicBezTo>
                  <a:pt x="53" y="2"/>
                  <a:pt x="56" y="2"/>
                  <a:pt x="58" y="3"/>
                </a:cubicBezTo>
                <a:cubicBezTo>
                  <a:pt x="61" y="3"/>
                  <a:pt x="63" y="3"/>
                  <a:pt x="65" y="4"/>
                </a:cubicBezTo>
                <a:cubicBezTo>
                  <a:pt x="67" y="5"/>
                  <a:pt x="69" y="7"/>
                  <a:pt x="68" y="9"/>
                </a:cubicBezTo>
                <a:cubicBezTo>
                  <a:pt x="67" y="11"/>
                  <a:pt x="65" y="12"/>
                  <a:pt x="63" y="12"/>
                </a:cubicBezTo>
                <a:cubicBezTo>
                  <a:pt x="61" y="11"/>
                  <a:pt x="59" y="11"/>
                  <a:pt x="57" y="10"/>
                </a:cubicBezTo>
                <a:cubicBezTo>
                  <a:pt x="55" y="10"/>
                  <a:pt x="53" y="10"/>
                  <a:pt x="51" y="10"/>
                </a:cubicBezTo>
                <a:cubicBezTo>
                  <a:pt x="39" y="10"/>
                  <a:pt x="28" y="15"/>
                  <a:pt x="21" y="23"/>
                </a:cubicBezTo>
                <a:cubicBezTo>
                  <a:pt x="13" y="30"/>
                  <a:pt x="8" y="41"/>
                  <a:pt x="8" y="53"/>
                </a:cubicBezTo>
                <a:cubicBezTo>
                  <a:pt x="8" y="64"/>
                  <a:pt x="13" y="75"/>
                  <a:pt x="21" y="83"/>
                </a:cubicBezTo>
                <a:cubicBezTo>
                  <a:pt x="28" y="90"/>
                  <a:pt x="39" y="95"/>
                  <a:pt x="51" y="95"/>
                </a:cubicBezTo>
                <a:cubicBezTo>
                  <a:pt x="62" y="95"/>
                  <a:pt x="73" y="90"/>
                  <a:pt x="81" y="83"/>
                </a:cubicBezTo>
                <a:cubicBezTo>
                  <a:pt x="88" y="75"/>
                  <a:pt x="93" y="64"/>
                  <a:pt x="93" y="53"/>
                </a:cubicBezTo>
                <a:cubicBezTo>
                  <a:pt x="93" y="50"/>
                  <a:pt x="93" y="48"/>
                  <a:pt x="93" y="46"/>
                </a:cubicBezTo>
                <a:cubicBezTo>
                  <a:pt x="92" y="44"/>
                  <a:pt x="92" y="42"/>
                  <a:pt x="91" y="40"/>
                </a:cubicBezTo>
                <a:close/>
                <a:moveTo>
                  <a:pt x="51" y="38"/>
                </a:moveTo>
                <a:cubicBezTo>
                  <a:pt x="51" y="38"/>
                  <a:pt x="51" y="38"/>
                  <a:pt x="51" y="38"/>
                </a:cubicBezTo>
                <a:cubicBezTo>
                  <a:pt x="53" y="38"/>
                  <a:pt x="56" y="39"/>
                  <a:pt x="58" y="40"/>
                </a:cubicBezTo>
                <a:cubicBezTo>
                  <a:pt x="66" y="31"/>
                  <a:pt x="66" y="31"/>
                  <a:pt x="66" y="31"/>
                </a:cubicBezTo>
                <a:cubicBezTo>
                  <a:pt x="62" y="28"/>
                  <a:pt x="57" y="26"/>
                  <a:pt x="51" y="26"/>
                </a:cubicBezTo>
                <a:cubicBezTo>
                  <a:pt x="43" y="26"/>
                  <a:pt x="37" y="29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27" y="39"/>
                  <a:pt x="24" y="45"/>
                  <a:pt x="24" y="53"/>
                </a:cubicBezTo>
                <a:cubicBezTo>
                  <a:pt x="24" y="60"/>
                  <a:pt x="27" y="66"/>
                  <a:pt x="32" y="71"/>
                </a:cubicBezTo>
                <a:cubicBezTo>
                  <a:pt x="37" y="76"/>
                  <a:pt x="43" y="79"/>
                  <a:pt x="51" y="79"/>
                </a:cubicBezTo>
                <a:cubicBezTo>
                  <a:pt x="58" y="79"/>
                  <a:pt x="65" y="76"/>
                  <a:pt x="69" y="71"/>
                </a:cubicBezTo>
                <a:cubicBezTo>
                  <a:pt x="69" y="71"/>
                  <a:pt x="69" y="71"/>
                  <a:pt x="69" y="71"/>
                </a:cubicBezTo>
                <a:cubicBezTo>
                  <a:pt x="74" y="66"/>
                  <a:pt x="77" y="60"/>
                  <a:pt x="77" y="53"/>
                </a:cubicBezTo>
                <a:cubicBezTo>
                  <a:pt x="77" y="47"/>
                  <a:pt x="75" y="41"/>
                  <a:pt x="72" y="37"/>
                </a:cubicBezTo>
                <a:cubicBezTo>
                  <a:pt x="63" y="45"/>
                  <a:pt x="63" y="45"/>
                  <a:pt x="63" y="45"/>
                </a:cubicBezTo>
                <a:cubicBezTo>
                  <a:pt x="64" y="48"/>
                  <a:pt x="65" y="50"/>
                  <a:pt x="65" y="53"/>
                </a:cubicBezTo>
                <a:cubicBezTo>
                  <a:pt x="65" y="56"/>
                  <a:pt x="63" y="60"/>
                  <a:pt x="61" y="63"/>
                </a:cubicBezTo>
                <a:cubicBezTo>
                  <a:pt x="61" y="63"/>
                  <a:pt x="61" y="63"/>
                  <a:pt x="61" y="63"/>
                </a:cubicBezTo>
                <a:cubicBezTo>
                  <a:pt x="58" y="65"/>
                  <a:pt x="55" y="67"/>
                  <a:pt x="51" y="67"/>
                </a:cubicBezTo>
                <a:cubicBezTo>
                  <a:pt x="47" y="67"/>
                  <a:pt x="43" y="65"/>
                  <a:pt x="40" y="63"/>
                </a:cubicBezTo>
                <a:cubicBezTo>
                  <a:pt x="40" y="63"/>
                  <a:pt x="40" y="63"/>
                  <a:pt x="40" y="63"/>
                </a:cubicBezTo>
                <a:cubicBezTo>
                  <a:pt x="38" y="60"/>
                  <a:pt x="36" y="57"/>
                  <a:pt x="36" y="53"/>
                </a:cubicBezTo>
                <a:cubicBezTo>
                  <a:pt x="36" y="49"/>
                  <a:pt x="38" y="45"/>
                  <a:pt x="40" y="42"/>
                </a:cubicBezTo>
                <a:cubicBezTo>
                  <a:pt x="40" y="42"/>
                  <a:pt x="40" y="42"/>
                  <a:pt x="40" y="42"/>
                </a:cubicBezTo>
                <a:cubicBezTo>
                  <a:pt x="43" y="40"/>
                  <a:pt x="47" y="38"/>
                  <a:pt x="51" y="38"/>
                </a:cubicBezTo>
                <a:close/>
                <a:moveTo>
                  <a:pt x="54" y="43"/>
                </a:moveTo>
                <a:cubicBezTo>
                  <a:pt x="54" y="43"/>
                  <a:pt x="54" y="43"/>
                  <a:pt x="54" y="43"/>
                </a:cubicBezTo>
                <a:cubicBezTo>
                  <a:pt x="53" y="43"/>
                  <a:pt x="52" y="43"/>
                  <a:pt x="51" y="43"/>
                </a:cubicBezTo>
                <a:cubicBezTo>
                  <a:pt x="48" y="43"/>
                  <a:pt x="46" y="44"/>
                  <a:pt x="44" y="46"/>
                </a:cubicBezTo>
                <a:cubicBezTo>
                  <a:pt x="44" y="46"/>
                  <a:pt x="44" y="46"/>
                  <a:pt x="44" y="46"/>
                </a:cubicBezTo>
                <a:cubicBezTo>
                  <a:pt x="42" y="47"/>
                  <a:pt x="41" y="50"/>
                  <a:pt x="41" y="53"/>
                </a:cubicBezTo>
                <a:cubicBezTo>
                  <a:pt x="41" y="55"/>
                  <a:pt x="42" y="58"/>
                  <a:pt x="44" y="59"/>
                </a:cubicBezTo>
                <a:cubicBezTo>
                  <a:pt x="46" y="61"/>
                  <a:pt x="48" y="62"/>
                  <a:pt x="51" y="62"/>
                </a:cubicBezTo>
                <a:cubicBezTo>
                  <a:pt x="53" y="62"/>
                  <a:pt x="56" y="61"/>
                  <a:pt x="57" y="59"/>
                </a:cubicBezTo>
                <a:cubicBezTo>
                  <a:pt x="57" y="59"/>
                  <a:pt x="57" y="59"/>
                  <a:pt x="57" y="59"/>
                </a:cubicBezTo>
                <a:cubicBezTo>
                  <a:pt x="59" y="58"/>
                  <a:pt x="60" y="55"/>
                  <a:pt x="60" y="53"/>
                </a:cubicBezTo>
                <a:cubicBezTo>
                  <a:pt x="60" y="51"/>
                  <a:pt x="60" y="50"/>
                  <a:pt x="60" y="49"/>
                </a:cubicBezTo>
                <a:cubicBezTo>
                  <a:pt x="54" y="55"/>
                  <a:pt x="54" y="55"/>
                  <a:pt x="54" y="55"/>
                </a:cubicBezTo>
                <a:cubicBezTo>
                  <a:pt x="52" y="57"/>
                  <a:pt x="49" y="57"/>
                  <a:pt x="48" y="55"/>
                </a:cubicBezTo>
                <a:cubicBezTo>
                  <a:pt x="46" y="54"/>
                  <a:pt x="46" y="51"/>
                  <a:pt x="48" y="50"/>
                </a:cubicBezTo>
                <a:cubicBezTo>
                  <a:pt x="54" y="43"/>
                  <a:pt x="54" y="43"/>
                  <a:pt x="54" y="43"/>
                </a:cubicBezTo>
                <a:close/>
                <a:moveTo>
                  <a:pt x="86" y="7"/>
                </a:moveTo>
                <a:cubicBezTo>
                  <a:pt x="86" y="7"/>
                  <a:pt x="86" y="7"/>
                  <a:pt x="86" y="7"/>
                </a:cubicBezTo>
                <a:cubicBezTo>
                  <a:pt x="77" y="17"/>
                  <a:pt x="77" y="17"/>
                  <a:pt x="77" y="17"/>
                </a:cubicBezTo>
                <a:cubicBezTo>
                  <a:pt x="78" y="22"/>
                  <a:pt x="78" y="22"/>
                  <a:pt x="78" y="22"/>
                </a:cubicBezTo>
                <a:cubicBezTo>
                  <a:pt x="87" y="13"/>
                  <a:pt x="87" y="13"/>
                  <a:pt x="87" y="13"/>
                </a:cubicBezTo>
                <a:cubicBezTo>
                  <a:pt x="86" y="7"/>
                  <a:pt x="86" y="7"/>
                  <a:pt x="86" y="7"/>
                </a:cubicBezTo>
                <a:close/>
                <a:moveTo>
                  <a:pt x="91" y="16"/>
                </a:moveTo>
                <a:cubicBezTo>
                  <a:pt x="91" y="16"/>
                  <a:pt x="91" y="16"/>
                  <a:pt x="91" y="16"/>
                </a:cubicBezTo>
                <a:cubicBezTo>
                  <a:pt x="81" y="25"/>
                  <a:pt x="81" y="25"/>
                  <a:pt x="81" y="25"/>
                </a:cubicBezTo>
                <a:cubicBezTo>
                  <a:pt x="87" y="27"/>
                  <a:pt x="87" y="27"/>
                  <a:pt x="87" y="27"/>
                </a:cubicBezTo>
                <a:cubicBezTo>
                  <a:pt x="96" y="17"/>
                  <a:pt x="96" y="17"/>
                  <a:pt x="96" y="17"/>
                </a:cubicBezTo>
                <a:cubicBezTo>
                  <a:pt x="91" y="16"/>
                  <a:pt x="91" y="16"/>
                  <a:pt x="91" y="1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1" name="Freeform 17"/>
          <p:cNvSpPr>
            <a:spLocks noEditPoints="1"/>
          </p:cNvSpPr>
          <p:nvPr/>
        </p:nvSpPr>
        <p:spPr bwMode="auto">
          <a:xfrm>
            <a:off x="2438357" y="2693314"/>
            <a:ext cx="246540" cy="258114"/>
          </a:xfrm>
          <a:custGeom>
            <a:avLst/>
            <a:gdLst>
              <a:gd name="T0" fmla="*/ 89 w 104"/>
              <a:gd name="T1" fmla="*/ 15 h 109"/>
              <a:gd name="T2" fmla="*/ 92 w 104"/>
              <a:gd name="T3" fmla="*/ 86 h 109"/>
              <a:gd name="T4" fmla="*/ 96 w 104"/>
              <a:gd name="T5" fmla="*/ 54 h 109"/>
              <a:gd name="T6" fmla="*/ 78 w 104"/>
              <a:gd name="T7" fmla="*/ 73 h 109"/>
              <a:gd name="T8" fmla="*/ 76 w 104"/>
              <a:gd name="T9" fmla="*/ 54 h 109"/>
              <a:gd name="T10" fmla="*/ 31 w 104"/>
              <a:gd name="T11" fmla="*/ 72 h 109"/>
              <a:gd name="T12" fmla="*/ 23 w 104"/>
              <a:gd name="T13" fmla="*/ 54 h 109"/>
              <a:gd name="T14" fmla="*/ 18 w 104"/>
              <a:gd name="T15" fmla="*/ 80 h 109"/>
              <a:gd name="T16" fmla="*/ 0 w 104"/>
              <a:gd name="T17" fmla="*/ 52 h 109"/>
              <a:gd name="T18" fmla="*/ 52 w 104"/>
              <a:gd name="T19" fmla="*/ 0 h 109"/>
              <a:gd name="T20" fmla="*/ 68 w 104"/>
              <a:gd name="T21" fmla="*/ 94 h 109"/>
              <a:gd name="T22" fmla="*/ 64 w 104"/>
              <a:gd name="T23" fmla="*/ 109 h 109"/>
              <a:gd name="T24" fmla="*/ 40 w 104"/>
              <a:gd name="T25" fmla="*/ 109 h 109"/>
              <a:gd name="T26" fmla="*/ 36 w 104"/>
              <a:gd name="T27" fmla="*/ 105 h 109"/>
              <a:gd name="T28" fmla="*/ 24 w 104"/>
              <a:gd name="T29" fmla="*/ 94 h 109"/>
              <a:gd name="T30" fmla="*/ 21 w 104"/>
              <a:gd name="T31" fmla="*/ 87 h 109"/>
              <a:gd name="T32" fmla="*/ 55 w 104"/>
              <a:gd name="T33" fmla="*/ 59 h 109"/>
              <a:gd name="T34" fmla="*/ 83 w 104"/>
              <a:gd name="T35" fmla="*/ 87 h 109"/>
              <a:gd name="T36" fmla="*/ 80 w 104"/>
              <a:gd name="T37" fmla="*/ 94 h 109"/>
              <a:gd name="T38" fmla="*/ 68 w 104"/>
              <a:gd name="T39" fmla="*/ 94 h 109"/>
              <a:gd name="T40" fmla="*/ 60 w 104"/>
              <a:gd name="T41" fmla="*/ 101 h 109"/>
              <a:gd name="T42" fmla="*/ 60 w 104"/>
              <a:gd name="T43" fmla="*/ 90 h 109"/>
              <a:gd name="T44" fmla="*/ 70 w 104"/>
              <a:gd name="T45" fmla="*/ 86 h 109"/>
              <a:gd name="T46" fmla="*/ 34 w 104"/>
              <a:gd name="T47" fmla="*/ 86 h 109"/>
              <a:gd name="T48" fmla="*/ 40 w 104"/>
              <a:gd name="T49" fmla="*/ 86 h 109"/>
              <a:gd name="T50" fmla="*/ 44 w 104"/>
              <a:gd name="T51" fmla="*/ 101 h 109"/>
              <a:gd name="T52" fmla="*/ 83 w 104"/>
              <a:gd name="T53" fmla="*/ 21 h 109"/>
              <a:gd name="T54" fmla="*/ 82 w 104"/>
              <a:gd name="T55" fmla="*/ 20 h 109"/>
              <a:gd name="T56" fmla="*/ 81 w 104"/>
              <a:gd name="T57" fmla="*/ 49 h 109"/>
              <a:gd name="T58" fmla="*/ 83 w 104"/>
              <a:gd name="T59" fmla="*/ 21 h 109"/>
              <a:gd name="T60" fmla="*/ 78 w 104"/>
              <a:gd name="T61" fmla="*/ 16 h 109"/>
              <a:gd name="T62" fmla="*/ 73 w 104"/>
              <a:gd name="T63" fmla="*/ 17 h 109"/>
              <a:gd name="T64" fmla="*/ 78 w 104"/>
              <a:gd name="T65" fmla="*/ 16 h 109"/>
              <a:gd name="T66" fmla="*/ 59 w 104"/>
              <a:gd name="T67" fmla="*/ 8 h 109"/>
              <a:gd name="T68" fmla="*/ 55 w 104"/>
              <a:gd name="T69" fmla="*/ 25 h 109"/>
              <a:gd name="T70" fmla="*/ 70 w 104"/>
              <a:gd name="T71" fmla="*/ 21 h 109"/>
              <a:gd name="T72" fmla="*/ 59 w 104"/>
              <a:gd name="T73" fmla="*/ 8 h 109"/>
              <a:gd name="T74" fmla="*/ 50 w 104"/>
              <a:gd name="T75" fmla="*/ 8 h 109"/>
              <a:gd name="T76" fmla="*/ 36 w 104"/>
              <a:gd name="T77" fmla="*/ 19 h 109"/>
              <a:gd name="T78" fmla="*/ 36 w 104"/>
              <a:gd name="T79" fmla="*/ 22 h 109"/>
              <a:gd name="T80" fmla="*/ 50 w 104"/>
              <a:gd name="T81" fmla="*/ 8 h 109"/>
              <a:gd name="T82" fmla="*/ 35 w 104"/>
              <a:gd name="T83" fmla="*/ 11 h 109"/>
              <a:gd name="T84" fmla="*/ 30 w 104"/>
              <a:gd name="T85" fmla="*/ 19 h 109"/>
              <a:gd name="T86" fmla="*/ 35 w 104"/>
              <a:gd name="T87" fmla="*/ 11 h 109"/>
              <a:gd name="T88" fmla="*/ 22 w 104"/>
              <a:gd name="T89" fmla="*/ 20 h 109"/>
              <a:gd name="T90" fmla="*/ 8 w 104"/>
              <a:gd name="T91" fmla="*/ 49 h 109"/>
              <a:gd name="T92" fmla="*/ 28 w 104"/>
              <a:gd name="T93" fmla="*/ 24 h 109"/>
              <a:gd name="T94" fmla="*/ 72 w 104"/>
              <a:gd name="T95" fmla="*/ 26 h 109"/>
              <a:gd name="T96" fmla="*/ 70 w 104"/>
              <a:gd name="T97" fmla="*/ 26 h 109"/>
              <a:gd name="T98" fmla="*/ 55 w 104"/>
              <a:gd name="T99" fmla="*/ 49 h 109"/>
              <a:gd name="T100" fmla="*/ 72 w 104"/>
              <a:gd name="T101" fmla="*/ 26 h 109"/>
              <a:gd name="T102" fmla="*/ 50 w 104"/>
              <a:gd name="T103" fmla="*/ 30 h 109"/>
              <a:gd name="T104" fmla="*/ 33 w 104"/>
              <a:gd name="T105" fmla="*/ 26 h 109"/>
              <a:gd name="T106" fmla="*/ 50 w 104"/>
              <a:gd name="T107" fmla="*/ 49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04" h="109">
                <a:moveTo>
                  <a:pt x="52" y="0"/>
                </a:moveTo>
                <a:cubicBezTo>
                  <a:pt x="66" y="0"/>
                  <a:pt x="80" y="6"/>
                  <a:pt x="89" y="15"/>
                </a:cubicBezTo>
                <a:cubicBezTo>
                  <a:pt x="98" y="24"/>
                  <a:pt x="104" y="37"/>
                  <a:pt x="104" y="52"/>
                </a:cubicBezTo>
                <a:cubicBezTo>
                  <a:pt x="104" y="65"/>
                  <a:pt x="100" y="76"/>
                  <a:pt x="92" y="86"/>
                </a:cubicBezTo>
                <a:cubicBezTo>
                  <a:pt x="89" y="89"/>
                  <a:pt x="82" y="85"/>
                  <a:pt x="86" y="80"/>
                </a:cubicBezTo>
                <a:cubicBezTo>
                  <a:pt x="92" y="73"/>
                  <a:pt x="96" y="64"/>
                  <a:pt x="96" y="54"/>
                </a:cubicBezTo>
                <a:cubicBezTo>
                  <a:pt x="81" y="54"/>
                  <a:pt x="81" y="54"/>
                  <a:pt x="81" y="54"/>
                </a:cubicBezTo>
                <a:cubicBezTo>
                  <a:pt x="81" y="61"/>
                  <a:pt x="80" y="67"/>
                  <a:pt x="78" y="73"/>
                </a:cubicBezTo>
                <a:cubicBezTo>
                  <a:pt x="78" y="76"/>
                  <a:pt x="73" y="75"/>
                  <a:pt x="74" y="72"/>
                </a:cubicBezTo>
                <a:cubicBezTo>
                  <a:pt x="75" y="67"/>
                  <a:pt x="76" y="61"/>
                  <a:pt x="76" y="54"/>
                </a:cubicBezTo>
                <a:cubicBezTo>
                  <a:pt x="56" y="54"/>
                  <a:pt x="48" y="54"/>
                  <a:pt x="28" y="54"/>
                </a:cubicBezTo>
                <a:cubicBezTo>
                  <a:pt x="28" y="61"/>
                  <a:pt x="29" y="67"/>
                  <a:pt x="31" y="72"/>
                </a:cubicBezTo>
                <a:cubicBezTo>
                  <a:pt x="31" y="75"/>
                  <a:pt x="27" y="76"/>
                  <a:pt x="26" y="73"/>
                </a:cubicBezTo>
                <a:cubicBezTo>
                  <a:pt x="24" y="67"/>
                  <a:pt x="24" y="61"/>
                  <a:pt x="23" y="54"/>
                </a:cubicBezTo>
                <a:cubicBezTo>
                  <a:pt x="8" y="54"/>
                  <a:pt x="8" y="54"/>
                  <a:pt x="8" y="54"/>
                </a:cubicBezTo>
                <a:cubicBezTo>
                  <a:pt x="9" y="64"/>
                  <a:pt x="12" y="73"/>
                  <a:pt x="18" y="80"/>
                </a:cubicBezTo>
                <a:cubicBezTo>
                  <a:pt x="22" y="84"/>
                  <a:pt x="16" y="89"/>
                  <a:pt x="12" y="86"/>
                </a:cubicBezTo>
                <a:cubicBezTo>
                  <a:pt x="5" y="76"/>
                  <a:pt x="0" y="65"/>
                  <a:pt x="0" y="52"/>
                </a:cubicBezTo>
                <a:cubicBezTo>
                  <a:pt x="0" y="37"/>
                  <a:pt x="6" y="24"/>
                  <a:pt x="15" y="15"/>
                </a:cubicBezTo>
                <a:cubicBezTo>
                  <a:pt x="25" y="6"/>
                  <a:pt x="38" y="0"/>
                  <a:pt x="52" y="0"/>
                </a:cubicBezTo>
                <a:close/>
                <a:moveTo>
                  <a:pt x="68" y="94"/>
                </a:moveTo>
                <a:cubicBezTo>
                  <a:pt x="68" y="94"/>
                  <a:pt x="68" y="94"/>
                  <a:pt x="68" y="94"/>
                </a:cubicBezTo>
                <a:cubicBezTo>
                  <a:pt x="68" y="105"/>
                  <a:pt x="68" y="105"/>
                  <a:pt x="68" y="105"/>
                </a:cubicBezTo>
                <a:cubicBezTo>
                  <a:pt x="68" y="107"/>
                  <a:pt x="66" y="109"/>
                  <a:pt x="64" y="109"/>
                </a:cubicBezTo>
                <a:cubicBezTo>
                  <a:pt x="64" y="109"/>
                  <a:pt x="64" y="109"/>
                  <a:pt x="64" y="109"/>
                </a:cubicBezTo>
                <a:cubicBezTo>
                  <a:pt x="40" y="109"/>
                  <a:pt x="40" y="109"/>
                  <a:pt x="40" y="109"/>
                </a:cubicBezTo>
                <a:cubicBezTo>
                  <a:pt x="38" y="109"/>
                  <a:pt x="36" y="107"/>
                  <a:pt x="36" y="105"/>
                </a:cubicBezTo>
                <a:cubicBezTo>
                  <a:pt x="36" y="105"/>
                  <a:pt x="36" y="105"/>
                  <a:pt x="36" y="105"/>
                </a:cubicBezTo>
                <a:cubicBezTo>
                  <a:pt x="36" y="94"/>
                  <a:pt x="36" y="94"/>
                  <a:pt x="36" y="94"/>
                </a:cubicBezTo>
                <a:cubicBezTo>
                  <a:pt x="24" y="94"/>
                  <a:pt x="24" y="94"/>
                  <a:pt x="24" y="94"/>
                </a:cubicBezTo>
                <a:cubicBezTo>
                  <a:pt x="22" y="94"/>
                  <a:pt x="20" y="92"/>
                  <a:pt x="20" y="90"/>
                </a:cubicBezTo>
                <a:cubicBezTo>
                  <a:pt x="20" y="89"/>
                  <a:pt x="21" y="88"/>
                  <a:pt x="21" y="87"/>
                </a:cubicBezTo>
                <a:cubicBezTo>
                  <a:pt x="49" y="59"/>
                  <a:pt x="49" y="59"/>
                  <a:pt x="49" y="59"/>
                </a:cubicBezTo>
                <a:cubicBezTo>
                  <a:pt x="51" y="58"/>
                  <a:pt x="53" y="58"/>
                  <a:pt x="55" y="59"/>
                </a:cubicBezTo>
                <a:cubicBezTo>
                  <a:pt x="55" y="59"/>
                  <a:pt x="55" y="59"/>
                  <a:pt x="55" y="59"/>
                </a:cubicBezTo>
                <a:cubicBezTo>
                  <a:pt x="83" y="87"/>
                  <a:pt x="83" y="87"/>
                  <a:pt x="83" y="87"/>
                </a:cubicBezTo>
                <a:cubicBezTo>
                  <a:pt x="85" y="89"/>
                  <a:pt x="85" y="91"/>
                  <a:pt x="83" y="93"/>
                </a:cubicBezTo>
                <a:cubicBezTo>
                  <a:pt x="82" y="94"/>
                  <a:pt x="81" y="94"/>
                  <a:pt x="80" y="94"/>
                </a:cubicBezTo>
                <a:cubicBezTo>
                  <a:pt x="80" y="94"/>
                  <a:pt x="80" y="94"/>
                  <a:pt x="80" y="94"/>
                </a:cubicBezTo>
                <a:cubicBezTo>
                  <a:pt x="68" y="94"/>
                  <a:pt x="68" y="94"/>
                  <a:pt x="68" y="94"/>
                </a:cubicBezTo>
                <a:close/>
                <a:moveTo>
                  <a:pt x="60" y="101"/>
                </a:moveTo>
                <a:cubicBezTo>
                  <a:pt x="60" y="101"/>
                  <a:pt x="60" y="101"/>
                  <a:pt x="60" y="101"/>
                </a:cubicBezTo>
                <a:cubicBezTo>
                  <a:pt x="60" y="90"/>
                  <a:pt x="60" y="90"/>
                  <a:pt x="60" y="90"/>
                </a:cubicBezTo>
                <a:cubicBezTo>
                  <a:pt x="60" y="90"/>
                  <a:pt x="60" y="90"/>
                  <a:pt x="60" y="90"/>
                </a:cubicBezTo>
                <a:cubicBezTo>
                  <a:pt x="60" y="88"/>
                  <a:pt x="62" y="86"/>
                  <a:pt x="64" y="86"/>
                </a:cubicBezTo>
                <a:cubicBezTo>
                  <a:pt x="70" y="86"/>
                  <a:pt x="70" y="86"/>
                  <a:pt x="70" y="86"/>
                </a:cubicBezTo>
                <a:cubicBezTo>
                  <a:pt x="52" y="68"/>
                  <a:pt x="52" y="68"/>
                  <a:pt x="52" y="68"/>
                </a:cubicBezTo>
                <a:cubicBezTo>
                  <a:pt x="34" y="86"/>
                  <a:pt x="34" y="86"/>
                  <a:pt x="34" y="86"/>
                </a:cubicBezTo>
                <a:cubicBezTo>
                  <a:pt x="40" y="86"/>
                  <a:pt x="40" y="86"/>
                  <a:pt x="40" y="86"/>
                </a:cubicBezTo>
                <a:cubicBezTo>
                  <a:pt x="40" y="86"/>
                  <a:pt x="40" y="86"/>
                  <a:pt x="40" y="86"/>
                </a:cubicBezTo>
                <a:cubicBezTo>
                  <a:pt x="42" y="86"/>
                  <a:pt x="44" y="88"/>
                  <a:pt x="44" y="90"/>
                </a:cubicBezTo>
                <a:cubicBezTo>
                  <a:pt x="44" y="101"/>
                  <a:pt x="44" y="101"/>
                  <a:pt x="44" y="101"/>
                </a:cubicBezTo>
                <a:cubicBezTo>
                  <a:pt x="60" y="101"/>
                  <a:pt x="60" y="101"/>
                  <a:pt x="60" y="101"/>
                </a:cubicBezTo>
                <a:close/>
                <a:moveTo>
                  <a:pt x="83" y="21"/>
                </a:moveTo>
                <a:cubicBezTo>
                  <a:pt x="83" y="21"/>
                  <a:pt x="83" y="21"/>
                  <a:pt x="83" y="21"/>
                </a:cubicBezTo>
                <a:cubicBezTo>
                  <a:pt x="83" y="20"/>
                  <a:pt x="83" y="20"/>
                  <a:pt x="82" y="20"/>
                </a:cubicBezTo>
                <a:cubicBezTo>
                  <a:pt x="80" y="21"/>
                  <a:pt x="78" y="22"/>
                  <a:pt x="76" y="24"/>
                </a:cubicBezTo>
                <a:cubicBezTo>
                  <a:pt x="79" y="31"/>
                  <a:pt x="81" y="40"/>
                  <a:pt x="81" y="49"/>
                </a:cubicBezTo>
                <a:cubicBezTo>
                  <a:pt x="96" y="49"/>
                  <a:pt x="96" y="49"/>
                  <a:pt x="96" y="49"/>
                </a:cubicBezTo>
                <a:cubicBezTo>
                  <a:pt x="96" y="38"/>
                  <a:pt x="91" y="28"/>
                  <a:pt x="83" y="21"/>
                </a:cubicBezTo>
                <a:close/>
                <a:moveTo>
                  <a:pt x="78" y="16"/>
                </a:moveTo>
                <a:cubicBezTo>
                  <a:pt x="78" y="16"/>
                  <a:pt x="78" y="16"/>
                  <a:pt x="78" y="16"/>
                </a:cubicBezTo>
                <a:cubicBezTo>
                  <a:pt x="76" y="14"/>
                  <a:pt x="73" y="13"/>
                  <a:pt x="69" y="11"/>
                </a:cubicBezTo>
                <a:cubicBezTo>
                  <a:pt x="71" y="13"/>
                  <a:pt x="72" y="15"/>
                  <a:pt x="73" y="17"/>
                </a:cubicBezTo>
                <a:cubicBezTo>
                  <a:pt x="73" y="17"/>
                  <a:pt x="74" y="18"/>
                  <a:pt x="74" y="19"/>
                </a:cubicBezTo>
                <a:cubicBezTo>
                  <a:pt x="76" y="18"/>
                  <a:pt x="77" y="17"/>
                  <a:pt x="78" y="16"/>
                </a:cubicBezTo>
                <a:close/>
                <a:moveTo>
                  <a:pt x="59" y="8"/>
                </a:moveTo>
                <a:cubicBezTo>
                  <a:pt x="59" y="8"/>
                  <a:pt x="59" y="8"/>
                  <a:pt x="59" y="8"/>
                </a:cubicBezTo>
                <a:cubicBezTo>
                  <a:pt x="58" y="8"/>
                  <a:pt x="56" y="8"/>
                  <a:pt x="55" y="8"/>
                </a:cubicBezTo>
                <a:cubicBezTo>
                  <a:pt x="55" y="25"/>
                  <a:pt x="55" y="25"/>
                  <a:pt x="55" y="25"/>
                </a:cubicBezTo>
                <a:cubicBezTo>
                  <a:pt x="59" y="24"/>
                  <a:pt x="64" y="24"/>
                  <a:pt x="68" y="22"/>
                </a:cubicBezTo>
                <a:cubicBezTo>
                  <a:pt x="69" y="22"/>
                  <a:pt x="69" y="21"/>
                  <a:pt x="70" y="21"/>
                </a:cubicBezTo>
                <a:cubicBezTo>
                  <a:pt x="70" y="20"/>
                  <a:pt x="69" y="20"/>
                  <a:pt x="69" y="19"/>
                </a:cubicBezTo>
                <a:cubicBezTo>
                  <a:pt x="66" y="14"/>
                  <a:pt x="63" y="11"/>
                  <a:pt x="59" y="8"/>
                </a:cubicBezTo>
                <a:close/>
                <a:moveTo>
                  <a:pt x="50" y="8"/>
                </a:moveTo>
                <a:cubicBezTo>
                  <a:pt x="50" y="8"/>
                  <a:pt x="50" y="8"/>
                  <a:pt x="50" y="8"/>
                </a:cubicBezTo>
                <a:cubicBezTo>
                  <a:pt x="48" y="8"/>
                  <a:pt x="46" y="8"/>
                  <a:pt x="45" y="8"/>
                </a:cubicBezTo>
                <a:cubicBezTo>
                  <a:pt x="41" y="11"/>
                  <a:pt x="38" y="14"/>
                  <a:pt x="36" y="19"/>
                </a:cubicBezTo>
                <a:cubicBezTo>
                  <a:pt x="35" y="20"/>
                  <a:pt x="35" y="20"/>
                  <a:pt x="34" y="21"/>
                </a:cubicBezTo>
                <a:cubicBezTo>
                  <a:pt x="35" y="21"/>
                  <a:pt x="36" y="22"/>
                  <a:pt x="36" y="22"/>
                </a:cubicBezTo>
                <a:cubicBezTo>
                  <a:pt x="40" y="24"/>
                  <a:pt x="45" y="24"/>
                  <a:pt x="50" y="25"/>
                </a:cubicBezTo>
                <a:cubicBezTo>
                  <a:pt x="50" y="8"/>
                  <a:pt x="50" y="8"/>
                  <a:pt x="50" y="8"/>
                </a:cubicBezTo>
                <a:close/>
                <a:moveTo>
                  <a:pt x="35" y="11"/>
                </a:moveTo>
                <a:cubicBezTo>
                  <a:pt x="35" y="11"/>
                  <a:pt x="35" y="11"/>
                  <a:pt x="35" y="11"/>
                </a:cubicBezTo>
                <a:cubicBezTo>
                  <a:pt x="32" y="13"/>
                  <a:pt x="29" y="14"/>
                  <a:pt x="26" y="16"/>
                </a:cubicBezTo>
                <a:cubicBezTo>
                  <a:pt x="27" y="17"/>
                  <a:pt x="29" y="18"/>
                  <a:pt x="30" y="19"/>
                </a:cubicBezTo>
                <a:cubicBezTo>
                  <a:pt x="30" y="18"/>
                  <a:pt x="31" y="17"/>
                  <a:pt x="31" y="17"/>
                </a:cubicBezTo>
                <a:cubicBezTo>
                  <a:pt x="32" y="15"/>
                  <a:pt x="34" y="13"/>
                  <a:pt x="35" y="11"/>
                </a:cubicBezTo>
                <a:close/>
                <a:moveTo>
                  <a:pt x="22" y="20"/>
                </a:moveTo>
                <a:cubicBezTo>
                  <a:pt x="22" y="20"/>
                  <a:pt x="22" y="20"/>
                  <a:pt x="22" y="20"/>
                </a:cubicBezTo>
                <a:cubicBezTo>
                  <a:pt x="22" y="20"/>
                  <a:pt x="21" y="20"/>
                  <a:pt x="21" y="21"/>
                </a:cubicBezTo>
                <a:cubicBezTo>
                  <a:pt x="13" y="28"/>
                  <a:pt x="9" y="38"/>
                  <a:pt x="8" y="49"/>
                </a:cubicBezTo>
                <a:cubicBezTo>
                  <a:pt x="23" y="49"/>
                  <a:pt x="23" y="49"/>
                  <a:pt x="23" y="49"/>
                </a:cubicBezTo>
                <a:cubicBezTo>
                  <a:pt x="24" y="40"/>
                  <a:pt x="25" y="31"/>
                  <a:pt x="28" y="24"/>
                </a:cubicBezTo>
                <a:cubicBezTo>
                  <a:pt x="26" y="22"/>
                  <a:pt x="24" y="21"/>
                  <a:pt x="22" y="20"/>
                </a:cubicBezTo>
                <a:close/>
                <a:moveTo>
                  <a:pt x="72" y="26"/>
                </a:moveTo>
                <a:cubicBezTo>
                  <a:pt x="72" y="26"/>
                  <a:pt x="72" y="26"/>
                  <a:pt x="72" y="26"/>
                </a:cubicBezTo>
                <a:cubicBezTo>
                  <a:pt x="71" y="26"/>
                  <a:pt x="70" y="26"/>
                  <a:pt x="70" y="26"/>
                </a:cubicBezTo>
                <a:cubicBezTo>
                  <a:pt x="65" y="28"/>
                  <a:pt x="60" y="29"/>
                  <a:pt x="55" y="30"/>
                </a:cubicBezTo>
                <a:cubicBezTo>
                  <a:pt x="55" y="49"/>
                  <a:pt x="55" y="49"/>
                  <a:pt x="55" y="49"/>
                </a:cubicBezTo>
                <a:cubicBezTo>
                  <a:pt x="76" y="49"/>
                  <a:pt x="76" y="49"/>
                  <a:pt x="76" y="49"/>
                </a:cubicBezTo>
                <a:cubicBezTo>
                  <a:pt x="76" y="41"/>
                  <a:pt x="74" y="32"/>
                  <a:pt x="72" y="26"/>
                </a:cubicBezTo>
                <a:close/>
                <a:moveTo>
                  <a:pt x="50" y="30"/>
                </a:moveTo>
                <a:cubicBezTo>
                  <a:pt x="50" y="30"/>
                  <a:pt x="50" y="30"/>
                  <a:pt x="50" y="30"/>
                </a:cubicBezTo>
                <a:cubicBezTo>
                  <a:pt x="44" y="29"/>
                  <a:pt x="39" y="28"/>
                  <a:pt x="35" y="26"/>
                </a:cubicBezTo>
                <a:cubicBezTo>
                  <a:pt x="34" y="26"/>
                  <a:pt x="33" y="26"/>
                  <a:pt x="33" y="26"/>
                </a:cubicBezTo>
                <a:cubicBezTo>
                  <a:pt x="30" y="32"/>
                  <a:pt x="28" y="41"/>
                  <a:pt x="28" y="49"/>
                </a:cubicBezTo>
                <a:cubicBezTo>
                  <a:pt x="50" y="49"/>
                  <a:pt x="50" y="49"/>
                  <a:pt x="50" y="49"/>
                </a:cubicBezTo>
                <a:cubicBezTo>
                  <a:pt x="50" y="30"/>
                  <a:pt x="50" y="30"/>
                  <a:pt x="50" y="3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2" name="Freeform 18"/>
          <p:cNvSpPr>
            <a:spLocks noEditPoints="1"/>
          </p:cNvSpPr>
          <p:nvPr/>
        </p:nvSpPr>
        <p:spPr bwMode="auto">
          <a:xfrm>
            <a:off x="3442014" y="2743172"/>
            <a:ext cx="303256" cy="212972"/>
          </a:xfrm>
          <a:custGeom>
            <a:avLst/>
            <a:gdLst>
              <a:gd name="T0" fmla="*/ 16 w 128"/>
              <a:gd name="T1" fmla="*/ 0 h 90"/>
              <a:gd name="T2" fmla="*/ 116 w 128"/>
              <a:gd name="T3" fmla="*/ 4 h 90"/>
              <a:gd name="T4" fmla="*/ 116 w 128"/>
              <a:gd name="T5" fmla="*/ 74 h 90"/>
              <a:gd name="T6" fmla="*/ 112 w 128"/>
              <a:gd name="T7" fmla="*/ 78 h 90"/>
              <a:gd name="T8" fmla="*/ 12 w 128"/>
              <a:gd name="T9" fmla="*/ 74 h 90"/>
              <a:gd name="T10" fmla="*/ 12 w 128"/>
              <a:gd name="T11" fmla="*/ 4 h 90"/>
              <a:gd name="T12" fmla="*/ 30 w 128"/>
              <a:gd name="T13" fmla="*/ 51 h 90"/>
              <a:gd name="T14" fmla="*/ 30 w 128"/>
              <a:gd name="T15" fmla="*/ 51 h 90"/>
              <a:gd name="T16" fmla="*/ 43 w 128"/>
              <a:gd name="T17" fmla="*/ 53 h 90"/>
              <a:gd name="T18" fmla="*/ 43 w 128"/>
              <a:gd name="T19" fmla="*/ 64 h 90"/>
              <a:gd name="T20" fmla="*/ 41 w 128"/>
              <a:gd name="T21" fmla="*/ 66 h 90"/>
              <a:gd name="T22" fmla="*/ 28 w 128"/>
              <a:gd name="T23" fmla="*/ 64 h 90"/>
              <a:gd name="T24" fmla="*/ 28 w 128"/>
              <a:gd name="T25" fmla="*/ 53 h 90"/>
              <a:gd name="T26" fmla="*/ 49 w 128"/>
              <a:gd name="T27" fmla="*/ 40 h 90"/>
              <a:gd name="T28" fmla="*/ 49 w 128"/>
              <a:gd name="T29" fmla="*/ 40 h 90"/>
              <a:gd name="T30" fmla="*/ 62 w 128"/>
              <a:gd name="T31" fmla="*/ 43 h 90"/>
              <a:gd name="T32" fmla="*/ 62 w 128"/>
              <a:gd name="T33" fmla="*/ 64 h 90"/>
              <a:gd name="T34" fmla="*/ 59 w 128"/>
              <a:gd name="T35" fmla="*/ 66 h 90"/>
              <a:gd name="T36" fmla="*/ 47 w 128"/>
              <a:gd name="T37" fmla="*/ 64 h 90"/>
              <a:gd name="T38" fmla="*/ 47 w 128"/>
              <a:gd name="T39" fmla="*/ 43 h 90"/>
              <a:gd name="T40" fmla="*/ 57 w 128"/>
              <a:gd name="T41" fmla="*/ 45 h 90"/>
              <a:gd name="T42" fmla="*/ 52 w 128"/>
              <a:gd name="T43" fmla="*/ 45 h 90"/>
              <a:gd name="T44" fmla="*/ 57 w 128"/>
              <a:gd name="T45" fmla="*/ 61 h 90"/>
              <a:gd name="T46" fmla="*/ 68 w 128"/>
              <a:gd name="T47" fmla="*/ 30 h 90"/>
              <a:gd name="T48" fmla="*/ 68 w 128"/>
              <a:gd name="T49" fmla="*/ 30 h 90"/>
              <a:gd name="T50" fmla="*/ 81 w 128"/>
              <a:gd name="T51" fmla="*/ 32 h 90"/>
              <a:gd name="T52" fmla="*/ 81 w 128"/>
              <a:gd name="T53" fmla="*/ 64 h 90"/>
              <a:gd name="T54" fmla="*/ 78 w 128"/>
              <a:gd name="T55" fmla="*/ 66 h 90"/>
              <a:gd name="T56" fmla="*/ 66 w 128"/>
              <a:gd name="T57" fmla="*/ 64 h 90"/>
              <a:gd name="T58" fmla="*/ 66 w 128"/>
              <a:gd name="T59" fmla="*/ 32 h 90"/>
              <a:gd name="T60" fmla="*/ 76 w 128"/>
              <a:gd name="T61" fmla="*/ 35 h 90"/>
              <a:gd name="T62" fmla="*/ 71 w 128"/>
              <a:gd name="T63" fmla="*/ 35 h 90"/>
              <a:gd name="T64" fmla="*/ 76 w 128"/>
              <a:gd name="T65" fmla="*/ 61 h 90"/>
              <a:gd name="T66" fmla="*/ 87 w 128"/>
              <a:gd name="T67" fmla="*/ 19 h 90"/>
              <a:gd name="T68" fmla="*/ 87 w 128"/>
              <a:gd name="T69" fmla="*/ 19 h 90"/>
              <a:gd name="T70" fmla="*/ 100 w 128"/>
              <a:gd name="T71" fmla="*/ 22 h 90"/>
              <a:gd name="T72" fmla="*/ 100 w 128"/>
              <a:gd name="T73" fmla="*/ 64 h 90"/>
              <a:gd name="T74" fmla="*/ 97 w 128"/>
              <a:gd name="T75" fmla="*/ 66 h 90"/>
              <a:gd name="T76" fmla="*/ 85 w 128"/>
              <a:gd name="T77" fmla="*/ 64 h 90"/>
              <a:gd name="T78" fmla="*/ 85 w 128"/>
              <a:gd name="T79" fmla="*/ 22 h 90"/>
              <a:gd name="T80" fmla="*/ 95 w 128"/>
              <a:gd name="T81" fmla="*/ 24 h 90"/>
              <a:gd name="T82" fmla="*/ 89 w 128"/>
              <a:gd name="T83" fmla="*/ 24 h 90"/>
              <a:gd name="T84" fmla="*/ 95 w 128"/>
              <a:gd name="T85" fmla="*/ 61 h 90"/>
              <a:gd name="T86" fmla="*/ 38 w 128"/>
              <a:gd name="T87" fmla="*/ 55 h 90"/>
              <a:gd name="T88" fmla="*/ 33 w 128"/>
              <a:gd name="T89" fmla="*/ 55 h 90"/>
              <a:gd name="T90" fmla="*/ 38 w 128"/>
              <a:gd name="T91" fmla="*/ 61 h 90"/>
              <a:gd name="T92" fmla="*/ 4 w 128"/>
              <a:gd name="T93" fmla="*/ 90 h 90"/>
              <a:gd name="T94" fmla="*/ 0 w 128"/>
              <a:gd name="T95" fmla="*/ 86 h 90"/>
              <a:gd name="T96" fmla="*/ 124 w 128"/>
              <a:gd name="T97" fmla="*/ 82 h 90"/>
              <a:gd name="T98" fmla="*/ 124 w 128"/>
              <a:gd name="T99" fmla="*/ 90 h 90"/>
              <a:gd name="T100" fmla="*/ 108 w 128"/>
              <a:gd name="T101" fmla="*/ 8 h 90"/>
              <a:gd name="T102" fmla="*/ 20 w 128"/>
              <a:gd name="T103" fmla="*/ 8 h 90"/>
              <a:gd name="T104" fmla="*/ 108 w 128"/>
              <a:gd name="T105" fmla="*/ 7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28" h="90">
                <a:moveTo>
                  <a:pt x="16" y="0"/>
                </a:moveTo>
                <a:cubicBezTo>
                  <a:pt x="16" y="0"/>
                  <a:pt x="16" y="0"/>
                  <a:pt x="16" y="0"/>
                </a:cubicBezTo>
                <a:cubicBezTo>
                  <a:pt x="112" y="0"/>
                  <a:pt x="112" y="0"/>
                  <a:pt x="112" y="0"/>
                </a:cubicBezTo>
                <a:cubicBezTo>
                  <a:pt x="114" y="0"/>
                  <a:pt x="116" y="2"/>
                  <a:pt x="116" y="4"/>
                </a:cubicBezTo>
                <a:cubicBezTo>
                  <a:pt x="116" y="5"/>
                  <a:pt x="116" y="5"/>
                  <a:pt x="116" y="5"/>
                </a:cubicBezTo>
                <a:cubicBezTo>
                  <a:pt x="116" y="74"/>
                  <a:pt x="116" y="74"/>
                  <a:pt x="116" y="74"/>
                </a:cubicBezTo>
                <a:cubicBezTo>
                  <a:pt x="116" y="77"/>
                  <a:pt x="114" y="78"/>
                  <a:pt x="112" y="78"/>
                </a:cubicBezTo>
                <a:cubicBezTo>
                  <a:pt x="112" y="78"/>
                  <a:pt x="112" y="78"/>
                  <a:pt x="112" y="78"/>
                </a:cubicBezTo>
                <a:cubicBezTo>
                  <a:pt x="16" y="78"/>
                  <a:pt x="16" y="78"/>
                  <a:pt x="16" y="78"/>
                </a:cubicBezTo>
                <a:cubicBezTo>
                  <a:pt x="13" y="78"/>
                  <a:pt x="12" y="77"/>
                  <a:pt x="12" y="74"/>
                </a:cubicBezTo>
                <a:cubicBezTo>
                  <a:pt x="12" y="74"/>
                  <a:pt x="12" y="74"/>
                  <a:pt x="12" y="74"/>
                </a:cubicBezTo>
                <a:cubicBezTo>
                  <a:pt x="12" y="4"/>
                  <a:pt x="12" y="4"/>
                  <a:pt x="12" y="4"/>
                </a:cubicBezTo>
                <a:cubicBezTo>
                  <a:pt x="12" y="2"/>
                  <a:pt x="13" y="0"/>
                  <a:pt x="16" y="0"/>
                </a:cubicBezTo>
                <a:close/>
                <a:moveTo>
                  <a:pt x="30" y="51"/>
                </a:moveTo>
                <a:cubicBezTo>
                  <a:pt x="30" y="51"/>
                  <a:pt x="30" y="51"/>
                  <a:pt x="30" y="51"/>
                </a:cubicBezTo>
                <a:cubicBezTo>
                  <a:pt x="30" y="51"/>
                  <a:pt x="30" y="51"/>
                  <a:pt x="30" y="51"/>
                </a:cubicBezTo>
                <a:cubicBezTo>
                  <a:pt x="41" y="51"/>
                  <a:pt x="41" y="51"/>
                  <a:pt x="41" y="51"/>
                </a:cubicBezTo>
                <a:cubicBezTo>
                  <a:pt x="42" y="51"/>
                  <a:pt x="43" y="52"/>
                  <a:pt x="43" y="53"/>
                </a:cubicBezTo>
                <a:cubicBezTo>
                  <a:pt x="43" y="53"/>
                  <a:pt x="43" y="53"/>
                  <a:pt x="43" y="53"/>
                </a:cubicBezTo>
                <a:cubicBezTo>
                  <a:pt x="43" y="64"/>
                  <a:pt x="43" y="64"/>
                  <a:pt x="43" y="64"/>
                </a:cubicBezTo>
                <a:cubicBezTo>
                  <a:pt x="43" y="65"/>
                  <a:pt x="42" y="66"/>
                  <a:pt x="41" y="66"/>
                </a:cubicBezTo>
                <a:cubicBezTo>
                  <a:pt x="41" y="66"/>
                  <a:pt x="41" y="66"/>
                  <a:pt x="41" y="66"/>
                </a:cubicBezTo>
                <a:cubicBezTo>
                  <a:pt x="30" y="66"/>
                  <a:pt x="30" y="66"/>
                  <a:pt x="30" y="66"/>
                </a:cubicBezTo>
                <a:cubicBezTo>
                  <a:pt x="29" y="66"/>
                  <a:pt x="28" y="65"/>
                  <a:pt x="28" y="64"/>
                </a:cubicBezTo>
                <a:cubicBezTo>
                  <a:pt x="28" y="64"/>
                  <a:pt x="28" y="64"/>
                  <a:pt x="28" y="64"/>
                </a:cubicBezTo>
                <a:cubicBezTo>
                  <a:pt x="28" y="53"/>
                  <a:pt x="28" y="53"/>
                  <a:pt x="28" y="53"/>
                </a:cubicBezTo>
                <a:cubicBezTo>
                  <a:pt x="28" y="52"/>
                  <a:pt x="29" y="51"/>
                  <a:pt x="30" y="51"/>
                </a:cubicBezTo>
                <a:close/>
                <a:moveTo>
                  <a:pt x="49" y="40"/>
                </a:moveTo>
                <a:cubicBezTo>
                  <a:pt x="49" y="40"/>
                  <a:pt x="49" y="40"/>
                  <a:pt x="49" y="40"/>
                </a:cubicBezTo>
                <a:cubicBezTo>
                  <a:pt x="49" y="40"/>
                  <a:pt x="49" y="40"/>
                  <a:pt x="49" y="40"/>
                </a:cubicBezTo>
                <a:cubicBezTo>
                  <a:pt x="59" y="40"/>
                  <a:pt x="59" y="40"/>
                  <a:pt x="59" y="40"/>
                </a:cubicBezTo>
                <a:cubicBezTo>
                  <a:pt x="61" y="40"/>
                  <a:pt x="62" y="41"/>
                  <a:pt x="62" y="43"/>
                </a:cubicBezTo>
                <a:cubicBezTo>
                  <a:pt x="62" y="43"/>
                  <a:pt x="62" y="43"/>
                  <a:pt x="62" y="43"/>
                </a:cubicBezTo>
                <a:cubicBezTo>
                  <a:pt x="62" y="64"/>
                  <a:pt x="62" y="64"/>
                  <a:pt x="62" y="64"/>
                </a:cubicBezTo>
                <a:cubicBezTo>
                  <a:pt x="62" y="65"/>
                  <a:pt x="61" y="66"/>
                  <a:pt x="59" y="66"/>
                </a:cubicBezTo>
                <a:cubicBezTo>
                  <a:pt x="59" y="66"/>
                  <a:pt x="59" y="66"/>
                  <a:pt x="59" y="66"/>
                </a:cubicBezTo>
                <a:cubicBezTo>
                  <a:pt x="49" y="66"/>
                  <a:pt x="49" y="66"/>
                  <a:pt x="49" y="66"/>
                </a:cubicBezTo>
                <a:cubicBezTo>
                  <a:pt x="48" y="66"/>
                  <a:pt x="47" y="65"/>
                  <a:pt x="47" y="64"/>
                </a:cubicBezTo>
                <a:cubicBezTo>
                  <a:pt x="47" y="64"/>
                  <a:pt x="47" y="64"/>
                  <a:pt x="47" y="64"/>
                </a:cubicBezTo>
                <a:cubicBezTo>
                  <a:pt x="47" y="43"/>
                  <a:pt x="47" y="43"/>
                  <a:pt x="47" y="43"/>
                </a:cubicBezTo>
                <a:cubicBezTo>
                  <a:pt x="47" y="41"/>
                  <a:pt x="48" y="40"/>
                  <a:pt x="49" y="40"/>
                </a:cubicBezTo>
                <a:close/>
                <a:moveTo>
                  <a:pt x="57" y="45"/>
                </a:moveTo>
                <a:cubicBezTo>
                  <a:pt x="57" y="45"/>
                  <a:pt x="57" y="45"/>
                  <a:pt x="57" y="45"/>
                </a:cubicBezTo>
                <a:cubicBezTo>
                  <a:pt x="52" y="45"/>
                  <a:pt x="52" y="45"/>
                  <a:pt x="52" y="45"/>
                </a:cubicBezTo>
                <a:cubicBezTo>
                  <a:pt x="52" y="61"/>
                  <a:pt x="52" y="61"/>
                  <a:pt x="52" y="61"/>
                </a:cubicBezTo>
                <a:cubicBezTo>
                  <a:pt x="57" y="61"/>
                  <a:pt x="57" y="61"/>
                  <a:pt x="57" y="61"/>
                </a:cubicBezTo>
                <a:cubicBezTo>
                  <a:pt x="57" y="45"/>
                  <a:pt x="57" y="45"/>
                  <a:pt x="57" y="45"/>
                </a:cubicBezTo>
                <a:close/>
                <a:moveTo>
                  <a:pt x="68" y="30"/>
                </a:moveTo>
                <a:cubicBezTo>
                  <a:pt x="68" y="30"/>
                  <a:pt x="68" y="30"/>
                  <a:pt x="68" y="30"/>
                </a:cubicBezTo>
                <a:cubicBezTo>
                  <a:pt x="68" y="30"/>
                  <a:pt x="68" y="30"/>
                  <a:pt x="68" y="30"/>
                </a:cubicBezTo>
                <a:cubicBezTo>
                  <a:pt x="78" y="30"/>
                  <a:pt x="78" y="30"/>
                  <a:pt x="78" y="30"/>
                </a:cubicBezTo>
                <a:cubicBezTo>
                  <a:pt x="80" y="30"/>
                  <a:pt x="81" y="31"/>
                  <a:pt x="81" y="32"/>
                </a:cubicBezTo>
                <a:cubicBezTo>
                  <a:pt x="81" y="32"/>
                  <a:pt x="81" y="32"/>
                  <a:pt x="81" y="32"/>
                </a:cubicBezTo>
                <a:cubicBezTo>
                  <a:pt x="81" y="64"/>
                  <a:pt x="81" y="64"/>
                  <a:pt x="81" y="64"/>
                </a:cubicBezTo>
                <a:cubicBezTo>
                  <a:pt x="81" y="65"/>
                  <a:pt x="80" y="66"/>
                  <a:pt x="78" y="66"/>
                </a:cubicBezTo>
                <a:cubicBezTo>
                  <a:pt x="78" y="66"/>
                  <a:pt x="78" y="66"/>
                  <a:pt x="78" y="66"/>
                </a:cubicBezTo>
                <a:cubicBezTo>
                  <a:pt x="68" y="66"/>
                  <a:pt x="68" y="66"/>
                  <a:pt x="68" y="66"/>
                </a:cubicBezTo>
                <a:cubicBezTo>
                  <a:pt x="67" y="66"/>
                  <a:pt x="66" y="65"/>
                  <a:pt x="66" y="64"/>
                </a:cubicBezTo>
                <a:cubicBezTo>
                  <a:pt x="66" y="64"/>
                  <a:pt x="66" y="64"/>
                  <a:pt x="66" y="64"/>
                </a:cubicBezTo>
                <a:cubicBezTo>
                  <a:pt x="66" y="32"/>
                  <a:pt x="66" y="32"/>
                  <a:pt x="66" y="32"/>
                </a:cubicBezTo>
                <a:cubicBezTo>
                  <a:pt x="66" y="31"/>
                  <a:pt x="67" y="30"/>
                  <a:pt x="68" y="30"/>
                </a:cubicBezTo>
                <a:close/>
                <a:moveTo>
                  <a:pt x="76" y="35"/>
                </a:moveTo>
                <a:cubicBezTo>
                  <a:pt x="76" y="35"/>
                  <a:pt x="76" y="35"/>
                  <a:pt x="76" y="35"/>
                </a:cubicBezTo>
                <a:cubicBezTo>
                  <a:pt x="71" y="35"/>
                  <a:pt x="71" y="35"/>
                  <a:pt x="71" y="35"/>
                </a:cubicBezTo>
                <a:cubicBezTo>
                  <a:pt x="71" y="61"/>
                  <a:pt x="71" y="61"/>
                  <a:pt x="71" y="61"/>
                </a:cubicBezTo>
                <a:cubicBezTo>
                  <a:pt x="76" y="61"/>
                  <a:pt x="76" y="61"/>
                  <a:pt x="76" y="61"/>
                </a:cubicBezTo>
                <a:cubicBezTo>
                  <a:pt x="76" y="35"/>
                  <a:pt x="76" y="35"/>
                  <a:pt x="76" y="35"/>
                </a:cubicBezTo>
                <a:close/>
                <a:moveTo>
                  <a:pt x="87" y="19"/>
                </a:moveTo>
                <a:cubicBezTo>
                  <a:pt x="87" y="19"/>
                  <a:pt x="87" y="19"/>
                  <a:pt x="87" y="19"/>
                </a:cubicBezTo>
                <a:cubicBezTo>
                  <a:pt x="87" y="19"/>
                  <a:pt x="87" y="19"/>
                  <a:pt x="87" y="19"/>
                </a:cubicBezTo>
                <a:cubicBezTo>
                  <a:pt x="97" y="19"/>
                  <a:pt x="97" y="19"/>
                  <a:pt x="97" y="19"/>
                </a:cubicBezTo>
                <a:cubicBezTo>
                  <a:pt x="99" y="19"/>
                  <a:pt x="100" y="20"/>
                  <a:pt x="100" y="22"/>
                </a:cubicBezTo>
                <a:cubicBezTo>
                  <a:pt x="100" y="22"/>
                  <a:pt x="100" y="22"/>
                  <a:pt x="100" y="22"/>
                </a:cubicBezTo>
                <a:cubicBezTo>
                  <a:pt x="100" y="64"/>
                  <a:pt x="100" y="64"/>
                  <a:pt x="100" y="64"/>
                </a:cubicBezTo>
                <a:cubicBezTo>
                  <a:pt x="100" y="65"/>
                  <a:pt x="99" y="66"/>
                  <a:pt x="97" y="66"/>
                </a:cubicBezTo>
                <a:cubicBezTo>
                  <a:pt x="97" y="66"/>
                  <a:pt x="97" y="66"/>
                  <a:pt x="97" y="66"/>
                </a:cubicBezTo>
                <a:cubicBezTo>
                  <a:pt x="87" y="66"/>
                  <a:pt x="87" y="66"/>
                  <a:pt x="87" y="66"/>
                </a:cubicBezTo>
                <a:cubicBezTo>
                  <a:pt x="86" y="66"/>
                  <a:pt x="85" y="65"/>
                  <a:pt x="85" y="64"/>
                </a:cubicBezTo>
                <a:cubicBezTo>
                  <a:pt x="85" y="64"/>
                  <a:pt x="85" y="64"/>
                  <a:pt x="85" y="64"/>
                </a:cubicBezTo>
                <a:cubicBezTo>
                  <a:pt x="85" y="22"/>
                  <a:pt x="85" y="22"/>
                  <a:pt x="85" y="22"/>
                </a:cubicBezTo>
                <a:cubicBezTo>
                  <a:pt x="85" y="20"/>
                  <a:pt x="86" y="19"/>
                  <a:pt x="87" y="19"/>
                </a:cubicBezTo>
                <a:close/>
                <a:moveTo>
                  <a:pt x="95" y="24"/>
                </a:moveTo>
                <a:cubicBezTo>
                  <a:pt x="95" y="24"/>
                  <a:pt x="95" y="24"/>
                  <a:pt x="95" y="24"/>
                </a:cubicBezTo>
                <a:cubicBezTo>
                  <a:pt x="89" y="24"/>
                  <a:pt x="89" y="24"/>
                  <a:pt x="89" y="24"/>
                </a:cubicBezTo>
                <a:cubicBezTo>
                  <a:pt x="89" y="61"/>
                  <a:pt x="89" y="61"/>
                  <a:pt x="89" y="61"/>
                </a:cubicBezTo>
                <a:cubicBezTo>
                  <a:pt x="95" y="61"/>
                  <a:pt x="95" y="61"/>
                  <a:pt x="95" y="61"/>
                </a:cubicBezTo>
                <a:cubicBezTo>
                  <a:pt x="95" y="24"/>
                  <a:pt x="95" y="24"/>
                  <a:pt x="95" y="24"/>
                </a:cubicBezTo>
                <a:close/>
                <a:moveTo>
                  <a:pt x="38" y="55"/>
                </a:moveTo>
                <a:cubicBezTo>
                  <a:pt x="38" y="55"/>
                  <a:pt x="38" y="55"/>
                  <a:pt x="38" y="55"/>
                </a:cubicBezTo>
                <a:cubicBezTo>
                  <a:pt x="33" y="55"/>
                  <a:pt x="33" y="55"/>
                  <a:pt x="33" y="55"/>
                </a:cubicBezTo>
                <a:cubicBezTo>
                  <a:pt x="33" y="61"/>
                  <a:pt x="33" y="61"/>
                  <a:pt x="33" y="61"/>
                </a:cubicBezTo>
                <a:cubicBezTo>
                  <a:pt x="38" y="61"/>
                  <a:pt x="38" y="61"/>
                  <a:pt x="38" y="61"/>
                </a:cubicBezTo>
                <a:cubicBezTo>
                  <a:pt x="38" y="55"/>
                  <a:pt x="38" y="55"/>
                  <a:pt x="38" y="55"/>
                </a:cubicBezTo>
                <a:close/>
                <a:moveTo>
                  <a:pt x="4" y="90"/>
                </a:moveTo>
                <a:cubicBezTo>
                  <a:pt x="4" y="90"/>
                  <a:pt x="4" y="90"/>
                  <a:pt x="4" y="90"/>
                </a:cubicBezTo>
                <a:cubicBezTo>
                  <a:pt x="2" y="90"/>
                  <a:pt x="0" y="88"/>
                  <a:pt x="0" y="86"/>
                </a:cubicBezTo>
                <a:cubicBezTo>
                  <a:pt x="0" y="84"/>
                  <a:pt x="2" y="82"/>
                  <a:pt x="4" y="82"/>
                </a:cubicBezTo>
                <a:cubicBezTo>
                  <a:pt x="124" y="82"/>
                  <a:pt x="124" y="82"/>
                  <a:pt x="124" y="82"/>
                </a:cubicBezTo>
                <a:cubicBezTo>
                  <a:pt x="126" y="82"/>
                  <a:pt x="128" y="84"/>
                  <a:pt x="128" y="86"/>
                </a:cubicBezTo>
                <a:cubicBezTo>
                  <a:pt x="128" y="88"/>
                  <a:pt x="126" y="90"/>
                  <a:pt x="124" y="90"/>
                </a:cubicBezTo>
                <a:cubicBezTo>
                  <a:pt x="4" y="90"/>
                  <a:pt x="4" y="90"/>
                  <a:pt x="4" y="90"/>
                </a:cubicBezTo>
                <a:close/>
                <a:moveTo>
                  <a:pt x="108" y="8"/>
                </a:moveTo>
                <a:cubicBezTo>
                  <a:pt x="108" y="8"/>
                  <a:pt x="108" y="8"/>
                  <a:pt x="108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70"/>
                  <a:pt x="20" y="70"/>
                  <a:pt x="20" y="70"/>
                </a:cubicBezTo>
                <a:cubicBezTo>
                  <a:pt x="108" y="70"/>
                  <a:pt x="108" y="70"/>
                  <a:pt x="108" y="70"/>
                </a:cubicBezTo>
                <a:cubicBezTo>
                  <a:pt x="108" y="8"/>
                  <a:pt x="108" y="8"/>
                  <a:pt x="108" y="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3" name="Freeform 19"/>
          <p:cNvSpPr>
            <a:spLocks noEditPoints="1"/>
          </p:cNvSpPr>
          <p:nvPr/>
        </p:nvSpPr>
        <p:spPr bwMode="auto">
          <a:xfrm>
            <a:off x="1915418" y="3571427"/>
            <a:ext cx="263902" cy="265058"/>
          </a:xfrm>
          <a:custGeom>
            <a:avLst/>
            <a:gdLst>
              <a:gd name="T0" fmla="*/ 27 w 112"/>
              <a:gd name="T1" fmla="*/ 25 h 112"/>
              <a:gd name="T2" fmla="*/ 34 w 112"/>
              <a:gd name="T3" fmla="*/ 15 h 112"/>
              <a:gd name="T4" fmla="*/ 10 w 112"/>
              <a:gd name="T5" fmla="*/ 31 h 112"/>
              <a:gd name="T6" fmla="*/ 50 w 112"/>
              <a:gd name="T7" fmla="*/ 31 h 112"/>
              <a:gd name="T8" fmla="*/ 43 w 112"/>
              <a:gd name="T9" fmla="*/ 31 h 112"/>
              <a:gd name="T10" fmla="*/ 39 w 112"/>
              <a:gd name="T11" fmla="*/ 28 h 112"/>
              <a:gd name="T12" fmla="*/ 37 w 112"/>
              <a:gd name="T13" fmla="*/ 18 h 112"/>
              <a:gd name="T14" fmla="*/ 87 w 112"/>
              <a:gd name="T15" fmla="*/ 57 h 112"/>
              <a:gd name="T16" fmla="*/ 110 w 112"/>
              <a:gd name="T17" fmla="*/ 80 h 112"/>
              <a:gd name="T18" fmla="*/ 84 w 112"/>
              <a:gd name="T19" fmla="*/ 111 h 112"/>
              <a:gd name="T20" fmla="*/ 79 w 112"/>
              <a:gd name="T21" fmla="*/ 111 h 112"/>
              <a:gd name="T22" fmla="*/ 34 w 112"/>
              <a:gd name="T23" fmla="*/ 111 h 112"/>
              <a:gd name="T24" fmla="*/ 5 w 112"/>
              <a:gd name="T25" fmla="*/ 112 h 112"/>
              <a:gd name="T26" fmla="*/ 1 w 112"/>
              <a:gd name="T27" fmla="*/ 82 h 112"/>
              <a:gd name="T28" fmla="*/ 24 w 112"/>
              <a:gd name="T29" fmla="*/ 56 h 112"/>
              <a:gd name="T30" fmla="*/ 2 w 112"/>
              <a:gd name="T31" fmla="*/ 28 h 112"/>
              <a:gd name="T32" fmla="*/ 33 w 112"/>
              <a:gd name="T33" fmla="*/ 3 h 112"/>
              <a:gd name="T34" fmla="*/ 76 w 112"/>
              <a:gd name="T35" fmla="*/ 5 h 112"/>
              <a:gd name="T36" fmla="*/ 110 w 112"/>
              <a:gd name="T37" fmla="*/ 24 h 112"/>
              <a:gd name="T38" fmla="*/ 87 w 112"/>
              <a:gd name="T39" fmla="*/ 57 h 112"/>
              <a:gd name="T40" fmla="*/ 62 w 112"/>
              <a:gd name="T41" fmla="*/ 82 h 112"/>
              <a:gd name="T42" fmla="*/ 101 w 112"/>
              <a:gd name="T43" fmla="*/ 82 h 112"/>
              <a:gd name="T44" fmla="*/ 91 w 112"/>
              <a:gd name="T45" fmla="*/ 86 h 112"/>
              <a:gd name="T46" fmla="*/ 87 w 112"/>
              <a:gd name="T47" fmla="*/ 83 h 112"/>
              <a:gd name="T48" fmla="*/ 89 w 112"/>
              <a:gd name="T49" fmla="*/ 70 h 112"/>
              <a:gd name="T50" fmla="*/ 82 w 112"/>
              <a:gd name="T51" fmla="*/ 73 h 112"/>
              <a:gd name="T52" fmla="*/ 85 w 112"/>
              <a:gd name="T53" fmla="*/ 67 h 112"/>
              <a:gd name="T54" fmla="*/ 62 w 112"/>
              <a:gd name="T55" fmla="*/ 82 h 112"/>
              <a:gd name="T56" fmla="*/ 23 w 112"/>
              <a:gd name="T57" fmla="*/ 97 h 112"/>
              <a:gd name="T58" fmla="*/ 77 w 112"/>
              <a:gd name="T59" fmla="*/ 27 h 112"/>
              <a:gd name="T60" fmla="*/ 23 w 112"/>
              <a:gd name="T61" fmla="*/ 97 h 112"/>
              <a:gd name="T62" fmla="*/ 90 w 112"/>
              <a:gd name="T63" fmla="*/ 33 h 112"/>
              <a:gd name="T64" fmla="*/ 90 w 112"/>
              <a:gd name="T65" fmla="*/ 34 h 112"/>
              <a:gd name="T66" fmla="*/ 90 w 112"/>
              <a:gd name="T67" fmla="*/ 34 h 112"/>
              <a:gd name="T68" fmla="*/ 102 w 112"/>
              <a:gd name="T69" fmla="*/ 31 h 112"/>
              <a:gd name="T70" fmla="*/ 86 w 112"/>
              <a:gd name="T71" fmla="*/ 11 h 112"/>
              <a:gd name="T72" fmla="*/ 74 w 112"/>
              <a:gd name="T73" fmla="*/ 18 h 112"/>
              <a:gd name="T74" fmla="*/ 79 w 112"/>
              <a:gd name="T75" fmla="*/ 22 h 112"/>
              <a:gd name="T76" fmla="*/ 79 w 112"/>
              <a:gd name="T77" fmla="*/ 22 h 112"/>
              <a:gd name="T78" fmla="*/ 79 w 112"/>
              <a:gd name="T79" fmla="*/ 22 h 112"/>
              <a:gd name="T80" fmla="*/ 90 w 112"/>
              <a:gd name="T81" fmla="*/ 33 h 112"/>
              <a:gd name="T82" fmla="*/ 90 w 112"/>
              <a:gd name="T83" fmla="*/ 33 h 112"/>
              <a:gd name="T84" fmla="*/ 88 w 112"/>
              <a:gd name="T85" fmla="*/ 39 h 112"/>
              <a:gd name="T86" fmla="*/ 30 w 112"/>
              <a:gd name="T87" fmla="*/ 103 h 112"/>
              <a:gd name="T88" fmla="*/ 88 w 112"/>
              <a:gd name="T89" fmla="*/ 39 h 112"/>
              <a:gd name="T90" fmla="*/ 12 w 112"/>
              <a:gd name="T91" fmla="*/ 86 h 112"/>
              <a:gd name="T92" fmla="*/ 71 w 112"/>
              <a:gd name="T93" fmla="*/ 21 h 112"/>
              <a:gd name="T94" fmla="*/ 12 w 112"/>
              <a:gd name="T95" fmla="*/ 86 h 112"/>
              <a:gd name="T96" fmla="*/ 9 w 112"/>
              <a:gd name="T97" fmla="*/ 89 h 112"/>
              <a:gd name="T98" fmla="*/ 23 w 112"/>
              <a:gd name="T99" fmla="*/ 104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12" h="112">
                <a:moveTo>
                  <a:pt x="30" y="25"/>
                </a:moveTo>
                <a:cubicBezTo>
                  <a:pt x="29" y="26"/>
                  <a:pt x="28" y="26"/>
                  <a:pt x="27" y="25"/>
                </a:cubicBezTo>
                <a:cubicBezTo>
                  <a:pt x="26" y="25"/>
                  <a:pt x="26" y="23"/>
                  <a:pt x="27" y="22"/>
                </a:cubicBezTo>
                <a:cubicBezTo>
                  <a:pt x="34" y="15"/>
                  <a:pt x="34" y="15"/>
                  <a:pt x="34" y="15"/>
                </a:cubicBezTo>
                <a:cubicBezTo>
                  <a:pt x="30" y="11"/>
                  <a:pt x="30" y="11"/>
                  <a:pt x="30" y="11"/>
                </a:cubicBezTo>
                <a:cubicBezTo>
                  <a:pt x="10" y="31"/>
                  <a:pt x="10" y="31"/>
                  <a:pt x="10" y="31"/>
                </a:cubicBezTo>
                <a:cubicBezTo>
                  <a:pt x="30" y="51"/>
                  <a:pt x="30" y="51"/>
                  <a:pt x="30" y="51"/>
                </a:cubicBezTo>
                <a:cubicBezTo>
                  <a:pt x="50" y="31"/>
                  <a:pt x="50" y="31"/>
                  <a:pt x="50" y="31"/>
                </a:cubicBezTo>
                <a:cubicBezTo>
                  <a:pt x="46" y="28"/>
                  <a:pt x="46" y="28"/>
                  <a:pt x="46" y="28"/>
                </a:cubicBezTo>
                <a:cubicBezTo>
                  <a:pt x="43" y="31"/>
                  <a:pt x="43" y="31"/>
                  <a:pt x="43" y="31"/>
                </a:cubicBezTo>
                <a:cubicBezTo>
                  <a:pt x="42" y="32"/>
                  <a:pt x="40" y="32"/>
                  <a:pt x="39" y="31"/>
                </a:cubicBezTo>
                <a:cubicBezTo>
                  <a:pt x="38" y="30"/>
                  <a:pt x="38" y="29"/>
                  <a:pt x="39" y="28"/>
                </a:cubicBezTo>
                <a:cubicBezTo>
                  <a:pt x="43" y="24"/>
                  <a:pt x="43" y="24"/>
                  <a:pt x="43" y="24"/>
                </a:cubicBezTo>
                <a:cubicBezTo>
                  <a:pt x="37" y="18"/>
                  <a:pt x="37" y="18"/>
                  <a:pt x="37" y="18"/>
                </a:cubicBezTo>
                <a:cubicBezTo>
                  <a:pt x="30" y="25"/>
                  <a:pt x="30" y="25"/>
                  <a:pt x="30" y="25"/>
                </a:cubicBezTo>
                <a:close/>
                <a:moveTo>
                  <a:pt x="87" y="57"/>
                </a:moveTo>
                <a:cubicBezTo>
                  <a:pt x="87" y="57"/>
                  <a:pt x="87" y="57"/>
                  <a:pt x="87" y="57"/>
                </a:cubicBezTo>
                <a:cubicBezTo>
                  <a:pt x="110" y="80"/>
                  <a:pt x="110" y="80"/>
                  <a:pt x="110" y="80"/>
                </a:cubicBezTo>
                <a:cubicBezTo>
                  <a:pt x="111" y="81"/>
                  <a:pt x="111" y="84"/>
                  <a:pt x="110" y="85"/>
                </a:cubicBezTo>
                <a:cubicBezTo>
                  <a:pt x="84" y="111"/>
                  <a:pt x="84" y="111"/>
                  <a:pt x="84" y="111"/>
                </a:cubicBezTo>
                <a:cubicBezTo>
                  <a:pt x="83" y="112"/>
                  <a:pt x="80" y="112"/>
                  <a:pt x="79" y="111"/>
                </a:cubicBezTo>
                <a:cubicBezTo>
                  <a:pt x="79" y="111"/>
                  <a:pt x="79" y="111"/>
                  <a:pt x="79" y="111"/>
                </a:cubicBezTo>
                <a:cubicBezTo>
                  <a:pt x="56" y="88"/>
                  <a:pt x="56" y="88"/>
                  <a:pt x="56" y="88"/>
                </a:cubicBezTo>
                <a:cubicBezTo>
                  <a:pt x="34" y="111"/>
                  <a:pt x="34" y="111"/>
                  <a:pt x="34" y="111"/>
                </a:cubicBezTo>
                <a:cubicBezTo>
                  <a:pt x="33" y="111"/>
                  <a:pt x="32" y="112"/>
                  <a:pt x="31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2" y="112"/>
                  <a:pt x="1" y="110"/>
                  <a:pt x="1" y="108"/>
                </a:cubicBezTo>
                <a:cubicBezTo>
                  <a:pt x="1" y="99"/>
                  <a:pt x="1" y="90"/>
                  <a:pt x="1" y="82"/>
                </a:cubicBezTo>
                <a:cubicBezTo>
                  <a:pt x="1" y="81"/>
                  <a:pt x="1" y="80"/>
                  <a:pt x="2" y="79"/>
                </a:cubicBezTo>
                <a:cubicBezTo>
                  <a:pt x="24" y="56"/>
                  <a:pt x="24" y="56"/>
                  <a:pt x="24" y="56"/>
                </a:cubicBezTo>
                <a:cubicBezTo>
                  <a:pt x="2" y="34"/>
                  <a:pt x="2" y="34"/>
                  <a:pt x="2" y="34"/>
                </a:cubicBezTo>
                <a:cubicBezTo>
                  <a:pt x="0" y="32"/>
                  <a:pt x="0" y="30"/>
                  <a:pt x="2" y="28"/>
                </a:cubicBezTo>
                <a:cubicBezTo>
                  <a:pt x="27" y="3"/>
                  <a:pt x="27" y="3"/>
                  <a:pt x="27" y="3"/>
                </a:cubicBezTo>
                <a:cubicBezTo>
                  <a:pt x="29" y="1"/>
                  <a:pt x="31" y="1"/>
                  <a:pt x="33" y="3"/>
                </a:cubicBezTo>
                <a:cubicBezTo>
                  <a:pt x="55" y="25"/>
                  <a:pt x="55" y="25"/>
                  <a:pt x="55" y="25"/>
                </a:cubicBezTo>
                <a:cubicBezTo>
                  <a:pt x="76" y="5"/>
                  <a:pt x="76" y="5"/>
                  <a:pt x="76" y="5"/>
                </a:cubicBezTo>
                <a:cubicBezTo>
                  <a:pt x="80" y="0"/>
                  <a:pt x="88" y="1"/>
                  <a:pt x="92" y="5"/>
                </a:cubicBezTo>
                <a:cubicBezTo>
                  <a:pt x="97" y="10"/>
                  <a:pt x="108" y="18"/>
                  <a:pt x="110" y="24"/>
                </a:cubicBezTo>
                <a:cubicBezTo>
                  <a:pt x="112" y="29"/>
                  <a:pt x="111" y="33"/>
                  <a:pt x="108" y="37"/>
                </a:cubicBezTo>
                <a:cubicBezTo>
                  <a:pt x="87" y="57"/>
                  <a:pt x="87" y="57"/>
                  <a:pt x="87" y="57"/>
                </a:cubicBezTo>
                <a:close/>
                <a:moveTo>
                  <a:pt x="62" y="82"/>
                </a:moveTo>
                <a:cubicBezTo>
                  <a:pt x="62" y="82"/>
                  <a:pt x="62" y="82"/>
                  <a:pt x="62" y="82"/>
                </a:cubicBezTo>
                <a:cubicBezTo>
                  <a:pt x="82" y="102"/>
                  <a:pt x="82" y="102"/>
                  <a:pt x="82" y="102"/>
                </a:cubicBezTo>
                <a:cubicBezTo>
                  <a:pt x="101" y="82"/>
                  <a:pt x="101" y="82"/>
                  <a:pt x="101" y="82"/>
                </a:cubicBezTo>
                <a:cubicBezTo>
                  <a:pt x="98" y="79"/>
                  <a:pt x="98" y="79"/>
                  <a:pt x="98" y="79"/>
                </a:cubicBezTo>
                <a:cubicBezTo>
                  <a:pt x="91" y="86"/>
                  <a:pt x="91" y="86"/>
                  <a:pt x="91" y="86"/>
                </a:cubicBezTo>
                <a:cubicBezTo>
                  <a:pt x="90" y="87"/>
                  <a:pt x="88" y="87"/>
                  <a:pt x="87" y="86"/>
                </a:cubicBezTo>
                <a:cubicBezTo>
                  <a:pt x="86" y="85"/>
                  <a:pt x="86" y="84"/>
                  <a:pt x="87" y="83"/>
                </a:cubicBezTo>
                <a:cubicBezTo>
                  <a:pt x="94" y="76"/>
                  <a:pt x="94" y="76"/>
                  <a:pt x="94" y="76"/>
                </a:cubicBezTo>
                <a:cubicBezTo>
                  <a:pt x="89" y="70"/>
                  <a:pt x="89" y="70"/>
                  <a:pt x="89" y="70"/>
                </a:cubicBezTo>
                <a:cubicBezTo>
                  <a:pt x="85" y="73"/>
                  <a:pt x="85" y="73"/>
                  <a:pt x="85" y="73"/>
                </a:cubicBezTo>
                <a:cubicBezTo>
                  <a:pt x="84" y="74"/>
                  <a:pt x="83" y="74"/>
                  <a:pt x="82" y="73"/>
                </a:cubicBezTo>
                <a:cubicBezTo>
                  <a:pt x="81" y="72"/>
                  <a:pt x="81" y="71"/>
                  <a:pt x="82" y="70"/>
                </a:cubicBezTo>
                <a:cubicBezTo>
                  <a:pt x="85" y="67"/>
                  <a:pt x="85" y="67"/>
                  <a:pt x="85" y="67"/>
                </a:cubicBezTo>
                <a:cubicBezTo>
                  <a:pt x="82" y="63"/>
                  <a:pt x="82" y="63"/>
                  <a:pt x="82" y="63"/>
                </a:cubicBezTo>
                <a:cubicBezTo>
                  <a:pt x="62" y="82"/>
                  <a:pt x="62" y="82"/>
                  <a:pt x="62" y="82"/>
                </a:cubicBezTo>
                <a:close/>
                <a:moveTo>
                  <a:pt x="23" y="97"/>
                </a:moveTo>
                <a:cubicBezTo>
                  <a:pt x="23" y="97"/>
                  <a:pt x="23" y="97"/>
                  <a:pt x="23" y="97"/>
                </a:cubicBezTo>
                <a:cubicBezTo>
                  <a:pt x="44" y="76"/>
                  <a:pt x="65" y="56"/>
                  <a:pt x="85" y="35"/>
                </a:cubicBezTo>
                <a:cubicBezTo>
                  <a:pt x="82" y="33"/>
                  <a:pt x="80" y="30"/>
                  <a:pt x="77" y="27"/>
                </a:cubicBezTo>
                <a:cubicBezTo>
                  <a:pt x="16" y="89"/>
                  <a:pt x="16" y="89"/>
                  <a:pt x="16" y="89"/>
                </a:cubicBezTo>
                <a:cubicBezTo>
                  <a:pt x="23" y="97"/>
                  <a:pt x="23" y="97"/>
                  <a:pt x="23" y="97"/>
                </a:cubicBezTo>
                <a:close/>
                <a:moveTo>
                  <a:pt x="90" y="33"/>
                </a:moveTo>
                <a:cubicBezTo>
                  <a:pt x="90" y="33"/>
                  <a:pt x="90" y="33"/>
                  <a:pt x="90" y="33"/>
                </a:cubicBezTo>
                <a:cubicBezTo>
                  <a:pt x="90" y="34"/>
                  <a:pt x="90" y="34"/>
                  <a:pt x="90" y="34"/>
                </a:cubicBezTo>
                <a:cubicBezTo>
                  <a:pt x="90" y="34"/>
                  <a:pt x="90" y="34"/>
                  <a:pt x="90" y="34"/>
                </a:cubicBezTo>
                <a:cubicBezTo>
                  <a:pt x="90" y="34"/>
                  <a:pt x="90" y="34"/>
                  <a:pt x="90" y="34"/>
                </a:cubicBezTo>
                <a:cubicBezTo>
                  <a:pt x="90" y="34"/>
                  <a:pt x="90" y="34"/>
                  <a:pt x="90" y="34"/>
                </a:cubicBezTo>
                <a:cubicBezTo>
                  <a:pt x="95" y="38"/>
                  <a:pt x="95" y="38"/>
                  <a:pt x="95" y="38"/>
                </a:cubicBezTo>
                <a:cubicBezTo>
                  <a:pt x="102" y="31"/>
                  <a:pt x="102" y="31"/>
                  <a:pt x="102" y="31"/>
                </a:cubicBezTo>
                <a:cubicBezTo>
                  <a:pt x="103" y="30"/>
                  <a:pt x="103" y="28"/>
                  <a:pt x="102" y="26"/>
                </a:cubicBezTo>
                <a:cubicBezTo>
                  <a:pt x="97" y="21"/>
                  <a:pt x="91" y="16"/>
                  <a:pt x="86" y="11"/>
                </a:cubicBezTo>
                <a:cubicBezTo>
                  <a:pt x="85" y="9"/>
                  <a:pt x="83" y="9"/>
                  <a:pt x="82" y="10"/>
                </a:cubicBezTo>
                <a:cubicBezTo>
                  <a:pt x="74" y="18"/>
                  <a:pt x="74" y="18"/>
                  <a:pt x="74" y="18"/>
                </a:cubicBezTo>
                <a:cubicBezTo>
                  <a:pt x="79" y="22"/>
                  <a:pt x="79" y="22"/>
                  <a:pt x="79" y="22"/>
                </a:cubicBezTo>
                <a:cubicBezTo>
                  <a:pt x="79" y="22"/>
                  <a:pt x="79" y="22"/>
                  <a:pt x="79" y="22"/>
                </a:cubicBezTo>
                <a:cubicBezTo>
                  <a:pt x="79" y="22"/>
                  <a:pt x="79" y="22"/>
                  <a:pt x="79" y="22"/>
                </a:cubicBezTo>
                <a:cubicBezTo>
                  <a:pt x="79" y="22"/>
                  <a:pt x="79" y="22"/>
                  <a:pt x="79" y="22"/>
                </a:cubicBezTo>
                <a:cubicBezTo>
                  <a:pt x="79" y="22"/>
                  <a:pt x="79" y="22"/>
                  <a:pt x="79" y="22"/>
                </a:cubicBezTo>
                <a:cubicBezTo>
                  <a:pt x="79" y="22"/>
                  <a:pt x="79" y="22"/>
                  <a:pt x="79" y="22"/>
                </a:cubicBezTo>
                <a:cubicBezTo>
                  <a:pt x="79" y="22"/>
                  <a:pt x="79" y="22"/>
                  <a:pt x="79" y="22"/>
                </a:cubicBezTo>
                <a:cubicBezTo>
                  <a:pt x="90" y="33"/>
                  <a:pt x="90" y="33"/>
                  <a:pt x="90" y="33"/>
                </a:cubicBezTo>
                <a:cubicBezTo>
                  <a:pt x="90" y="33"/>
                  <a:pt x="90" y="33"/>
                  <a:pt x="90" y="33"/>
                </a:cubicBezTo>
                <a:cubicBezTo>
                  <a:pt x="90" y="33"/>
                  <a:pt x="90" y="33"/>
                  <a:pt x="90" y="33"/>
                </a:cubicBezTo>
                <a:close/>
                <a:moveTo>
                  <a:pt x="88" y="39"/>
                </a:moveTo>
                <a:cubicBezTo>
                  <a:pt x="88" y="39"/>
                  <a:pt x="88" y="39"/>
                  <a:pt x="88" y="39"/>
                </a:cubicBezTo>
                <a:cubicBezTo>
                  <a:pt x="68" y="59"/>
                  <a:pt x="47" y="80"/>
                  <a:pt x="27" y="100"/>
                </a:cubicBezTo>
                <a:cubicBezTo>
                  <a:pt x="30" y="103"/>
                  <a:pt x="30" y="103"/>
                  <a:pt x="30" y="103"/>
                </a:cubicBezTo>
                <a:cubicBezTo>
                  <a:pt x="91" y="42"/>
                  <a:pt x="91" y="42"/>
                  <a:pt x="91" y="42"/>
                </a:cubicBezTo>
                <a:cubicBezTo>
                  <a:pt x="88" y="39"/>
                  <a:pt x="88" y="39"/>
                  <a:pt x="88" y="39"/>
                </a:cubicBezTo>
                <a:close/>
                <a:moveTo>
                  <a:pt x="12" y="86"/>
                </a:moveTo>
                <a:cubicBezTo>
                  <a:pt x="12" y="86"/>
                  <a:pt x="12" y="86"/>
                  <a:pt x="12" y="86"/>
                </a:cubicBezTo>
                <a:cubicBezTo>
                  <a:pt x="74" y="24"/>
                  <a:pt x="74" y="24"/>
                  <a:pt x="74" y="24"/>
                </a:cubicBezTo>
                <a:cubicBezTo>
                  <a:pt x="71" y="21"/>
                  <a:pt x="71" y="21"/>
                  <a:pt x="71" y="21"/>
                </a:cubicBezTo>
                <a:cubicBezTo>
                  <a:pt x="9" y="83"/>
                  <a:pt x="9" y="83"/>
                  <a:pt x="9" y="83"/>
                </a:cubicBezTo>
                <a:cubicBezTo>
                  <a:pt x="12" y="86"/>
                  <a:pt x="12" y="86"/>
                  <a:pt x="12" y="86"/>
                </a:cubicBezTo>
                <a:close/>
                <a:moveTo>
                  <a:pt x="9" y="89"/>
                </a:moveTo>
                <a:cubicBezTo>
                  <a:pt x="9" y="89"/>
                  <a:pt x="9" y="89"/>
                  <a:pt x="9" y="89"/>
                </a:cubicBezTo>
                <a:cubicBezTo>
                  <a:pt x="9" y="94"/>
                  <a:pt x="9" y="99"/>
                  <a:pt x="9" y="104"/>
                </a:cubicBezTo>
                <a:cubicBezTo>
                  <a:pt x="23" y="104"/>
                  <a:pt x="23" y="104"/>
                  <a:pt x="23" y="104"/>
                </a:cubicBezTo>
                <a:cubicBezTo>
                  <a:pt x="9" y="89"/>
                  <a:pt x="9" y="89"/>
                  <a:pt x="9" y="8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4" name="Rectangle 20"/>
          <p:cNvSpPr>
            <a:spLocks noChangeArrowheads="1"/>
          </p:cNvSpPr>
          <p:nvPr/>
        </p:nvSpPr>
        <p:spPr bwMode="auto">
          <a:xfrm>
            <a:off x="5624431" y="1472390"/>
            <a:ext cx="2736850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</a:rPr>
              <a:t>TOPIC HEADER ONE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</a:t>
            </a:r>
          </a:p>
        </p:txBody>
      </p:sp>
      <p:sp>
        <p:nvSpPr>
          <p:cNvPr id="95" name="Rectangle 21"/>
          <p:cNvSpPr>
            <a:spLocks noChangeArrowheads="1"/>
          </p:cNvSpPr>
          <p:nvPr/>
        </p:nvSpPr>
        <p:spPr bwMode="auto">
          <a:xfrm>
            <a:off x="5624431" y="2539190"/>
            <a:ext cx="2736850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</a:rPr>
              <a:t>TOPIC HEADER </a:t>
            </a:r>
            <a:r>
              <a:rPr lang="en-US" altLang="zh-CN" sz="800" b="1" dirty="0">
                <a:solidFill>
                  <a:schemeClr val="bg1">
                    <a:lumMod val="50000"/>
                  </a:schemeClr>
                </a:solidFill>
              </a:rPr>
              <a:t>TWO</a:t>
            </a:r>
            <a:endParaRPr lang="zh-CN" altLang="en-US" sz="800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</a:t>
            </a:r>
          </a:p>
        </p:txBody>
      </p:sp>
      <p:sp>
        <p:nvSpPr>
          <p:cNvPr id="96" name="Rectangle 22"/>
          <p:cNvSpPr>
            <a:spLocks noChangeArrowheads="1"/>
          </p:cNvSpPr>
          <p:nvPr/>
        </p:nvSpPr>
        <p:spPr bwMode="auto">
          <a:xfrm>
            <a:off x="5624431" y="3577415"/>
            <a:ext cx="2736850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</a:rPr>
              <a:t>TOPIC HEADER </a:t>
            </a:r>
            <a:r>
              <a:rPr lang="en-US" altLang="zh-CN" sz="800" b="1" dirty="0">
                <a:solidFill>
                  <a:schemeClr val="bg1">
                    <a:lumMod val="50000"/>
                  </a:schemeClr>
                </a:solidFill>
              </a:rPr>
              <a:t>THREE</a:t>
            </a:r>
            <a:endParaRPr lang="zh-CN" altLang="en-US" sz="800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</a:t>
            </a:r>
          </a:p>
        </p:txBody>
      </p:sp>
      <p:sp>
        <p:nvSpPr>
          <p:cNvPr id="97" name="Rectangle 23"/>
          <p:cNvSpPr>
            <a:spLocks noChangeArrowheads="1"/>
          </p:cNvSpPr>
          <p:nvPr/>
        </p:nvSpPr>
        <p:spPr bwMode="auto">
          <a:xfrm>
            <a:off x="653697" y="2567765"/>
            <a:ext cx="1213619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>
              <a:buFont typeface="Arial" panose="020B0604020202020204" pitchFamily="34" charset="0"/>
              <a:buNone/>
            </a:pPr>
            <a:r>
              <a:rPr lang="en-US" altLang="zh-CN" sz="1000" b="1" dirty="0">
                <a:solidFill>
                  <a:schemeClr val="bg1">
                    <a:lumMod val="50000"/>
                  </a:schemeClr>
                </a:solidFill>
              </a:rPr>
              <a:t>Option 01</a:t>
            </a:r>
            <a:endParaRPr lang="zh-CN" altLang="en-US" sz="1000" b="1" dirty="0">
              <a:solidFill>
                <a:schemeClr val="bg1">
                  <a:lumMod val="50000"/>
                </a:schemeClr>
              </a:solidFill>
            </a:endParaRPr>
          </a:p>
          <a:p>
            <a:pPr algn="r"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98" name="Rectangle 24"/>
          <p:cNvSpPr>
            <a:spLocks noChangeArrowheads="1"/>
          </p:cNvSpPr>
          <p:nvPr/>
        </p:nvSpPr>
        <p:spPr bwMode="auto">
          <a:xfrm>
            <a:off x="3768777" y="1673533"/>
            <a:ext cx="123373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 b="1" dirty="0">
                <a:solidFill>
                  <a:schemeClr val="bg1">
                    <a:lumMod val="50000"/>
                  </a:schemeClr>
                </a:solidFill>
              </a:rPr>
              <a:t>Option 02</a:t>
            </a:r>
            <a:endParaRPr lang="zh-CN" altLang="en-US" sz="1000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99" name="Rectangle 25"/>
          <p:cNvSpPr>
            <a:spLocks noChangeArrowheads="1"/>
          </p:cNvSpPr>
          <p:nvPr/>
        </p:nvSpPr>
        <p:spPr bwMode="auto">
          <a:xfrm>
            <a:off x="3768777" y="3447896"/>
            <a:ext cx="123373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 b="1" dirty="0">
                <a:solidFill>
                  <a:schemeClr val="bg1">
                    <a:lumMod val="50000"/>
                  </a:schemeClr>
                </a:solidFill>
              </a:rPr>
              <a:t>Option 03</a:t>
            </a:r>
            <a:endParaRPr lang="zh-CN" altLang="en-US" sz="1000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00" name="Line 26"/>
          <p:cNvSpPr>
            <a:spLocks noChangeShapeType="1"/>
          </p:cNvSpPr>
          <p:nvPr/>
        </p:nvSpPr>
        <p:spPr bwMode="auto">
          <a:xfrm>
            <a:off x="5637131" y="2288365"/>
            <a:ext cx="2736850" cy="0"/>
          </a:xfrm>
          <a:prstGeom prst="line">
            <a:avLst/>
          </a:prstGeom>
          <a:noFill/>
          <a:ln w="6350" cap="flat">
            <a:solidFill>
              <a:schemeClr val="bg1">
                <a:lumMod val="5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1" name="Line 27"/>
          <p:cNvSpPr>
            <a:spLocks noChangeShapeType="1"/>
          </p:cNvSpPr>
          <p:nvPr/>
        </p:nvSpPr>
        <p:spPr bwMode="auto">
          <a:xfrm>
            <a:off x="5637131" y="3355165"/>
            <a:ext cx="2736850" cy="0"/>
          </a:xfrm>
          <a:prstGeom prst="line">
            <a:avLst/>
          </a:prstGeom>
          <a:noFill/>
          <a:ln w="6350" cap="flat">
            <a:solidFill>
              <a:schemeClr val="bg1">
                <a:lumMod val="5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 8"/>
          <p:cNvSpPr/>
          <p:nvPr/>
        </p:nvSpPr>
        <p:spPr bwMode="auto">
          <a:xfrm>
            <a:off x="3273425" y="1789113"/>
            <a:ext cx="1252538" cy="1447800"/>
          </a:xfrm>
          <a:custGeom>
            <a:avLst/>
            <a:gdLst>
              <a:gd name="T0" fmla="*/ 0 w 789"/>
              <a:gd name="T1" fmla="*/ 227 h 912"/>
              <a:gd name="T2" fmla="*/ 396 w 789"/>
              <a:gd name="T3" fmla="*/ 0 h 912"/>
              <a:gd name="T4" fmla="*/ 789 w 789"/>
              <a:gd name="T5" fmla="*/ 227 h 912"/>
              <a:gd name="T6" fmla="*/ 789 w 789"/>
              <a:gd name="T7" fmla="*/ 682 h 912"/>
              <a:gd name="T8" fmla="*/ 396 w 789"/>
              <a:gd name="T9" fmla="*/ 912 h 912"/>
              <a:gd name="T10" fmla="*/ 0 w 789"/>
              <a:gd name="T11" fmla="*/ 682 h 912"/>
              <a:gd name="T12" fmla="*/ 0 w 789"/>
              <a:gd name="T13" fmla="*/ 227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89" h="912">
                <a:moveTo>
                  <a:pt x="0" y="227"/>
                </a:moveTo>
                <a:lnTo>
                  <a:pt x="396" y="0"/>
                </a:lnTo>
                <a:lnTo>
                  <a:pt x="789" y="227"/>
                </a:lnTo>
                <a:lnTo>
                  <a:pt x="789" y="682"/>
                </a:lnTo>
                <a:lnTo>
                  <a:pt x="396" y="912"/>
                </a:lnTo>
                <a:lnTo>
                  <a:pt x="0" y="682"/>
                </a:lnTo>
                <a:lnTo>
                  <a:pt x="0" y="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ea typeface="华文细黑" panose="02010600040101010101" pitchFamily="2" charset="-122"/>
            </a:endParaRPr>
          </a:p>
        </p:txBody>
      </p:sp>
      <p:sp>
        <p:nvSpPr>
          <p:cNvPr id="33" name="Freeform 9"/>
          <p:cNvSpPr/>
          <p:nvPr/>
        </p:nvSpPr>
        <p:spPr bwMode="auto">
          <a:xfrm>
            <a:off x="4875213" y="2495550"/>
            <a:ext cx="1125537" cy="1295400"/>
          </a:xfrm>
          <a:custGeom>
            <a:avLst/>
            <a:gdLst>
              <a:gd name="T0" fmla="*/ 0 w 709"/>
              <a:gd name="T1" fmla="*/ 205 h 816"/>
              <a:gd name="T2" fmla="*/ 354 w 709"/>
              <a:gd name="T3" fmla="*/ 0 h 816"/>
              <a:gd name="T4" fmla="*/ 709 w 709"/>
              <a:gd name="T5" fmla="*/ 205 h 816"/>
              <a:gd name="T6" fmla="*/ 709 w 709"/>
              <a:gd name="T7" fmla="*/ 614 h 816"/>
              <a:gd name="T8" fmla="*/ 354 w 709"/>
              <a:gd name="T9" fmla="*/ 816 h 816"/>
              <a:gd name="T10" fmla="*/ 0 w 709"/>
              <a:gd name="T11" fmla="*/ 614 h 816"/>
              <a:gd name="T12" fmla="*/ 0 w 709"/>
              <a:gd name="T13" fmla="*/ 205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9" h="816">
                <a:moveTo>
                  <a:pt x="0" y="205"/>
                </a:moveTo>
                <a:lnTo>
                  <a:pt x="354" y="0"/>
                </a:lnTo>
                <a:lnTo>
                  <a:pt x="709" y="205"/>
                </a:lnTo>
                <a:lnTo>
                  <a:pt x="709" y="614"/>
                </a:lnTo>
                <a:lnTo>
                  <a:pt x="354" y="816"/>
                </a:lnTo>
                <a:lnTo>
                  <a:pt x="0" y="614"/>
                </a:lnTo>
                <a:lnTo>
                  <a:pt x="0" y="20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ea typeface="华文细黑" panose="02010600040101010101" pitchFamily="2" charset="-122"/>
            </a:endParaRPr>
          </a:p>
        </p:txBody>
      </p:sp>
      <p:sp>
        <p:nvSpPr>
          <p:cNvPr id="34" name="Freeform 10"/>
          <p:cNvSpPr/>
          <p:nvPr/>
        </p:nvSpPr>
        <p:spPr bwMode="auto">
          <a:xfrm>
            <a:off x="6076950" y="2784475"/>
            <a:ext cx="649288" cy="749300"/>
          </a:xfrm>
          <a:custGeom>
            <a:avLst/>
            <a:gdLst>
              <a:gd name="T0" fmla="*/ 0 w 409"/>
              <a:gd name="T1" fmla="*/ 116 h 472"/>
              <a:gd name="T2" fmla="*/ 204 w 409"/>
              <a:gd name="T3" fmla="*/ 0 h 472"/>
              <a:gd name="T4" fmla="*/ 409 w 409"/>
              <a:gd name="T5" fmla="*/ 116 h 472"/>
              <a:gd name="T6" fmla="*/ 409 w 409"/>
              <a:gd name="T7" fmla="*/ 353 h 472"/>
              <a:gd name="T8" fmla="*/ 204 w 409"/>
              <a:gd name="T9" fmla="*/ 472 h 472"/>
              <a:gd name="T10" fmla="*/ 0 w 409"/>
              <a:gd name="T11" fmla="*/ 353 h 472"/>
              <a:gd name="T12" fmla="*/ 0 w 409"/>
              <a:gd name="T13" fmla="*/ 116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09" h="472">
                <a:moveTo>
                  <a:pt x="0" y="116"/>
                </a:moveTo>
                <a:lnTo>
                  <a:pt x="204" y="0"/>
                </a:lnTo>
                <a:lnTo>
                  <a:pt x="409" y="116"/>
                </a:lnTo>
                <a:lnTo>
                  <a:pt x="409" y="353"/>
                </a:lnTo>
                <a:lnTo>
                  <a:pt x="204" y="472"/>
                </a:lnTo>
                <a:lnTo>
                  <a:pt x="0" y="353"/>
                </a:lnTo>
                <a:lnTo>
                  <a:pt x="0" y="11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ea typeface="华文细黑" panose="02010600040101010101" pitchFamily="2" charset="-122"/>
            </a:endParaRPr>
          </a:p>
        </p:txBody>
      </p:sp>
      <p:sp>
        <p:nvSpPr>
          <p:cNvPr id="35" name="Freeform 11"/>
          <p:cNvSpPr/>
          <p:nvPr/>
        </p:nvSpPr>
        <p:spPr bwMode="auto">
          <a:xfrm>
            <a:off x="2566988" y="2538413"/>
            <a:ext cx="630237" cy="728662"/>
          </a:xfrm>
          <a:custGeom>
            <a:avLst/>
            <a:gdLst>
              <a:gd name="T0" fmla="*/ 0 w 397"/>
              <a:gd name="T1" fmla="*/ 115 h 459"/>
              <a:gd name="T2" fmla="*/ 198 w 397"/>
              <a:gd name="T3" fmla="*/ 0 h 459"/>
              <a:gd name="T4" fmla="*/ 397 w 397"/>
              <a:gd name="T5" fmla="*/ 115 h 459"/>
              <a:gd name="T6" fmla="*/ 397 w 397"/>
              <a:gd name="T7" fmla="*/ 344 h 459"/>
              <a:gd name="T8" fmla="*/ 198 w 397"/>
              <a:gd name="T9" fmla="*/ 459 h 459"/>
              <a:gd name="T10" fmla="*/ 0 w 397"/>
              <a:gd name="T11" fmla="*/ 344 h 459"/>
              <a:gd name="T12" fmla="*/ 0 w 397"/>
              <a:gd name="T13" fmla="*/ 115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7" h="459">
                <a:moveTo>
                  <a:pt x="0" y="115"/>
                </a:moveTo>
                <a:lnTo>
                  <a:pt x="198" y="0"/>
                </a:lnTo>
                <a:lnTo>
                  <a:pt x="397" y="115"/>
                </a:lnTo>
                <a:lnTo>
                  <a:pt x="397" y="344"/>
                </a:lnTo>
                <a:lnTo>
                  <a:pt x="198" y="459"/>
                </a:lnTo>
                <a:lnTo>
                  <a:pt x="0" y="344"/>
                </a:lnTo>
                <a:lnTo>
                  <a:pt x="0" y="11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ea typeface="华文细黑" panose="02010600040101010101" pitchFamily="2" charset="-122"/>
            </a:endParaRPr>
          </a:p>
        </p:txBody>
      </p:sp>
      <p:sp>
        <p:nvSpPr>
          <p:cNvPr id="36" name="Freeform 12"/>
          <p:cNvSpPr/>
          <p:nvPr/>
        </p:nvSpPr>
        <p:spPr bwMode="auto">
          <a:xfrm>
            <a:off x="4605338" y="1901825"/>
            <a:ext cx="682625" cy="787400"/>
          </a:xfrm>
          <a:custGeom>
            <a:avLst/>
            <a:gdLst>
              <a:gd name="T0" fmla="*/ 0 w 430"/>
              <a:gd name="T1" fmla="*/ 124 h 496"/>
              <a:gd name="T2" fmla="*/ 214 w 430"/>
              <a:gd name="T3" fmla="*/ 0 h 496"/>
              <a:gd name="T4" fmla="*/ 430 w 430"/>
              <a:gd name="T5" fmla="*/ 124 h 496"/>
              <a:gd name="T6" fmla="*/ 430 w 430"/>
              <a:gd name="T7" fmla="*/ 372 h 496"/>
              <a:gd name="T8" fmla="*/ 214 w 430"/>
              <a:gd name="T9" fmla="*/ 496 h 496"/>
              <a:gd name="T10" fmla="*/ 0 w 430"/>
              <a:gd name="T11" fmla="*/ 372 h 496"/>
              <a:gd name="T12" fmla="*/ 0 w 430"/>
              <a:gd name="T13" fmla="*/ 124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30" h="496">
                <a:moveTo>
                  <a:pt x="0" y="124"/>
                </a:moveTo>
                <a:lnTo>
                  <a:pt x="214" y="0"/>
                </a:lnTo>
                <a:lnTo>
                  <a:pt x="430" y="124"/>
                </a:lnTo>
                <a:lnTo>
                  <a:pt x="430" y="372"/>
                </a:lnTo>
                <a:lnTo>
                  <a:pt x="214" y="496"/>
                </a:lnTo>
                <a:lnTo>
                  <a:pt x="0" y="372"/>
                </a:lnTo>
                <a:lnTo>
                  <a:pt x="0" y="124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ea typeface="华文细黑" panose="02010600040101010101" pitchFamily="2" charset="-122"/>
            </a:endParaRPr>
          </a:p>
        </p:txBody>
      </p:sp>
      <p:sp>
        <p:nvSpPr>
          <p:cNvPr id="37" name="Freeform 13"/>
          <p:cNvSpPr/>
          <p:nvPr/>
        </p:nvSpPr>
        <p:spPr bwMode="auto">
          <a:xfrm>
            <a:off x="2981325" y="3048000"/>
            <a:ext cx="865188" cy="998538"/>
          </a:xfrm>
          <a:custGeom>
            <a:avLst/>
            <a:gdLst>
              <a:gd name="T0" fmla="*/ 0 w 545"/>
              <a:gd name="T1" fmla="*/ 157 h 629"/>
              <a:gd name="T2" fmla="*/ 274 w 545"/>
              <a:gd name="T3" fmla="*/ 0 h 629"/>
              <a:gd name="T4" fmla="*/ 545 w 545"/>
              <a:gd name="T5" fmla="*/ 157 h 629"/>
              <a:gd name="T6" fmla="*/ 545 w 545"/>
              <a:gd name="T7" fmla="*/ 472 h 629"/>
              <a:gd name="T8" fmla="*/ 274 w 545"/>
              <a:gd name="T9" fmla="*/ 629 h 629"/>
              <a:gd name="T10" fmla="*/ 0 w 545"/>
              <a:gd name="T11" fmla="*/ 472 h 629"/>
              <a:gd name="T12" fmla="*/ 0 w 545"/>
              <a:gd name="T13" fmla="*/ 157 h 6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45" h="629">
                <a:moveTo>
                  <a:pt x="0" y="157"/>
                </a:moveTo>
                <a:lnTo>
                  <a:pt x="274" y="0"/>
                </a:lnTo>
                <a:lnTo>
                  <a:pt x="545" y="157"/>
                </a:lnTo>
                <a:lnTo>
                  <a:pt x="545" y="472"/>
                </a:lnTo>
                <a:lnTo>
                  <a:pt x="274" y="629"/>
                </a:lnTo>
                <a:lnTo>
                  <a:pt x="0" y="472"/>
                </a:lnTo>
                <a:lnTo>
                  <a:pt x="0" y="157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ea typeface="华文细黑" panose="02010600040101010101" pitchFamily="2" charset="-122"/>
            </a:endParaRPr>
          </a:p>
        </p:txBody>
      </p:sp>
      <p:grpSp>
        <p:nvGrpSpPr>
          <p:cNvPr id="38" name="Group 14"/>
          <p:cNvGrpSpPr/>
          <p:nvPr/>
        </p:nvGrpSpPr>
        <p:grpSpPr bwMode="auto">
          <a:xfrm>
            <a:off x="3287713" y="3414713"/>
            <a:ext cx="252412" cy="266700"/>
            <a:chOff x="0" y="0"/>
            <a:chExt cx="159" cy="168"/>
          </a:xfrm>
        </p:grpSpPr>
        <p:sp>
          <p:nvSpPr>
            <p:cNvPr id="39" name="Freeform 15"/>
            <p:cNvSpPr/>
            <p:nvPr/>
          </p:nvSpPr>
          <p:spPr bwMode="auto">
            <a:xfrm>
              <a:off x="127" y="40"/>
              <a:ext cx="13" cy="128"/>
            </a:xfrm>
            <a:custGeom>
              <a:avLst/>
              <a:gdLst>
                <a:gd name="T0" fmla="*/ 4 w 7"/>
                <a:gd name="T1" fmla="*/ 0 h 67"/>
                <a:gd name="T2" fmla="*/ 0 w 7"/>
                <a:gd name="T3" fmla="*/ 3 h 67"/>
                <a:gd name="T4" fmla="*/ 0 w 7"/>
                <a:gd name="T5" fmla="*/ 63 h 67"/>
                <a:gd name="T6" fmla="*/ 4 w 7"/>
                <a:gd name="T7" fmla="*/ 67 h 67"/>
                <a:gd name="T8" fmla="*/ 7 w 7"/>
                <a:gd name="T9" fmla="*/ 63 h 67"/>
                <a:gd name="T10" fmla="*/ 7 w 7"/>
                <a:gd name="T11" fmla="*/ 3 h 67"/>
                <a:gd name="T12" fmla="*/ 4 w 7"/>
                <a:gd name="T13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67">
                  <a:moveTo>
                    <a:pt x="4" y="0"/>
                  </a:moveTo>
                  <a:cubicBezTo>
                    <a:pt x="2" y="0"/>
                    <a:pt x="0" y="1"/>
                    <a:pt x="0" y="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5"/>
                    <a:pt x="2" y="67"/>
                    <a:pt x="4" y="67"/>
                  </a:cubicBezTo>
                  <a:cubicBezTo>
                    <a:pt x="6" y="67"/>
                    <a:pt x="7" y="65"/>
                    <a:pt x="7" y="6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1"/>
                    <a:pt x="6" y="0"/>
                    <a:pt x="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40" name="Freeform 16"/>
            <p:cNvSpPr/>
            <p:nvPr/>
          </p:nvSpPr>
          <p:spPr bwMode="auto">
            <a:xfrm>
              <a:off x="146" y="61"/>
              <a:ext cx="13" cy="107"/>
            </a:xfrm>
            <a:custGeom>
              <a:avLst/>
              <a:gdLst>
                <a:gd name="T0" fmla="*/ 3 w 7"/>
                <a:gd name="T1" fmla="*/ 0 h 56"/>
                <a:gd name="T2" fmla="*/ 0 w 7"/>
                <a:gd name="T3" fmla="*/ 4 h 56"/>
                <a:gd name="T4" fmla="*/ 0 w 7"/>
                <a:gd name="T5" fmla="*/ 52 h 56"/>
                <a:gd name="T6" fmla="*/ 3 w 7"/>
                <a:gd name="T7" fmla="*/ 56 h 56"/>
                <a:gd name="T8" fmla="*/ 7 w 7"/>
                <a:gd name="T9" fmla="*/ 52 h 56"/>
                <a:gd name="T10" fmla="*/ 7 w 7"/>
                <a:gd name="T11" fmla="*/ 4 h 56"/>
                <a:gd name="T12" fmla="*/ 3 w 7"/>
                <a:gd name="T1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56">
                  <a:moveTo>
                    <a:pt x="3" y="0"/>
                  </a:moveTo>
                  <a:cubicBezTo>
                    <a:pt x="1" y="0"/>
                    <a:pt x="0" y="2"/>
                    <a:pt x="0" y="4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4"/>
                    <a:pt x="1" y="56"/>
                    <a:pt x="3" y="56"/>
                  </a:cubicBezTo>
                  <a:cubicBezTo>
                    <a:pt x="5" y="56"/>
                    <a:pt x="7" y="54"/>
                    <a:pt x="7" y="52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5" y="0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41" name="Freeform 17"/>
            <p:cNvSpPr/>
            <p:nvPr/>
          </p:nvSpPr>
          <p:spPr bwMode="auto">
            <a:xfrm>
              <a:off x="31" y="48"/>
              <a:ext cx="57" cy="15"/>
            </a:xfrm>
            <a:custGeom>
              <a:avLst/>
              <a:gdLst>
                <a:gd name="T0" fmla="*/ 27 w 30"/>
                <a:gd name="T1" fmla="*/ 0 h 8"/>
                <a:gd name="T2" fmla="*/ 4 w 30"/>
                <a:gd name="T3" fmla="*/ 0 h 8"/>
                <a:gd name="T4" fmla="*/ 0 w 30"/>
                <a:gd name="T5" fmla="*/ 4 h 8"/>
                <a:gd name="T6" fmla="*/ 4 w 30"/>
                <a:gd name="T7" fmla="*/ 8 h 8"/>
                <a:gd name="T8" fmla="*/ 27 w 30"/>
                <a:gd name="T9" fmla="*/ 8 h 8"/>
                <a:gd name="T10" fmla="*/ 30 w 30"/>
                <a:gd name="T11" fmla="*/ 4 h 8"/>
                <a:gd name="T12" fmla="*/ 27 w 30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8">
                  <a:moveTo>
                    <a:pt x="27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9" y="8"/>
                    <a:pt x="30" y="6"/>
                    <a:pt x="30" y="4"/>
                  </a:cubicBezTo>
                  <a:cubicBezTo>
                    <a:pt x="30" y="2"/>
                    <a:pt x="29" y="0"/>
                    <a:pt x="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42" name="Freeform 18"/>
            <p:cNvSpPr/>
            <p:nvPr/>
          </p:nvSpPr>
          <p:spPr bwMode="auto">
            <a:xfrm>
              <a:off x="31" y="77"/>
              <a:ext cx="57" cy="13"/>
            </a:xfrm>
            <a:custGeom>
              <a:avLst/>
              <a:gdLst>
                <a:gd name="T0" fmla="*/ 27 w 30"/>
                <a:gd name="T1" fmla="*/ 0 h 7"/>
                <a:gd name="T2" fmla="*/ 4 w 30"/>
                <a:gd name="T3" fmla="*/ 0 h 7"/>
                <a:gd name="T4" fmla="*/ 0 w 30"/>
                <a:gd name="T5" fmla="*/ 4 h 7"/>
                <a:gd name="T6" fmla="*/ 4 w 30"/>
                <a:gd name="T7" fmla="*/ 7 h 7"/>
                <a:gd name="T8" fmla="*/ 27 w 30"/>
                <a:gd name="T9" fmla="*/ 7 h 7"/>
                <a:gd name="T10" fmla="*/ 30 w 30"/>
                <a:gd name="T11" fmla="*/ 4 h 7"/>
                <a:gd name="T12" fmla="*/ 27 w 30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7">
                  <a:moveTo>
                    <a:pt x="27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7"/>
                    <a:pt x="4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9" y="7"/>
                    <a:pt x="30" y="6"/>
                    <a:pt x="30" y="4"/>
                  </a:cubicBezTo>
                  <a:cubicBezTo>
                    <a:pt x="30" y="2"/>
                    <a:pt x="29" y="0"/>
                    <a:pt x="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43" name="Freeform 19"/>
            <p:cNvSpPr/>
            <p:nvPr/>
          </p:nvSpPr>
          <p:spPr bwMode="auto">
            <a:xfrm>
              <a:off x="31" y="105"/>
              <a:ext cx="44" cy="14"/>
            </a:xfrm>
            <a:custGeom>
              <a:avLst/>
              <a:gdLst>
                <a:gd name="T0" fmla="*/ 19 w 23"/>
                <a:gd name="T1" fmla="*/ 0 h 7"/>
                <a:gd name="T2" fmla="*/ 4 w 23"/>
                <a:gd name="T3" fmla="*/ 0 h 7"/>
                <a:gd name="T4" fmla="*/ 0 w 23"/>
                <a:gd name="T5" fmla="*/ 3 h 7"/>
                <a:gd name="T6" fmla="*/ 4 w 23"/>
                <a:gd name="T7" fmla="*/ 7 h 7"/>
                <a:gd name="T8" fmla="*/ 19 w 23"/>
                <a:gd name="T9" fmla="*/ 7 h 7"/>
                <a:gd name="T10" fmla="*/ 23 w 23"/>
                <a:gd name="T11" fmla="*/ 3 h 7"/>
                <a:gd name="T12" fmla="*/ 19 w 23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7">
                  <a:moveTo>
                    <a:pt x="1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2" y="7"/>
                    <a:pt x="4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2" y="7"/>
                    <a:pt x="23" y="5"/>
                    <a:pt x="23" y="3"/>
                  </a:cubicBezTo>
                  <a:cubicBezTo>
                    <a:pt x="23" y="1"/>
                    <a:pt x="22" y="0"/>
                    <a:pt x="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48" name="Freeform 20"/>
            <p:cNvSpPr>
              <a:spLocks noEditPoints="1"/>
            </p:cNvSpPr>
            <p:nvPr/>
          </p:nvSpPr>
          <p:spPr bwMode="auto">
            <a:xfrm>
              <a:off x="0" y="0"/>
              <a:ext cx="121" cy="168"/>
            </a:xfrm>
            <a:custGeom>
              <a:avLst/>
              <a:gdLst>
                <a:gd name="T0" fmla="*/ 55 w 63"/>
                <a:gd name="T1" fmla="*/ 0 h 88"/>
                <a:gd name="T2" fmla="*/ 9 w 63"/>
                <a:gd name="T3" fmla="*/ 0 h 88"/>
                <a:gd name="T4" fmla="*/ 0 w 63"/>
                <a:gd name="T5" fmla="*/ 8 h 88"/>
                <a:gd name="T6" fmla="*/ 0 w 63"/>
                <a:gd name="T7" fmla="*/ 79 h 88"/>
                <a:gd name="T8" fmla="*/ 9 w 63"/>
                <a:gd name="T9" fmla="*/ 88 h 88"/>
                <a:gd name="T10" fmla="*/ 55 w 63"/>
                <a:gd name="T11" fmla="*/ 88 h 88"/>
                <a:gd name="T12" fmla="*/ 63 w 63"/>
                <a:gd name="T13" fmla="*/ 79 h 88"/>
                <a:gd name="T14" fmla="*/ 63 w 63"/>
                <a:gd name="T15" fmla="*/ 8 h 88"/>
                <a:gd name="T16" fmla="*/ 55 w 63"/>
                <a:gd name="T17" fmla="*/ 0 h 88"/>
                <a:gd name="T18" fmla="*/ 55 w 63"/>
                <a:gd name="T19" fmla="*/ 79 h 88"/>
                <a:gd name="T20" fmla="*/ 55 w 63"/>
                <a:gd name="T21" fmla="*/ 80 h 88"/>
                <a:gd name="T22" fmla="*/ 9 w 63"/>
                <a:gd name="T23" fmla="*/ 80 h 88"/>
                <a:gd name="T24" fmla="*/ 8 w 63"/>
                <a:gd name="T25" fmla="*/ 79 h 88"/>
                <a:gd name="T26" fmla="*/ 8 w 63"/>
                <a:gd name="T27" fmla="*/ 8 h 88"/>
                <a:gd name="T28" fmla="*/ 9 w 63"/>
                <a:gd name="T29" fmla="*/ 7 h 88"/>
                <a:gd name="T30" fmla="*/ 55 w 63"/>
                <a:gd name="T31" fmla="*/ 7 h 88"/>
                <a:gd name="T32" fmla="*/ 55 w 63"/>
                <a:gd name="T33" fmla="*/ 8 h 88"/>
                <a:gd name="T34" fmla="*/ 55 w 63"/>
                <a:gd name="T35" fmla="*/ 79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3" h="88">
                  <a:moveTo>
                    <a:pt x="5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84"/>
                    <a:pt x="4" y="88"/>
                    <a:pt x="9" y="88"/>
                  </a:cubicBezTo>
                  <a:cubicBezTo>
                    <a:pt x="55" y="88"/>
                    <a:pt x="55" y="88"/>
                    <a:pt x="55" y="88"/>
                  </a:cubicBezTo>
                  <a:cubicBezTo>
                    <a:pt x="59" y="88"/>
                    <a:pt x="63" y="84"/>
                    <a:pt x="63" y="79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3" y="3"/>
                    <a:pt x="59" y="0"/>
                    <a:pt x="55" y="0"/>
                  </a:cubicBezTo>
                  <a:close/>
                  <a:moveTo>
                    <a:pt x="55" y="79"/>
                  </a:moveTo>
                  <a:cubicBezTo>
                    <a:pt x="55" y="80"/>
                    <a:pt x="55" y="80"/>
                    <a:pt x="55" y="80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8" y="80"/>
                    <a:pt x="8" y="80"/>
                    <a:pt x="8" y="79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7"/>
                    <a:pt x="9" y="7"/>
                  </a:cubicBezTo>
                  <a:cubicBezTo>
                    <a:pt x="55" y="7"/>
                    <a:pt x="55" y="7"/>
                    <a:pt x="55" y="7"/>
                  </a:cubicBezTo>
                  <a:cubicBezTo>
                    <a:pt x="55" y="7"/>
                    <a:pt x="55" y="8"/>
                    <a:pt x="55" y="8"/>
                  </a:cubicBezTo>
                  <a:lnTo>
                    <a:pt x="55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ea typeface="华文细黑" panose="02010600040101010101" pitchFamily="2" charset="-122"/>
              </a:endParaRPr>
            </a:p>
          </p:txBody>
        </p:sp>
      </p:grpSp>
      <p:grpSp>
        <p:nvGrpSpPr>
          <p:cNvPr id="49" name="Group 21"/>
          <p:cNvGrpSpPr/>
          <p:nvPr/>
        </p:nvGrpSpPr>
        <p:grpSpPr bwMode="auto">
          <a:xfrm>
            <a:off x="2747963" y="2768600"/>
            <a:ext cx="266700" cy="266700"/>
            <a:chOff x="0" y="0"/>
            <a:chExt cx="168" cy="168"/>
          </a:xfrm>
        </p:grpSpPr>
        <p:sp>
          <p:nvSpPr>
            <p:cNvPr id="50" name="Freeform 22"/>
            <p:cNvSpPr>
              <a:spLocks noEditPoints="1"/>
            </p:cNvSpPr>
            <p:nvPr/>
          </p:nvSpPr>
          <p:spPr bwMode="auto">
            <a:xfrm>
              <a:off x="0" y="0"/>
              <a:ext cx="168" cy="168"/>
            </a:xfrm>
            <a:custGeom>
              <a:avLst/>
              <a:gdLst>
                <a:gd name="T0" fmla="*/ 44 w 88"/>
                <a:gd name="T1" fmla="*/ 0 h 88"/>
                <a:gd name="T2" fmla="*/ 0 w 88"/>
                <a:gd name="T3" fmla="*/ 44 h 88"/>
                <a:gd name="T4" fmla="*/ 44 w 88"/>
                <a:gd name="T5" fmla="*/ 88 h 88"/>
                <a:gd name="T6" fmla="*/ 88 w 88"/>
                <a:gd name="T7" fmla="*/ 44 h 88"/>
                <a:gd name="T8" fmla="*/ 44 w 88"/>
                <a:gd name="T9" fmla="*/ 0 h 88"/>
                <a:gd name="T10" fmla="*/ 44 w 88"/>
                <a:gd name="T11" fmla="*/ 80 h 88"/>
                <a:gd name="T12" fmla="*/ 8 w 88"/>
                <a:gd name="T13" fmla="*/ 44 h 88"/>
                <a:gd name="T14" fmla="*/ 44 w 88"/>
                <a:gd name="T15" fmla="*/ 7 h 88"/>
                <a:gd name="T16" fmla="*/ 80 w 88"/>
                <a:gd name="T17" fmla="*/ 44 h 88"/>
                <a:gd name="T18" fmla="*/ 44 w 88"/>
                <a:gd name="T19" fmla="*/ 8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" h="88">
                  <a:moveTo>
                    <a:pt x="44" y="0"/>
                  </a:moveTo>
                  <a:cubicBezTo>
                    <a:pt x="20" y="0"/>
                    <a:pt x="0" y="20"/>
                    <a:pt x="0" y="44"/>
                  </a:cubicBezTo>
                  <a:cubicBezTo>
                    <a:pt x="0" y="68"/>
                    <a:pt x="20" y="88"/>
                    <a:pt x="44" y="88"/>
                  </a:cubicBezTo>
                  <a:cubicBezTo>
                    <a:pt x="68" y="88"/>
                    <a:pt x="88" y="68"/>
                    <a:pt x="88" y="44"/>
                  </a:cubicBezTo>
                  <a:cubicBezTo>
                    <a:pt x="88" y="20"/>
                    <a:pt x="68" y="0"/>
                    <a:pt x="44" y="0"/>
                  </a:cubicBezTo>
                  <a:close/>
                  <a:moveTo>
                    <a:pt x="44" y="80"/>
                  </a:moveTo>
                  <a:cubicBezTo>
                    <a:pt x="24" y="80"/>
                    <a:pt x="8" y="64"/>
                    <a:pt x="8" y="44"/>
                  </a:cubicBezTo>
                  <a:cubicBezTo>
                    <a:pt x="8" y="24"/>
                    <a:pt x="24" y="7"/>
                    <a:pt x="44" y="7"/>
                  </a:cubicBezTo>
                  <a:cubicBezTo>
                    <a:pt x="64" y="7"/>
                    <a:pt x="80" y="24"/>
                    <a:pt x="80" y="44"/>
                  </a:cubicBezTo>
                  <a:cubicBezTo>
                    <a:pt x="80" y="64"/>
                    <a:pt x="64" y="80"/>
                    <a:pt x="44" y="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51" name="Freeform 23"/>
            <p:cNvSpPr/>
            <p:nvPr/>
          </p:nvSpPr>
          <p:spPr bwMode="auto">
            <a:xfrm>
              <a:off x="52" y="56"/>
              <a:ext cx="78" cy="63"/>
            </a:xfrm>
            <a:custGeom>
              <a:avLst/>
              <a:gdLst>
                <a:gd name="T0" fmla="*/ 39 w 41"/>
                <a:gd name="T1" fmla="*/ 1 h 33"/>
                <a:gd name="T2" fmla="*/ 34 w 41"/>
                <a:gd name="T3" fmla="*/ 2 h 33"/>
                <a:gd name="T4" fmla="*/ 17 w 41"/>
                <a:gd name="T5" fmla="*/ 23 h 33"/>
                <a:gd name="T6" fmla="*/ 6 w 41"/>
                <a:gd name="T7" fmla="*/ 12 h 33"/>
                <a:gd name="T8" fmla="*/ 1 w 41"/>
                <a:gd name="T9" fmla="*/ 12 h 33"/>
                <a:gd name="T10" fmla="*/ 1 w 41"/>
                <a:gd name="T11" fmla="*/ 17 h 33"/>
                <a:gd name="T12" fmla="*/ 14 w 41"/>
                <a:gd name="T13" fmla="*/ 32 h 33"/>
                <a:gd name="T14" fmla="*/ 17 w 41"/>
                <a:gd name="T15" fmla="*/ 33 h 33"/>
                <a:gd name="T16" fmla="*/ 17 w 41"/>
                <a:gd name="T17" fmla="*/ 33 h 33"/>
                <a:gd name="T18" fmla="*/ 20 w 41"/>
                <a:gd name="T19" fmla="*/ 31 h 33"/>
                <a:gd name="T20" fmla="*/ 40 w 41"/>
                <a:gd name="T21" fmla="*/ 6 h 33"/>
                <a:gd name="T22" fmla="*/ 39 w 41"/>
                <a:gd name="T23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33">
                  <a:moveTo>
                    <a:pt x="39" y="1"/>
                  </a:moveTo>
                  <a:cubicBezTo>
                    <a:pt x="38" y="0"/>
                    <a:pt x="35" y="0"/>
                    <a:pt x="34" y="2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5" y="11"/>
                    <a:pt x="3" y="11"/>
                    <a:pt x="1" y="12"/>
                  </a:cubicBezTo>
                  <a:cubicBezTo>
                    <a:pt x="0" y="14"/>
                    <a:pt x="0" y="16"/>
                    <a:pt x="1" y="17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5" y="32"/>
                    <a:pt x="16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9" y="32"/>
                    <a:pt x="20" y="31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1" y="5"/>
                    <a:pt x="41" y="2"/>
                    <a:pt x="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ea typeface="华文细黑" panose="02010600040101010101" pitchFamily="2" charset="-122"/>
              </a:endParaRPr>
            </a:p>
          </p:txBody>
        </p:sp>
      </p:grpSp>
      <p:grpSp>
        <p:nvGrpSpPr>
          <p:cNvPr id="52" name="Group 24"/>
          <p:cNvGrpSpPr/>
          <p:nvPr/>
        </p:nvGrpSpPr>
        <p:grpSpPr bwMode="auto">
          <a:xfrm>
            <a:off x="6297613" y="3024188"/>
            <a:ext cx="206375" cy="266700"/>
            <a:chOff x="0" y="0"/>
            <a:chExt cx="130" cy="168"/>
          </a:xfrm>
        </p:grpSpPr>
        <p:sp>
          <p:nvSpPr>
            <p:cNvPr id="54" name="Freeform 25"/>
            <p:cNvSpPr/>
            <p:nvPr/>
          </p:nvSpPr>
          <p:spPr bwMode="auto">
            <a:xfrm>
              <a:off x="0" y="0"/>
              <a:ext cx="130" cy="168"/>
            </a:xfrm>
            <a:custGeom>
              <a:avLst/>
              <a:gdLst>
                <a:gd name="T0" fmla="*/ 15 w 68"/>
                <a:gd name="T1" fmla="*/ 81 h 88"/>
                <a:gd name="T2" fmla="*/ 8 w 68"/>
                <a:gd name="T3" fmla="*/ 81 h 88"/>
                <a:gd name="T4" fmla="*/ 8 w 68"/>
                <a:gd name="T5" fmla="*/ 8 h 88"/>
                <a:gd name="T6" fmla="*/ 65 w 68"/>
                <a:gd name="T7" fmla="*/ 8 h 88"/>
                <a:gd name="T8" fmla="*/ 68 w 68"/>
                <a:gd name="T9" fmla="*/ 4 h 88"/>
                <a:gd name="T10" fmla="*/ 65 w 68"/>
                <a:gd name="T11" fmla="*/ 0 h 88"/>
                <a:gd name="T12" fmla="*/ 4 w 68"/>
                <a:gd name="T13" fmla="*/ 0 h 88"/>
                <a:gd name="T14" fmla="*/ 0 w 68"/>
                <a:gd name="T15" fmla="*/ 4 h 88"/>
                <a:gd name="T16" fmla="*/ 0 w 68"/>
                <a:gd name="T17" fmla="*/ 84 h 88"/>
                <a:gd name="T18" fmla="*/ 4 w 68"/>
                <a:gd name="T19" fmla="*/ 88 h 88"/>
                <a:gd name="T20" fmla="*/ 15 w 68"/>
                <a:gd name="T21" fmla="*/ 88 h 88"/>
                <a:gd name="T22" fmla="*/ 19 w 68"/>
                <a:gd name="T23" fmla="*/ 84 h 88"/>
                <a:gd name="T24" fmla="*/ 15 w 68"/>
                <a:gd name="T25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88">
                  <a:moveTo>
                    <a:pt x="15" y="81"/>
                  </a:moveTo>
                  <a:cubicBezTo>
                    <a:pt x="8" y="81"/>
                    <a:pt x="8" y="81"/>
                    <a:pt x="8" y="81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67" y="8"/>
                    <a:pt x="68" y="6"/>
                    <a:pt x="68" y="4"/>
                  </a:cubicBezTo>
                  <a:cubicBezTo>
                    <a:pt x="68" y="2"/>
                    <a:pt x="67" y="0"/>
                    <a:pt x="6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7"/>
                    <a:pt x="2" y="88"/>
                    <a:pt x="4" y="88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17" y="88"/>
                    <a:pt x="19" y="87"/>
                    <a:pt x="19" y="84"/>
                  </a:cubicBezTo>
                  <a:cubicBezTo>
                    <a:pt x="19" y="82"/>
                    <a:pt x="17" y="81"/>
                    <a:pt x="15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55" name="Freeform 26"/>
            <p:cNvSpPr/>
            <p:nvPr/>
          </p:nvSpPr>
          <p:spPr bwMode="auto">
            <a:xfrm>
              <a:off x="83" y="99"/>
              <a:ext cx="47" cy="69"/>
            </a:xfrm>
            <a:custGeom>
              <a:avLst/>
              <a:gdLst>
                <a:gd name="T0" fmla="*/ 22 w 25"/>
                <a:gd name="T1" fmla="*/ 0 h 36"/>
                <a:gd name="T2" fmla="*/ 18 w 25"/>
                <a:gd name="T3" fmla="*/ 4 h 36"/>
                <a:gd name="T4" fmla="*/ 18 w 25"/>
                <a:gd name="T5" fmla="*/ 29 h 36"/>
                <a:gd name="T6" fmla="*/ 4 w 25"/>
                <a:gd name="T7" fmla="*/ 29 h 36"/>
                <a:gd name="T8" fmla="*/ 0 w 25"/>
                <a:gd name="T9" fmla="*/ 32 h 36"/>
                <a:gd name="T10" fmla="*/ 4 w 25"/>
                <a:gd name="T11" fmla="*/ 36 h 36"/>
                <a:gd name="T12" fmla="*/ 22 w 25"/>
                <a:gd name="T13" fmla="*/ 36 h 36"/>
                <a:gd name="T14" fmla="*/ 24 w 25"/>
                <a:gd name="T15" fmla="*/ 35 h 36"/>
                <a:gd name="T16" fmla="*/ 25 w 25"/>
                <a:gd name="T17" fmla="*/ 32 h 36"/>
                <a:gd name="T18" fmla="*/ 25 w 25"/>
                <a:gd name="T19" fmla="*/ 4 h 36"/>
                <a:gd name="T20" fmla="*/ 22 w 25"/>
                <a:gd name="T2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36">
                  <a:moveTo>
                    <a:pt x="22" y="0"/>
                  </a:moveTo>
                  <a:cubicBezTo>
                    <a:pt x="20" y="0"/>
                    <a:pt x="18" y="1"/>
                    <a:pt x="18" y="4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2" y="29"/>
                    <a:pt x="0" y="30"/>
                    <a:pt x="0" y="32"/>
                  </a:cubicBezTo>
                  <a:cubicBezTo>
                    <a:pt x="0" y="35"/>
                    <a:pt x="2" y="36"/>
                    <a:pt x="4" y="36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23" y="36"/>
                    <a:pt x="24" y="36"/>
                    <a:pt x="24" y="35"/>
                  </a:cubicBezTo>
                  <a:cubicBezTo>
                    <a:pt x="25" y="34"/>
                    <a:pt x="25" y="33"/>
                    <a:pt x="25" y="32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1"/>
                    <a:pt x="24" y="0"/>
                    <a:pt x="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57" name="Freeform 27"/>
            <p:cNvSpPr>
              <a:spLocks noEditPoints="1"/>
            </p:cNvSpPr>
            <p:nvPr/>
          </p:nvSpPr>
          <p:spPr bwMode="auto">
            <a:xfrm>
              <a:off x="48" y="36"/>
              <a:ext cx="80" cy="119"/>
            </a:xfrm>
            <a:custGeom>
              <a:avLst/>
              <a:gdLst>
                <a:gd name="T0" fmla="*/ 37 w 42"/>
                <a:gd name="T1" fmla="*/ 1 h 62"/>
                <a:gd name="T2" fmla="*/ 32 w 42"/>
                <a:gd name="T3" fmla="*/ 0 h 62"/>
                <a:gd name="T4" fmla="*/ 24 w 42"/>
                <a:gd name="T5" fmla="*/ 4 h 62"/>
                <a:gd name="T6" fmla="*/ 0 w 42"/>
                <a:gd name="T7" fmla="*/ 46 h 62"/>
                <a:gd name="T8" fmla="*/ 0 w 42"/>
                <a:gd name="T9" fmla="*/ 48 h 62"/>
                <a:gd name="T10" fmla="*/ 0 w 42"/>
                <a:gd name="T11" fmla="*/ 58 h 62"/>
                <a:gd name="T12" fmla="*/ 2 w 42"/>
                <a:gd name="T13" fmla="*/ 61 h 62"/>
                <a:gd name="T14" fmla="*/ 4 w 42"/>
                <a:gd name="T15" fmla="*/ 62 h 62"/>
                <a:gd name="T16" fmla="*/ 5 w 42"/>
                <a:gd name="T17" fmla="*/ 61 h 62"/>
                <a:gd name="T18" fmla="*/ 14 w 42"/>
                <a:gd name="T19" fmla="*/ 57 h 62"/>
                <a:gd name="T20" fmla="*/ 15 w 42"/>
                <a:gd name="T21" fmla="*/ 55 h 62"/>
                <a:gd name="T22" fmla="*/ 40 w 42"/>
                <a:gd name="T23" fmla="*/ 13 h 62"/>
                <a:gd name="T24" fmla="*/ 37 w 42"/>
                <a:gd name="T25" fmla="*/ 1 h 62"/>
                <a:gd name="T26" fmla="*/ 33 w 42"/>
                <a:gd name="T27" fmla="*/ 9 h 62"/>
                <a:gd name="T28" fmla="*/ 9 w 42"/>
                <a:gd name="T29" fmla="*/ 50 h 62"/>
                <a:gd name="T30" fmla="*/ 7 w 42"/>
                <a:gd name="T31" fmla="*/ 52 h 62"/>
                <a:gd name="T32" fmla="*/ 7 w 42"/>
                <a:gd name="T33" fmla="*/ 49 h 62"/>
                <a:gd name="T34" fmla="*/ 31 w 42"/>
                <a:gd name="T35" fmla="*/ 8 h 62"/>
                <a:gd name="T36" fmla="*/ 33 w 42"/>
                <a:gd name="T37" fmla="*/ 7 h 62"/>
                <a:gd name="T38" fmla="*/ 33 w 42"/>
                <a:gd name="T39" fmla="*/ 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" h="62">
                  <a:moveTo>
                    <a:pt x="37" y="1"/>
                  </a:moveTo>
                  <a:cubicBezTo>
                    <a:pt x="35" y="0"/>
                    <a:pt x="34" y="0"/>
                    <a:pt x="32" y="0"/>
                  </a:cubicBezTo>
                  <a:cubicBezTo>
                    <a:pt x="29" y="0"/>
                    <a:pt x="26" y="1"/>
                    <a:pt x="24" y="4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7"/>
                    <a:pt x="0" y="48"/>
                    <a:pt x="0" y="4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9"/>
                    <a:pt x="1" y="60"/>
                    <a:pt x="2" y="61"/>
                  </a:cubicBezTo>
                  <a:cubicBezTo>
                    <a:pt x="2" y="61"/>
                    <a:pt x="3" y="62"/>
                    <a:pt x="4" y="62"/>
                  </a:cubicBezTo>
                  <a:cubicBezTo>
                    <a:pt x="4" y="62"/>
                    <a:pt x="5" y="61"/>
                    <a:pt x="5" y="61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15" y="56"/>
                    <a:pt x="15" y="56"/>
                    <a:pt x="15" y="55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2" y="9"/>
                    <a:pt x="41" y="3"/>
                    <a:pt x="37" y="1"/>
                  </a:cubicBezTo>
                  <a:close/>
                  <a:moveTo>
                    <a:pt x="33" y="9"/>
                  </a:moveTo>
                  <a:cubicBezTo>
                    <a:pt x="9" y="50"/>
                    <a:pt x="9" y="50"/>
                    <a:pt x="9" y="50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7"/>
                    <a:pt x="32" y="7"/>
                    <a:pt x="33" y="7"/>
                  </a:cubicBezTo>
                  <a:cubicBezTo>
                    <a:pt x="33" y="8"/>
                    <a:pt x="34" y="9"/>
                    <a:pt x="33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58" name="Freeform 28"/>
            <p:cNvSpPr/>
            <p:nvPr/>
          </p:nvSpPr>
          <p:spPr bwMode="auto">
            <a:xfrm>
              <a:off x="25" y="48"/>
              <a:ext cx="50" cy="15"/>
            </a:xfrm>
            <a:custGeom>
              <a:avLst/>
              <a:gdLst>
                <a:gd name="T0" fmla="*/ 26 w 26"/>
                <a:gd name="T1" fmla="*/ 4 h 8"/>
                <a:gd name="T2" fmla="*/ 23 w 26"/>
                <a:gd name="T3" fmla="*/ 0 h 8"/>
                <a:gd name="T4" fmla="*/ 4 w 26"/>
                <a:gd name="T5" fmla="*/ 0 h 8"/>
                <a:gd name="T6" fmla="*/ 0 w 26"/>
                <a:gd name="T7" fmla="*/ 4 h 8"/>
                <a:gd name="T8" fmla="*/ 4 w 26"/>
                <a:gd name="T9" fmla="*/ 8 h 8"/>
                <a:gd name="T10" fmla="*/ 23 w 26"/>
                <a:gd name="T11" fmla="*/ 8 h 8"/>
                <a:gd name="T12" fmla="*/ 26 w 26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8">
                  <a:moveTo>
                    <a:pt x="26" y="4"/>
                  </a:moveTo>
                  <a:cubicBezTo>
                    <a:pt x="26" y="2"/>
                    <a:pt x="25" y="0"/>
                    <a:pt x="2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5" y="8"/>
                    <a:pt x="26" y="6"/>
                    <a:pt x="26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59" name="Freeform 29"/>
            <p:cNvSpPr/>
            <p:nvPr/>
          </p:nvSpPr>
          <p:spPr bwMode="auto">
            <a:xfrm>
              <a:off x="25" y="76"/>
              <a:ext cx="33" cy="15"/>
            </a:xfrm>
            <a:custGeom>
              <a:avLst/>
              <a:gdLst>
                <a:gd name="T0" fmla="*/ 4 w 17"/>
                <a:gd name="T1" fmla="*/ 0 h 8"/>
                <a:gd name="T2" fmla="*/ 0 w 17"/>
                <a:gd name="T3" fmla="*/ 4 h 8"/>
                <a:gd name="T4" fmla="*/ 4 w 17"/>
                <a:gd name="T5" fmla="*/ 8 h 8"/>
                <a:gd name="T6" fmla="*/ 13 w 17"/>
                <a:gd name="T7" fmla="*/ 8 h 8"/>
                <a:gd name="T8" fmla="*/ 17 w 17"/>
                <a:gd name="T9" fmla="*/ 4 h 8"/>
                <a:gd name="T10" fmla="*/ 13 w 17"/>
                <a:gd name="T11" fmla="*/ 0 h 8"/>
                <a:gd name="T12" fmla="*/ 4 w 17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8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5" y="8"/>
                    <a:pt x="17" y="6"/>
                    <a:pt x="17" y="4"/>
                  </a:cubicBezTo>
                  <a:cubicBezTo>
                    <a:pt x="17" y="2"/>
                    <a:pt x="15" y="0"/>
                    <a:pt x="13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ea typeface="华文细黑" panose="02010600040101010101" pitchFamily="2" charset="-122"/>
              </a:endParaRPr>
            </a:p>
          </p:txBody>
        </p:sp>
      </p:grpSp>
      <p:grpSp>
        <p:nvGrpSpPr>
          <p:cNvPr id="60" name="Group 30"/>
          <p:cNvGrpSpPr/>
          <p:nvPr/>
        </p:nvGrpSpPr>
        <p:grpSpPr bwMode="auto">
          <a:xfrm>
            <a:off x="5305425" y="3011488"/>
            <a:ext cx="265113" cy="266700"/>
            <a:chOff x="0" y="0"/>
            <a:chExt cx="167" cy="168"/>
          </a:xfrm>
        </p:grpSpPr>
        <p:sp>
          <p:nvSpPr>
            <p:cNvPr id="61" name="Freeform 31"/>
            <p:cNvSpPr>
              <a:spLocks noEditPoints="1"/>
            </p:cNvSpPr>
            <p:nvPr/>
          </p:nvSpPr>
          <p:spPr bwMode="auto">
            <a:xfrm>
              <a:off x="0" y="0"/>
              <a:ext cx="167" cy="168"/>
            </a:xfrm>
            <a:custGeom>
              <a:avLst/>
              <a:gdLst>
                <a:gd name="T0" fmla="*/ 84 w 87"/>
                <a:gd name="T1" fmla="*/ 34 h 88"/>
                <a:gd name="T2" fmla="*/ 76 w 87"/>
                <a:gd name="T3" fmla="*/ 28 h 88"/>
                <a:gd name="T4" fmla="*/ 79 w 87"/>
                <a:gd name="T5" fmla="*/ 18 h 88"/>
                <a:gd name="T6" fmla="*/ 66 w 87"/>
                <a:gd name="T7" fmla="*/ 8 h 88"/>
                <a:gd name="T8" fmla="*/ 56 w 87"/>
                <a:gd name="T9" fmla="*/ 10 h 88"/>
                <a:gd name="T10" fmla="*/ 50 w 87"/>
                <a:gd name="T11" fmla="*/ 0 h 88"/>
                <a:gd name="T12" fmla="*/ 34 w 87"/>
                <a:gd name="T13" fmla="*/ 3 h 88"/>
                <a:gd name="T14" fmla="*/ 28 w 87"/>
                <a:gd name="T15" fmla="*/ 11 h 88"/>
                <a:gd name="T16" fmla="*/ 18 w 87"/>
                <a:gd name="T17" fmla="*/ 8 h 88"/>
                <a:gd name="T18" fmla="*/ 8 w 87"/>
                <a:gd name="T19" fmla="*/ 22 h 88"/>
                <a:gd name="T20" fmla="*/ 9 w 87"/>
                <a:gd name="T21" fmla="*/ 32 h 88"/>
                <a:gd name="T22" fmla="*/ 0 w 87"/>
                <a:gd name="T23" fmla="*/ 37 h 88"/>
                <a:gd name="T24" fmla="*/ 0 w 87"/>
                <a:gd name="T25" fmla="*/ 50 h 88"/>
                <a:gd name="T26" fmla="*/ 9 w 87"/>
                <a:gd name="T27" fmla="*/ 56 h 88"/>
                <a:gd name="T28" fmla="*/ 8 w 87"/>
                <a:gd name="T29" fmla="*/ 66 h 88"/>
                <a:gd name="T30" fmla="*/ 18 w 87"/>
                <a:gd name="T31" fmla="*/ 79 h 88"/>
                <a:gd name="T32" fmla="*/ 28 w 87"/>
                <a:gd name="T33" fmla="*/ 76 h 88"/>
                <a:gd name="T34" fmla="*/ 34 w 87"/>
                <a:gd name="T35" fmla="*/ 85 h 88"/>
                <a:gd name="T36" fmla="*/ 43 w 87"/>
                <a:gd name="T37" fmla="*/ 88 h 88"/>
                <a:gd name="T38" fmla="*/ 53 w 87"/>
                <a:gd name="T39" fmla="*/ 85 h 88"/>
                <a:gd name="T40" fmla="*/ 59 w 87"/>
                <a:gd name="T41" fmla="*/ 76 h 88"/>
                <a:gd name="T42" fmla="*/ 69 w 87"/>
                <a:gd name="T43" fmla="*/ 79 h 88"/>
                <a:gd name="T44" fmla="*/ 79 w 87"/>
                <a:gd name="T45" fmla="*/ 66 h 88"/>
                <a:gd name="T46" fmla="*/ 77 w 87"/>
                <a:gd name="T47" fmla="*/ 56 h 88"/>
                <a:gd name="T48" fmla="*/ 87 w 87"/>
                <a:gd name="T49" fmla="*/ 50 h 88"/>
                <a:gd name="T50" fmla="*/ 87 w 87"/>
                <a:gd name="T51" fmla="*/ 37 h 88"/>
                <a:gd name="T52" fmla="*/ 73 w 87"/>
                <a:gd name="T53" fmla="*/ 49 h 88"/>
                <a:gd name="T54" fmla="*/ 69 w 87"/>
                <a:gd name="T55" fmla="*/ 57 h 88"/>
                <a:gd name="T56" fmla="*/ 71 w 87"/>
                <a:gd name="T57" fmla="*/ 67 h 88"/>
                <a:gd name="T58" fmla="*/ 61 w 87"/>
                <a:gd name="T59" fmla="*/ 69 h 88"/>
                <a:gd name="T60" fmla="*/ 52 w 87"/>
                <a:gd name="T61" fmla="*/ 71 h 88"/>
                <a:gd name="T62" fmla="*/ 47 w 87"/>
                <a:gd name="T63" fmla="*/ 80 h 88"/>
                <a:gd name="T64" fmla="*/ 38 w 87"/>
                <a:gd name="T65" fmla="*/ 74 h 88"/>
                <a:gd name="T66" fmla="*/ 30 w 87"/>
                <a:gd name="T67" fmla="*/ 69 h 88"/>
                <a:gd name="T68" fmla="*/ 20 w 87"/>
                <a:gd name="T69" fmla="*/ 72 h 88"/>
                <a:gd name="T70" fmla="*/ 18 w 87"/>
                <a:gd name="T71" fmla="*/ 61 h 88"/>
                <a:gd name="T72" fmla="*/ 16 w 87"/>
                <a:gd name="T73" fmla="*/ 52 h 88"/>
                <a:gd name="T74" fmla="*/ 7 w 87"/>
                <a:gd name="T75" fmla="*/ 47 h 88"/>
                <a:gd name="T76" fmla="*/ 7 w 87"/>
                <a:gd name="T77" fmla="*/ 40 h 88"/>
                <a:gd name="T78" fmla="*/ 16 w 87"/>
                <a:gd name="T79" fmla="*/ 36 h 88"/>
                <a:gd name="T80" fmla="*/ 18 w 87"/>
                <a:gd name="T81" fmla="*/ 27 h 88"/>
                <a:gd name="T82" fmla="*/ 20 w 87"/>
                <a:gd name="T83" fmla="*/ 16 h 88"/>
                <a:gd name="T84" fmla="*/ 30 w 87"/>
                <a:gd name="T85" fmla="*/ 19 h 88"/>
                <a:gd name="T86" fmla="*/ 38 w 87"/>
                <a:gd name="T87" fmla="*/ 14 h 88"/>
                <a:gd name="T88" fmla="*/ 47 w 87"/>
                <a:gd name="T89" fmla="*/ 8 h 88"/>
                <a:gd name="T90" fmla="*/ 52 w 87"/>
                <a:gd name="T91" fmla="*/ 16 h 88"/>
                <a:gd name="T92" fmla="*/ 61 w 87"/>
                <a:gd name="T93" fmla="*/ 19 h 88"/>
                <a:gd name="T94" fmla="*/ 71 w 87"/>
                <a:gd name="T95" fmla="*/ 21 h 88"/>
                <a:gd name="T96" fmla="*/ 69 w 87"/>
                <a:gd name="T97" fmla="*/ 30 h 88"/>
                <a:gd name="T98" fmla="*/ 73 w 87"/>
                <a:gd name="T99" fmla="*/ 38 h 88"/>
                <a:gd name="T100" fmla="*/ 80 w 87"/>
                <a:gd name="T101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7" h="88">
                  <a:moveTo>
                    <a:pt x="87" y="37"/>
                  </a:moveTo>
                  <a:cubicBezTo>
                    <a:pt x="87" y="36"/>
                    <a:pt x="86" y="35"/>
                    <a:pt x="84" y="34"/>
                  </a:cubicBezTo>
                  <a:cubicBezTo>
                    <a:pt x="77" y="32"/>
                    <a:pt x="77" y="32"/>
                    <a:pt x="77" y="32"/>
                  </a:cubicBezTo>
                  <a:cubicBezTo>
                    <a:pt x="77" y="31"/>
                    <a:pt x="77" y="29"/>
                    <a:pt x="76" y="28"/>
                  </a:cubicBezTo>
                  <a:cubicBezTo>
                    <a:pt x="79" y="22"/>
                    <a:pt x="79" y="22"/>
                    <a:pt x="79" y="22"/>
                  </a:cubicBezTo>
                  <a:cubicBezTo>
                    <a:pt x="80" y="20"/>
                    <a:pt x="80" y="19"/>
                    <a:pt x="79" y="18"/>
                  </a:cubicBezTo>
                  <a:cubicBezTo>
                    <a:pt x="76" y="14"/>
                    <a:pt x="73" y="11"/>
                    <a:pt x="69" y="8"/>
                  </a:cubicBezTo>
                  <a:cubicBezTo>
                    <a:pt x="68" y="8"/>
                    <a:pt x="67" y="7"/>
                    <a:pt x="66" y="8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8" y="11"/>
                    <a:pt x="57" y="10"/>
                    <a:pt x="56" y="10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2"/>
                    <a:pt x="52" y="1"/>
                    <a:pt x="50" y="0"/>
                  </a:cubicBezTo>
                  <a:cubicBezTo>
                    <a:pt x="45" y="0"/>
                    <a:pt x="42" y="0"/>
                    <a:pt x="37" y="0"/>
                  </a:cubicBezTo>
                  <a:cubicBezTo>
                    <a:pt x="35" y="1"/>
                    <a:pt x="34" y="2"/>
                    <a:pt x="34" y="3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0" y="10"/>
                    <a:pt x="29" y="11"/>
                    <a:pt x="28" y="11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0" y="7"/>
                    <a:pt x="19" y="8"/>
                    <a:pt x="18" y="8"/>
                  </a:cubicBezTo>
                  <a:cubicBezTo>
                    <a:pt x="14" y="11"/>
                    <a:pt x="11" y="14"/>
                    <a:pt x="8" y="18"/>
                  </a:cubicBezTo>
                  <a:cubicBezTo>
                    <a:pt x="7" y="19"/>
                    <a:pt x="7" y="20"/>
                    <a:pt x="8" y="22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0" y="29"/>
                    <a:pt x="10" y="31"/>
                    <a:pt x="9" y="32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1" y="35"/>
                    <a:pt x="0" y="36"/>
                    <a:pt x="0" y="37"/>
                  </a:cubicBezTo>
                  <a:cubicBezTo>
                    <a:pt x="0" y="40"/>
                    <a:pt x="0" y="42"/>
                    <a:pt x="0" y="44"/>
                  </a:cubicBezTo>
                  <a:cubicBezTo>
                    <a:pt x="0" y="46"/>
                    <a:pt x="0" y="48"/>
                    <a:pt x="0" y="50"/>
                  </a:cubicBezTo>
                  <a:cubicBezTo>
                    <a:pt x="0" y="52"/>
                    <a:pt x="1" y="53"/>
                    <a:pt x="3" y="53"/>
                  </a:cubicBezTo>
                  <a:cubicBezTo>
                    <a:pt x="9" y="56"/>
                    <a:pt x="9" y="56"/>
                    <a:pt x="9" y="56"/>
                  </a:cubicBezTo>
                  <a:cubicBezTo>
                    <a:pt x="10" y="57"/>
                    <a:pt x="10" y="58"/>
                    <a:pt x="11" y="59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7" y="67"/>
                    <a:pt x="7" y="69"/>
                    <a:pt x="8" y="70"/>
                  </a:cubicBezTo>
                  <a:cubicBezTo>
                    <a:pt x="11" y="73"/>
                    <a:pt x="14" y="77"/>
                    <a:pt x="18" y="79"/>
                  </a:cubicBezTo>
                  <a:cubicBezTo>
                    <a:pt x="19" y="80"/>
                    <a:pt x="20" y="80"/>
                    <a:pt x="21" y="80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9" y="77"/>
                    <a:pt x="30" y="77"/>
                    <a:pt x="31" y="78"/>
                  </a:cubicBezTo>
                  <a:cubicBezTo>
                    <a:pt x="34" y="85"/>
                    <a:pt x="34" y="85"/>
                    <a:pt x="34" y="85"/>
                  </a:cubicBezTo>
                  <a:cubicBezTo>
                    <a:pt x="34" y="86"/>
                    <a:pt x="35" y="87"/>
                    <a:pt x="37" y="87"/>
                  </a:cubicBezTo>
                  <a:cubicBezTo>
                    <a:pt x="39" y="88"/>
                    <a:pt x="41" y="88"/>
                    <a:pt x="43" y="88"/>
                  </a:cubicBezTo>
                  <a:cubicBezTo>
                    <a:pt x="46" y="88"/>
                    <a:pt x="48" y="88"/>
                    <a:pt x="50" y="87"/>
                  </a:cubicBezTo>
                  <a:cubicBezTo>
                    <a:pt x="52" y="87"/>
                    <a:pt x="53" y="86"/>
                    <a:pt x="53" y="85"/>
                  </a:cubicBezTo>
                  <a:cubicBezTo>
                    <a:pt x="56" y="78"/>
                    <a:pt x="56" y="78"/>
                    <a:pt x="56" y="78"/>
                  </a:cubicBezTo>
                  <a:cubicBezTo>
                    <a:pt x="57" y="77"/>
                    <a:pt x="58" y="77"/>
                    <a:pt x="59" y="76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7" y="80"/>
                    <a:pt x="68" y="80"/>
                    <a:pt x="69" y="79"/>
                  </a:cubicBezTo>
                  <a:cubicBezTo>
                    <a:pt x="73" y="77"/>
                    <a:pt x="76" y="73"/>
                    <a:pt x="79" y="70"/>
                  </a:cubicBezTo>
                  <a:cubicBezTo>
                    <a:pt x="80" y="69"/>
                    <a:pt x="80" y="67"/>
                    <a:pt x="79" y="66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7" y="58"/>
                    <a:pt x="77" y="57"/>
                    <a:pt x="77" y="56"/>
                  </a:cubicBezTo>
                  <a:cubicBezTo>
                    <a:pt x="84" y="53"/>
                    <a:pt x="84" y="53"/>
                    <a:pt x="84" y="53"/>
                  </a:cubicBezTo>
                  <a:cubicBezTo>
                    <a:pt x="86" y="53"/>
                    <a:pt x="87" y="52"/>
                    <a:pt x="87" y="50"/>
                  </a:cubicBezTo>
                  <a:cubicBezTo>
                    <a:pt x="87" y="48"/>
                    <a:pt x="87" y="46"/>
                    <a:pt x="87" y="44"/>
                  </a:cubicBezTo>
                  <a:cubicBezTo>
                    <a:pt x="87" y="42"/>
                    <a:pt x="87" y="40"/>
                    <a:pt x="87" y="37"/>
                  </a:cubicBezTo>
                  <a:close/>
                  <a:moveTo>
                    <a:pt x="80" y="47"/>
                  </a:moveTo>
                  <a:cubicBezTo>
                    <a:pt x="73" y="49"/>
                    <a:pt x="73" y="49"/>
                    <a:pt x="73" y="49"/>
                  </a:cubicBezTo>
                  <a:cubicBezTo>
                    <a:pt x="72" y="50"/>
                    <a:pt x="71" y="51"/>
                    <a:pt x="71" y="52"/>
                  </a:cubicBezTo>
                  <a:cubicBezTo>
                    <a:pt x="70" y="54"/>
                    <a:pt x="70" y="56"/>
                    <a:pt x="69" y="57"/>
                  </a:cubicBezTo>
                  <a:cubicBezTo>
                    <a:pt x="68" y="58"/>
                    <a:pt x="68" y="60"/>
                    <a:pt x="68" y="61"/>
                  </a:cubicBezTo>
                  <a:cubicBezTo>
                    <a:pt x="71" y="67"/>
                    <a:pt x="71" y="67"/>
                    <a:pt x="71" y="67"/>
                  </a:cubicBezTo>
                  <a:cubicBezTo>
                    <a:pt x="70" y="69"/>
                    <a:pt x="68" y="70"/>
                    <a:pt x="67" y="72"/>
                  </a:cubicBezTo>
                  <a:cubicBezTo>
                    <a:pt x="61" y="69"/>
                    <a:pt x="61" y="69"/>
                    <a:pt x="61" y="69"/>
                  </a:cubicBezTo>
                  <a:cubicBezTo>
                    <a:pt x="59" y="68"/>
                    <a:pt x="58" y="68"/>
                    <a:pt x="57" y="69"/>
                  </a:cubicBezTo>
                  <a:cubicBezTo>
                    <a:pt x="55" y="70"/>
                    <a:pt x="54" y="71"/>
                    <a:pt x="52" y="71"/>
                  </a:cubicBezTo>
                  <a:cubicBezTo>
                    <a:pt x="50" y="71"/>
                    <a:pt x="50" y="72"/>
                    <a:pt x="49" y="74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44" y="80"/>
                    <a:pt x="43" y="80"/>
                    <a:pt x="40" y="80"/>
                  </a:cubicBezTo>
                  <a:cubicBezTo>
                    <a:pt x="38" y="74"/>
                    <a:pt x="38" y="74"/>
                    <a:pt x="38" y="74"/>
                  </a:cubicBezTo>
                  <a:cubicBezTo>
                    <a:pt x="37" y="72"/>
                    <a:pt x="37" y="71"/>
                    <a:pt x="35" y="71"/>
                  </a:cubicBezTo>
                  <a:cubicBezTo>
                    <a:pt x="33" y="71"/>
                    <a:pt x="32" y="70"/>
                    <a:pt x="30" y="69"/>
                  </a:cubicBezTo>
                  <a:cubicBezTo>
                    <a:pt x="29" y="68"/>
                    <a:pt x="28" y="68"/>
                    <a:pt x="26" y="69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19" y="70"/>
                    <a:pt x="17" y="69"/>
                    <a:pt x="16" y="67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19" y="60"/>
                    <a:pt x="19" y="58"/>
                    <a:pt x="18" y="57"/>
                  </a:cubicBezTo>
                  <a:cubicBezTo>
                    <a:pt x="17" y="56"/>
                    <a:pt x="17" y="54"/>
                    <a:pt x="16" y="52"/>
                  </a:cubicBezTo>
                  <a:cubicBezTo>
                    <a:pt x="16" y="51"/>
                    <a:pt x="15" y="50"/>
                    <a:pt x="14" y="49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7" y="46"/>
                    <a:pt x="7" y="45"/>
                    <a:pt x="7" y="44"/>
                  </a:cubicBezTo>
                  <a:cubicBezTo>
                    <a:pt x="7" y="43"/>
                    <a:pt x="7" y="42"/>
                    <a:pt x="7" y="40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5" y="38"/>
                    <a:pt x="16" y="37"/>
                    <a:pt x="16" y="36"/>
                  </a:cubicBezTo>
                  <a:cubicBezTo>
                    <a:pt x="17" y="34"/>
                    <a:pt x="17" y="32"/>
                    <a:pt x="18" y="30"/>
                  </a:cubicBezTo>
                  <a:cubicBezTo>
                    <a:pt x="19" y="29"/>
                    <a:pt x="19" y="28"/>
                    <a:pt x="18" y="27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7" y="19"/>
                    <a:pt x="19" y="17"/>
                    <a:pt x="20" y="16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8" y="19"/>
                    <a:pt x="29" y="19"/>
                    <a:pt x="30" y="19"/>
                  </a:cubicBezTo>
                  <a:cubicBezTo>
                    <a:pt x="32" y="18"/>
                    <a:pt x="33" y="17"/>
                    <a:pt x="35" y="16"/>
                  </a:cubicBezTo>
                  <a:cubicBezTo>
                    <a:pt x="37" y="16"/>
                    <a:pt x="37" y="15"/>
                    <a:pt x="38" y="14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2" y="7"/>
                    <a:pt x="44" y="7"/>
                    <a:pt x="47" y="8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50" y="15"/>
                    <a:pt x="50" y="16"/>
                    <a:pt x="52" y="16"/>
                  </a:cubicBezTo>
                  <a:cubicBezTo>
                    <a:pt x="54" y="17"/>
                    <a:pt x="55" y="18"/>
                    <a:pt x="57" y="19"/>
                  </a:cubicBezTo>
                  <a:cubicBezTo>
                    <a:pt x="58" y="19"/>
                    <a:pt x="59" y="19"/>
                    <a:pt x="61" y="19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68" y="17"/>
                    <a:pt x="70" y="19"/>
                    <a:pt x="71" y="21"/>
                  </a:cubicBezTo>
                  <a:cubicBezTo>
                    <a:pt x="68" y="27"/>
                    <a:pt x="68" y="27"/>
                    <a:pt x="68" y="27"/>
                  </a:cubicBezTo>
                  <a:cubicBezTo>
                    <a:pt x="68" y="28"/>
                    <a:pt x="68" y="29"/>
                    <a:pt x="69" y="30"/>
                  </a:cubicBezTo>
                  <a:cubicBezTo>
                    <a:pt x="70" y="32"/>
                    <a:pt x="70" y="34"/>
                    <a:pt x="71" y="36"/>
                  </a:cubicBezTo>
                  <a:cubicBezTo>
                    <a:pt x="71" y="37"/>
                    <a:pt x="72" y="38"/>
                    <a:pt x="73" y="38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80" y="42"/>
                    <a:pt x="80" y="43"/>
                    <a:pt x="80" y="44"/>
                  </a:cubicBezTo>
                  <a:cubicBezTo>
                    <a:pt x="80" y="45"/>
                    <a:pt x="80" y="46"/>
                    <a:pt x="80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62" name="Freeform 32"/>
            <p:cNvSpPr>
              <a:spLocks noEditPoints="1"/>
            </p:cNvSpPr>
            <p:nvPr/>
          </p:nvSpPr>
          <p:spPr bwMode="auto">
            <a:xfrm>
              <a:off x="50" y="48"/>
              <a:ext cx="67" cy="67"/>
            </a:xfrm>
            <a:custGeom>
              <a:avLst/>
              <a:gdLst>
                <a:gd name="T0" fmla="*/ 17 w 35"/>
                <a:gd name="T1" fmla="*/ 0 h 35"/>
                <a:gd name="T2" fmla="*/ 0 w 35"/>
                <a:gd name="T3" fmla="*/ 18 h 35"/>
                <a:gd name="T4" fmla="*/ 17 w 35"/>
                <a:gd name="T5" fmla="*/ 35 h 35"/>
                <a:gd name="T6" fmla="*/ 35 w 35"/>
                <a:gd name="T7" fmla="*/ 18 h 35"/>
                <a:gd name="T8" fmla="*/ 17 w 35"/>
                <a:gd name="T9" fmla="*/ 0 h 35"/>
                <a:gd name="T10" fmla="*/ 17 w 35"/>
                <a:gd name="T11" fmla="*/ 28 h 35"/>
                <a:gd name="T12" fmla="*/ 8 w 35"/>
                <a:gd name="T13" fmla="*/ 18 h 35"/>
                <a:gd name="T14" fmla="*/ 17 w 35"/>
                <a:gd name="T15" fmla="*/ 8 h 35"/>
                <a:gd name="T16" fmla="*/ 27 w 35"/>
                <a:gd name="T17" fmla="*/ 18 h 35"/>
                <a:gd name="T18" fmla="*/ 17 w 35"/>
                <a:gd name="T19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35">
                  <a:moveTo>
                    <a:pt x="17" y="0"/>
                  </a:moveTo>
                  <a:cubicBezTo>
                    <a:pt x="8" y="0"/>
                    <a:pt x="0" y="8"/>
                    <a:pt x="0" y="18"/>
                  </a:cubicBezTo>
                  <a:cubicBezTo>
                    <a:pt x="0" y="28"/>
                    <a:pt x="8" y="35"/>
                    <a:pt x="17" y="35"/>
                  </a:cubicBezTo>
                  <a:cubicBezTo>
                    <a:pt x="27" y="35"/>
                    <a:pt x="35" y="28"/>
                    <a:pt x="35" y="18"/>
                  </a:cubicBezTo>
                  <a:cubicBezTo>
                    <a:pt x="35" y="8"/>
                    <a:pt x="27" y="0"/>
                    <a:pt x="17" y="0"/>
                  </a:cubicBezTo>
                  <a:close/>
                  <a:moveTo>
                    <a:pt x="17" y="28"/>
                  </a:moveTo>
                  <a:cubicBezTo>
                    <a:pt x="12" y="28"/>
                    <a:pt x="8" y="23"/>
                    <a:pt x="8" y="18"/>
                  </a:cubicBezTo>
                  <a:cubicBezTo>
                    <a:pt x="8" y="12"/>
                    <a:pt x="12" y="8"/>
                    <a:pt x="17" y="8"/>
                  </a:cubicBezTo>
                  <a:cubicBezTo>
                    <a:pt x="23" y="8"/>
                    <a:pt x="27" y="12"/>
                    <a:pt x="27" y="18"/>
                  </a:cubicBezTo>
                  <a:cubicBezTo>
                    <a:pt x="27" y="23"/>
                    <a:pt x="23" y="28"/>
                    <a:pt x="17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ea typeface="华文细黑" panose="02010600040101010101" pitchFamily="2" charset="-122"/>
              </a:endParaRPr>
            </a:p>
          </p:txBody>
        </p:sp>
      </p:grpSp>
      <p:grpSp>
        <p:nvGrpSpPr>
          <p:cNvPr id="63" name="Group 33"/>
          <p:cNvGrpSpPr/>
          <p:nvPr/>
        </p:nvGrpSpPr>
        <p:grpSpPr bwMode="auto">
          <a:xfrm>
            <a:off x="4814888" y="2162175"/>
            <a:ext cx="263525" cy="266700"/>
            <a:chOff x="0" y="0"/>
            <a:chExt cx="166" cy="168"/>
          </a:xfrm>
        </p:grpSpPr>
        <p:sp>
          <p:nvSpPr>
            <p:cNvPr id="64" name="Freeform 34"/>
            <p:cNvSpPr/>
            <p:nvPr/>
          </p:nvSpPr>
          <p:spPr bwMode="auto">
            <a:xfrm>
              <a:off x="0" y="0"/>
              <a:ext cx="166" cy="120"/>
            </a:xfrm>
            <a:custGeom>
              <a:avLst/>
              <a:gdLst>
                <a:gd name="T0" fmla="*/ 67 w 87"/>
                <a:gd name="T1" fmla="*/ 23 h 63"/>
                <a:gd name="T2" fmla="*/ 63 w 87"/>
                <a:gd name="T3" fmla="*/ 24 h 63"/>
                <a:gd name="T4" fmla="*/ 63 w 87"/>
                <a:gd name="T5" fmla="*/ 22 h 63"/>
                <a:gd name="T6" fmla="*/ 41 w 87"/>
                <a:gd name="T7" fmla="*/ 0 h 63"/>
                <a:gd name="T8" fmla="*/ 20 w 87"/>
                <a:gd name="T9" fmla="*/ 18 h 63"/>
                <a:gd name="T10" fmla="*/ 14 w 87"/>
                <a:gd name="T11" fmla="*/ 19 h 63"/>
                <a:gd name="T12" fmla="*/ 14 w 87"/>
                <a:gd name="T13" fmla="*/ 19 h 63"/>
                <a:gd name="T14" fmla="*/ 5 w 87"/>
                <a:gd name="T15" fmla="*/ 32 h 63"/>
                <a:gd name="T16" fmla="*/ 6 w 87"/>
                <a:gd name="T17" fmla="*/ 38 h 63"/>
                <a:gd name="T18" fmla="*/ 0 w 87"/>
                <a:gd name="T19" fmla="*/ 50 h 63"/>
                <a:gd name="T20" fmla="*/ 14 w 87"/>
                <a:gd name="T21" fmla="*/ 63 h 63"/>
                <a:gd name="T22" fmla="*/ 28 w 87"/>
                <a:gd name="T23" fmla="*/ 63 h 63"/>
                <a:gd name="T24" fmla="*/ 32 w 87"/>
                <a:gd name="T25" fmla="*/ 60 h 63"/>
                <a:gd name="T26" fmla="*/ 28 w 87"/>
                <a:gd name="T27" fmla="*/ 56 h 63"/>
                <a:gd name="T28" fmla="*/ 14 w 87"/>
                <a:gd name="T29" fmla="*/ 56 h 63"/>
                <a:gd name="T30" fmla="*/ 8 w 87"/>
                <a:gd name="T31" fmla="*/ 50 h 63"/>
                <a:gd name="T32" fmla="*/ 13 w 87"/>
                <a:gd name="T33" fmla="*/ 43 h 63"/>
                <a:gd name="T34" fmla="*/ 16 w 87"/>
                <a:gd name="T35" fmla="*/ 41 h 63"/>
                <a:gd name="T36" fmla="*/ 15 w 87"/>
                <a:gd name="T37" fmla="*/ 37 h 63"/>
                <a:gd name="T38" fmla="*/ 13 w 87"/>
                <a:gd name="T39" fmla="*/ 32 h 63"/>
                <a:gd name="T40" fmla="*/ 17 w 87"/>
                <a:gd name="T41" fmla="*/ 26 h 63"/>
                <a:gd name="T42" fmla="*/ 17 w 87"/>
                <a:gd name="T43" fmla="*/ 26 h 63"/>
                <a:gd name="T44" fmla="*/ 22 w 87"/>
                <a:gd name="T45" fmla="*/ 27 h 63"/>
                <a:gd name="T46" fmla="*/ 26 w 87"/>
                <a:gd name="T47" fmla="*/ 26 h 63"/>
                <a:gd name="T48" fmla="*/ 28 w 87"/>
                <a:gd name="T49" fmla="*/ 23 h 63"/>
                <a:gd name="T50" fmla="*/ 27 w 87"/>
                <a:gd name="T51" fmla="*/ 22 h 63"/>
                <a:gd name="T52" fmla="*/ 27 w 87"/>
                <a:gd name="T53" fmla="*/ 22 h 63"/>
                <a:gd name="T54" fmla="*/ 41 w 87"/>
                <a:gd name="T55" fmla="*/ 8 h 63"/>
                <a:gd name="T56" fmla="*/ 55 w 87"/>
                <a:gd name="T57" fmla="*/ 22 h 63"/>
                <a:gd name="T58" fmla="*/ 53 w 87"/>
                <a:gd name="T59" fmla="*/ 29 h 63"/>
                <a:gd name="T60" fmla="*/ 54 w 87"/>
                <a:gd name="T61" fmla="*/ 34 h 63"/>
                <a:gd name="T62" fmla="*/ 59 w 87"/>
                <a:gd name="T63" fmla="*/ 34 h 63"/>
                <a:gd name="T64" fmla="*/ 67 w 87"/>
                <a:gd name="T65" fmla="*/ 31 h 63"/>
                <a:gd name="T66" fmla="*/ 79 w 87"/>
                <a:gd name="T67" fmla="*/ 43 h 63"/>
                <a:gd name="T68" fmla="*/ 67 w 87"/>
                <a:gd name="T69" fmla="*/ 56 h 63"/>
                <a:gd name="T70" fmla="*/ 59 w 87"/>
                <a:gd name="T71" fmla="*/ 56 h 63"/>
                <a:gd name="T72" fmla="*/ 55 w 87"/>
                <a:gd name="T73" fmla="*/ 60 h 63"/>
                <a:gd name="T74" fmla="*/ 59 w 87"/>
                <a:gd name="T75" fmla="*/ 63 h 63"/>
                <a:gd name="T76" fmla="*/ 67 w 87"/>
                <a:gd name="T77" fmla="*/ 63 h 63"/>
                <a:gd name="T78" fmla="*/ 87 w 87"/>
                <a:gd name="T79" fmla="*/ 43 h 63"/>
                <a:gd name="T80" fmla="*/ 67 w 87"/>
                <a:gd name="T81" fmla="*/ 2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" h="63">
                  <a:moveTo>
                    <a:pt x="67" y="23"/>
                  </a:moveTo>
                  <a:cubicBezTo>
                    <a:pt x="65" y="23"/>
                    <a:pt x="64" y="24"/>
                    <a:pt x="63" y="24"/>
                  </a:cubicBezTo>
                  <a:cubicBezTo>
                    <a:pt x="63" y="23"/>
                    <a:pt x="63" y="23"/>
                    <a:pt x="63" y="22"/>
                  </a:cubicBezTo>
                  <a:cubicBezTo>
                    <a:pt x="63" y="10"/>
                    <a:pt x="53" y="0"/>
                    <a:pt x="41" y="0"/>
                  </a:cubicBezTo>
                  <a:cubicBezTo>
                    <a:pt x="31" y="0"/>
                    <a:pt x="22" y="8"/>
                    <a:pt x="20" y="18"/>
                  </a:cubicBezTo>
                  <a:cubicBezTo>
                    <a:pt x="18" y="18"/>
                    <a:pt x="16" y="18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9" y="21"/>
                    <a:pt x="5" y="26"/>
                    <a:pt x="5" y="32"/>
                  </a:cubicBezTo>
                  <a:cubicBezTo>
                    <a:pt x="5" y="34"/>
                    <a:pt x="6" y="36"/>
                    <a:pt x="6" y="38"/>
                  </a:cubicBezTo>
                  <a:cubicBezTo>
                    <a:pt x="3" y="41"/>
                    <a:pt x="0" y="45"/>
                    <a:pt x="0" y="50"/>
                  </a:cubicBezTo>
                  <a:cubicBezTo>
                    <a:pt x="0" y="57"/>
                    <a:pt x="6" y="63"/>
                    <a:pt x="14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30" y="63"/>
                    <a:pt x="32" y="62"/>
                    <a:pt x="32" y="60"/>
                  </a:cubicBezTo>
                  <a:cubicBezTo>
                    <a:pt x="32" y="58"/>
                    <a:pt x="30" y="56"/>
                    <a:pt x="28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0" y="56"/>
                    <a:pt x="8" y="53"/>
                    <a:pt x="8" y="50"/>
                  </a:cubicBezTo>
                  <a:cubicBezTo>
                    <a:pt x="8" y="47"/>
                    <a:pt x="10" y="44"/>
                    <a:pt x="13" y="43"/>
                  </a:cubicBezTo>
                  <a:cubicBezTo>
                    <a:pt x="15" y="43"/>
                    <a:pt x="16" y="42"/>
                    <a:pt x="16" y="41"/>
                  </a:cubicBezTo>
                  <a:cubicBezTo>
                    <a:pt x="17" y="39"/>
                    <a:pt x="16" y="38"/>
                    <a:pt x="15" y="37"/>
                  </a:cubicBezTo>
                  <a:cubicBezTo>
                    <a:pt x="13" y="36"/>
                    <a:pt x="13" y="34"/>
                    <a:pt x="13" y="32"/>
                  </a:cubicBezTo>
                  <a:cubicBezTo>
                    <a:pt x="13" y="29"/>
                    <a:pt x="14" y="27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5"/>
                    <a:pt x="20" y="26"/>
                    <a:pt x="22" y="27"/>
                  </a:cubicBezTo>
                  <a:cubicBezTo>
                    <a:pt x="23" y="27"/>
                    <a:pt x="25" y="27"/>
                    <a:pt x="26" y="26"/>
                  </a:cubicBezTo>
                  <a:cubicBezTo>
                    <a:pt x="27" y="26"/>
                    <a:pt x="28" y="24"/>
                    <a:pt x="28" y="23"/>
                  </a:cubicBezTo>
                  <a:cubicBezTo>
                    <a:pt x="27" y="23"/>
                    <a:pt x="27" y="22"/>
                    <a:pt x="27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14"/>
                    <a:pt x="34" y="8"/>
                    <a:pt x="41" y="8"/>
                  </a:cubicBezTo>
                  <a:cubicBezTo>
                    <a:pt x="49" y="8"/>
                    <a:pt x="55" y="14"/>
                    <a:pt x="55" y="22"/>
                  </a:cubicBezTo>
                  <a:cubicBezTo>
                    <a:pt x="55" y="24"/>
                    <a:pt x="55" y="27"/>
                    <a:pt x="53" y="29"/>
                  </a:cubicBezTo>
                  <a:cubicBezTo>
                    <a:pt x="52" y="31"/>
                    <a:pt x="53" y="33"/>
                    <a:pt x="54" y="34"/>
                  </a:cubicBezTo>
                  <a:cubicBezTo>
                    <a:pt x="55" y="35"/>
                    <a:pt x="57" y="35"/>
                    <a:pt x="59" y="34"/>
                  </a:cubicBezTo>
                  <a:cubicBezTo>
                    <a:pt x="60" y="33"/>
                    <a:pt x="63" y="31"/>
                    <a:pt x="67" y="31"/>
                  </a:cubicBezTo>
                  <a:cubicBezTo>
                    <a:pt x="74" y="31"/>
                    <a:pt x="79" y="37"/>
                    <a:pt x="79" y="43"/>
                  </a:cubicBezTo>
                  <a:cubicBezTo>
                    <a:pt x="79" y="50"/>
                    <a:pt x="74" y="56"/>
                    <a:pt x="67" y="56"/>
                  </a:cubicBezTo>
                  <a:cubicBezTo>
                    <a:pt x="59" y="56"/>
                    <a:pt x="59" y="56"/>
                    <a:pt x="59" y="56"/>
                  </a:cubicBezTo>
                  <a:cubicBezTo>
                    <a:pt x="56" y="56"/>
                    <a:pt x="55" y="58"/>
                    <a:pt x="55" y="60"/>
                  </a:cubicBezTo>
                  <a:cubicBezTo>
                    <a:pt x="55" y="62"/>
                    <a:pt x="56" y="63"/>
                    <a:pt x="59" y="63"/>
                  </a:cubicBezTo>
                  <a:cubicBezTo>
                    <a:pt x="67" y="63"/>
                    <a:pt x="67" y="63"/>
                    <a:pt x="67" y="63"/>
                  </a:cubicBezTo>
                  <a:cubicBezTo>
                    <a:pt x="78" y="63"/>
                    <a:pt x="87" y="54"/>
                    <a:pt x="87" y="43"/>
                  </a:cubicBezTo>
                  <a:cubicBezTo>
                    <a:pt x="87" y="32"/>
                    <a:pt x="78" y="23"/>
                    <a:pt x="67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ea typeface="华文细黑" panose="02010600040101010101" pitchFamily="2" charset="-122"/>
              </a:endParaRPr>
            </a:p>
          </p:txBody>
        </p:sp>
        <p:sp>
          <p:nvSpPr>
            <p:cNvPr id="65" name="Freeform 35"/>
            <p:cNvSpPr/>
            <p:nvPr/>
          </p:nvSpPr>
          <p:spPr bwMode="auto">
            <a:xfrm>
              <a:off x="51" y="69"/>
              <a:ext cx="63" cy="99"/>
            </a:xfrm>
            <a:custGeom>
              <a:avLst/>
              <a:gdLst>
                <a:gd name="T0" fmla="*/ 27 w 33"/>
                <a:gd name="T1" fmla="*/ 33 h 52"/>
                <a:gd name="T2" fmla="*/ 20 w 33"/>
                <a:gd name="T3" fmla="*/ 39 h 52"/>
                <a:gd name="T4" fmla="*/ 20 w 33"/>
                <a:gd name="T5" fmla="*/ 3 h 52"/>
                <a:gd name="T6" fmla="*/ 16 w 33"/>
                <a:gd name="T7" fmla="*/ 0 h 52"/>
                <a:gd name="T8" fmla="*/ 13 w 33"/>
                <a:gd name="T9" fmla="*/ 3 h 52"/>
                <a:gd name="T10" fmla="*/ 13 w 33"/>
                <a:gd name="T11" fmla="*/ 39 h 52"/>
                <a:gd name="T12" fmla="*/ 6 w 33"/>
                <a:gd name="T13" fmla="*/ 33 h 52"/>
                <a:gd name="T14" fmla="*/ 1 w 33"/>
                <a:gd name="T15" fmla="*/ 33 h 52"/>
                <a:gd name="T16" fmla="*/ 1 w 33"/>
                <a:gd name="T17" fmla="*/ 38 h 52"/>
                <a:gd name="T18" fmla="*/ 14 w 33"/>
                <a:gd name="T19" fmla="*/ 51 h 52"/>
                <a:gd name="T20" fmla="*/ 16 w 33"/>
                <a:gd name="T21" fmla="*/ 52 h 52"/>
                <a:gd name="T22" fmla="*/ 19 w 33"/>
                <a:gd name="T23" fmla="*/ 51 h 52"/>
                <a:gd name="T24" fmla="*/ 32 w 33"/>
                <a:gd name="T25" fmla="*/ 38 h 52"/>
                <a:gd name="T26" fmla="*/ 32 w 33"/>
                <a:gd name="T27" fmla="*/ 33 h 52"/>
                <a:gd name="T28" fmla="*/ 27 w 33"/>
                <a:gd name="T29" fmla="*/ 3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" h="52">
                  <a:moveTo>
                    <a:pt x="27" y="33"/>
                  </a:moveTo>
                  <a:cubicBezTo>
                    <a:pt x="20" y="39"/>
                    <a:pt x="20" y="39"/>
                    <a:pt x="20" y="39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1"/>
                    <a:pt x="19" y="0"/>
                    <a:pt x="16" y="0"/>
                  </a:cubicBezTo>
                  <a:cubicBezTo>
                    <a:pt x="14" y="0"/>
                    <a:pt x="13" y="1"/>
                    <a:pt x="13" y="3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5" y="32"/>
                    <a:pt x="2" y="32"/>
                    <a:pt x="1" y="33"/>
                  </a:cubicBezTo>
                  <a:cubicBezTo>
                    <a:pt x="0" y="34"/>
                    <a:pt x="0" y="37"/>
                    <a:pt x="1" y="38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15" y="52"/>
                    <a:pt x="15" y="52"/>
                    <a:pt x="16" y="52"/>
                  </a:cubicBezTo>
                  <a:cubicBezTo>
                    <a:pt x="17" y="52"/>
                    <a:pt x="18" y="52"/>
                    <a:pt x="19" y="51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3" y="37"/>
                    <a:pt x="33" y="34"/>
                    <a:pt x="32" y="33"/>
                  </a:cubicBezTo>
                  <a:cubicBezTo>
                    <a:pt x="30" y="32"/>
                    <a:pt x="28" y="32"/>
                    <a:pt x="27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ea typeface="华文细黑" panose="02010600040101010101" pitchFamily="2" charset="-122"/>
              </a:endParaRPr>
            </a:p>
          </p:txBody>
        </p:sp>
      </p:grpSp>
      <p:sp>
        <p:nvSpPr>
          <p:cNvPr id="66" name="Freeform 36"/>
          <p:cNvSpPr>
            <a:spLocks noEditPoints="1"/>
          </p:cNvSpPr>
          <p:nvPr/>
        </p:nvSpPr>
        <p:spPr bwMode="auto">
          <a:xfrm>
            <a:off x="3767138" y="2419350"/>
            <a:ext cx="268287" cy="185738"/>
          </a:xfrm>
          <a:custGeom>
            <a:avLst/>
            <a:gdLst>
              <a:gd name="T0" fmla="*/ 84 w 88"/>
              <a:gd name="T1" fmla="*/ 7 h 61"/>
              <a:gd name="T2" fmla="*/ 76 w 88"/>
              <a:gd name="T3" fmla="*/ 4 h 61"/>
              <a:gd name="T4" fmla="*/ 68 w 88"/>
              <a:gd name="T5" fmla="*/ 7 h 61"/>
              <a:gd name="T6" fmla="*/ 64 w 88"/>
              <a:gd name="T7" fmla="*/ 15 h 61"/>
              <a:gd name="T8" fmla="*/ 65 w 88"/>
              <a:gd name="T9" fmla="*/ 20 h 61"/>
              <a:gd name="T10" fmla="*/ 51 w 88"/>
              <a:gd name="T11" fmla="*/ 33 h 61"/>
              <a:gd name="T12" fmla="*/ 43 w 88"/>
              <a:gd name="T13" fmla="*/ 31 h 61"/>
              <a:gd name="T14" fmla="*/ 36 w 88"/>
              <a:gd name="T15" fmla="*/ 33 h 61"/>
              <a:gd name="T16" fmla="*/ 25 w 88"/>
              <a:gd name="T17" fmla="*/ 21 h 61"/>
              <a:gd name="T18" fmla="*/ 23 w 88"/>
              <a:gd name="T19" fmla="*/ 4 h 61"/>
              <a:gd name="T20" fmla="*/ 14 w 88"/>
              <a:gd name="T21" fmla="*/ 0 h 61"/>
              <a:gd name="T22" fmla="*/ 4 w 88"/>
              <a:gd name="T23" fmla="*/ 4 h 61"/>
              <a:gd name="T24" fmla="*/ 0 w 88"/>
              <a:gd name="T25" fmla="*/ 14 h 61"/>
              <a:gd name="T26" fmla="*/ 4 w 88"/>
              <a:gd name="T27" fmla="*/ 23 h 61"/>
              <a:gd name="T28" fmla="*/ 14 w 88"/>
              <a:gd name="T29" fmla="*/ 27 h 61"/>
              <a:gd name="T30" fmla="*/ 20 w 88"/>
              <a:gd name="T31" fmla="*/ 26 h 61"/>
              <a:gd name="T32" fmla="*/ 30 w 88"/>
              <a:gd name="T33" fmla="*/ 38 h 61"/>
              <a:gd name="T34" fmla="*/ 33 w 88"/>
              <a:gd name="T35" fmla="*/ 56 h 61"/>
              <a:gd name="T36" fmla="*/ 43 w 88"/>
              <a:gd name="T37" fmla="*/ 61 h 61"/>
              <a:gd name="T38" fmla="*/ 54 w 88"/>
              <a:gd name="T39" fmla="*/ 56 h 61"/>
              <a:gd name="T40" fmla="*/ 56 w 88"/>
              <a:gd name="T41" fmla="*/ 38 h 61"/>
              <a:gd name="T42" fmla="*/ 71 w 88"/>
              <a:gd name="T43" fmla="*/ 26 h 61"/>
              <a:gd name="T44" fmla="*/ 76 w 88"/>
              <a:gd name="T45" fmla="*/ 27 h 61"/>
              <a:gd name="T46" fmla="*/ 84 w 88"/>
              <a:gd name="T47" fmla="*/ 24 h 61"/>
              <a:gd name="T48" fmla="*/ 88 w 88"/>
              <a:gd name="T49" fmla="*/ 15 h 61"/>
              <a:gd name="T50" fmla="*/ 84 w 88"/>
              <a:gd name="T51" fmla="*/ 7 h 61"/>
              <a:gd name="T52" fmla="*/ 9 w 88"/>
              <a:gd name="T53" fmla="*/ 18 h 61"/>
              <a:gd name="T54" fmla="*/ 7 w 88"/>
              <a:gd name="T55" fmla="*/ 14 h 61"/>
              <a:gd name="T56" fmla="*/ 9 w 88"/>
              <a:gd name="T57" fmla="*/ 9 h 61"/>
              <a:gd name="T58" fmla="*/ 14 w 88"/>
              <a:gd name="T59" fmla="*/ 8 h 61"/>
              <a:gd name="T60" fmla="*/ 18 w 88"/>
              <a:gd name="T61" fmla="*/ 9 h 61"/>
              <a:gd name="T62" fmla="*/ 18 w 88"/>
              <a:gd name="T63" fmla="*/ 18 h 61"/>
              <a:gd name="T64" fmla="*/ 9 w 88"/>
              <a:gd name="T65" fmla="*/ 18 h 61"/>
              <a:gd name="T66" fmla="*/ 79 w 88"/>
              <a:gd name="T67" fmla="*/ 18 h 61"/>
              <a:gd name="T68" fmla="*/ 73 w 88"/>
              <a:gd name="T69" fmla="*/ 18 h 61"/>
              <a:gd name="T70" fmla="*/ 72 w 88"/>
              <a:gd name="T71" fmla="*/ 15 h 61"/>
              <a:gd name="T72" fmla="*/ 73 w 88"/>
              <a:gd name="T73" fmla="*/ 12 h 61"/>
              <a:gd name="T74" fmla="*/ 76 w 88"/>
              <a:gd name="T75" fmla="*/ 11 h 61"/>
              <a:gd name="T76" fmla="*/ 79 w 88"/>
              <a:gd name="T77" fmla="*/ 12 h 61"/>
              <a:gd name="T78" fmla="*/ 80 w 88"/>
              <a:gd name="T79" fmla="*/ 15 h 61"/>
              <a:gd name="T80" fmla="*/ 79 w 88"/>
              <a:gd name="T81" fmla="*/ 18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88" h="61">
                <a:moveTo>
                  <a:pt x="84" y="7"/>
                </a:moveTo>
                <a:cubicBezTo>
                  <a:pt x="82" y="5"/>
                  <a:pt x="79" y="4"/>
                  <a:pt x="76" y="4"/>
                </a:cubicBezTo>
                <a:cubicBezTo>
                  <a:pt x="73" y="4"/>
                  <a:pt x="70" y="5"/>
                  <a:pt x="68" y="7"/>
                </a:cubicBezTo>
                <a:cubicBezTo>
                  <a:pt x="65" y="9"/>
                  <a:pt x="64" y="12"/>
                  <a:pt x="64" y="15"/>
                </a:cubicBezTo>
                <a:cubicBezTo>
                  <a:pt x="64" y="17"/>
                  <a:pt x="65" y="19"/>
                  <a:pt x="65" y="20"/>
                </a:cubicBezTo>
                <a:cubicBezTo>
                  <a:pt x="51" y="33"/>
                  <a:pt x="51" y="33"/>
                  <a:pt x="51" y="33"/>
                </a:cubicBezTo>
                <a:cubicBezTo>
                  <a:pt x="48" y="32"/>
                  <a:pt x="46" y="31"/>
                  <a:pt x="43" y="31"/>
                </a:cubicBezTo>
                <a:cubicBezTo>
                  <a:pt x="40" y="31"/>
                  <a:pt x="38" y="32"/>
                  <a:pt x="36" y="33"/>
                </a:cubicBezTo>
                <a:cubicBezTo>
                  <a:pt x="25" y="21"/>
                  <a:pt x="25" y="21"/>
                  <a:pt x="25" y="21"/>
                </a:cubicBezTo>
                <a:cubicBezTo>
                  <a:pt x="28" y="15"/>
                  <a:pt x="28" y="8"/>
                  <a:pt x="23" y="4"/>
                </a:cubicBezTo>
                <a:cubicBezTo>
                  <a:pt x="21" y="1"/>
                  <a:pt x="17" y="0"/>
                  <a:pt x="14" y="0"/>
                </a:cubicBezTo>
                <a:cubicBezTo>
                  <a:pt x="10" y="0"/>
                  <a:pt x="6" y="1"/>
                  <a:pt x="4" y="4"/>
                </a:cubicBezTo>
                <a:cubicBezTo>
                  <a:pt x="1" y="7"/>
                  <a:pt x="0" y="10"/>
                  <a:pt x="0" y="14"/>
                </a:cubicBezTo>
                <a:cubicBezTo>
                  <a:pt x="0" y="17"/>
                  <a:pt x="1" y="21"/>
                  <a:pt x="4" y="23"/>
                </a:cubicBezTo>
                <a:cubicBezTo>
                  <a:pt x="6" y="26"/>
                  <a:pt x="10" y="27"/>
                  <a:pt x="14" y="27"/>
                </a:cubicBezTo>
                <a:cubicBezTo>
                  <a:pt x="16" y="27"/>
                  <a:pt x="18" y="27"/>
                  <a:pt x="20" y="26"/>
                </a:cubicBezTo>
                <a:cubicBezTo>
                  <a:pt x="30" y="38"/>
                  <a:pt x="30" y="38"/>
                  <a:pt x="30" y="38"/>
                </a:cubicBezTo>
                <a:cubicBezTo>
                  <a:pt x="27" y="44"/>
                  <a:pt x="28" y="51"/>
                  <a:pt x="33" y="56"/>
                </a:cubicBezTo>
                <a:cubicBezTo>
                  <a:pt x="35" y="59"/>
                  <a:pt x="39" y="61"/>
                  <a:pt x="43" y="61"/>
                </a:cubicBezTo>
                <a:cubicBezTo>
                  <a:pt x="47" y="61"/>
                  <a:pt x="51" y="59"/>
                  <a:pt x="54" y="56"/>
                </a:cubicBezTo>
                <a:cubicBezTo>
                  <a:pt x="58" y="51"/>
                  <a:pt x="59" y="44"/>
                  <a:pt x="56" y="38"/>
                </a:cubicBezTo>
                <a:cubicBezTo>
                  <a:pt x="71" y="26"/>
                  <a:pt x="71" y="26"/>
                  <a:pt x="71" y="26"/>
                </a:cubicBezTo>
                <a:cubicBezTo>
                  <a:pt x="72" y="27"/>
                  <a:pt x="74" y="27"/>
                  <a:pt x="76" y="27"/>
                </a:cubicBezTo>
                <a:cubicBezTo>
                  <a:pt x="79" y="27"/>
                  <a:pt x="82" y="26"/>
                  <a:pt x="84" y="24"/>
                </a:cubicBezTo>
                <a:cubicBezTo>
                  <a:pt x="87" y="21"/>
                  <a:pt x="88" y="18"/>
                  <a:pt x="88" y="15"/>
                </a:cubicBezTo>
                <a:cubicBezTo>
                  <a:pt x="88" y="12"/>
                  <a:pt x="87" y="9"/>
                  <a:pt x="84" y="7"/>
                </a:cubicBezTo>
                <a:close/>
                <a:moveTo>
                  <a:pt x="9" y="18"/>
                </a:moveTo>
                <a:cubicBezTo>
                  <a:pt x="8" y="17"/>
                  <a:pt x="7" y="15"/>
                  <a:pt x="7" y="14"/>
                </a:cubicBezTo>
                <a:cubicBezTo>
                  <a:pt x="7" y="12"/>
                  <a:pt x="8" y="11"/>
                  <a:pt x="9" y="9"/>
                </a:cubicBezTo>
                <a:cubicBezTo>
                  <a:pt x="10" y="8"/>
                  <a:pt x="12" y="8"/>
                  <a:pt x="14" y="8"/>
                </a:cubicBezTo>
                <a:cubicBezTo>
                  <a:pt x="15" y="8"/>
                  <a:pt x="17" y="8"/>
                  <a:pt x="18" y="9"/>
                </a:cubicBezTo>
                <a:cubicBezTo>
                  <a:pt x="20" y="12"/>
                  <a:pt x="20" y="16"/>
                  <a:pt x="18" y="18"/>
                </a:cubicBezTo>
                <a:cubicBezTo>
                  <a:pt x="16" y="20"/>
                  <a:pt x="12" y="20"/>
                  <a:pt x="9" y="18"/>
                </a:cubicBezTo>
                <a:close/>
                <a:moveTo>
                  <a:pt x="79" y="18"/>
                </a:moveTo>
                <a:cubicBezTo>
                  <a:pt x="77" y="20"/>
                  <a:pt x="75" y="20"/>
                  <a:pt x="73" y="18"/>
                </a:cubicBezTo>
                <a:cubicBezTo>
                  <a:pt x="72" y="18"/>
                  <a:pt x="72" y="16"/>
                  <a:pt x="72" y="15"/>
                </a:cubicBezTo>
                <a:cubicBezTo>
                  <a:pt x="72" y="14"/>
                  <a:pt x="72" y="13"/>
                  <a:pt x="73" y="12"/>
                </a:cubicBezTo>
                <a:cubicBezTo>
                  <a:pt x="74" y="12"/>
                  <a:pt x="75" y="11"/>
                  <a:pt x="76" y="11"/>
                </a:cubicBezTo>
                <a:cubicBezTo>
                  <a:pt x="77" y="11"/>
                  <a:pt x="78" y="12"/>
                  <a:pt x="79" y="12"/>
                </a:cubicBezTo>
                <a:cubicBezTo>
                  <a:pt x="80" y="13"/>
                  <a:pt x="80" y="14"/>
                  <a:pt x="80" y="15"/>
                </a:cubicBezTo>
                <a:cubicBezTo>
                  <a:pt x="80" y="16"/>
                  <a:pt x="80" y="18"/>
                  <a:pt x="79" y="1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ea typeface="华文细黑" panose="02010600040101010101" pitchFamily="2" charset="-122"/>
            </a:endParaRPr>
          </a:p>
        </p:txBody>
      </p:sp>
      <p:sp>
        <p:nvSpPr>
          <p:cNvPr id="67" name="Freeform 37"/>
          <p:cNvSpPr/>
          <p:nvPr/>
        </p:nvSpPr>
        <p:spPr bwMode="auto">
          <a:xfrm>
            <a:off x="3197225" y="1582738"/>
            <a:ext cx="704850" cy="206375"/>
          </a:xfrm>
          <a:custGeom>
            <a:avLst/>
            <a:gdLst>
              <a:gd name="T0" fmla="*/ 444 w 444"/>
              <a:gd name="T1" fmla="*/ 130 h 130"/>
              <a:gd name="T2" fmla="*/ 444 w 444"/>
              <a:gd name="T3" fmla="*/ 0 h 130"/>
              <a:gd name="T4" fmla="*/ 0 w 444"/>
              <a:gd name="T5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44" h="130">
                <a:moveTo>
                  <a:pt x="444" y="130"/>
                </a:moveTo>
                <a:lnTo>
                  <a:pt x="444" y="0"/>
                </a:lnTo>
                <a:lnTo>
                  <a:pt x="0" y="0"/>
                </a:lnTo>
              </a:path>
            </a:pathLst>
          </a:custGeom>
          <a:noFill/>
          <a:ln w="6350" cap="flat" cmpd="sng">
            <a:solidFill>
              <a:schemeClr val="accent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ea typeface="华文细黑" panose="02010600040101010101" pitchFamily="2" charset="-122"/>
            </a:endParaRPr>
          </a:p>
        </p:txBody>
      </p:sp>
      <p:sp>
        <p:nvSpPr>
          <p:cNvPr id="68" name="Freeform 38"/>
          <p:cNvSpPr/>
          <p:nvPr/>
        </p:nvSpPr>
        <p:spPr bwMode="auto">
          <a:xfrm>
            <a:off x="4945063" y="1582738"/>
            <a:ext cx="679450" cy="319087"/>
          </a:xfrm>
          <a:custGeom>
            <a:avLst/>
            <a:gdLst>
              <a:gd name="T0" fmla="*/ 0 w 428"/>
              <a:gd name="T1" fmla="*/ 201 h 201"/>
              <a:gd name="T2" fmla="*/ 0 w 428"/>
              <a:gd name="T3" fmla="*/ 0 h 201"/>
              <a:gd name="T4" fmla="*/ 428 w 428"/>
              <a:gd name="T5" fmla="*/ 0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8" h="201">
                <a:moveTo>
                  <a:pt x="0" y="201"/>
                </a:moveTo>
                <a:lnTo>
                  <a:pt x="0" y="0"/>
                </a:lnTo>
                <a:lnTo>
                  <a:pt x="428" y="0"/>
                </a:lnTo>
              </a:path>
            </a:pathLst>
          </a:custGeom>
          <a:noFill/>
          <a:ln w="6350" cap="flat" cmpd="sng">
            <a:solidFill>
              <a:schemeClr val="tx1">
                <a:lumMod val="75000"/>
                <a:lumOff val="25000"/>
              </a:schemeClr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ea typeface="华文细黑" panose="02010600040101010101" pitchFamily="2" charset="-122"/>
            </a:endParaRPr>
          </a:p>
        </p:txBody>
      </p:sp>
      <p:sp>
        <p:nvSpPr>
          <p:cNvPr id="69" name="Freeform 39"/>
          <p:cNvSpPr/>
          <p:nvPr/>
        </p:nvSpPr>
        <p:spPr bwMode="auto">
          <a:xfrm>
            <a:off x="6400800" y="2295525"/>
            <a:ext cx="1344613" cy="488950"/>
          </a:xfrm>
          <a:custGeom>
            <a:avLst/>
            <a:gdLst>
              <a:gd name="T0" fmla="*/ 0 w 847"/>
              <a:gd name="T1" fmla="*/ 308 h 308"/>
              <a:gd name="T2" fmla="*/ 0 w 847"/>
              <a:gd name="T3" fmla="*/ 0 h 308"/>
              <a:gd name="T4" fmla="*/ 847 w 847"/>
              <a:gd name="T5" fmla="*/ 0 h 308"/>
              <a:gd name="T6" fmla="*/ 847 w 847"/>
              <a:gd name="T7" fmla="*/ 105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47" h="308">
                <a:moveTo>
                  <a:pt x="0" y="308"/>
                </a:moveTo>
                <a:lnTo>
                  <a:pt x="0" y="0"/>
                </a:lnTo>
                <a:lnTo>
                  <a:pt x="847" y="0"/>
                </a:lnTo>
                <a:lnTo>
                  <a:pt x="847" y="105"/>
                </a:lnTo>
              </a:path>
            </a:pathLst>
          </a:custGeom>
          <a:noFill/>
          <a:ln w="6350" cap="flat" cmpd="sng">
            <a:solidFill>
              <a:schemeClr val="accent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ea typeface="华文细黑" panose="02010600040101010101" pitchFamily="2" charset="-122"/>
            </a:endParaRPr>
          </a:p>
        </p:txBody>
      </p:sp>
      <p:sp>
        <p:nvSpPr>
          <p:cNvPr id="70" name="Freeform 40"/>
          <p:cNvSpPr/>
          <p:nvPr/>
        </p:nvSpPr>
        <p:spPr bwMode="auto">
          <a:xfrm>
            <a:off x="1401763" y="2295525"/>
            <a:ext cx="1479550" cy="242888"/>
          </a:xfrm>
          <a:custGeom>
            <a:avLst/>
            <a:gdLst>
              <a:gd name="T0" fmla="*/ 932 w 932"/>
              <a:gd name="T1" fmla="*/ 153 h 153"/>
              <a:gd name="T2" fmla="*/ 932 w 932"/>
              <a:gd name="T3" fmla="*/ 0 h 153"/>
              <a:gd name="T4" fmla="*/ 0 w 932"/>
              <a:gd name="T5" fmla="*/ 0 h 153"/>
              <a:gd name="T6" fmla="*/ 0 w 932"/>
              <a:gd name="T7" fmla="*/ 105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32" h="153">
                <a:moveTo>
                  <a:pt x="932" y="153"/>
                </a:moveTo>
                <a:lnTo>
                  <a:pt x="932" y="0"/>
                </a:lnTo>
                <a:lnTo>
                  <a:pt x="0" y="0"/>
                </a:lnTo>
                <a:lnTo>
                  <a:pt x="0" y="105"/>
                </a:lnTo>
              </a:path>
            </a:pathLst>
          </a:custGeom>
          <a:noFill/>
          <a:ln w="6350" cap="flat" cmpd="sng">
            <a:solidFill>
              <a:schemeClr val="accent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ea typeface="华文细黑" panose="02010600040101010101" pitchFamily="2" charset="-122"/>
            </a:endParaRPr>
          </a:p>
        </p:txBody>
      </p:sp>
      <p:sp>
        <p:nvSpPr>
          <p:cNvPr id="71" name="Freeform 41"/>
          <p:cNvSpPr/>
          <p:nvPr/>
        </p:nvSpPr>
        <p:spPr bwMode="auto">
          <a:xfrm>
            <a:off x="3090863" y="3797300"/>
            <a:ext cx="989012" cy="446088"/>
          </a:xfrm>
          <a:custGeom>
            <a:avLst/>
            <a:gdLst>
              <a:gd name="T0" fmla="*/ 476 w 623"/>
              <a:gd name="T1" fmla="*/ 0 h 281"/>
              <a:gd name="T2" fmla="*/ 623 w 623"/>
              <a:gd name="T3" fmla="*/ 0 h 281"/>
              <a:gd name="T4" fmla="*/ 623 w 623"/>
              <a:gd name="T5" fmla="*/ 281 h 281"/>
              <a:gd name="T6" fmla="*/ 0 w 623"/>
              <a:gd name="T7" fmla="*/ 281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3" h="281">
                <a:moveTo>
                  <a:pt x="476" y="0"/>
                </a:moveTo>
                <a:lnTo>
                  <a:pt x="623" y="0"/>
                </a:lnTo>
                <a:lnTo>
                  <a:pt x="623" y="281"/>
                </a:lnTo>
                <a:lnTo>
                  <a:pt x="0" y="281"/>
                </a:lnTo>
              </a:path>
            </a:pathLst>
          </a:custGeom>
          <a:noFill/>
          <a:ln w="6350" cap="flat" cmpd="sng">
            <a:solidFill>
              <a:schemeClr val="tx1">
                <a:lumMod val="75000"/>
                <a:lumOff val="25000"/>
              </a:schemeClr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ea typeface="华文细黑" panose="02010600040101010101" pitchFamily="2" charset="-122"/>
            </a:endParaRPr>
          </a:p>
        </p:txBody>
      </p:sp>
      <p:sp>
        <p:nvSpPr>
          <p:cNvPr id="72" name="Freeform 42"/>
          <p:cNvSpPr/>
          <p:nvPr/>
        </p:nvSpPr>
        <p:spPr bwMode="auto">
          <a:xfrm>
            <a:off x="4622800" y="3470275"/>
            <a:ext cx="1157288" cy="773113"/>
          </a:xfrm>
          <a:custGeom>
            <a:avLst/>
            <a:gdLst>
              <a:gd name="T0" fmla="*/ 159 w 729"/>
              <a:gd name="T1" fmla="*/ 0 h 487"/>
              <a:gd name="T2" fmla="*/ 0 w 729"/>
              <a:gd name="T3" fmla="*/ 0 h 487"/>
              <a:gd name="T4" fmla="*/ 0 w 729"/>
              <a:gd name="T5" fmla="*/ 487 h 487"/>
              <a:gd name="T6" fmla="*/ 729 w 729"/>
              <a:gd name="T7" fmla="*/ 487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29" h="487">
                <a:moveTo>
                  <a:pt x="159" y="0"/>
                </a:moveTo>
                <a:lnTo>
                  <a:pt x="0" y="0"/>
                </a:lnTo>
                <a:lnTo>
                  <a:pt x="0" y="487"/>
                </a:lnTo>
                <a:lnTo>
                  <a:pt x="729" y="487"/>
                </a:lnTo>
              </a:path>
            </a:pathLst>
          </a:custGeom>
          <a:noFill/>
          <a:ln w="6350" cap="flat" cmpd="sng">
            <a:solidFill>
              <a:schemeClr val="tx1">
                <a:lumMod val="75000"/>
                <a:lumOff val="25000"/>
              </a:schemeClr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ea typeface="华文细黑" panose="02010600040101010101" pitchFamily="2" charset="-122"/>
            </a:endParaRPr>
          </a:p>
        </p:txBody>
      </p:sp>
      <p:sp>
        <p:nvSpPr>
          <p:cNvPr id="73" name="Rectangle 43"/>
          <p:cNvSpPr>
            <a:spLocks noChangeArrowheads="1"/>
          </p:cNvSpPr>
          <p:nvPr/>
        </p:nvSpPr>
        <p:spPr bwMode="auto">
          <a:xfrm>
            <a:off x="427038" y="2562225"/>
            <a:ext cx="19431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zh-CN" altLang="en-US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添加标题文本</a:t>
            </a:r>
            <a:endParaRPr lang="en-US" altLang="zh-CN" sz="1000" dirty="0">
              <a:solidFill>
                <a:prstClr val="black">
                  <a:lumMod val="65000"/>
                  <a:lumOff val="35000"/>
                </a:prst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algn="ctr">
              <a:lnSpc>
                <a:spcPct val="120000"/>
              </a:lnSpc>
            </a:pP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ea typeface="华文细黑" panose="02010600040101010101" pitchFamily="2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ea typeface="华文细黑" panose="02010600040101010101" pitchFamily="2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ea typeface="华文细黑" panose="02010600040101010101" pitchFamily="2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65000"/>
                  <a:lumOff val="35000"/>
                </a:schemeClr>
              </a:solidFill>
              <a:ea typeface="华文细黑" panose="02010600040101010101" pitchFamily="2" charset="-122"/>
            </a:endParaRPr>
          </a:p>
        </p:txBody>
      </p:sp>
      <p:sp>
        <p:nvSpPr>
          <p:cNvPr id="74" name="Rectangle 44"/>
          <p:cNvSpPr>
            <a:spLocks noChangeArrowheads="1"/>
          </p:cNvSpPr>
          <p:nvPr/>
        </p:nvSpPr>
        <p:spPr bwMode="auto">
          <a:xfrm>
            <a:off x="1201738" y="1247775"/>
            <a:ext cx="19431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zh-CN" altLang="en-US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添加标题文本</a:t>
            </a:r>
            <a:endParaRPr lang="en-US" altLang="zh-CN" sz="1000" dirty="0">
              <a:solidFill>
                <a:prstClr val="black">
                  <a:lumMod val="65000"/>
                  <a:lumOff val="35000"/>
                </a:prst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algn="ctr">
              <a:lnSpc>
                <a:spcPct val="120000"/>
              </a:lnSpc>
            </a:pP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ea typeface="华文细黑" panose="02010600040101010101" pitchFamily="2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ea typeface="华文细黑" panose="02010600040101010101" pitchFamily="2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ea typeface="华文细黑" panose="02010600040101010101" pitchFamily="2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65000"/>
                  <a:lumOff val="35000"/>
                </a:schemeClr>
              </a:solidFill>
              <a:ea typeface="华文细黑" panose="02010600040101010101" pitchFamily="2" charset="-122"/>
            </a:endParaRPr>
          </a:p>
        </p:txBody>
      </p:sp>
      <p:sp>
        <p:nvSpPr>
          <p:cNvPr id="75" name="Rectangle 45"/>
          <p:cNvSpPr>
            <a:spLocks noChangeArrowheads="1"/>
          </p:cNvSpPr>
          <p:nvPr/>
        </p:nvSpPr>
        <p:spPr bwMode="auto">
          <a:xfrm>
            <a:off x="5659438" y="1247775"/>
            <a:ext cx="19431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zh-CN" altLang="en-US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添加标题文本</a:t>
            </a:r>
            <a:endParaRPr lang="en-US" altLang="zh-CN" sz="1000" dirty="0">
              <a:solidFill>
                <a:prstClr val="black">
                  <a:lumMod val="65000"/>
                  <a:lumOff val="35000"/>
                </a:prst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algn="ctr">
              <a:lnSpc>
                <a:spcPct val="120000"/>
              </a:lnSpc>
            </a:pP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ea typeface="华文细黑" panose="02010600040101010101" pitchFamily="2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ea typeface="华文细黑" panose="02010600040101010101" pitchFamily="2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ea typeface="华文细黑" panose="02010600040101010101" pitchFamily="2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65000"/>
                  <a:lumOff val="35000"/>
                </a:schemeClr>
              </a:solidFill>
              <a:ea typeface="华文细黑" panose="02010600040101010101" pitchFamily="2" charset="-122"/>
            </a:endParaRPr>
          </a:p>
        </p:txBody>
      </p:sp>
      <p:sp>
        <p:nvSpPr>
          <p:cNvPr id="76" name="Rectangle 46"/>
          <p:cNvSpPr>
            <a:spLocks noChangeArrowheads="1"/>
          </p:cNvSpPr>
          <p:nvPr/>
        </p:nvSpPr>
        <p:spPr bwMode="auto">
          <a:xfrm>
            <a:off x="6777038" y="2562225"/>
            <a:ext cx="19431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zh-CN" altLang="en-US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添加标题文本</a:t>
            </a:r>
            <a:endParaRPr lang="en-US" altLang="zh-CN" sz="1000" dirty="0">
              <a:solidFill>
                <a:prstClr val="black">
                  <a:lumMod val="65000"/>
                  <a:lumOff val="35000"/>
                </a:prst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algn="ctr">
              <a:lnSpc>
                <a:spcPct val="120000"/>
              </a:lnSpc>
            </a:pP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ea typeface="华文细黑" panose="02010600040101010101" pitchFamily="2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ea typeface="华文细黑" panose="02010600040101010101" pitchFamily="2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ea typeface="华文细黑" panose="02010600040101010101" pitchFamily="2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65000"/>
                  <a:lumOff val="35000"/>
                </a:schemeClr>
              </a:solidFill>
              <a:ea typeface="华文细黑" panose="02010600040101010101" pitchFamily="2" charset="-122"/>
            </a:endParaRPr>
          </a:p>
        </p:txBody>
      </p:sp>
      <p:sp>
        <p:nvSpPr>
          <p:cNvPr id="77" name="Rectangle 47"/>
          <p:cNvSpPr>
            <a:spLocks noChangeArrowheads="1"/>
          </p:cNvSpPr>
          <p:nvPr/>
        </p:nvSpPr>
        <p:spPr bwMode="auto">
          <a:xfrm>
            <a:off x="5867400" y="3883025"/>
            <a:ext cx="19431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zh-CN" altLang="en-US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添加标题文本</a:t>
            </a:r>
            <a:endParaRPr lang="en-US" altLang="zh-CN" sz="1000" dirty="0">
              <a:solidFill>
                <a:prstClr val="black">
                  <a:lumMod val="65000"/>
                  <a:lumOff val="35000"/>
                </a:prst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algn="ctr">
              <a:lnSpc>
                <a:spcPct val="120000"/>
              </a:lnSpc>
            </a:pP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ea typeface="华文细黑" panose="02010600040101010101" pitchFamily="2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ea typeface="华文细黑" panose="02010600040101010101" pitchFamily="2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ea typeface="华文细黑" panose="02010600040101010101" pitchFamily="2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65000"/>
                  <a:lumOff val="35000"/>
                </a:schemeClr>
              </a:solidFill>
              <a:ea typeface="华文细黑" panose="02010600040101010101" pitchFamily="2" charset="-122"/>
            </a:endParaRPr>
          </a:p>
        </p:txBody>
      </p:sp>
      <p:sp>
        <p:nvSpPr>
          <p:cNvPr id="78" name="Rectangle 48"/>
          <p:cNvSpPr>
            <a:spLocks noChangeArrowheads="1"/>
          </p:cNvSpPr>
          <p:nvPr/>
        </p:nvSpPr>
        <p:spPr bwMode="auto">
          <a:xfrm>
            <a:off x="1079500" y="3883025"/>
            <a:ext cx="19431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zh-CN" altLang="en-US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添加标题文本</a:t>
            </a:r>
            <a:endParaRPr lang="en-US" altLang="zh-CN" sz="1000" dirty="0">
              <a:solidFill>
                <a:prstClr val="black">
                  <a:lumMod val="65000"/>
                  <a:lumOff val="35000"/>
                </a:prst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algn="ctr">
              <a:lnSpc>
                <a:spcPct val="120000"/>
              </a:lnSpc>
            </a:pP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ea typeface="华文细黑" panose="02010600040101010101" pitchFamily="2" charset="-122"/>
              </a:rPr>
              <a:t>We have many PowerPoint 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ea typeface="华文细黑" panose="02010600040101010101" pitchFamily="2" charset="-122"/>
              </a:rPr>
              <a:t>templates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ea typeface="华文细黑" panose="02010600040101010101" pitchFamily="2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tx1">
                  <a:lumMod val="65000"/>
                  <a:lumOff val="35000"/>
                </a:schemeClr>
              </a:solidFill>
              <a:ea typeface="华文细黑" panose="02010600040101010101" pitchFamily="2" charset="-122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1" y="246509"/>
            <a:ext cx="179511" cy="2880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ea typeface="华文细黑" panose="02010600040101010101" pitchFamily="2" charset="-122"/>
            </a:endParaRPr>
          </a:p>
        </p:txBody>
      </p:sp>
      <p:sp>
        <p:nvSpPr>
          <p:cNvPr id="80" name="Rectangle 39"/>
          <p:cNvSpPr>
            <a:spLocks noChangeArrowheads="1"/>
          </p:cNvSpPr>
          <p:nvPr/>
        </p:nvSpPr>
        <p:spPr bwMode="auto">
          <a:xfrm>
            <a:off x="323528" y="266700"/>
            <a:ext cx="27780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此处添加标题文本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3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6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2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1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 p14:presetBounceEnd="56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24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25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3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150" fill="hold"/>
                                            <p:tgtEl>
                                              <p:spTgt spid="3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3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6" presetClass="emph" presetSubtype="0" autoRev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39" dur="150" fill="hold"/>
                                            <p:tgtEl>
                                              <p:spTgt spid="6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0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2" fill="hold" grpId="0" nodeType="withEffect" p14:presetBounceEnd="56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45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46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3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3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53" dur="150" fill="hold"/>
                                            <p:tgtEl>
                                              <p:spTgt spid="3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3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3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3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6" presetClass="emph" presetSubtype="0" autoRev="1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60" dur="150" fill="hold"/>
                                            <p:tgtEl>
                                              <p:spTgt spid="4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1" presetID="2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3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8" fill="hold" grpId="0" nodeType="withEffect" p14:presetBounceEnd="56000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66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67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3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74" dur="150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5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3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3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3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6" presetClass="emph" presetSubtype="0" autoRev="1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81" dur="150" fill="hold"/>
                                            <p:tgtEl>
                                              <p:spTgt spid="6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2" presetID="2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4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2" fill="hold" grpId="0" nodeType="withEffect" p14:presetBounceEnd="56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87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88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3" dur="3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95" dur="150" fill="hold"/>
                                            <p:tgtEl>
                                              <p:spTgt spid="3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6" presetID="53" presetClass="entr" presetSubtype="16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3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3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3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6" presetClass="emph" presetSubtype="0" autoRev="1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102" dur="150" fill="hold"/>
                                            <p:tgtEl>
                                              <p:spTgt spid="5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3" presetID="2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5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6" presetID="2" presetClass="entr" presetSubtype="2" fill="hold" grpId="0" nodeType="withEffect" p14:presetBounceEnd="56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08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109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0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2" dur="3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3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4" dur="3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116" dur="150" fill="hold"/>
                                            <p:tgtEl>
                                              <p:spTgt spid="3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7" presetID="53" presetClass="entr" presetSubtype="1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9" dur="3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0" dur="3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1" dur="3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2" presetID="6" presetClass="emph" presetSubtype="0" autoRev="1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123" dur="150" fill="hold"/>
                                            <p:tgtEl>
                                              <p:spTgt spid="3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4" presetID="22" presetClass="entr" presetSubtype="2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26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7" presetID="2" presetClass="entr" presetSubtype="8" fill="hold" grpId="0" nodeType="withEffect" p14:presetBounceEnd="56000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29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130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2" grpId="0" animBg="1"/>
          <p:bldP spid="32" grpId="1" animBg="1"/>
          <p:bldP spid="33" grpId="0" animBg="1"/>
          <p:bldP spid="33" grpId="1" animBg="1"/>
          <p:bldP spid="34" grpId="0" animBg="1"/>
          <p:bldP spid="34" grpId="1" animBg="1"/>
          <p:bldP spid="35" grpId="0" animBg="1"/>
          <p:bldP spid="35" grpId="1" animBg="1"/>
          <p:bldP spid="36" grpId="0" animBg="1"/>
          <p:bldP spid="36" grpId="1" animBg="1"/>
          <p:bldP spid="37" grpId="0" animBg="1"/>
          <p:bldP spid="37" grpId="1" animBg="1"/>
          <p:bldP spid="66" grpId="0" animBg="1"/>
          <p:bldP spid="66" grpId="1" animBg="1"/>
          <p:bldP spid="67" grpId="0" animBg="1"/>
          <p:bldP spid="68" grpId="0" animBg="1"/>
          <p:bldP spid="69" grpId="0" animBg="1"/>
          <p:bldP spid="70" grpId="0" animBg="1"/>
          <p:bldP spid="71" grpId="0" animBg="1"/>
          <p:bldP spid="72" grpId="0" animBg="1"/>
          <p:bldP spid="73" grpId="0"/>
          <p:bldP spid="74" grpId="0"/>
          <p:bldP spid="75" grpId="0"/>
          <p:bldP spid="76" grpId="0"/>
          <p:bldP spid="77" grpId="0"/>
          <p:bldP spid="7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3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6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2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1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3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150" fill="hold"/>
                                            <p:tgtEl>
                                              <p:spTgt spid="3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3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6" presetClass="emph" presetSubtype="0" autoRev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39" dur="150" fill="hold"/>
                                            <p:tgtEl>
                                              <p:spTgt spid="6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0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2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3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3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53" dur="150" fill="hold"/>
                                            <p:tgtEl>
                                              <p:spTgt spid="3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3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3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3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6" presetClass="emph" presetSubtype="0" autoRev="1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60" dur="150" fill="hold"/>
                                            <p:tgtEl>
                                              <p:spTgt spid="4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1" presetID="2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3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8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3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74" dur="150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5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3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3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3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6" presetClass="emph" presetSubtype="0" autoRev="1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81" dur="150" fill="hold"/>
                                            <p:tgtEl>
                                              <p:spTgt spid="6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2" presetID="2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4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2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3" dur="3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95" dur="150" fill="hold"/>
                                            <p:tgtEl>
                                              <p:spTgt spid="3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6" presetID="53" presetClass="entr" presetSubtype="16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3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3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3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6" presetClass="emph" presetSubtype="0" autoRev="1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102" dur="150" fill="hold"/>
                                            <p:tgtEl>
                                              <p:spTgt spid="5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3" presetID="2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5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6" presetID="2" presetClass="entr" presetSubtype="2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8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9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0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2" dur="3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3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4" dur="3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116" dur="150" fill="hold"/>
                                            <p:tgtEl>
                                              <p:spTgt spid="3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7" presetID="53" presetClass="entr" presetSubtype="1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9" dur="3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0" dur="3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1" dur="3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2" presetID="6" presetClass="emph" presetSubtype="0" autoRev="1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123" dur="150" fill="hold"/>
                                            <p:tgtEl>
                                              <p:spTgt spid="3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4" presetID="22" presetClass="entr" presetSubtype="2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26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7" presetID="2" presetClass="entr" presetSubtype="8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9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0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2" grpId="0" animBg="1"/>
          <p:bldP spid="32" grpId="1" animBg="1"/>
          <p:bldP spid="33" grpId="0" animBg="1"/>
          <p:bldP spid="33" grpId="1" animBg="1"/>
          <p:bldP spid="34" grpId="0" animBg="1"/>
          <p:bldP spid="34" grpId="1" animBg="1"/>
          <p:bldP spid="35" grpId="0" animBg="1"/>
          <p:bldP spid="35" grpId="1" animBg="1"/>
          <p:bldP spid="36" grpId="0" animBg="1"/>
          <p:bldP spid="36" grpId="1" animBg="1"/>
          <p:bldP spid="37" grpId="0" animBg="1"/>
          <p:bldP spid="37" grpId="1" animBg="1"/>
          <p:bldP spid="66" grpId="0" animBg="1"/>
          <p:bldP spid="66" grpId="1" animBg="1"/>
          <p:bldP spid="67" grpId="0" animBg="1"/>
          <p:bldP spid="68" grpId="0" animBg="1"/>
          <p:bldP spid="69" grpId="0" animBg="1"/>
          <p:bldP spid="70" grpId="0" animBg="1"/>
          <p:bldP spid="71" grpId="0" animBg="1"/>
          <p:bldP spid="72" grpId="0" animBg="1"/>
          <p:bldP spid="73" grpId="0"/>
          <p:bldP spid="74" grpId="0"/>
          <p:bldP spid="75" grpId="0"/>
          <p:bldP spid="76" grpId="0"/>
          <p:bldP spid="77" grpId="0"/>
          <p:bldP spid="78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F794246F-A95D-4489-AA10-5871F5D53A1C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GFk6kgOaiROYgQAAAURAAAdAAAAdW5pdmVyc2FsL2NvbW1vbl9tZXNzYWdlcy5sbmetWG1v2zYQ/l6g/4EQUGADtrQd0KIYEge0xNhEZMmV6DjZMAiMxNhEKDHVi9vs037Nfth+yY6UncR9gaQkgG2YlO+54909d0cfHn/JFdqIspK6OHLeHrxxkChSnclideQs2MmvHxxU1bzIuNKFOHIK7aDj0csXh4oXq4avBHx/+QKhw1xUFSyrkVndr5HMjpz5OHHD2RwHF4kfTsJkTCfOyNX5DS9uka9X+qff3n/48vbd+58PX2/l+sDEM+z7+0DIIr170wMoYFHoJ4BG/CQg58wZmc9hcuGC+TQgzmj7ZZj0PCJnzsh8dsotoogELIl96pGExkkQMusLnzDiOaML3aA13whUa7SR4jOq1wLiWMtSoErJzD5INWwUjehS5oUzTIMkIjGLqMtoGDijWJfl7S8Wljf1WpegrkKZrPilEpnVCRljn9+UogLVvIaMQvCq1xJ+qXMui4NO1RFe0mCSsDD044QE3m7HGZEiQ17JjZqBKBGOSQQAJa9E+QjZxGaZFUdYqWEIUzqZ+vBmxoSpXK0VvOuhdswJxGAuii4pyBESQXbF8TKMPOM0UIU4uuFV9VmX2V5+PAxUFzAN3BBS0GUPwJnB2AFDjCXUjbIUad0FNiNxjCckGYfnkMjAu3CIRHgKdDsdInFBYqAIibtkAnxGJ9gkvKHYLv93/Eq5SWd1i3iagpxx30bqpoId41JggWVadTBMTUw+LiBsFPs/oHGLCt61q5XcCLCjzETZqQgqi0s8k0UfF/SP5ARTn3gJpJUXLhNmS57RmPNbVOga8WzDi1SgS5HyBnL9Fp5lMrPPTJyt/k+N/BvxeltVXm0LUuCR81dD7dmrYd8xq6nAproW+U3dpdo4bGv+Y6wwOf1DE/oc/XH6Y5cEOKLh80Smknmj2qr75PjcWTY0Rp1GPNFT/aP13JbEbW0dUyhYY6n7SxDopqZ/QANU/aVocAKK5m2JhhpOi6sBOoNwCxBo9FiMM3DVngln4MIB8ksyjimD2WgpLitZd44dlo1tgL4f2hTmPCVqcU/GS3GlYcJRgm/a6QO6kI10Z0AfDDd7rYJR5oPJAQCu2uQBSCVzsD/rgbmYkZ0H2gK/d5KlblRmyavktS3y4NsmF9+OTVelzu2u4tUuedsmc/wUK9rDRa3S+YD2f8e/3vF5QL/HRykmOHKniYsDl5hB33BV9RQCChhX+CxOfDw24sCFnNfpGprplW6KrCdQO6t75AQD2PbMseBluv7vn397YnxlSbuLtru/DwIBYpsqSO7A/gx0Laq/ukAYHu/L2UUfqe3dZifX86rDKGThs9wheNtacp3D1kG3XkjybdAwY9idzoAHsU173ZQwug1BmOHoFGqZncKd0YyX11AImdZqEIp1tUnAepj2++tlUytZiCGyT2sl5sCMzhPsefauDeRTMr1ue2YGN4p0e+lWcOnuC+ZOcQB19is8kcl6IKBtTbsqBERv1/c033zbqe5Wlf3D4vD1g/8v/gdQSwMEFAACAAgAYWTqSLORUx7mAwAA3BAAACcAAAB1bml2ZXJzYWwvZmxhc2hfcHVibGlzaGluZ19zZXR0aW5ncy54bWzVWO9u2kgQ/85TrHzqx2LSJpcUGaIoAQWVQAqOrtXpFC3eAe9lvet611D66Z7mHqxPcrNeIFBIa9rjlBOKwLMzv/k/401w/ikRZAqZ5ko2vKNqzSMgI8W4nDS8u7D98swj2lDJqFASGp5UHjlvVoI0Hwmu4yEYg6yaIIzU9dQ0vNiYtO77s9msynWa2VMlcoP4uhqpxE8z0CANZH4q6By/zDwF7S0QSgDgX6LkQqxZqRASOKQbxXIBhDO0XHLrFBVtQXXs+Y5tRKOHSaZyyS6VUBnJJqOG98vZhf0seRzUFU9A2pjoJhIt2dQpY9xaQcWQfwYSA5/EaO7psUdmnJm44b2uvbIwyO5vwxTgzndqYS4VBkGaBX4ChjJqqHt0Cg18MnpJcCQ2lzThUYgnxAag4V2F98Nu56p13+uHreH9dXjTdTbsIRS23od7CIWdsNvah78s/PWH29ag2+m9vQ/7/W7YuX2UwohuBCTwNyMWYGRVnkWwClhg4jwZScoFFulXYdRgsMwFzSYQqjbHLI6p0OCRP1OYvMup4GaO3VDDbngASC90CpEZ2LQ1PJPl4D3COUA0DHO5qomTN6uaOD3bcN132h/d2mllQI2hUYzFg7TCtMBfJy3ZxkpuuGafyUgJtnIIkhGwHk1grSeGD1y2kfPII2NMgkBXLzJOhUe4QdejlbDOR9pwU/Ree52TIBYOCSA3w61QRDHN9EbEV1G3hR81f+8pA/oPFwpHeor1N5ULRuYqJ4I/ADGKYJrzBH/FQNabiYwzlRRU7HdDtOBo3JTDDNh5GUUfUEWSoyQOl1SAcRo+5vwzGcFYZYgLdIqjCOlcO/zqXsAp1foRlC5tfOFapNO7ar1/YR2kbEpltCc41gYkqTkIPp0TqcxSDsMR0VxDkRTGWXFWxrfqj6dB8yQXLs3/djLWoA+YksNo2Scx37WgtNqYTotGtM1VQGMLckyJw8SDCCcLlzmUBYyoJEqKOaERTm9t23rKVa6R4hrYQesft9DJEy6LpwlOQdSYMchKQdaOXr0+Pvn19OxNvep/+evvl98UWuy1W0GtOrfYLp9cnOWkvlqf3xH6xhLdkm2rLLGFyraU7n4xWCyw7REf+Hb17N5ExcJ8joto2LoYXF6TQWt41w2H9TLF0FPYdyaKsZzG9j2yjEz/LsR0tErB26iXqvNybL1+KQPfluEauM17u7Z1S5mAk3riJg/OasETjuX2v+i7p1rg51v2P2m7n3oBdD17oLYDmkUxZvRgVfDsx9ohw/ucIuaeVle2jTta4O+8DduThEueYBzt3l5doZsnxzW89e08qlQQbfM/Es3KP1BLAwQUAAIACABhZOpIFvREU74CAABVCgAAIQAAAHVuaXZlcnNhbC9mbGFzaF9za2luX3NldHRpbmdzLnhtbJVWbW/aMBD+vl+B2HfSvdJJKVJLmVSJrdVa9buTHImFY0f2hY5/P1/iNDYkwDhVwnfP4zvfG43NlsvFh8kkTpVQ+hkQucwNaTrdhGc306RGVHKWKokgcSaVLpmYLj7+bD5x1CDPsdQO9KWcDUuhdzNvPpdQnI9vc5IxQqrKisn9WuVqlrB0m2tVy+xsaMW+Ai243Frk1Y/5cjXqQHCDDwhlENPqmuQySqXBGKCQvq9IzrIES0B0nq6az4Wc3tXp1x/QdtxwbGi3n0jGaBXLIUzy9S3JOF7a28OqzElOExD+ooV++UwyChVsDzq8/P4ryShDVXX1Pz1SaZVTQkPO6SK+c4RimR0/iuqK5CyBHkSOzlbBpad5670Hcl/9uY9pXLUST5TXg4VARU8ELFDXEEfdqbWZQr091mjnAxYbJowF+Koe9GSDfmK16a4JdT3uD7xxmfl3OU0PeVWiLmHZBuwjQ0NPWC7vmmXhuX5XeRFq2Dmld6en7aG/bWKPoZ62hz4LnsGjFPtj/KGpJXVlvmOuoKcrYK0gmT1mztqdOit5WtPwGu/5TtFhSpXBwlA4L7wEqlwcNbo2pOgopliyHc8ZciV/ES7ZPyNUJo4O9K7ZhlsrRo4ChjquCdHuaT9iOob96FIZNmT7s9A/rT1P0G7xmylDZGlR2p8lM504nh0T62QaDTNoT1o46Ae5URdySqa3oF+UEr6XJtoxilQIF4NVO1xj8DjychBHw0mO3SVD2Zd1mYBe2aJx6Jom1LW4gueFsH/4yuENss7oyjJibalY2Psk4+9N6SlcCwDTadE1QHtoLWUtkAvYgXBWT9G8eOxpsbENPtZut7iGDfrj6TQHHekBvJZ0m6JvlYMV4hkGCK82rmFGazm/hpElpnlZMPbdFu6nKNjL3TKj3gv2WKNwvRTcbO3HKbRK+nfyH1BLAwQUAAIACABhZOpIhFv6tL0DAADtDwAAJgAAAHVuaXZlcnNhbC9odG1sX3B1Ymxpc2hpbmdfc2V0dGluZ3MueG1s1Vfvbts2EP/upyA09GOtpH+W1JAdBImCGHXtzFawFsMQ0OLZ4kKRGknZdT/tafZgfZIeRduJ6ySVu6TbYASOjne/u/vdHc+Kjj7mgsxAG65kO9hv7gUEZKoYl9N2cJmcPT8MiLFUMiqUhHYgVUCOOo2oKMeCm2wE1qKqIQgjTauw7SCztmiF4Xw+b3JTaHeqRGkR3zRTlYeFBgPSgg4LQRf4ZRcFmGCJUAMA/3Ill2adRoOQyCO9U6wUQDjDyCV3SVFxbnMRhF5rTNPrqValZCdKKE30dNwOfjo8dp+Vjkc65TlIR4npoNCJbYsyxl0QVIz4JyAZ8GmG0R68CsicM5u1g5d7LxwMqofbMBW4T506mBOFHEi7xM/BUkYt9Y/eoYWP1qwEXsQWkuY8TfCEuPzbwWlyNep1T+Or/iCJR1fnybuej2EHoyR+n+xglHSTXryLfl348w8X8bDX7b+9SgaDXtK9uLFCRjcIicJNxiJkVpU6hTVhkc3KfCwpF9ijX9FowGKXC6qnkKgzjlWcUGEgIH8UMP2lpILbBQ7DHg7DNUBxbApI7dCVrR1YXUJwA+cBMTCs5bonXr9Z98TB4Ubqofd+k9adUUbUWppm2Dwoq0KLwtuildpEyY3U3DMZK8HWCU2QZYG5HGtORUC4xdzS9al1DNgzLpB/Z7vfnEi7lVyaUW02OFzz6Fo57fzWVxbM7z45L7pP9VdVCkYWqiSCXwOximDhyhz/y4DcHg8y0SqvpIIaS4zgDMiMwxzYUR1HH9BFXqIl3haFAOs9/FnyT2QME6URF+gM7xaUc+PxmzsBF9SYG1C6ivGZb/pu/zR+/8wlSNmMynRHcKw25IV9Eny6IFLZlR3SkdLSQFUUxll1Vie35veXwfC8FL7Mj12MW9BPWJKn8bJLYb4ZQW23GZ1Vg+iGq4LGEeRYEo+JByneDFyWUBcwpZIoKRaEpngfGzfWM65KgxI/wB7afH+E3p5wWT1NcdWjR81A14Lc23/x8tXrnw8O37Sa4ee//n7+oNFyU10I6tz5VXVy7yqsZ/XVQvyG0QNrccv2TOncNSrbcnr3ql+upO0rPgrdQrh7t1Qr8MesllF8PDw5J8N4dNlLRq065e0rnCSbZtggE/dbr47N4DJBguNa8I7HWp1bT60/qBXg2zpaQ79LL27t0Voh4N079XcJ3r6C5xwb6H8xSfc19T8fwh8ySA//SPNj9liDBFSnGdboyer67189j0rYf4kD/7R+9dl414nCO98qGyjffEXvNL4AUEsDBBQAAgAIAGFk6kjjgzzrngEAACEGAAAfAAAAdW5pdmVyc2FsL2h0bWxfc2tpbl9zZXR0aW5ncy5qc42Uy27CMBBF93xF5G4rRJ+h3aFCJSQWldpd1YUThhDh2JbtpKSIf2/s8IgfofVs4quTO+OxPLtB1CyUoug52plvs3+z90YDrSlRwrWtkx690DqSJF/CR14AySkgB6mOv57k/ZlojVeYyI4zosY1qd8VcNnxQyxEc782JEKgDIlV4O/vELgNgD8ncNA5WHuoTqeTUilGhymjCqgaUiYKbBh09WpW94wOzCoQf6ArnIJlGpvVR54dH2IdXS5lBce0XrCMDROcbjLBSrrsy7+uOYjmzjctMHqKX2aWHcmlmiso3MSzsY5+kguQEg55H2c6gjDBCZCO78isC6hl7B/Ioatc5upIT250dGmOM/C6NJ7osDHaeHndjHX4nIKtaom7Wx0WQXANwrOa3uuwQMZL/o8L5IJluiMe6vf8hBKGlznNDqlHOoKcLlbb9nXvfFBT/hRZT4g5T2gdepJF4EnSgCYDmrLG0jGtdNIuQmn7Z5YrskBifnEKWdUod47o/WeEsFI4XRfNeGimo245yOYbxJyumoxfbqlOAZUztAb7X1BLAwQUAAIACABhZOpIPTwv0cEAAADlAQAAGgAAAHVuaXZlcnNhbC9pMThuX3ByZXNldHMueG1snZGxCsIwEIb3PkW43cRupSR1E9wcdJaaphppLyWXWh/flIp0kYBDIP/xfT8kJ3evvmNP48k6VJDzLTCD2jUWbwrOp/2mAEahxqbuHBoF6IDtqkzavMCjN2QCsViBpOAewlAKMU0TtzT42ECuG0MsJq5dL+LpHYrZFMOiwuKW9i/7M4MqyxiT19F24YBVvMe0IIy8VjA7F43cYutA/AIakwBMqsFQAmh9AngMCcCPK0CK75vnpEcK8aNikGK1nip7A1BLAwQUAAIACABhZOpIsuC9bWQAAABlAAAAHAAAAHVuaXZlcnNhbC9sb2NhbF9zZXR0aW5ncy54bWyzsa/IzVEoSy0qzszPs1Uy1DNQUkjNS85PycxLt1UKDXHTtVBSKC5JzEtJzMnPS7VVystXUrC347LJyU9OzAlOLSkBKixWKMhJrEwtCknNBTJKUv0Sc4Eqn61Y+GzufiV9Oy4AUEsDBBQAAgAIAPeSU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GFk6kiIplZk2QgAAOk9AAApAAAAdW5pdmVyc2FsL3NraW5fY3VzdG9taXphdGlvbl9zZXR0aW5ncy54bWztW81u48gRvucpGgoW2AUC64f6c6BRQJEtmxiZ0oq0PZMgECixbREm2QrZ0owWOuRFcsglyFvkXXLY50h1k7RIWZJJexaLYGmOB8Pq+qqqu366m4XphU+Or6xDRj3nJ4s51DcIY47/GPZ/h1BvQV0aTAISEhZW95R7x7fpF81/oJwG1JBZvm0FtsJHw34NDcUP6nbkrtqFt+ag2UCdJm7gLlJxS4GxS0m9lBQYUxt1pVc9EBHJDciC+Oy41F41M/oSoPkhCZjm2+RrX8pyp4eyM7gKLNsBvrDfbvJnl2jdqU3+oGa91WnhXUOWJKmNlJZaV2u7TueyI9cRrjVbNWk36DakhoTqrVb9sr2rdxotCd6Gl22Q0sSXbdTsNJsNddfADUAjWR6oDWXXkS7rdRm04e6lshsOB51aDdXrdamp7lptaTioIeCWQIYsdfkCSqo0kNo7eSDXuxIaKsPBsLnDKm4rLdRt4HattmsOBlKttl/c/ezSy7Wn5p5OspyvCDzqgqOjPLaqR4Krt1gHATCbxFu5FiPItzzyofLzv//58z/+U4ljUsRvwpGYkqVGRCBzfD+C96riJRkR2tPhn6Yjx/5Qma8Zo/7FgvoMTLrwaeBZbqX/+yhCYvvzIOmGBEVwD9aC7NV1xE9eWKwLohaec6AF9VaWvx3RR3oxtxZPjwFd+3YuM5fbFQlcx38C7tplR8FnFblOyDRGvIx9uMuf/LAVVKWQcPPamD+5kK41J26isSZ+CuD2Kl9fkQPoxgkdJqBynT/noCvrkWQd0JX5cx7jg5as1zr8eR3EyFcG7BJP8sZZdtfakiCrJCqKZ1F0tV4VjadVQB/5Ymdxrzv6GedSqDH+I7ewxp9cID5BrjCXl+JlE/NXDxjj18Na0vNACzg3XVxikhA5GcyU8c1E1j/PRuOr8WygXVX6SpSViKfl941292u91f6hV41xOSUZN/JolJWFhLBWLZ8s3ZyORzMQiEczHX8yK33+d2Ho+NYcaTqu9ON/FBYwmeK7Sp//nQd6O51i3ZwZI03FM82Y6WNTrMsIm1it9D/TNVpaG4IYRRuHfEFsSRCUZycgKHQdWwzwku34a5JDnzq+kTV9NsWGOdUUUxvrlb5Bg2D7ByHZWrMlBM/SCpHthNbcJbZQCyEixnl5Ae3iFIbgD1s6wEk9y/Ev8mifyveafjUzx+ORMcO6mlAqfezbSA0srqm4oKls4CnICCzYrd8Gn4noExKQ7LqFhVxrV9cj+DW5IdfO49KFX/YGayYYXDIhfg4gBA6eQtQZxv14qvI1BIXIQisrDL/QwM4ETdp1OWRrujKG0FTMlHyTi0lkg+MdfwGhQxYsh7wbbBjyFZ4Nxp8gxiE3xwVB44+Qkh8Lgj5jA3IIGzlgunynXck8I3gaJgmS5ODC4vHubpG1WACOr+bGoesQKHyFIU1ENoYXhTUZ+MdbcKQmj05keyQYFlu8PTobAqYENmxzOXRBGVKwyqPrx1vtz7OhrI2wOoNwU8f3M1NUSa7Us7bIpwxZ9sbyFwTNycJaQyZsYcx2bDHGPS9M+Nva+QlZLK4/38WlS1fxp+/eYFKm4B2xDI7IoAyOKSv2mna+bPEM3mgIj/WTVuRZgDebYChYl6fa+Nu4KHS8tRtV6W/hqGfjijrrVTvev1753fYLGGNEJXigQUUbOLQQCMNOzLcc2DzdQkBNH4K6SVTPoeDze2ghAfo4lqFT9A4xd7ByGUPuYEWLibjHA0Mz4bB1T+b89pEDLHI18tpxf/M7okvgGv6cqnPyQOG85BJrEx1kYO8S7s/j5dRRKbO1mJo5AsN1kPkYBRVIdR2P36Hyib29wclSRLtBZj73dO3aIrtd50nsCLDOa4+8PIc9BNQTVNcKk7iONqU/vdOQaIrTSO+k2AHiOUFz+yqVn+/ymIHlqXI9U2RdwfxGwfPZzY+D7OBrMjKN2UgecAmQJp7FFkvYhR/4PS+/rOhGoOKhDPLiyRvEChbL//79X/nFHNgTUVFM/WNROZD8vGriZ3l/0Skj4V9zyDHlQRYqXnIC4wtVAs1/vzI1CNBvcmWxom3Jox7/xJVLNaRA7EbZNGXl+gayxBBJQdcBnAULCrmRpx+h8ImzfqV/YwVPUDhNSt2igsTK89hkhW3YX3HXzHV8UhD+7p2IT97UJjNZVcXdH3LUdRZP0fZrwwUm/syHXPpYRJ5yLetQnQ9EEtthxWWKzS2pWlASovd9Qdgc3eueCfsPKq4FNZxlvs/4LKDuhH/ZevkpFxj4hzgI4z4L+JU+eUtzhEv6JfZd/8FyQ2BLkw5ZJ2DDhB8WY5FZ2iH3lOeOnZYbUw4Z76gL+4ISTSfNnx04hCnKQHz6TRnzTHphOVyz4qGU/BT1EKCTr+wlIEU9BBh8VxnDze4l6nAoDU0+yA2sIE3P4z3gIb6oUzFP8pbl4RaM+IfZMLVQMSHL6VGb9MXuaDoeiROa09IGV09Y3POfDzA3HDPfGoysQt53yND38Vs9H8A95jCXnI5uMQ3IwfSs+OuxDIidcSwFovbB4VJEVMS2K/KhAhcRa7HklT6soFjGhwpXGzVlTuFWST3j5awQ0hPlXFTzFE7M4jzQ51W8GIRGyX4e1Ku+WKde9ZyDerHY0/7z196cBBhCwCFJaGZpae5l8iXsThxIE5bYsSdG0wLYEmT7cEVKdKUImbASp6okqKKX9DgcLZnjkg1xY54UIbU256ffCyHJzoe2zEbkgaXLSEw5mgMpthdJEFe6fSgelMDUwEmYuJEdxUUjxbYdZs1DMfsjpSrZe/ZZfWQ3Soo0j/ZMfabswO3VI7qA99Ty96rpbRZK1JHGao5uK/p+QVfbH8qma9l0LZuuZdO1bLqWTdey6Vo2Xcuma9l0LZuuZdO1bLqWTdey6Vo2Xcuma9l0LZuuZdO1bLqWTddft+m6F52z55pSkKfpmjI9V891z1+g5boH/VY7ruKyWbZcf9WW6+uqfnsd1xhUtlx/4ZbrmaT7f+65HtIACvJO/m/u/wFQSwMEFAACAAgAYmTqSO+PBMGnGAAAi0MAABcAAAB1bml2ZXJzYWwvdW5pdmVyc2FsLnBuZ+18C1RT19YuHnvE66lwentaqwbSXttaHy0ipohAose2VKtSq5Aihl0P1agIUcIz5EFrb+0DiFURBSX1WqQlkC1FEnkk0VKJEGJUDBsIEG1IImxCTEIeOzvJ/hM89XnOuOfef/xj/P+9MAYjydrrm48155pz7qzM/fWHm+Jmz5o3KyAgYPa699/5KCDgj0BAwHTazBm+kc6vaw75XqbRP4r7a4DgGm7E9+EZ6pqNawIC6rl/cu/4o+/zf9v/fhI9ICCozf8/TUb78dOAgLUvr3tnzda8FOMghX/OkSAzS14HCsNW3/368xfN7+g3vBq6Z/cL8Npv3nyj/t03Sl5cfGzrrc9/+v4vZ19g7r4SuvuNvzbuCe7v39b9l43PV2zrEzRGYHmK0kaovGlh7i59MwlwLiuwSxxtKxqgy2BuztCBxhEVGRC7RslShq0qjDXSbyBh+QH+v4zzwlsDCXRg0N7udNEwO00XPd0/vp+WSaVQuGCYeOIjZPXk1PH48TpIC6eB4kTi5EBh9/C4q8Sd9Ixq/jT/55UbxwUm5y9zJB9Knnt4fXT25OSYl7RL/K+X5r4ETM6+dsk5a5LTjHby5OyIZZI/+N+c+sz8gu/ldkkY2/wt2SfATVWuxHp6ybrO5MORr9DWZke8PokovKfE3EoyKLb3n+5494hX2jo7f0GN+kb4JJkvfNew1oiG929WyOdvHiwpmST68vs3t2ZHr7qPf3ndFpXx7n1xPn91Y4LobCrTb6+ZR1Yk/G8Bvxy0F9OY2lHEwJMeD6MVILoyEMB++VPYQL4CNgI8qYC7uUMGKhswnLpHS0Y1YAZjexXKvFm19QHtU/0NSmKBTZArhkdPm5gGSoZGwjI8B3LLkeZcKTqYm2JloJABVHPry7gc/UmqALgG0PbGshvZ2ABdOejjNDhxcb0D+eGDn5pDQiYXePXKKlwK/USXmSDr2FlcnzbWCpkJeCmxvS5ZJNDYJ7rjpeZmpn2PtxxUArTFmspE2IFk6xqo5MjYDJakzr2t6gPwAbGLmsyZlAUwlWg9GQ2yxG6WhBh4ayxFBqXDSefRGxGHrjNZXsYWxH5hmzReTR0emli5LvvhGnmElbbmGT0s+CQfNlzUy4MLmBSg24XURca+RTJUvjrJ5NK6cRHh88S2PcKQ+C223ooU3ulUJkV5lcIznZMlvDp3ktSmTGlsiTbNfmtLPEXa+mXv6AE4bejIp5P2WtnhEbbLPZxfF8s1IC+wIsyQdzKMNEsLu5Ia4bg/D/hkogkeWR/CJ0TPRLd/cRGU6cnZSmnb5X22V8XYTvihMo2p6JGdCF04Mv7Qk7Z0vpId22b7emHlxdANVsi3COzoC4Jwgk6u1pCxbdgKSaKF9bMNVXkdfa5VfFlCj+z4W02jOVlFoN+f79yyyGbtO3SLsHWc85c1QvwmekDdl9CY3aiG8NTo27uUsY4BG7wEIfa5PHsxdCnJtJHLr+W+Scn8v/fO/6qA6zaxiWUaVWu8dtUHYeIsmwnzmi5dHnbksLkGB4P8yEQ8ZsaTwVZLp8oXkXIMhCMlW9k0gyOPDeY+5ENBulauk9FcKWBGnGwy3vy5uQi8ufPvjnPwLS0/a+59D7v2vdy5mPLeffIRd5dL1pd9dz8QPfskZOKuY9DEdkzufddREnI0kjm6hdfs8oW+/Ybn6L+TYPDbIZBlTKPlndAZlGfWr1qP2QAs23aDy54Y9Zm/iuQ6S2q2XiXe3wZzs2KvOssXGDSeQQ0leHVUkG7mMak+YiL0vaiPdNAR6fq4N6QyC7oYS+GM03ktMPbxVakBGYOY6mqSZyQaFEc9RiethKTOfLkz/O6OmOl2OeC12JxLQqpsnqzui80h1GrTY7NJuct5SHMYIPUkHYuapfvqmJ10djlPLBo6Lpz+keRNvHSII34zsBrHduDDODweemUOsJRUOXHR1hWh3I7hZ6mpreNyqdZhGSM/IHs3AqBPdAC0eYcyTymm7Sk+gzhxcWSkVnyMlsyl6GSKNYtk1bgEepHizCIODwTwYTxzuS7VklqnLJPG39Ru83okZdI2h2Xlo5Kmc/Qw+wvF5hUaoWduLeK0nZ1lSeKj+OTDbSMM4d6gWgS1eZF6q7W2niDn1leyKmjJYVR47mc3teX3zfkcZPtemyZkP7s6qArp6rZ19RgbPizDfSVcsDnoB7XI8NWFdoiJGbkvXC2zZidEXdejGbyECrwvGH3AXYs4IrGUXFLOJx4eTo1pz3ROOtX+GZTqEjBqXwbvRvM20n9/Wb5mtyevsM4YkUzf3gnpCi+wi9YcT+1mZ3XKNCuW6VDD9ZY344b2HD4SqrMUpLLwCTqHbN5uESZbW/q7y20KAehjHfVZQNCatDf6sa8Kcd9kbui8IZz3gdUXe+v9YtHkIl1qInLAkg1rxwNr3PNEPICBS9aOuloknfUE6SFL+iK8iIU+8K/TqyT66ye1u71vFOLWdzP0o4xdad4YiDCzyrisgqtwAMoeOWBlQT4H+RsZWdpD6BXcyWa1epa1EIdyijrBRtcJtUMuM6Seoz63nkZGcpdLy3qu9o/M+PhRDpcaZvQa7zVwzsE5K/pLTiVJMEZyyfdRVwXUbn2qiGQiJLfdZfDcvWm7O8uguxU6qP7LvgR2lwe2aNOlevdL6GeJjL90SquRXHqHVI7E/uwJ3RA5+/zvu2pVNrN0Yvcx5c2hoPNq6jFaxGSQPrWmzJzAcCdPH9vYlrbr37W7/wmEMVJVJkjJ15VGS49m/WopiJFCLQ9zhMAXtgrIGrc+EuS9EIjb8kS4+k8em3+5xQclDNscjnkOWYq2SAtssNQLk6X3/iQNiNFbCqKk1daCaKms+hGF5wBM82jHQl4r47evFxYe7DSZ3Smmmodhlmiv55amzt6/FBEPPZQgK79nyfYvH59Z892MlecED/LlGf683YWpo49O+Ox1z71gbFkg2UM39DY/IsTe79dFXWPByZrfviciHfHHsYEo4eOUjphtvUVg2U/8BwXA3ZoZ5Z8yY9/WwjufYDIX4CqcjJNPMGiHUiMkKeemyE6RnSI7SbbgsNmWikd7G0fTCzBLGGZ5needqNbkqb3mo8Gsu2t1MO0ID56Od16yySNZEhSxLo0nIsPz8bmoVzrxgTQrHXPFvftIMZcwe0WHk7HPl0N5zl8XCrAh9wjPuwexi5cGdtcRtg2ZDpf/PGqL7LiczaqsIALepHGbsmGfhhp9MYOkWYR3DDwtY/ROpqea46rmg0zdEkg6BP/Y6wlRl5Qhz97QIKc1TaFvQQ3robyTUqVMl/rzKN2QajEiQvdK2IaGZ4mJJKqEjeb3qC3ZiNDWWAuFIRLkACQbYpivzAGJaJ8yhbQLOyDiqtmtoi3/QJMiEJ7LRzfXH02Pk12YoVjKUUC63Sczr3fdsZSSU5q8OCR1ukXHpLC9S/FSD25RoJIwy7C61XNjBmxO8pbzOMU/LErmVDJ30dgSJmar7+EVdDgAU0tIklXHZLKLmF0MliSenY5EQbBFt7c3VvS0nUOHqZKMuCvrhJWvNdeGR8gBOk7R89JJ7c6SUjh160FjStA5WCs48zYgaIfc/SLSt4S4WzZDx+YsTHiBLd2HRfZKWj1M2IbYPkVgBuYx5LdkPVJaq1YfLQJl9pwSUAV3+1J8adQ2AQRSj+u/Lwc1Jcdglt0SN3u4YRMUsQ26nlQMqqEqI696L9qYYGpg5aP1EGx1JMCsoU2UB3nor2TC9Ve1cH1spxZOlLwZpyJcEjia1pUIkK4+3A6rQ+Us147ZDb9kYDFw+FEjug+Q7GGKR5SOHPgp1zXW4QD6vQEvm49GC4eE+IU+7S9ne4icZ9YE1SCZwnbFTk+aJ+1DBT7qsLJcUcY3Z3s+Pmgb68XthSApO2PMFR6IZNfy8C2l3CTleUUZhBoMfLY+jR0Lw3LRTvU0p/HmI4ktYfrG5ZJQ9cEiEFl6y8j9w9V66zlqTo7SuZ0md2iCTkVt0t9t6pTVha+Q3TCaytyMxKgsARhGGrcbpAKZAYZS6e9QuEpuBS81YTa46FC3Oy/qQgbmuFpPAHg0jYQo/dJG7WezaP/I0p8ydWbVU8JUmG3Ls5+y2C6meMPTSz4XCPsHftwOyW9NkZ0iO0X2n5DtNJdqXfV4tN7Ci5b1PHItFhk+qnt/Ou6Dx7+P8GVNWeeZGSuPP14CpzDN7yrZ//Og/Ikq+pzEUgpu96VU/OK4+bfNxzVqJJb4H3EDsMijAjwvBC5M5z/gvWmRrInmq61xtxaSkI5o7Icq6JGLk8tBNk6NTI38iyO+mkjjbI8UVBaMN/Gplfn6/j+Fte43vBnpOKlk6kd/qq5sZjhaNCyj3ajOHbLc6wRRtqTEqLVCFd4BxFBw6ml6oozB5lCAx/EisNmW0t6+sDLvN8b5Lsc6JLOkPrjBvWqc+sYgkXgIKgPYiEvHMjEN0abWibzEh1/B+9PneC5TMc0yUs2TWFugivZ25rl9xNc5g8IQIv3q9rYx79wqhB0pThez0Xr6n1NMDSkp6aT45j1MhbKhsq/lvR6jls4cYg/YzJZ6NRYrBFC7mZv5yN7yVyNrOPq0ksMOy9gNpj6N+BbHfUmCW2rtu4DYcdEi5TcUmvxypMbuPwoonkYAUkClLAYda4BMR7VUXwXIYp9iqheT4nwlXwkTG01TfrdCI5QcZ+YX/wibkTQvUS6rU5bx0orBqNt6OZzW5UgCtGe3P9jr+9ffL9sJsiu4+Q7le3Wdl7OKj0W9r0frzMsDB4yry9dSfSorHB0iMLNVoSw7qLfb0ooUFpbVWtfzUjm3w5E8uAJnWN3s+W4mwk67V9cO+aSw0I0kje8+f+8Tyt4yZ8/+2rG8NVEXsZ7+Q9e0iMAeZj6t+HTa8ECimKihovBeD5EUv62OKw071IPbCEWkQldbWG6XWyX7mBcG8MJMsaMPI1i17/5EuKUdwi2ApN9wwnRaPnaxx0W2Oc7eFRIyBRadOw9xGbnLrl7OQrugdNiBFPXgWGTV/uYw/FGAyr5m1EJQKTZ/WC2qU4qwfnzZI1/u+4s2TwkIA3zlKxGHruwU183bDC1rrlxTrtvfPGPAww3rlaR7ZhYyo+RrIkgyrw3ZoCLUDq2QCJQNQws10nmANTU9UMUccFnHZdBSaQ/hGQPvQLQ9Q9rudtnXGs9+/LgVWjRmQuAVXKjjZ1wkJEczC7vuhB/qOHZ22B73Yu1lgkaIHZgR9aXAoSbSs1GXOw82tI5LvzSafOUrV0rssWvrLNp90h4m5rt52OgzPuyaZ4Vs4Y6DGUFXUK71R/Ljvh06TLpYlfqEwxeB/eT/85HQLCYFu4KxIsUpXPYTFj9mzkYBq3RE5wZR2Fz78LTlNV8yPb1cMrSiNgOgMVnMJzaxI1oyJGGhjI8pykzKAngjqKxk2ftgqLq6ktHJfTXv1yfmB7u6oBHdnJS8Oy4d4aLepLEJcinS2riGh8ctx3xJPWfcbDtJrWxqzoZ7bKA8p0h1lvzEZoj23fQcmK42E1ja+ZqL7JZQ8RNO0SSDDL5YNeqPC+wo/wFfMcjNe8rTG13BaQmgsn7yfMgbnK67W07TlNQzJmqeClcIXtHJ6ytvG7VTRUMTrrE+Kk8cClhPnmdceDq2rcp5nJXCWcOaGpka+Q8b0Tk7D3jaSO6205ybN+H/P84bpwBTgCnAFGAKMAWYAkwBpgBTgCnAFGAKMAWYAkwBpgBTgCnAFGAKMAWYAvy/CtAg13LHu5YcmdBb3tv6YBRw/zYHlGAek+Zk0qsjmFx9OPJ//X6ueSkEcP4yR5DCsqmi6d++SqFovmidrVKc+Bd7GwNuP3v/sDKA+skks4CV0//l9sjL0V5UiqGTVwtFx//9BB/ItGkeIPUYaYCnj+fpUx0iue/wAbQRaGFYOhbio5BsHVQGUNliFW+yRfT29vECpscFSdm2IYdEhIvBJyA2PUTx3O8svXZHIoO4HLdWdwn5UQ62uKwxP8Yzf3seqhEZPW4l5laVSSaqIsVef9cpyIZFbLg/juS6ESk+bc33IgaNU+PdwnPdotDUXnqHLF0jLMW6erQSREEbsgltrgKPgdGt+U70G30DtwBDNRpvFP5WsqcoX5kR6GMfmu2IlRAzlAyKBRZ4Y4L/R1wt3vkZ/mLohRqRabA5G94Iyu+8DfDWAq4zeNcZGHBwtTEWDoqjWDlWHnKSl59aqPiM7ml439+lxdDurzSVSfWoXtujtpjeDSpHhDaLnbVENSlBFldOSmO73S2naBqJJlk3oDzhGMvxr9HmLI02jcCMeauGpPwps7bzuaUcRTif0ZUYlKtadlyZNRCUgtSP67Tm2xaOw3j4pNLVdZkADAUfi7pgIPGZUYFWm3JfsQg+gDh2xD6/StZlbNjKuRfIOY/bX1bhLTnlirIoz6eMh5Zx9DYHsl0Lq81FCD22JcTPfGs79HwdJxZNkd3EmYTT+zfGWG3Go9gGOzaW+UMX4DibJ2mtLC2fPjKPRP91O3cdbFobVIFS6/WmFo4w0hMSZaMPyxFHFmNg3g4RWMAXhyhPkGQNar8/hX5htk2re6WWoU4kNuxHu9rWB7HhvtJTgE2ZUQyiryz3KXFiTyw7Cd/AcK/IGJrIHV5DkomJGS5X6Ds2T16QyuDvn877uAgM3j17h0ottGuhxKAMJKcNVvNdVMcyGTSqXaiFxXxipN+P2/7GZK1Om8kfEg5L17O7UzPzFLzGJE9t/LUlnKxLOfeGvF2Qzx1v/GEPGgGILGYYUMfDhno93CPb1sxD+j0h+deVB0Du/X6h1sbQfmezKUVjf9lnmYPNZWbCIZUt4m+OzOvJ2JmzO0nfHAhFpPSSwzBvo7fh4+lpJRWI8jWZmXAYDH+bQ1mgs7Ms2n1xClyMyNSAXy06J11QzSxxF+STgG/v9xXV7fTJG/Vp3Wb4dZSjK0giZXxCc+W1Zls4sBtydc9LhtSZ97bT5NQKAUTDDiannaBw1d6G5LV7JESO8UuF25AiJp722TdVsMaRIjmeEcD+UOXQWiCOByKHtd77ZT7R0aSkeOy+/TOfpgSXACLWBkm8hI0e+MjWNGmiF7VL9ueoHKmdr9jODaFDjpQCm4psatWPpzBGqiJZraN0/0aOWdpOvj1WY5KRnAdJF60hXtfh5kpVOcuYBrSwNxC12aWgXGQAk4hoNhbOV/rbue+dfwn4rIEvwUNflXv0NK9+PoiJNagYxkcf9u04XQMgMlW0pUtYaPNWVoY/2By64px1imLzXOwP5n8QdJ5PwqykMHwD+cHVfqdfMb5aRAOwQyyh/3f3o6zCSB8PMnL2mRoRTQYZOYX8LQ8A267uIMT1+H/xNervNFAFkpyXW1pNLFOL6yee6ydY9tKOHYkskl6ZT0nnfLGaDehMVkhlIGFIy1CkRujxfPSAVLO1jsaCR6kcOxUM7HH3HY1ErsYRMz0nmPsk8bb6QihBw/UJkYhYAatjUVyfOzhdl9rDKVwin/a2phI7U7eUMw57UxN58/2G3xEuGR+OSNZYKx3HDqa9hq8wbWEtvZ3tswOxJRvFD/YfJwX6Ya8ImE01rgN/fLgR5itJmNvGff7H93quxbt/jd/uMeMxs4rk1ZIsJxD/0TyMD7usyAyokwDjcb7FrKX+LMjcOuh96XNmPvps71INFQ0//sCqULE7eI9OmTfI5SPgKkyhcSsamfmYHfCoALFLB3h1mQPaG+TZJQN1LnYT3udcUVv/rkL+bi3c9qEnX8h2VXNcLmmNJCSRhHTES/bUyqF0vPVOMMc5KuO4ZZqJlaHBqt6rgzWmMnQzi1S59oHvwf6W8/F5CVsIPVUeLXs4jv0DE8eV7N03nKFyyD0/SvDKM64Bf6oI/tac3eZknKyp/64lQRPmOOtixxx6RI1RWdCwX41slIf63scM/T4xFcVfX1Xmxj2yhHj37UA5drvHpx0gCb+lk6MiA2c/HGvKV1IOhnK5v7N3OmWkFHa8pNRC/13pJpPZZsyboY4akDf8NtnjEbwRPZBt8Xf4kn0ZVwoEFcT0e70mzLtx7YJctImHNllQHZvpgQESbLzKPc07+3eF5CwuSJNF9F67k8J7wfGt1Pkt2VSgQTu/azzCVTh+Ir54D5O4dWEA9lXJKGpdMyzr4lJYmybdccSXNumkg0bcuCHpAOAZJYMcOwy6O8FjqbDlOy5z2BWO9DJ5o6mTWb0M9k3PElDPn25bpPxGHk7geNO8cA8Cs/M8xRpnMcwJidbsypssCRYvLAbLfuvmeSdUqAbz8pNFGYOvAWU0/pA/YQa8PPefFQp5Mv/TCCz3H+Rw6vVcKJfp02aJZuZkgbEnM5clw3yrcpz2zGRdsKKpRaJdbBm7jxa9N17XZ3OWe3wpP/73R0lsHK/lR7ZDY345/P3biZLnJy80+p9F4cEEAm/w63hZSFLAOM0/vO7dTe8I/vrJ5/8GUEsDBBQAAgAIAGJk6kgrC8BtSgAAAGsAAAAbAAAAdW5pdmVyc2FsL3VuaXZlcnNhbC5wbmcueG1ss7GvyM1RKEstKs7Mz7NVMtQzULK34+WyKShKLctMLVeoAIoZ6RlAgJJCJSq3PDOlJAMoZGBujBDMSM1MzyixVbIwMIUL6gPNBABQSwECAAAUAAIACABhZOpIDmokTmIEAAAFEQAAHQAAAAAAAAABAAAAAAAAAAAAdW5pdmVyc2FsL2NvbW1vbl9tZXNzYWdlcy5sbmdQSwECAAAUAAIACABhZOpIs5FTHuYDAADcEAAAJwAAAAAAAAABAAAAAACdBAAAdW5pdmVyc2FsL2ZsYXNoX3B1Ymxpc2hpbmdfc2V0dGluZ3MueG1sUEsBAgAAFAACAAgAYWTqSBb0RFO+AgAAVQoAACEAAAAAAAAAAQAAAAAAyAgAAHVuaXZlcnNhbC9mbGFzaF9za2luX3NldHRpbmdzLnhtbFBLAQIAABQAAgAIAGFk6kiEW/q0vQMAAO0PAAAmAAAAAAAAAAEAAAAAAMULAAB1bml2ZXJzYWwvaHRtbF9wdWJsaXNoaW5nX3NldHRpbmdzLnhtbFBLAQIAABQAAgAIAGFk6kjjgzzrngEAACEGAAAfAAAAAAAAAAEAAAAAAMYPAAB1bml2ZXJzYWwvaHRtbF9za2luX3NldHRpbmdzLmpzUEsBAgAAFAACAAgAYWTqSD08L9HBAAAA5QEAABoAAAAAAAAAAQAAAAAAoREAAHVuaXZlcnNhbC9pMThuX3ByZXNldHMueG1sUEsBAgAAFAACAAgAYWTqSLLgvW1kAAAAZQAAABwAAAAAAAAAAQAAAAAAmhIAAHVuaXZlcnNhbC9sb2NhbF9zZXR0aW5ncy54bWxQSwECAAAUAAIACAD3klNHI7RO+/sCAACwCAAAFAAAAAAAAAABAAAAAAA4EwAAdW5pdmVyc2FsL3BsYXllci54bWxQSwECAAAUAAIACABhZOpIiKZWZNkIAADpPQAAKQAAAAAAAAABAAAAAABlFgAAdW5pdmVyc2FsL3NraW5fY3VzdG9taXphdGlvbl9zZXR0aW5ncy54bWxQSwECAAAUAAIACABiZOpI748EwacYAACLQwAAFwAAAAAAAAAAAAAAAACFHwAAdW5pdmVyc2FsL3VuaXZlcnNhbC5wbmdQSwECAAAUAAIACABiZOpIKwvAbUoAAABrAAAAGwAAAAAAAAABAAAAAABhOAAAdW5pdmVyc2FsL3VuaXZlcnNhbC5wbmcueG1sUEsFBgAAAAALAAsASQMAAOQ4AAAAAA==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极简绿色泡泡通用PPT模板"/>
</p:tagLst>
</file>

<file path=ppt/theme/theme1.xml><?xml version="1.0" encoding="utf-8"?>
<a:theme xmlns:a="http://schemas.openxmlformats.org/drawingml/2006/main" name="www.2ppt.com">
  <a:themeElements>
    <a:clrScheme name="绿色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900"/>
      </a:accent1>
      <a:accent2>
        <a:srgbClr val="7BC043"/>
      </a:accent2>
      <a:accent3>
        <a:srgbClr val="009900"/>
      </a:accent3>
      <a:accent4>
        <a:srgbClr val="7BC043"/>
      </a:accent4>
      <a:accent5>
        <a:srgbClr val="009900"/>
      </a:accent5>
      <a:accent6>
        <a:srgbClr val="7BC043"/>
      </a:accent6>
      <a:hlink>
        <a:srgbClr val="0563C1"/>
      </a:hlink>
      <a:folHlink>
        <a:srgbClr val="954F72"/>
      </a:folHlink>
    </a:clrScheme>
    <a:fontScheme name="模板">
      <a:majorFont>
        <a:latin typeface="华文细黑"/>
        <a:ea typeface="华文细黑"/>
        <a:cs typeface=""/>
      </a:majorFont>
      <a:minorFont>
        <a:latin typeface="华文细黑"/>
        <a:ea typeface="华文细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2970</Words>
  <Application>Microsoft Office PowerPoint</Application>
  <PresentationFormat>自定义</PresentationFormat>
  <Paragraphs>344</Paragraphs>
  <Slides>30</Slides>
  <Notes>30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7" baseType="lpstr">
      <vt:lpstr>华文细黑</vt:lpstr>
      <vt:lpstr>宋体</vt:lpstr>
      <vt:lpstr>微软雅黑</vt:lpstr>
      <vt:lpstr>Arial</vt:lpstr>
      <vt:lpstr>Calibri</vt:lpstr>
      <vt:lpstr>Impact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1</cp:revision>
  <dcterms:created xsi:type="dcterms:W3CDTF">2015-11-13T02:17:00Z</dcterms:created>
  <dcterms:modified xsi:type="dcterms:W3CDTF">2023-01-10T07:03:44Z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FAFF34C233774C708A4269F886A6B869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