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882" r:id="rId2"/>
    <p:sldId id="664" r:id="rId3"/>
    <p:sldId id="912" r:id="rId4"/>
    <p:sldId id="959" r:id="rId5"/>
    <p:sldId id="960" r:id="rId6"/>
    <p:sldId id="961" r:id="rId7"/>
    <p:sldId id="962" r:id="rId8"/>
    <p:sldId id="963" r:id="rId9"/>
    <p:sldId id="964" r:id="rId10"/>
    <p:sldId id="965" r:id="rId11"/>
    <p:sldId id="966" r:id="rId12"/>
    <p:sldId id="967" r:id="rId13"/>
    <p:sldId id="927" r:id="rId14"/>
    <p:sldId id="902" r:id="rId15"/>
    <p:sldId id="928" r:id="rId16"/>
    <p:sldId id="929" r:id="rId17"/>
    <p:sldId id="930" r:id="rId18"/>
    <p:sldId id="931" r:id="rId19"/>
    <p:sldId id="932" r:id="rId20"/>
    <p:sldId id="933" r:id="rId21"/>
    <p:sldId id="934" r:id="rId22"/>
    <p:sldId id="935" r:id="rId23"/>
    <p:sldId id="936" r:id="rId24"/>
    <p:sldId id="937" r:id="rId25"/>
    <p:sldId id="938" r:id="rId26"/>
    <p:sldId id="939" r:id="rId27"/>
    <p:sldId id="940" r:id="rId28"/>
    <p:sldId id="941" r:id="rId29"/>
    <p:sldId id="942" r:id="rId30"/>
    <p:sldId id="943" r:id="rId31"/>
    <p:sldId id="944" r:id="rId32"/>
    <p:sldId id="945" r:id="rId33"/>
    <p:sldId id="946" r:id="rId34"/>
    <p:sldId id="947" r:id="rId35"/>
    <p:sldId id="948" r:id="rId36"/>
    <p:sldId id="949" r:id="rId37"/>
    <p:sldId id="950" r:id="rId38"/>
    <p:sldId id="951" r:id="rId39"/>
    <p:sldId id="952" r:id="rId40"/>
    <p:sldId id="953" r:id="rId41"/>
    <p:sldId id="954" r:id="rId42"/>
    <p:sldId id="955" r:id="rId43"/>
    <p:sldId id="956" r:id="rId44"/>
    <p:sldId id="957" r:id="rId45"/>
    <p:sldId id="958" r:id="rId46"/>
    <p:sldId id="968" r:id="rId47"/>
    <p:sldId id="969" r:id="rId48"/>
    <p:sldId id="970" r:id="rId49"/>
    <p:sldId id="971" r:id="rId50"/>
    <p:sldId id="772" r:id="rId51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4" Type="http://schemas.openxmlformats.org/officeDocument/2006/relationships/image" Target="../media/image8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4" Type="http://schemas.openxmlformats.org/officeDocument/2006/relationships/image" Target="../media/image8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4" Type="http://schemas.openxmlformats.org/officeDocument/2006/relationships/image" Target="../media/image108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image" Target="../media/image12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Relationship Id="rId4" Type="http://schemas.openxmlformats.org/officeDocument/2006/relationships/image" Target="../media/image12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image" Target="../media/image131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image" Target="../media/image13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E8721B7-A38E-4774-AB5F-EB595511DB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B772AEA-F7EF-4A67-AA9F-3F0E8DDC31E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248A9E6-2FC4-4A43-BBDB-B7B812F5F6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A4EE720-DA1F-4ABE-ADD4-F6B375321A3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2.xml"/><Relationship Id="rId5" Type="http://schemas.openxmlformats.org/officeDocument/2006/relationships/slide" Target="../slides/slide42.xml"/><Relationship Id="rId4" Type="http://schemas.openxmlformats.org/officeDocument/2006/relationships/slide" Target="../slides/slide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51206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要点透析讲练互动</a:t>
                </a:r>
              </a:p>
            </p:txBody>
          </p:sp>
          <p:sp>
            <p:nvSpPr>
              <p:cNvPr id="11" name="五边形 10">
                <a:hlinkClick r:id="rId5" action="ppaction://hlinksldjump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6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3" name="燕尾形 12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4" name="五边形 13"/>
          <p:cNvSpPr/>
          <p:nvPr userDrawn="1"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Unit3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__8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__10.docx"/><Relationship Id="rId4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6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emf"/><Relationship Id="rId5" Type="http://schemas.openxmlformats.org/officeDocument/2006/relationships/package" Target="../embeddings/Microsoft_Word___15.docx"/><Relationship Id="rId4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emf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7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6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84.emf"/><Relationship Id="rId4" Type="http://schemas.openxmlformats.org/officeDocument/2006/relationships/image" Target="../media/image81.emf"/><Relationship Id="rId9" Type="http://schemas.openxmlformats.org/officeDocument/2006/relationships/oleObject" Target="../embeddings/oleObject6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8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8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7.bin"/><Relationship Id="rId3" Type="http://schemas.openxmlformats.org/officeDocument/2006/relationships/package" Target="../embeddings/Microsoft_Word___1.docx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6.bin"/><Relationship Id="rId5" Type="http://schemas.openxmlformats.org/officeDocument/2006/relationships/package" Target="../embeddings/Microsoft_Word___2.docx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package" Target="../embeddings/Microsoft_Word___3.docx"/><Relationship Id="rId14" Type="http://schemas.openxmlformats.org/officeDocument/2006/relationships/image" Target="../media/image1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9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9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9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9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1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0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0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108.emf"/><Relationship Id="rId4" Type="http://schemas.openxmlformats.org/officeDocument/2006/relationships/image" Target="../media/image105.emf"/><Relationship Id="rId9" Type="http://schemas.openxmlformats.org/officeDocument/2006/relationships/oleObject" Target="../embeddings/oleObject8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0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0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3.e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1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6.e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1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9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1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2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2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2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2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25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7.e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29.emf"/><Relationship Id="rId4" Type="http://schemas.openxmlformats.org/officeDocument/2006/relationships/image" Target="../media/image126.emf"/><Relationship Id="rId9" Type="http://schemas.openxmlformats.org/officeDocument/2006/relationships/oleObject" Target="../embeddings/oleObject10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3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2.emf"/><Relationship Id="rId5" Type="http://schemas.openxmlformats.org/officeDocument/2006/relationships/package" Target="../embeddings/Microsoft_Word___18.docx"/><Relationship Id="rId4" Type="http://schemas.openxmlformats.org/officeDocument/2006/relationships/image" Target="../media/image131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package" Target="../embeddings/Microsoft_Word___19.docx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4.e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3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3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e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5.emf"/><Relationship Id="rId3" Type="http://schemas.openxmlformats.org/officeDocument/2006/relationships/package" Target="../embeddings/Microsoft_Word___4.docx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2.e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1.e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2019优化方案英语人教必修2教参11.1(最新教材)（1-166）\图片（变好颜色）\Unit3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412776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-4764" y="5805264"/>
            <a:ext cx="914876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4764" y="3645024"/>
            <a:ext cx="9148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</a:t>
            </a:r>
            <a:r>
              <a:rPr lang="zh-CN" altLang="zh-CN" sz="3200" b="1" dirty="0"/>
              <a:t>Ⅳ</a:t>
            </a:r>
            <a:r>
              <a:rPr lang="en-US" altLang="zh-CN" sz="3200" b="1" dirty="0"/>
              <a:t> Listening and Talking &amp; </a:t>
            </a:r>
            <a:endParaRPr lang="zh-CN" altLang="zh-CN" sz="3200" dirty="0"/>
          </a:p>
          <a:p>
            <a:pPr algn="ctr"/>
            <a:r>
              <a:rPr lang="en-US" altLang="zh-CN" sz="3200" b="1" dirty="0"/>
              <a:t>Reading for Writing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15900" y="1341438"/>
          <a:ext cx="8713788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8716010" imgH="4178935" progId="Word.Document.12">
                  <p:embed/>
                </p:oleObj>
              </mc:Choice>
              <mc:Fallback>
                <p:oleObj name="文档" r:id="rId3" imgW="8716010" imgH="41789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41438"/>
                        <a:ext cx="8713788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14313" y="1412875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12875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14313" y="4437063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437063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1922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214313" y="1981200"/>
          <a:ext cx="8715375" cy="375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4" imgW="8716010" imgH="3763010" progId="Word.Document.12">
                  <p:embed/>
                </p:oleObj>
              </mc:Choice>
              <mc:Fallback>
                <p:oleObj name="文档" r:id="rId4" imgW="8716010" imgH="37630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81200"/>
                        <a:ext cx="8715375" cy="375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4313" y="1704975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文档" r:id="rId3" imgW="8716010" imgH="1187450" progId="Word.Document.12">
                  <p:embed/>
                </p:oleObj>
              </mc:Choice>
              <mc:Fallback>
                <p:oleObj name="文档" r:id="rId3" imgW="8716010" imgH="1187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04975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14313" y="3001963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001963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15900" y="4243388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文档" r:id="rId3" imgW="8716010" imgH="1779905" progId="Word.Document.12">
                  <p:embed/>
                </p:oleObj>
              </mc:Choice>
              <mc:Fallback>
                <p:oleObj name="文档" r:id="rId3" imgW="8716010" imgH="177990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243388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14313" y="1219200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19200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3276600" y="175895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5895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7019925" y="29464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9464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971550" y="47466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466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4313" y="1273175"/>
          <a:ext cx="871537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文档" r:id="rId3" imgW="8716010" imgH="1882140" progId="Word.Document.12">
                  <p:embed/>
                </p:oleObj>
              </mc:Choice>
              <mc:Fallback>
                <p:oleObj name="文档" r:id="rId3" imgW="8716010" imgH="18821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73175"/>
                        <a:ext cx="8715375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14313" y="3144838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144838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4313" y="2243138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243138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684213" y="24923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4923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867400" y="36449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6449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4313" y="1866900"/>
          <a:ext cx="871537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8716010" imgH="1882140" progId="Word.Document.12">
                  <p:embed/>
                </p:oleObj>
              </mc:Choice>
              <mc:Fallback>
                <p:oleObj name="文档" r:id="rId3" imgW="8716010" imgH="18821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866900"/>
                        <a:ext cx="8715375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14313" y="3738563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38563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215900" y="1401763"/>
          <a:ext cx="8713788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文档" r:id="rId3" imgW="8716010" imgH="4911725" progId="Word.Document.12">
                  <p:embed/>
                </p:oleObj>
              </mc:Choice>
              <mc:Fallback>
                <p:oleObj name="文档" r:id="rId3" imgW="8716010" imgH="4911725" progId="Word.Documen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01763"/>
                        <a:ext cx="8713788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6921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971550" y="32131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文档" r:id="rId6" imgW="5276215" imgH="397510" progId="Word.Document.12">
                  <p:embed/>
                </p:oleObj>
              </mc:Choice>
              <mc:Fallback>
                <p:oleObj name="文档" r:id="rId6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131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881063" y="440055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文档" r:id="rId8" imgW="5276215" imgH="397510" progId="Word.Document.12">
                  <p:embed/>
                </p:oleObj>
              </mc:Choice>
              <mc:Fallback>
                <p:oleObj name="文档" r:id="rId8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440055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755650" y="50133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文档" r:id="rId10" imgW="5276215" imgH="397510" progId="Word.Document.12">
                  <p:embed/>
                </p:oleObj>
              </mc:Choice>
              <mc:Fallback>
                <p:oleObj name="文档" r:id="rId10" imgW="5276215" imgH="39751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133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55650" y="55895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文档" r:id="rId12" imgW="5276215" imgH="397510" progId="Word.Document.12">
                  <p:embed/>
                </p:oleObj>
              </mc:Choice>
              <mc:Fallback>
                <p:oleObj name="文档" r:id="rId12" imgW="5276215" imgH="397510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895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14313" y="765175"/>
          <a:ext cx="8715375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文档" r:id="rId3" imgW="8716010" imgH="2898775" progId="Word.Document.12">
                  <p:embed/>
                </p:oleObj>
              </mc:Choice>
              <mc:Fallback>
                <p:oleObj name="文档" r:id="rId3" imgW="8716010" imgH="289877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765175"/>
                        <a:ext cx="8715375" cy="289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4049713" y="23574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23574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14313" y="3725863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文档" r:id="rId7" imgW="8716010" imgH="2470150" progId="Word.Document.12">
                  <p:embed/>
                </p:oleObj>
              </mc:Choice>
              <mc:Fallback>
                <p:oleObj name="文档" r:id="rId7" imgW="8716010" imgH="24701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25863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5900" y="1816100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16100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468313" y="26368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368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076825" y="32131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2131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049713" y="43656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43656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15900" y="4508500"/>
          <a:ext cx="871378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文档" r:id="rId3" imgW="8716010" imgH="1713230" progId="Word.Document.12">
                  <p:embed/>
                </p:oleObj>
              </mc:Choice>
              <mc:Fallback>
                <p:oleObj name="文档" r:id="rId3" imgW="8716010" imgH="171323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508500"/>
                        <a:ext cx="8713788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15900" y="908050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文档" r:id="rId5" imgW="8716010" imgH="3558540" progId="Word.Document.12">
                  <p:embed/>
                </p:oleObj>
              </mc:Choice>
              <mc:Fallback>
                <p:oleObj name="文档" r:id="rId5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8050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6858000" y="26003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003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908175" y="32131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2131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15900" y="1898650"/>
          <a:ext cx="8713788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716010" imgH="3063240" progId="Word.Document.12">
                  <p:embed/>
                </p:oleObj>
              </mc:Choice>
              <mc:Fallback>
                <p:oleObj name="文档" r:id="rId3" imgW="8716010" imgH="30632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98650"/>
                        <a:ext cx="8713788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14313" y="825500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825500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14313" y="3273425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73425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6156325" y="24923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4923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308850" y="36449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6449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215900" y="1898650"/>
          <a:ext cx="8713788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8716010" imgH="3063240" progId="Word.Document.12">
                  <p:embed/>
                </p:oleObj>
              </mc:Choice>
              <mc:Fallback>
                <p:oleObj name="文档" r:id="rId3" imgW="8716010" imgH="30632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98650"/>
                        <a:ext cx="8713788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15900" y="830263"/>
          <a:ext cx="8713788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文档" r:id="rId3" imgW="8716010" imgH="5445125" progId="Word.Document.12">
                  <p:embed/>
                </p:oleObj>
              </mc:Choice>
              <mc:Fallback>
                <p:oleObj name="文档" r:id="rId3" imgW="8716010" imgH="544512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30263"/>
                        <a:ext cx="8713788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809625" y="7651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文档" r:id="rId5" imgW="5273040" imgH="397510" progId="Word.Document.12">
                  <p:embed/>
                </p:oleObj>
              </mc:Choice>
              <mc:Fallback>
                <p:oleObj name="文档" r:id="rId5" imgW="5273040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7651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827088" y="19891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809625" y="24923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文档" r:id="rId9" imgW="5273040" imgH="397510" progId="Word.Document.12">
                  <p:embed/>
                </p:oleObj>
              </mc:Choice>
              <mc:Fallback>
                <p:oleObj name="文档" r:id="rId9" imgW="5273040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4923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827088" y="37163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163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827088" y="42926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926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"/>
          <p:cNvGraphicFramePr>
            <a:graphicFrameLocks noChangeAspect="1"/>
          </p:cNvGraphicFramePr>
          <p:nvPr/>
        </p:nvGraphicFramePr>
        <p:xfrm>
          <a:off x="214313" y="1489075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文档" r:id="rId3" imgW="8716010" imgH="1779905" progId="Word.Document.12">
                  <p:embed/>
                </p:oleObj>
              </mc:Choice>
              <mc:Fallback>
                <p:oleObj name="文档" r:id="rId3" imgW="8716010" imgH="17799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89075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14313" y="3289300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89300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7380288" y="22050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2050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505575" y="39338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39338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214313" y="752475"/>
          <a:ext cx="8715375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752475"/>
                        <a:ext cx="8715375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4313" y="3201988"/>
          <a:ext cx="871537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01988"/>
                        <a:ext cx="8715375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15900" y="1247775"/>
          <a:ext cx="87137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文档" r:id="rId3" imgW="8716010" imgH="2305685" progId="Word.Document.12">
                  <p:embed/>
                </p:oleObj>
              </mc:Choice>
              <mc:Fallback>
                <p:oleObj name="文档" r:id="rId3" imgW="8716010" imgH="230568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47775"/>
                        <a:ext cx="87137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395288" y="29051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051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14313" y="3552825"/>
          <a:ext cx="8715375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文档" r:id="rId7" imgW="8716010" imgH="2470150" progId="Word.Document.12">
                  <p:embed/>
                </p:oleObj>
              </mc:Choice>
              <mc:Fallback>
                <p:oleObj name="文档" r:id="rId7" imgW="8716010" imgH="24701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552825"/>
                        <a:ext cx="8715375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14313" y="912813"/>
          <a:ext cx="871537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12813"/>
                        <a:ext cx="8715375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14313" y="3865563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65563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011863" y="24209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4209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971550" y="30321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0321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627313" y="42211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2211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4787900" y="30686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0686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572000" y="42211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211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14313" y="4508500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文档" r:id="rId3" imgW="8716010" imgH="1779905" progId="Word.Document.12">
                  <p:embed/>
                </p:oleObj>
              </mc:Choice>
              <mc:Fallback>
                <p:oleObj name="文档" r:id="rId3" imgW="8716010" imgH="177990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508500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1"/>
          <p:cNvGraphicFramePr>
            <a:graphicFrameLocks noChangeAspect="1"/>
          </p:cNvGraphicFramePr>
          <p:nvPr/>
        </p:nvGraphicFramePr>
        <p:xfrm>
          <a:off x="214313" y="528638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文档" r:id="rId5" imgW="8716010" imgH="2470150" progId="Word.Document.12">
                  <p:embed/>
                </p:oleObj>
              </mc:Choice>
              <mc:Fallback>
                <p:oleObj name="文档" r:id="rId5" imgW="8716010" imgH="24701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28638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14313" y="2852738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文档" r:id="rId7" imgW="8716010" imgH="1779905" progId="Word.Document.12">
                  <p:embed/>
                </p:oleObj>
              </mc:Choice>
              <mc:Fallback>
                <p:oleObj name="文档" r:id="rId7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52738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611188" y="33575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575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5288" y="454501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4501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1042988" y="22050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2050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042988" y="27813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813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042988" y="33575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575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971550" y="39338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9338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/>
          <p:cNvGraphicFramePr>
            <a:graphicFrameLocks noChangeAspect="1"/>
          </p:cNvGraphicFramePr>
          <p:nvPr/>
        </p:nvGraphicFramePr>
        <p:xfrm>
          <a:off x="214313" y="1128713"/>
          <a:ext cx="8715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文档" r:id="rId3" imgW="8716010" imgH="2470150" progId="Word.Document.12">
                  <p:embed/>
                </p:oleObj>
              </mc:Choice>
              <mc:Fallback>
                <p:oleObj name="文档" r:id="rId3" imgW="8716010" imgH="24701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28713"/>
                        <a:ext cx="8715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14313" y="3649663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49663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6227763" y="36449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6449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1"/>
          <p:cNvGraphicFramePr>
            <a:graphicFrameLocks noChangeAspect="1"/>
          </p:cNvGraphicFramePr>
          <p:nvPr/>
        </p:nvGraphicFramePr>
        <p:xfrm>
          <a:off x="215900" y="1854200"/>
          <a:ext cx="8713788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文档" r:id="rId3" imgW="8716010" imgH="3520440" progId="Word.Document.12">
                  <p:embed/>
                </p:oleObj>
              </mc:Choice>
              <mc:Fallback>
                <p:oleObj name="文档" r:id="rId3" imgW="8716010" imgH="35204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54200"/>
                        <a:ext cx="8713788" cy="351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1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6"/>
          <p:cNvGraphicFramePr>
            <a:graphicFrameLocks noChangeAspect="1"/>
          </p:cNvGraphicFramePr>
          <p:nvPr/>
        </p:nvGraphicFramePr>
        <p:xfrm>
          <a:off x="214313" y="1582738"/>
          <a:ext cx="8715375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82738"/>
                        <a:ext cx="8715375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2484438" y="21336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1336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827088" y="38608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608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4787900" y="44719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4719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4859338" y="50847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847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15900" y="1876425"/>
          <a:ext cx="8713788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文档" r:id="rId3" imgW="8716010" imgH="3107690" progId="Word.Document.12">
                  <p:embed/>
                </p:oleObj>
              </mc:Choice>
              <mc:Fallback>
                <p:oleObj name="文档" r:id="rId3" imgW="8716010" imgH="310769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76425"/>
                        <a:ext cx="8713788" cy="310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4313" y="1562100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文档" r:id="rId3" imgW="8716010" imgH="1779905" progId="Word.Document.12">
                  <p:embed/>
                </p:oleObj>
              </mc:Choice>
              <mc:Fallback>
                <p:oleObj name="文档" r:id="rId3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62100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79512" y="3429000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29000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4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4913313" y="27813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27813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403350" y="39338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9338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15900" y="892175"/>
          <a:ext cx="8713788" cy="534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文档" r:id="rId3" imgW="8716010" imgH="5346065" progId="Word.Document.12">
                  <p:embed/>
                </p:oleObj>
              </mc:Choice>
              <mc:Fallback>
                <p:oleObj name="文档" r:id="rId3" imgW="8716010" imgH="534606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92175"/>
                        <a:ext cx="8713788" cy="534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1116013" y="126841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26841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042988" y="17732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732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971550" y="27813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813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042988" y="37163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163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755650" y="47244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989138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1600" y="3908425"/>
            <a:ext cx="3810000" cy="52863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214313" y="5300663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文档" r:id="rId3" imgW="8716010" imgH="594360" progId="Word.Document.12">
                  <p:embed/>
                </p:oleObj>
              </mc:Choice>
              <mc:Fallback>
                <p:oleObj name="文档" r:id="rId3" imgW="8716010" imgH="594360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300663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215900" y="12954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文档" r:id="rId5" imgW="8716010" imgH="4151630" progId="Word.Document.12">
                  <p:embed/>
                </p:oleObj>
              </mc:Choice>
              <mc:Fallback>
                <p:oleObj name="文档" r:id="rId5" imgW="8716010" imgH="415163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954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5435600" y="17732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7732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5364163" y="24209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4209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5364163" y="29972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9972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5219700" y="47244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7244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215900" y="3586163"/>
          <a:ext cx="871378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文档" r:id="rId15" imgW="8716010" imgH="1187450" progId="Word.Document.12">
                  <p:embed/>
                </p:oleObj>
              </mc:Choice>
              <mc:Fallback>
                <p:oleObj name="文档" r:id="rId15" imgW="8716010" imgH="118745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586163"/>
                        <a:ext cx="8713788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5148263" y="5229225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文档" r:id="rId17" imgW="8716010" imgH="397510" progId="Word.Document.12">
                  <p:embed/>
                </p:oleObj>
              </mc:Choice>
              <mc:Fallback>
                <p:oleObj name="文档" r:id="rId17" imgW="8716010" imgH="39751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229225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15900" y="2540000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文档" r:id="rId3" imgW="8716010" imgH="1779905" progId="Word.Document.12">
                  <p:embed/>
                </p:oleObj>
              </mc:Choice>
              <mc:Fallback>
                <p:oleObj name="文档" r:id="rId3" imgW="8716010" imgH="177990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40000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4643438" y="24923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4923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4572000" y="36449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449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427538" y="30686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0686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215900" y="1162050"/>
          <a:ext cx="8713788" cy="485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文档" r:id="rId3" imgW="8716010" imgH="4860290" progId="Word.Document.12">
                  <p:embed/>
                </p:oleObj>
              </mc:Choice>
              <mc:Fallback>
                <p:oleObj name="文档" r:id="rId3" imgW="8716010" imgH="4860290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62050"/>
                        <a:ext cx="8713788" cy="485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900113" y="15573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573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900113" y="20605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605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971550" y="29972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972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827088" y="35004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5004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900113" y="40052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052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827088" y="45085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5085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755650" y="497681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文档" r:id="rId17" imgW="5276215" imgH="397510" progId="Word.Document.12">
                  <p:embed/>
                </p:oleObj>
              </mc:Choice>
              <mc:Fallback>
                <p:oleObj name="文档" r:id="rId17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97681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755650" y="54451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文档" r:id="rId19" imgW="5276215" imgH="397510" progId="Word.Document.12">
                  <p:embed/>
                </p:oleObj>
              </mc:Choice>
              <mc:Fallback>
                <p:oleObj name="文档" r:id="rId19" imgW="5276215" imgH="39751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4451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250825" y="2492375"/>
          <a:ext cx="871378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文档" r:id="rId5" imgW="8716010" imgH="923290" progId="Word.Document.12">
                  <p:embed/>
                </p:oleObj>
              </mc:Choice>
              <mc:Fallback>
                <p:oleObj name="文档" r:id="rId5" imgW="8716010" imgH="9232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492375"/>
                        <a:ext cx="871378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5724525" y="3644900"/>
          <a:ext cx="87137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文档" r:id="rId7" imgW="8716010" imgH="397510" progId="Word.Document.12">
                  <p:embed/>
                </p:oleObj>
              </mc:Choice>
              <mc:Fallback>
                <p:oleObj name="文档" r:id="rId7" imgW="8716010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644900"/>
                        <a:ext cx="87137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全屏显示(4:3)</PresentationFormat>
  <Paragraphs>5</Paragraphs>
  <Slides>50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8" baseType="lpstr">
      <vt:lpstr>楷体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2022-02-11T07:44:41Z</dcterms:created>
  <dcterms:modified xsi:type="dcterms:W3CDTF">2023-01-17T01:06:10Z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B475CD55EE234E9F950579A8D30BA12B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