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83" r:id="rId3"/>
    <p:sldId id="259" r:id="rId4"/>
    <p:sldId id="257" r:id="rId5"/>
    <p:sldId id="284" r:id="rId6"/>
    <p:sldId id="285" r:id="rId7"/>
    <p:sldId id="296" r:id="rId8"/>
    <p:sldId id="279" r:id="rId9"/>
    <p:sldId id="286" r:id="rId10"/>
    <p:sldId id="264" r:id="rId11"/>
    <p:sldId id="267" r:id="rId12"/>
    <p:sldId id="289" r:id="rId13"/>
    <p:sldId id="290" r:id="rId14"/>
    <p:sldId id="276" r:id="rId15"/>
    <p:sldId id="287" r:id="rId16"/>
    <p:sldId id="269" r:id="rId17"/>
    <p:sldId id="297" r:id="rId18"/>
    <p:sldId id="274" r:id="rId19"/>
    <p:sldId id="277" r:id="rId20"/>
    <p:sldId id="278" r:id="rId21"/>
    <p:sldId id="294" r:id="rId22"/>
    <p:sldId id="288" r:id="rId23"/>
    <p:sldId id="293" r:id="rId24"/>
    <p:sldId id="291" r:id="rId25"/>
    <p:sldId id="271" r:id="rId26"/>
    <p:sldId id="292" r:id="rId27"/>
    <p:sldId id="295" r:id="rId28"/>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FA8"/>
    <a:srgbClr val="FFFFFF"/>
    <a:srgbClr val="EC6063"/>
    <a:srgbClr val="FCCB00"/>
    <a:srgbClr val="6BD2D5"/>
    <a:srgbClr val="E2B700"/>
    <a:srgbClr val="DBF2AE"/>
    <a:srgbClr val="FBA41F"/>
    <a:srgbClr val="52C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32" y="-157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Lst>
          </a:blip>
          <a:stretch>
            <a:fillRect/>
          </a:stretch>
        </p:blipFill>
        <p:spPr>
          <a:xfrm>
            <a:off x="0" y="0"/>
            <a:ext cx="9144000" cy="5143500"/>
          </a:xfrm>
          <a:prstGeom prst="rect">
            <a:avLst/>
          </a:prstGeom>
        </p:spPr>
      </p:pic>
      <p:pic>
        <p:nvPicPr>
          <p:cNvPr id="7" name="图片 4"/>
          <p:cNvPicPr>
            <a:picLocks noChangeAspect="1"/>
          </p:cNvPicPr>
          <p:nvPr userDrawn="1"/>
        </p:nvPicPr>
        <p:blipFill>
          <a:blip r:embed="rId4"/>
          <a:srcRect/>
          <a:stretch>
            <a:fillRect/>
          </a:stretch>
        </p:blipFill>
        <p:spPr bwMode="auto">
          <a:xfrm>
            <a:off x="242889" y="184548"/>
            <a:ext cx="1112837"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srcRect/>
          <a:stretch>
            <a:fillRect/>
          </a:stretch>
        </p:blipFill>
        <p:spPr bwMode="auto">
          <a:xfrm>
            <a:off x="1" y="-61912"/>
            <a:ext cx="1008063"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stretch>
            <a:fillRect/>
          </a:stretch>
        </p:blipFill>
        <p:spPr>
          <a:xfrm>
            <a:off x="7011091" y="-19878"/>
            <a:ext cx="2523768" cy="9806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9144000" cy="51435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4"/>
          <p:cNvPicPr>
            <a:picLocks noChangeAspect="1"/>
          </p:cNvPicPr>
          <p:nvPr userDrawn="1"/>
        </p:nvPicPr>
        <p:blipFill>
          <a:blip r:embed="rId2"/>
          <a:srcRect/>
          <a:stretch>
            <a:fillRect/>
          </a:stretch>
        </p:blipFill>
        <p:spPr bwMode="auto">
          <a:xfrm>
            <a:off x="242889" y="184548"/>
            <a:ext cx="1112837"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srcRect/>
          <a:stretch>
            <a:fillRect/>
          </a:stretch>
        </p:blipFill>
        <p:spPr bwMode="auto">
          <a:xfrm>
            <a:off x="1" y="-61912"/>
            <a:ext cx="1008063"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cstate="screen"/>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1/10/2023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8" name="图片 7"/>
          <p:cNvPicPr>
            <a:picLocks noChangeAspect="1"/>
          </p:cNvPicPr>
          <p:nvPr userDrawn="1"/>
        </p:nvPicPr>
        <p:blipFill>
          <a:blip r:embed="rId18"/>
          <a:stretch>
            <a:fillRect/>
          </a:stretch>
        </p:blipFill>
        <p:spPr>
          <a:xfrm>
            <a:off x="7011091" y="-19878"/>
            <a:ext cx="2523768" cy="9806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5.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0.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111176" y="1046116"/>
            <a:ext cx="6889825" cy="4326811"/>
          </a:xfrm>
          <a:prstGeom prst="rect">
            <a:avLst/>
          </a:prstGeom>
        </p:spPr>
      </p:pic>
      <p:pic>
        <p:nvPicPr>
          <p:cNvPr id="11" name="图片 10"/>
          <p:cNvPicPr>
            <a:picLocks noChangeAspect="1"/>
          </p:cNvPicPr>
          <p:nvPr/>
        </p:nvPicPr>
        <p:blipFill>
          <a:blip r:embed="rId4" cstate="screen"/>
          <a:stretch>
            <a:fillRect/>
          </a:stretch>
        </p:blipFill>
        <p:spPr>
          <a:xfrm rot="21184148">
            <a:off x="6402854" y="305943"/>
            <a:ext cx="3715630" cy="1814733"/>
          </a:xfrm>
          <a:prstGeom prst="rect">
            <a:avLst/>
          </a:prstGeom>
        </p:spPr>
      </p:pic>
      <p:pic>
        <p:nvPicPr>
          <p:cNvPr id="12" name="图片 11"/>
          <p:cNvPicPr>
            <a:picLocks noChangeAspect="1"/>
          </p:cNvPicPr>
          <p:nvPr/>
        </p:nvPicPr>
        <p:blipFill>
          <a:blip r:embed="rId5" cstate="screen"/>
          <a:stretch>
            <a:fillRect/>
          </a:stretch>
        </p:blipFill>
        <p:spPr>
          <a:xfrm>
            <a:off x="6780109" y="1020136"/>
            <a:ext cx="386348" cy="386348"/>
          </a:xfrm>
          <a:prstGeom prst="rect">
            <a:avLst/>
          </a:prstGeom>
        </p:spPr>
      </p:pic>
      <p:pic>
        <p:nvPicPr>
          <p:cNvPr id="13" name="图片 12"/>
          <p:cNvPicPr>
            <a:picLocks noChangeAspect="1"/>
          </p:cNvPicPr>
          <p:nvPr/>
        </p:nvPicPr>
        <p:blipFill>
          <a:blip r:embed="rId6" cstate="screen"/>
          <a:stretch>
            <a:fillRect/>
          </a:stretch>
        </p:blipFill>
        <p:spPr>
          <a:xfrm>
            <a:off x="6295865" y="549496"/>
            <a:ext cx="351258" cy="351258"/>
          </a:xfrm>
          <a:prstGeom prst="rect">
            <a:avLst/>
          </a:prstGeom>
        </p:spPr>
      </p:pic>
      <p:pic>
        <p:nvPicPr>
          <p:cNvPr id="2051" name="图片 4"/>
          <p:cNvPicPr>
            <a:picLocks noChangeAspect="1"/>
          </p:cNvPicPr>
          <p:nvPr/>
        </p:nvPicPr>
        <p:blipFill>
          <a:blip r:embed="rId7" cstate="screen"/>
          <a:srcRect/>
          <a:stretch>
            <a:fillRect/>
          </a:stretch>
        </p:blipFill>
        <p:spPr bwMode="auto">
          <a:xfrm>
            <a:off x="657741" y="318253"/>
            <a:ext cx="1652588" cy="1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614661" y="616430"/>
            <a:ext cx="6135965"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zh-CN" altLang="en-US" sz="5400" spc="38" dirty="0">
                <a:ln w="11430"/>
                <a:solidFill>
                  <a:schemeClr val="accent2"/>
                </a:solidFill>
                <a:effectLst>
                  <a:outerShdw blurRad="76200" dist="50800" dir="5400000" algn="tl" rotWithShape="0">
                    <a:srgbClr val="000000">
                      <a:alpha val="65000"/>
                    </a:srgbClr>
                  </a:outerShdw>
                </a:effectLst>
                <a:latin typeface="方正粗谭黑简体" panose="02000000000000000000" pitchFamily="2" charset="-122"/>
                <a:ea typeface="方正粗谭黑简体" panose="02000000000000000000" pitchFamily="2" charset="-122"/>
              </a:rPr>
              <a:t>儿童</a:t>
            </a:r>
            <a:r>
              <a:rPr lang="zh-CN" altLang="en-US" sz="5400" spc="38" dirty="0" smtClean="0">
                <a:ln w="11430"/>
                <a:solidFill>
                  <a:schemeClr val="accent2"/>
                </a:solidFill>
                <a:effectLst>
                  <a:outerShdw blurRad="76200" dist="50800" dir="5400000" algn="tl" rotWithShape="0">
                    <a:srgbClr val="000000">
                      <a:alpha val="65000"/>
                    </a:srgbClr>
                  </a:outerShdw>
                </a:effectLst>
                <a:latin typeface="方正粗谭黑简体" panose="02000000000000000000" pitchFamily="2" charset="-122"/>
                <a:ea typeface="方正粗谭黑简体" panose="02000000000000000000" pitchFamily="2" charset="-122"/>
              </a:rPr>
              <a:t>教</a:t>
            </a:r>
            <a:r>
              <a:rPr lang="zh-CN" altLang="en-US" sz="5400" spc="38" dirty="0">
                <a:ln w="11430"/>
                <a:solidFill>
                  <a:schemeClr val="accent2"/>
                </a:solidFill>
                <a:effectLst>
                  <a:outerShdw blurRad="76200" dist="50800" dir="5400000" algn="tl" rotWithShape="0">
                    <a:srgbClr val="000000">
                      <a:alpha val="65000"/>
                    </a:srgbClr>
                  </a:outerShdw>
                </a:effectLst>
                <a:latin typeface="方正粗谭黑简体" panose="02000000000000000000" pitchFamily="2" charset="-122"/>
                <a:ea typeface="方正粗谭黑简体" panose="02000000000000000000" pitchFamily="2" charset="-122"/>
              </a:rPr>
              <a:t>育通用模板</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500" fill="hold"/>
                                        <p:tgtEl>
                                          <p:spTgt spid="2051"/>
                                        </p:tgtEl>
                                        <p:attrNameLst>
                                          <p:attrName>ppt_x</p:attrName>
                                        </p:attrNameLst>
                                      </p:cBhvr>
                                      <p:tavLst>
                                        <p:tav tm="0">
                                          <p:val>
                                            <p:strVal val="0-#ppt_w/2"/>
                                          </p:val>
                                        </p:tav>
                                        <p:tav tm="100000">
                                          <p:val>
                                            <p:strVal val="#ppt_x"/>
                                          </p:val>
                                        </p:tav>
                                      </p:tavLst>
                                    </p:anim>
                                    <p:anim calcmode="lin" valueType="num">
                                      <p:cBhvr additive="base">
                                        <p:cTn id="8" dur="1500" fill="hold"/>
                                        <p:tgtEl>
                                          <p:spTgt spid="2051"/>
                                        </p:tgtEl>
                                        <p:attrNameLst>
                                          <p:attrName>ppt_y</p:attrName>
                                        </p:attrNameLst>
                                      </p:cBhvr>
                                      <p:tavLst>
                                        <p:tav tm="0">
                                          <p:val>
                                            <p:strVal val="1+#ppt_h/2"/>
                                          </p:val>
                                        </p:tav>
                                        <p:tav tm="100000">
                                          <p:val>
                                            <p:strVal val="#ppt_y"/>
                                          </p:val>
                                        </p:tav>
                                      </p:tavLst>
                                    </p:anim>
                                  </p:childTnLst>
                                </p:cTn>
                              </p:par>
                              <p:par>
                                <p:cTn id="9" presetID="52" presetClass="entr" presetSubtype="0" fill="hold" grpId="0" nodeType="withEffect">
                                  <p:stCondLst>
                                    <p:cond delay="750"/>
                                  </p:stCondLst>
                                  <p:iterate type="lt">
                                    <p:tmPct val="15000"/>
                                  </p:iterate>
                                  <p:childTnLst>
                                    <p:set>
                                      <p:cBhvr>
                                        <p:cTn id="10" dur="1" fill="hold">
                                          <p:stCondLst>
                                            <p:cond delay="0"/>
                                          </p:stCondLst>
                                        </p:cTn>
                                        <p:tgtEl>
                                          <p:spTgt spid="10"/>
                                        </p:tgtEl>
                                        <p:attrNameLst>
                                          <p:attrName>style.visibility</p:attrName>
                                        </p:attrNameLst>
                                      </p:cBhvr>
                                      <p:to>
                                        <p:strVal val="visible"/>
                                      </p:to>
                                    </p:set>
                                    <p:animScale>
                                      <p:cBhvr>
                                        <p:cTn id="1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0"/>
                                        </p:tgtEl>
                                        <p:attrNameLst>
                                          <p:attrName>ppt_x</p:attrName>
                                          <p:attrName>ppt_y</p:attrName>
                                        </p:attrNameLst>
                                      </p:cBhvr>
                                    </p:animMotion>
                                    <p:animEffect transition="in" filter="fade">
                                      <p:cBhvr>
                                        <p:cTn id="13" dur="1000"/>
                                        <p:tgtEl>
                                          <p:spTgt spid="10"/>
                                        </p:tgtEl>
                                      </p:cBhvr>
                                    </p:animEffect>
                                  </p:childTnLst>
                                </p:cTn>
                              </p:par>
                            </p:childTnLst>
                          </p:cTn>
                        </p:par>
                        <p:par>
                          <p:cTn id="14" fill="hold">
                            <p:stCondLst>
                              <p:cond delay="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0"/>
                                        </p:tgtEl>
                                        <p:attrNameLst>
                                          <p:attrName>ppt_x</p:attrName>
                                          <p:attrName>ppt_y</p:attrName>
                                        </p:attrNameLst>
                                      </p:cBhvr>
                                    </p:animMotion>
                                    <p:animRot by="1500000">
                                      <p:cBhvr>
                                        <p:cTn id="17" dur="125" fill="hold">
                                          <p:stCondLst>
                                            <p:cond delay="0"/>
                                          </p:stCondLst>
                                        </p:cTn>
                                        <p:tgtEl>
                                          <p:spTgt spid="10"/>
                                        </p:tgtEl>
                                        <p:attrNameLst>
                                          <p:attrName>r</p:attrName>
                                        </p:attrNameLst>
                                      </p:cBhvr>
                                    </p:animRot>
                                    <p:animRot by="-1500000">
                                      <p:cBhvr>
                                        <p:cTn id="18" dur="125" fill="hold">
                                          <p:stCondLst>
                                            <p:cond delay="125"/>
                                          </p:stCondLst>
                                        </p:cTn>
                                        <p:tgtEl>
                                          <p:spTgt spid="10"/>
                                        </p:tgtEl>
                                        <p:attrNameLst>
                                          <p:attrName>r</p:attrName>
                                        </p:attrNameLst>
                                      </p:cBhvr>
                                    </p:animRot>
                                    <p:animRot by="-1500000">
                                      <p:cBhvr>
                                        <p:cTn id="19" dur="125" fill="hold">
                                          <p:stCondLst>
                                            <p:cond delay="250"/>
                                          </p:stCondLst>
                                        </p:cTn>
                                        <p:tgtEl>
                                          <p:spTgt spid="10"/>
                                        </p:tgtEl>
                                        <p:attrNameLst>
                                          <p:attrName>r</p:attrName>
                                        </p:attrNameLst>
                                      </p:cBhvr>
                                    </p:animRot>
                                    <p:animRot by="1500000">
                                      <p:cBhvr>
                                        <p:cTn id="20"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8" name="任意多边形 7"/>
          <p:cNvSpPr/>
          <p:nvPr/>
        </p:nvSpPr>
        <p:spPr>
          <a:xfrm>
            <a:off x="1766888" y="2680936"/>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38" name="图片 8"/>
          <p:cNvPicPr>
            <a:picLocks noChangeAspect="1"/>
          </p:cNvPicPr>
          <p:nvPr/>
        </p:nvPicPr>
        <p:blipFill>
          <a:blip r:embed="rId2" cstate="screen"/>
          <a:srcRect/>
          <a:stretch>
            <a:fillRect/>
          </a:stretch>
        </p:blipFill>
        <p:spPr bwMode="auto">
          <a:xfrm rot="6789476">
            <a:off x="953096" y="3100632"/>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989535" y="3042886"/>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dirty="0">
                <a:solidFill>
                  <a:srgbClr val="FFFFFF"/>
                </a:solidFill>
                <a:latin typeface="微软雅黑" panose="020B0503020204020204" pitchFamily="34" charset="-122"/>
                <a:ea typeface="微软雅黑" panose="020B0503020204020204" pitchFamily="34" charset="-122"/>
              </a:rPr>
              <a:t>点击添加</a:t>
            </a:r>
            <a:endParaRPr lang="en-US" altLang="zh-CN" sz="1350" b="1" dirty="0">
              <a:solidFill>
                <a:srgbClr val="FFFFFF"/>
              </a:solidFill>
              <a:latin typeface="微软雅黑" panose="020B0503020204020204" pitchFamily="34" charset="-122"/>
              <a:ea typeface="微软雅黑" panose="020B0503020204020204" pitchFamily="34" charset="-122"/>
            </a:endParaRPr>
          </a:p>
          <a:p>
            <a:pPr eaLnBrk="1" hangingPunct="1">
              <a:spcBef>
                <a:spcPct val="20000"/>
              </a:spcBef>
              <a:buFont typeface="Arial" panose="020B0604020202020204" pitchFamily="34" charset="0"/>
              <a:buNone/>
            </a:pPr>
            <a:r>
              <a:rPr lang="zh-CN" altLang="en-US" sz="1350" b="1" dirty="0">
                <a:solidFill>
                  <a:srgbClr val="FFFFFF"/>
                </a:solidFill>
                <a:latin typeface="微软雅黑" panose="020B0503020204020204" pitchFamily="34" charset="-122"/>
                <a:ea typeface="微软雅黑" panose="020B0503020204020204" pitchFamily="34" charset="-122"/>
              </a:rPr>
              <a:t>关键词汇</a:t>
            </a:r>
          </a:p>
        </p:txBody>
      </p:sp>
      <p:sp>
        <p:nvSpPr>
          <p:cNvPr id="11" name="任意多边形 10"/>
          <p:cNvSpPr/>
          <p:nvPr/>
        </p:nvSpPr>
        <p:spPr>
          <a:xfrm>
            <a:off x="3293269"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41" name="图片 11"/>
          <p:cNvPicPr>
            <a:picLocks noChangeAspect="1"/>
          </p:cNvPicPr>
          <p:nvPr/>
        </p:nvPicPr>
        <p:blipFill>
          <a:blip r:embed="rId2" cstate="screen"/>
          <a:srcRect/>
          <a:stretch>
            <a:fillRect/>
          </a:stretch>
        </p:blipFill>
        <p:spPr bwMode="auto">
          <a:xfrm rot="6789476">
            <a:off x="2478882"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515916"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eaLnBrk="1" hangingPunct="1">
              <a:spcBef>
                <a:spcPct val="20000"/>
              </a:spcBef>
              <a:buFont typeface="Arial" panose="020B0604020202020204" pitchFamily="34" charset="0"/>
              <a:buNone/>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4" name="任意多边形 13"/>
          <p:cNvSpPr/>
          <p:nvPr/>
        </p:nvSpPr>
        <p:spPr>
          <a:xfrm>
            <a:off x="4819650"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44" name="图片 14"/>
          <p:cNvPicPr>
            <a:picLocks noChangeAspect="1"/>
          </p:cNvPicPr>
          <p:nvPr/>
        </p:nvPicPr>
        <p:blipFill>
          <a:blip r:embed="rId2" cstate="screen"/>
          <a:srcRect/>
          <a:stretch>
            <a:fillRect/>
          </a:stretch>
        </p:blipFill>
        <p:spPr bwMode="auto">
          <a:xfrm rot="6789476">
            <a:off x="4005263"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042298"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eaLnBrk="1" hangingPunct="1">
              <a:spcBef>
                <a:spcPct val="20000"/>
              </a:spcBef>
              <a:buFont typeface="Arial" panose="020B0604020202020204" pitchFamily="34" charset="0"/>
              <a:buNone/>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7" name="任意多边形 16"/>
          <p:cNvSpPr/>
          <p:nvPr/>
        </p:nvSpPr>
        <p:spPr>
          <a:xfrm>
            <a:off x="6346031" y="2772615"/>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47" name="图片 17"/>
          <p:cNvPicPr>
            <a:picLocks noChangeAspect="1"/>
          </p:cNvPicPr>
          <p:nvPr/>
        </p:nvPicPr>
        <p:blipFill>
          <a:blip r:embed="rId2" cstate="screen"/>
          <a:srcRect/>
          <a:stretch>
            <a:fillRect/>
          </a:stretch>
        </p:blipFill>
        <p:spPr bwMode="auto">
          <a:xfrm rot="6789476">
            <a:off x="5532240" y="3192310"/>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6568679" y="3134564"/>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eaLnBrk="1" hangingPunct="1">
              <a:spcBef>
                <a:spcPct val="20000"/>
              </a:spcBef>
              <a:buFont typeface="Arial" panose="020B0604020202020204" pitchFamily="34" charset="0"/>
              <a:buNone/>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5" name="TextBox 14"/>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3" name="矩形 2"/>
          <p:cNvSpPr/>
          <p:nvPr/>
        </p:nvSpPr>
        <p:spPr>
          <a:xfrm>
            <a:off x="1988428" y="1200293"/>
            <a:ext cx="5216808" cy="1052596"/>
          </a:xfrm>
          <a:prstGeom prst="rect">
            <a:avLst/>
          </a:prstGeom>
        </p:spPr>
        <p:txBody>
          <a:bodyPr wrap="square">
            <a:spAutoFit/>
          </a:bodyPr>
          <a:lstStyle/>
          <a:p>
            <a:pPr eaLnBrk="1" fontAlgn="auto" hangingPunct="1">
              <a:lnSpc>
                <a:spcPct val="130000"/>
              </a:lnSpc>
              <a:spcBef>
                <a:spcPts val="0"/>
              </a:spcBef>
              <a:spcAft>
                <a:spcPts val="0"/>
              </a:spcAft>
            </a:pPr>
            <a:r>
              <a:rPr lang="zh-CN" altLang="en-US" sz="1200" dirty="0">
                <a:solidFill>
                  <a:srgbClr val="002060"/>
                </a:solidFill>
                <a:latin typeface="Times New Roman" panose="02020603050405020304"/>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par>
                          <p:cTn id="10" fill="hold">
                            <p:stCondLst>
                              <p:cond delay="1049"/>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350" fill="hold"/>
                                        <p:tgtEl>
                                          <p:spTgt spid="3"/>
                                        </p:tgtEl>
                                        <p:attrNameLst>
                                          <p:attrName>ppt_w</p:attrName>
                                        </p:attrNameLst>
                                      </p:cBhvr>
                                      <p:tavLst>
                                        <p:tav tm="0">
                                          <p:val>
                                            <p:fltVal val="0"/>
                                          </p:val>
                                        </p:tav>
                                        <p:tav tm="100000">
                                          <p:val>
                                            <p:strVal val="#ppt_w"/>
                                          </p:val>
                                        </p:tav>
                                      </p:tavLst>
                                    </p:anim>
                                    <p:anim calcmode="lin" valueType="num">
                                      <p:cBhvr>
                                        <p:cTn id="14" dur="350" fill="hold"/>
                                        <p:tgtEl>
                                          <p:spTgt spid="3"/>
                                        </p:tgtEl>
                                        <p:attrNameLst>
                                          <p:attrName>ppt_h</p:attrName>
                                        </p:attrNameLst>
                                      </p:cBhvr>
                                      <p:tavLst>
                                        <p:tav tm="0">
                                          <p:val>
                                            <p:fltVal val="0"/>
                                          </p:val>
                                        </p:tav>
                                        <p:tav tm="100000">
                                          <p:val>
                                            <p:strVal val="#ppt_h"/>
                                          </p:val>
                                        </p:tav>
                                      </p:tavLst>
                                    </p:anim>
                                    <p:anim calcmode="lin" valueType="num">
                                      <p:cBhvr>
                                        <p:cTn id="15"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5354"/>
                            </p:stCondLst>
                            <p:childTnLst>
                              <p:par>
                                <p:cTn id="18" presetID="1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ppt_x</p:attrName>
                                        </p:attrNameLst>
                                      </p:cBhvr>
                                      <p:tavLst>
                                        <p:tav tm="0">
                                          <p:val>
                                            <p:strVal val="#ppt_x-#ppt_w*1.125000"/>
                                          </p:val>
                                        </p:tav>
                                        <p:tav tm="100000">
                                          <p:val>
                                            <p:strVal val="#ppt_x"/>
                                          </p:val>
                                        </p:tav>
                                      </p:tavLst>
                                    </p:anim>
                                    <p:animEffect transition="in" filter="wipe(right)">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par>
                          <p:cTn id="34" fill="hold">
                            <p:stCondLst>
                              <p:cond delay="5854"/>
                            </p:stCondLst>
                            <p:childTnLst>
                              <p:par>
                                <p:cTn id="35" presetID="22" presetClass="entr" presetSubtype="1" fill="hold" nodeType="afterEffect">
                                  <p:stCondLst>
                                    <p:cond delay="0"/>
                                  </p:stCondLst>
                                  <p:childTnLst>
                                    <p:set>
                                      <p:cBhvr>
                                        <p:cTn id="36" dur="1" fill="hold">
                                          <p:stCondLst>
                                            <p:cond delay="0"/>
                                          </p:stCondLst>
                                        </p:cTn>
                                        <p:tgtEl>
                                          <p:spTgt spid="18438"/>
                                        </p:tgtEl>
                                        <p:attrNameLst>
                                          <p:attrName>style.visibility</p:attrName>
                                        </p:attrNameLst>
                                      </p:cBhvr>
                                      <p:to>
                                        <p:strVal val="visible"/>
                                      </p:to>
                                    </p:set>
                                    <p:animEffect transition="in" filter="wipe(up)">
                                      <p:cBhvr>
                                        <p:cTn id="37" dur="500"/>
                                        <p:tgtEl>
                                          <p:spTgt spid="18438"/>
                                        </p:tgtEl>
                                      </p:cBhvr>
                                    </p:animEffect>
                                  </p:childTnLst>
                                </p:cTn>
                              </p:par>
                              <p:par>
                                <p:cTn id="38" presetID="22" presetClass="entr" presetSubtype="1" fill="hold" nodeType="with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wipe(up)">
                                      <p:cBhvr>
                                        <p:cTn id="40" dur="500"/>
                                        <p:tgtEl>
                                          <p:spTgt spid="18441"/>
                                        </p:tgtEl>
                                      </p:cBhvr>
                                    </p:animEffect>
                                  </p:childTnLst>
                                </p:cTn>
                              </p:par>
                              <p:par>
                                <p:cTn id="41" presetID="22" presetClass="entr" presetSubtype="1" fill="hold" nodeType="withEffect">
                                  <p:stCondLst>
                                    <p:cond delay="0"/>
                                  </p:stCondLst>
                                  <p:childTnLst>
                                    <p:set>
                                      <p:cBhvr>
                                        <p:cTn id="42" dur="1" fill="hold">
                                          <p:stCondLst>
                                            <p:cond delay="0"/>
                                          </p:stCondLst>
                                        </p:cTn>
                                        <p:tgtEl>
                                          <p:spTgt spid="18444"/>
                                        </p:tgtEl>
                                        <p:attrNameLst>
                                          <p:attrName>style.visibility</p:attrName>
                                        </p:attrNameLst>
                                      </p:cBhvr>
                                      <p:to>
                                        <p:strVal val="visible"/>
                                      </p:to>
                                    </p:set>
                                    <p:animEffect transition="in" filter="wipe(up)">
                                      <p:cBhvr>
                                        <p:cTn id="43" dur="500"/>
                                        <p:tgtEl>
                                          <p:spTgt spid="18444"/>
                                        </p:tgtEl>
                                      </p:cBhvr>
                                    </p:animEffect>
                                  </p:childTnLst>
                                </p:cTn>
                              </p:par>
                              <p:par>
                                <p:cTn id="44" presetID="22" presetClass="entr" presetSubtype="1" fill="hold" nodeType="withEffect">
                                  <p:stCondLst>
                                    <p:cond delay="0"/>
                                  </p:stCondLst>
                                  <p:childTnLst>
                                    <p:set>
                                      <p:cBhvr>
                                        <p:cTn id="45" dur="1" fill="hold">
                                          <p:stCondLst>
                                            <p:cond delay="0"/>
                                          </p:stCondLst>
                                        </p:cTn>
                                        <p:tgtEl>
                                          <p:spTgt spid="18447"/>
                                        </p:tgtEl>
                                        <p:attrNameLst>
                                          <p:attrName>style.visibility</p:attrName>
                                        </p:attrNameLst>
                                      </p:cBhvr>
                                      <p:to>
                                        <p:strVal val="visible"/>
                                      </p:to>
                                    </p:set>
                                    <p:animEffect transition="in" filter="wipe(up)">
                                      <p:cBhvr>
                                        <p:cTn id="46" dur="500"/>
                                        <p:tgtEl>
                                          <p:spTgt spid="18447"/>
                                        </p:tgtEl>
                                      </p:cBhvr>
                                    </p:animEffect>
                                  </p:childTnLst>
                                </p:cTn>
                              </p:par>
                            </p:childTnLst>
                          </p:cTn>
                        </p:par>
                        <p:par>
                          <p:cTn id="47" fill="hold">
                            <p:stCondLst>
                              <p:cond delay="6354"/>
                            </p:stCondLst>
                            <p:childTnLst>
                              <p:par>
                                <p:cTn id="48" presetID="10" presetClass="entr" presetSubtype="0" fill="hold" grpId="0" nodeType="afterEffect">
                                  <p:stCondLst>
                                    <p:cond delay="0"/>
                                  </p:stCondLst>
                                  <p:childTnLst>
                                    <p:set>
                                      <p:cBhvr>
                                        <p:cTn id="49" dur="1" fill="hold">
                                          <p:stCondLst>
                                            <p:cond delay="0"/>
                                          </p:stCondLst>
                                        </p:cTn>
                                        <p:tgtEl>
                                          <p:spTgt spid="18439"/>
                                        </p:tgtEl>
                                        <p:attrNameLst>
                                          <p:attrName>style.visibility</p:attrName>
                                        </p:attrNameLst>
                                      </p:cBhvr>
                                      <p:to>
                                        <p:strVal val="visible"/>
                                      </p:to>
                                    </p:set>
                                    <p:animEffect transition="in" filter="fade">
                                      <p:cBhvr>
                                        <p:cTn id="50" dur="500"/>
                                        <p:tgtEl>
                                          <p:spTgt spid="18439"/>
                                        </p:tgtEl>
                                      </p:cBhvr>
                                    </p:animEffect>
                                  </p:childTnLst>
                                </p:cTn>
                              </p:par>
                            </p:childTnLst>
                          </p:cTn>
                        </p:par>
                        <p:par>
                          <p:cTn id="51" fill="hold">
                            <p:stCondLst>
                              <p:cond delay="6854"/>
                            </p:stCondLst>
                            <p:childTnLst>
                              <p:par>
                                <p:cTn id="52" presetID="10" presetClass="entr" presetSubtype="0" fill="hold" grpId="0" nodeType="afterEffect">
                                  <p:stCondLst>
                                    <p:cond delay="0"/>
                                  </p:stCondLst>
                                  <p:childTnLst>
                                    <p:set>
                                      <p:cBhvr>
                                        <p:cTn id="53" dur="1" fill="hold">
                                          <p:stCondLst>
                                            <p:cond delay="0"/>
                                          </p:stCondLst>
                                        </p:cTn>
                                        <p:tgtEl>
                                          <p:spTgt spid="18442"/>
                                        </p:tgtEl>
                                        <p:attrNameLst>
                                          <p:attrName>style.visibility</p:attrName>
                                        </p:attrNameLst>
                                      </p:cBhvr>
                                      <p:to>
                                        <p:strVal val="visible"/>
                                      </p:to>
                                    </p:set>
                                    <p:animEffect transition="in" filter="fade">
                                      <p:cBhvr>
                                        <p:cTn id="54" dur="500"/>
                                        <p:tgtEl>
                                          <p:spTgt spid="18442"/>
                                        </p:tgtEl>
                                      </p:cBhvr>
                                    </p:animEffect>
                                  </p:childTnLst>
                                </p:cTn>
                              </p:par>
                            </p:childTnLst>
                          </p:cTn>
                        </p:par>
                        <p:par>
                          <p:cTn id="55" fill="hold">
                            <p:stCondLst>
                              <p:cond delay="7354"/>
                            </p:stCondLst>
                            <p:childTnLst>
                              <p:par>
                                <p:cTn id="56" presetID="10" presetClass="entr" presetSubtype="0" fill="hold" grpId="0" nodeType="afterEffect">
                                  <p:stCondLst>
                                    <p:cond delay="0"/>
                                  </p:stCondLst>
                                  <p:childTnLst>
                                    <p:set>
                                      <p:cBhvr>
                                        <p:cTn id="57" dur="1" fill="hold">
                                          <p:stCondLst>
                                            <p:cond delay="0"/>
                                          </p:stCondLst>
                                        </p:cTn>
                                        <p:tgtEl>
                                          <p:spTgt spid="18445"/>
                                        </p:tgtEl>
                                        <p:attrNameLst>
                                          <p:attrName>style.visibility</p:attrName>
                                        </p:attrNameLst>
                                      </p:cBhvr>
                                      <p:to>
                                        <p:strVal val="visible"/>
                                      </p:to>
                                    </p:set>
                                    <p:animEffect transition="in" filter="fade">
                                      <p:cBhvr>
                                        <p:cTn id="58" dur="500"/>
                                        <p:tgtEl>
                                          <p:spTgt spid="18445"/>
                                        </p:tgtEl>
                                      </p:cBhvr>
                                    </p:animEffect>
                                  </p:childTnLst>
                                </p:cTn>
                              </p:par>
                            </p:childTnLst>
                          </p:cTn>
                        </p:par>
                        <p:par>
                          <p:cTn id="59" fill="hold">
                            <p:stCondLst>
                              <p:cond delay="7854"/>
                            </p:stCondLst>
                            <p:childTnLst>
                              <p:par>
                                <p:cTn id="60" presetID="10" presetClass="entr" presetSubtype="0" fill="hold" grpId="0" nodeType="afterEffect">
                                  <p:stCondLst>
                                    <p:cond delay="0"/>
                                  </p:stCondLst>
                                  <p:childTnLst>
                                    <p:set>
                                      <p:cBhvr>
                                        <p:cTn id="61" dur="1" fill="hold">
                                          <p:stCondLst>
                                            <p:cond delay="0"/>
                                          </p:stCondLst>
                                        </p:cTn>
                                        <p:tgtEl>
                                          <p:spTgt spid="18448"/>
                                        </p:tgtEl>
                                        <p:attrNameLst>
                                          <p:attrName>style.visibility</p:attrName>
                                        </p:attrNameLst>
                                      </p:cBhvr>
                                      <p:to>
                                        <p:strVal val="visible"/>
                                      </p:to>
                                    </p:set>
                                    <p:animEffect transition="in" filter="fade">
                                      <p:cBhvr>
                                        <p:cTn id="62"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3582591" y="1317861"/>
            <a:ext cx="4418409" cy="1665432"/>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3000" y="1318628"/>
            <a:ext cx="2442791" cy="1666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1" name="组合 10"/>
          <p:cNvGrpSpPr/>
          <p:nvPr/>
        </p:nvGrpSpPr>
        <p:grpSpPr>
          <a:xfrm>
            <a:off x="2144224" y="1556869"/>
            <a:ext cx="437654" cy="450449"/>
            <a:chOff x="5494338" y="4791075"/>
            <a:chExt cx="271463" cy="279400"/>
          </a:xfrm>
          <a:solidFill>
            <a:srgbClr val="6BD2D5"/>
          </a:solidFill>
        </p:grpSpPr>
        <p:sp>
          <p:nvSpPr>
            <p:cNvPr id="13" name="Freeform 278"/>
            <p:cNvSpPr/>
            <p:nvPr/>
          </p:nvSpPr>
          <p:spPr bwMode="auto">
            <a:xfrm>
              <a:off x="5494338" y="4791075"/>
              <a:ext cx="271463" cy="27940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4" name="Freeform 279"/>
            <p:cNvSpPr/>
            <p:nvPr/>
          </p:nvSpPr>
          <p:spPr bwMode="auto">
            <a:xfrm>
              <a:off x="5618163" y="4819650"/>
              <a:ext cx="122238" cy="163512"/>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5" name="Freeform 280"/>
            <p:cNvSpPr/>
            <p:nvPr/>
          </p:nvSpPr>
          <p:spPr bwMode="auto">
            <a:xfrm>
              <a:off x="5503863" y="4818063"/>
              <a:ext cx="46038" cy="165100"/>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12" name="文本框 11"/>
          <p:cNvSpPr txBox="1"/>
          <p:nvPr/>
        </p:nvSpPr>
        <p:spPr>
          <a:xfrm>
            <a:off x="1298365" y="2152005"/>
            <a:ext cx="2087094" cy="923330"/>
          </a:xfrm>
          <a:prstGeom prst="rect">
            <a:avLst/>
          </a:prstGeom>
          <a:noFill/>
        </p:spPr>
        <p:txBody>
          <a:bodyPr wrap="square">
            <a:spAutoFit/>
          </a:bodyPr>
          <a:lstStyle/>
          <a:p>
            <a:pPr eaLnBrk="1" fontAlgn="auto" hangingPunct="1">
              <a:spcBef>
                <a:spcPts val="0"/>
              </a:spcBef>
              <a:spcAft>
                <a:spcPts val="0"/>
              </a:spcAft>
              <a:defRPr/>
            </a:pPr>
            <a:r>
              <a:rPr lang="zh-CN" altLang="en-US" sz="900" dirty="0">
                <a:solidFill>
                  <a:prstClr val="white"/>
                </a:solidFill>
                <a:latin typeface="微软雅黑" panose="020B0503020204020204" pitchFamily="34" charset="-122"/>
                <a:ea typeface="微软雅黑" panose="020B0503020204020204" pitchFamily="34" charset="-122"/>
              </a:rPr>
              <a:t>王</a:t>
            </a:r>
            <a:r>
              <a:rPr lang="en-US" altLang="zh-CN" sz="900" dirty="0" err="1">
                <a:solidFill>
                  <a:prstClr val="white"/>
                </a:solidFill>
                <a:latin typeface="微软雅黑" panose="020B0503020204020204" pitchFamily="34" charset="-122"/>
                <a:ea typeface="微软雅黑" panose="020B0503020204020204" pitchFamily="34" charset="-122"/>
              </a:rPr>
              <a:t>zi</a:t>
            </a:r>
            <a:r>
              <a:rPr lang="zh-CN" altLang="en-US" sz="900" dirty="0">
                <a:solidFill>
                  <a:prstClr val="white"/>
                </a:solidFill>
                <a:latin typeface="微软雅黑" panose="020B0503020204020204" pitchFamily="34" charset="-122"/>
                <a:ea typeface="微软雅黑" panose="020B0503020204020204" pitchFamily="34" charset="-122"/>
              </a:rPr>
              <a:t>工作室致力于精品</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的设计创作，唯美的配色，协调的动画，独特精致的展现，更适用与教学。</a:t>
            </a:r>
          </a:p>
          <a:p>
            <a:pPr eaLnBrk="1" fontAlgn="auto" hangingPunct="1">
              <a:spcBef>
                <a:spcPts val="0"/>
              </a:spcBef>
              <a:spcAft>
                <a:spcPts val="0"/>
              </a:spcAft>
              <a:defRPr/>
            </a:pPr>
            <a:r>
              <a:rPr lang="zh-CN" altLang="en-US" sz="900" dirty="0">
                <a:solidFill>
                  <a:prstClr val="white"/>
                </a:solidFill>
                <a:latin typeface="微软雅黑" panose="020B0503020204020204" pitchFamily="34" charset="-122"/>
                <a:ea typeface="微软雅黑" panose="020B0503020204020204" pitchFamily="34" charset="-122"/>
              </a:rPr>
              <a:t>花儿设计师致力于教学课件、教学设计、汇报</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及相册</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的原创设计与美化。</a:t>
            </a:r>
            <a:endParaRPr lang="en-US" altLang="zh-CN" sz="900"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4345782" y="2613261"/>
            <a:ext cx="703660" cy="7036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8" name="组合 17"/>
          <p:cNvGrpSpPr/>
          <p:nvPr/>
        </p:nvGrpSpPr>
        <p:grpSpPr bwMode="auto">
          <a:xfrm>
            <a:off x="4543298" y="2827196"/>
            <a:ext cx="308627" cy="249756"/>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2" name="椭圆 21"/>
          <p:cNvSpPr/>
          <p:nvPr/>
        </p:nvSpPr>
        <p:spPr bwMode="auto">
          <a:xfrm>
            <a:off x="5158979" y="2613261"/>
            <a:ext cx="703659" cy="70366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9" name="椭圆 28"/>
          <p:cNvSpPr/>
          <p:nvPr/>
        </p:nvSpPr>
        <p:spPr bwMode="auto">
          <a:xfrm>
            <a:off x="5972175" y="2613261"/>
            <a:ext cx="703660" cy="703660"/>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0" name="Freeform 325"/>
          <p:cNvSpPr/>
          <p:nvPr/>
        </p:nvSpPr>
        <p:spPr bwMode="auto">
          <a:xfrm>
            <a:off x="6193631" y="2808524"/>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32" name="椭圆 31"/>
          <p:cNvSpPr/>
          <p:nvPr/>
        </p:nvSpPr>
        <p:spPr bwMode="auto">
          <a:xfrm>
            <a:off x="6786563" y="2613261"/>
            <a:ext cx="702469" cy="70366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3" name="Freeform 493"/>
          <p:cNvSpPr/>
          <p:nvPr/>
        </p:nvSpPr>
        <p:spPr bwMode="auto">
          <a:xfrm>
            <a:off x="7006829"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31" name="TextBox 30"/>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34" name="矩形 20"/>
          <p:cNvSpPr>
            <a:spLocks noChangeArrowheads="1"/>
          </p:cNvSpPr>
          <p:nvPr/>
        </p:nvSpPr>
        <p:spPr bwMode="auto">
          <a:xfrm>
            <a:off x="1447933" y="3495800"/>
            <a:ext cx="621927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05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050" dirty="0">
                <a:solidFill>
                  <a:srgbClr val="000000"/>
                </a:solidFill>
                <a:latin typeface="微软雅黑" panose="020B0503020204020204" pitchFamily="34" charset="-122"/>
                <a:ea typeface="微软雅黑" panose="020B0503020204020204" pitchFamily="34" charset="-122"/>
              </a:rPr>
              <a:t>1</a:t>
            </a:r>
            <a:r>
              <a:rPr lang="zh-CN" altLang="en-US" sz="105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1" hangingPunct="1"/>
            <a:r>
              <a:rPr lang="zh-CN" altLang="en-US" sz="1050" dirty="0">
                <a:solidFill>
                  <a:srgbClr val="000000"/>
                </a:solidFill>
                <a:latin typeface="微软雅黑" panose="020B0503020204020204" pitchFamily="34" charset="-122"/>
                <a:ea typeface="微软雅黑" panose="020B0503020204020204" pitchFamily="34" charset="-122"/>
              </a:rPr>
              <a:t>    情况</a:t>
            </a:r>
            <a:r>
              <a:rPr lang="en-US" altLang="zh-CN" sz="1050" dirty="0">
                <a:solidFill>
                  <a:srgbClr val="000000"/>
                </a:solidFill>
                <a:latin typeface="微软雅黑" panose="020B0503020204020204" pitchFamily="34" charset="-122"/>
                <a:ea typeface="微软雅黑" panose="020B0503020204020204" pitchFamily="34" charset="-122"/>
              </a:rPr>
              <a:t>2</a:t>
            </a:r>
            <a:r>
              <a:rPr lang="zh-CN" altLang="en-US" sz="105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ppt_w*0.7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animEffect transition="in" filter="fade">
                                      <p:cBhvr>
                                        <p:cTn id="9" dur="500"/>
                                        <p:tgtEl>
                                          <p:spTgt spid="31"/>
                                        </p:tgtEl>
                                      </p:cBhvr>
                                    </p:animEffect>
                                  </p:childTnLst>
                                </p:cTn>
                              </p:par>
                            </p:childTnLst>
                          </p:cTn>
                        </p:par>
                        <p:par>
                          <p:cTn id="10" fill="hold">
                            <p:stCondLst>
                              <p:cond delay="1049"/>
                            </p:stCondLst>
                            <p:childTnLst>
                              <p:par>
                                <p:cTn id="11" presetID="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49"/>
                            </p:stCondLst>
                            <p:childTnLst>
                              <p:par>
                                <p:cTn id="20" presetID="3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 calcmode="lin" valueType="num">
                                      <p:cBhvr>
                                        <p:cTn id="24" dur="750" fill="hold"/>
                                        <p:tgtEl>
                                          <p:spTgt spid="11"/>
                                        </p:tgtEl>
                                        <p:attrNameLst>
                                          <p:attrName>style.rotation</p:attrName>
                                        </p:attrNameLst>
                                      </p:cBhvr>
                                      <p:tavLst>
                                        <p:tav tm="0">
                                          <p:val>
                                            <p:fltVal val="90"/>
                                          </p:val>
                                        </p:tav>
                                        <p:tav tm="100000">
                                          <p:val>
                                            <p:fltVal val="0"/>
                                          </p:val>
                                        </p:tav>
                                      </p:tavLst>
                                    </p:anim>
                                    <p:animEffect transition="in" filter="fade">
                                      <p:cBhvr>
                                        <p:cTn id="25" dur="750"/>
                                        <p:tgtEl>
                                          <p:spTgt spid="11"/>
                                        </p:tgtEl>
                                      </p:cBhvr>
                                    </p:animEffect>
                                  </p:childTnLst>
                                </p:cTn>
                              </p:par>
                            </p:childTnLst>
                          </p:cTn>
                        </p:par>
                        <p:par>
                          <p:cTn id="26" fill="hold">
                            <p:stCondLst>
                              <p:cond delay="2549"/>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3049"/>
                            </p:stCondLst>
                            <p:childTnLst>
                              <p:par>
                                <p:cTn id="31" presetID="23" presetClass="entr" presetSubtype="27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2/3*#ppt_w"/>
                                          </p:val>
                                        </p:tav>
                                        <p:tav tm="100000">
                                          <p:val>
                                            <p:strVal val="#ppt_w"/>
                                          </p:val>
                                        </p:tav>
                                      </p:tavLst>
                                    </p:anim>
                                    <p:anim calcmode="lin" valueType="num">
                                      <p:cBhvr>
                                        <p:cTn id="34" dur="500" fill="hold"/>
                                        <p:tgtEl>
                                          <p:spTgt spid="17"/>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strVal val="2/3*#ppt_w"/>
                                          </p:val>
                                        </p:tav>
                                        <p:tav tm="100000">
                                          <p:val>
                                            <p:strVal val="#ppt_w"/>
                                          </p:val>
                                        </p:tav>
                                      </p:tavLst>
                                    </p:anim>
                                    <p:anim calcmode="lin" valueType="num">
                                      <p:cBhvr>
                                        <p:cTn id="38" dur="500" fill="hold"/>
                                        <p:tgtEl>
                                          <p:spTgt spid="22"/>
                                        </p:tgtEl>
                                        <p:attrNameLst>
                                          <p:attrName>ppt_h</p:attrName>
                                        </p:attrNameLst>
                                      </p:cBhvr>
                                      <p:tavLst>
                                        <p:tav tm="0">
                                          <p:val>
                                            <p:strVal val="2/3*#ppt_h"/>
                                          </p:val>
                                        </p:tav>
                                        <p:tav tm="100000">
                                          <p:val>
                                            <p:strVal val="#ppt_h"/>
                                          </p:val>
                                        </p:tav>
                                      </p:tavLst>
                                    </p:anim>
                                  </p:childTnLst>
                                </p:cTn>
                              </p:par>
                              <p:par>
                                <p:cTn id="39" presetID="23" presetClass="entr" presetSubtype="272"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strVal val="2/3*#ppt_w"/>
                                          </p:val>
                                        </p:tav>
                                        <p:tav tm="100000">
                                          <p:val>
                                            <p:strVal val="#ppt_w"/>
                                          </p:val>
                                        </p:tav>
                                      </p:tavLst>
                                    </p:anim>
                                    <p:anim calcmode="lin" valueType="num">
                                      <p:cBhvr>
                                        <p:cTn id="42" dur="500" fill="hold"/>
                                        <p:tgtEl>
                                          <p:spTgt spid="29"/>
                                        </p:tgtEl>
                                        <p:attrNameLst>
                                          <p:attrName>ppt_h</p:attrName>
                                        </p:attrNameLst>
                                      </p:cBhvr>
                                      <p:tavLst>
                                        <p:tav tm="0">
                                          <p:val>
                                            <p:strVal val="2/3*#ppt_h"/>
                                          </p:val>
                                        </p:tav>
                                        <p:tav tm="100000">
                                          <p:val>
                                            <p:strVal val="#ppt_h"/>
                                          </p:val>
                                        </p:tav>
                                      </p:tavLst>
                                    </p:anim>
                                  </p:childTnLst>
                                </p:cTn>
                              </p:par>
                              <p:par>
                                <p:cTn id="43" presetID="23" presetClass="entr" presetSubtype="272" fill="hold" grpId="0" nodeType="withEffect">
                                  <p:stCondLst>
                                    <p:cond delay="75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2/3*#ppt_w"/>
                                          </p:val>
                                        </p:tav>
                                        <p:tav tm="100000">
                                          <p:val>
                                            <p:strVal val="#ppt_w"/>
                                          </p:val>
                                        </p:tav>
                                      </p:tavLst>
                                    </p:anim>
                                    <p:anim calcmode="lin" valueType="num">
                                      <p:cBhvr>
                                        <p:cTn id="46" dur="500" fill="hold"/>
                                        <p:tgtEl>
                                          <p:spTgt spid="32"/>
                                        </p:tgtEl>
                                        <p:attrNameLst>
                                          <p:attrName>ppt_h</p:attrName>
                                        </p:attrNameLst>
                                      </p:cBhvr>
                                      <p:tavLst>
                                        <p:tav tm="0">
                                          <p:val>
                                            <p:strVal val="2/3*#ppt_h"/>
                                          </p:val>
                                        </p:tav>
                                        <p:tav tm="100000">
                                          <p:val>
                                            <p:strVal val="#ppt_h"/>
                                          </p:val>
                                        </p:tav>
                                      </p:tavLst>
                                    </p:anim>
                                  </p:childTnLst>
                                </p:cTn>
                              </p:par>
                            </p:childTnLst>
                          </p:cTn>
                        </p:par>
                        <p:par>
                          <p:cTn id="47" fill="hold">
                            <p:stCondLst>
                              <p:cond delay="3549"/>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par>
                          <p:cTn id="51" fill="hold">
                            <p:stCondLst>
                              <p:cond delay="4049"/>
                            </p:stCondLst>
                            <p:childTnLst>
                              <p:par>
                                <p:cTn id="52" presetID="10"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50"/>
                                        <p:tgtEl>
                                          <p:spTgt spid="23"/>
                                        </p:tgtEl>
                                      </p:cBhvr>
                                    </p:animEffect>
                                  </p:childTnLst>
                                </p:cTn>
                              </p:par>
                            </p:childTnLst>
                          </p:cTn>
                        </p:par>
                        <p:par>
                          <p:cTn id="55" fill="hold">
                            <p:stCondLst>
                              <p:cond delay="4549"/>
                            </p:stCondLst>
                            <p:childTnLst>
                              <p:par>
                                <p:cTn id="56" presetID="10"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50"/>
                                        <p:tgtEl>
                                          <p:spTgt spid="30"/>
                                        </p:tgtEl>
                                      </p:cBhvr>
                                    </p:animEffect>
                                  </p:childTnLst>
                                </p:cTn>
                              </p:par>
                            </p:childTnLst>
                          </p:cTn>
                        </p:par>
                        <p:par>
                          <p:cTn id="59" fill="hold">
                            <p:stCondLst>
                              <p:cond delay="5049"/>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50"/>
                                        <p:tgtEl>
                                          <p:spTgt spid="33"/>
                                        </p:tgtEl>
                                      </p:cBhvr>
                                    </p:animEffect>
                                  </p:childTnLst>
                                </p:cTn>
                              </p:par>
                            </p:childTnLst>
                          </p:cTn>
                        </p:par>
                        <p:par>
                          <p:cTn id="63" fill="hold">
                            <p:stCondLst>
                              <p:cond delay="5549"/>
                            </p:stCondLst>
                            <p:childTnLst>
                              <p:par>
                                <p:cTn id="64" presetID="14" presetClass="entr" presetSubtype="1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31"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3" name="Freeform 3"/>
          <p:cNvSpPr/>
          <p:nvPr/>
        </p:nvSpPr>
        <p:spPr bwMode="gray">
          <a:xfrm>
            <a:off x="2020186" y="2179563"/>
            <a:ext cx="1562497"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fontAlgn="base">
              <a:spcBef>
                <a:spcPct val="0"/>
              </a:spcBef>
              <a:spcAft>
                <a:spcPct val="0"/>
              </a:spcAft>
            </a:pPr>
            <a:endParaRPr lang="zh-CN" altLang="zh-CN">
              <a:latin typeface="Arial" panose="020B0604020202020204" pitchFamily="34" charset="0"/>
              <a:ea typeface="宋体" panose="02010600030101010101" pitchFamily="2" charset="-122"/>
            </a:endParaRPr>
          </a:p>
        </p:txBody>
      </p:sp>
      <p:sp>
        <p:nvSpPr>
          <p:cNvPr id="4" name="Freeform 4"/>
          <p:cNvSpPr/>
          <p:nvPr/>
        </p:nvSpPr>
        <p:spPr bwMode="gray">
          <a:xfrm>
            <a:off x="3761699" y="2125744"/>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fontAlgn="base">
              <a:spcBef>
                <a:spcPct val="0"/>
              </a:spcBef>
              <a:spcAft>
                <a:spcPct val="0"/>
              </a:spcAft>
            </a:pPr>
            <a:endParaRPr lang="zh-CN" altLang="zh-CN">
              <a:latin typeface="Arial" panose="020B0604020202020204" pitchFamily="34" charset="0"/>
              <a:ea typeface="宋体" panose="02010600030101010101" pitchFamily="2" charset="-122"/>
            </a:endParaRPr>
          </a:p>
        </p:txBody>
      </p:sp>
      <p:sp>
        <p:nvSpPr>
          <p:cNvPr id="5" name="Freeform 5"/>
          <p:cNvSpPr/>
          <p:nvPr/>
        </p:nvSpPr>
        <p:spPr bwMode="gray">
          <a:xfrm flipH="1">
            <a:off x="5691181" y="2179563"/>
            <a:ext cx="1562498"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fontAlgn="base">
              <a:spcBef>
                <a:spcPct val="0"/>
              </a:spcBef>
              <a:spcAft>
                <a:spcPct val="0"/>
              </a:spcAft>
            </a:pPr>
            <a:endParaRPr lang="zh-CN" altLang="zh-CN">
              <a:latin typeface="Arial" panose="020B0604020202020204" pitchFamily="34" charset="0"/>
              <a:ea typeface="宋体" panose="02010600030101010101" pitchFamily="2" charset="-122"/>
            </a:endParaRPr>
          </a:p>
        </p:txBody>
      </p:sp>
      <p:sp>
        <p:nvSpPr>
          <p:cNvPr id="6" name="Freeform 4"/>
          <p:cNvSpPr/>
          <p:nvPr/>
        </p:nvSpPr>
        <p:spPr bwMode="gray">
          <a:xfrm>
            <a:off x="5161313" y="2148688"/>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fontAlgn="base">
              <a:spcBef>
                <a:spcPct val="0"/>
              </a:spcBef>
              <a:spcAft>
                <a:spcPct val="0"/>
              </a:spcAft>
            </a:pPr>
            <a:endParaRPr lang="zh-CN" altLang="zh-CN">
              <a:latin typeface="Arial" panose="020B0604020202020204" pitchFamily="34" charset="0"/>
              <a:ea typeface="宋体" panose="02010600030101010101" pitchFamily="2" charset="-122"/>
            </a:endParaRPr>
          </a:p>
        </p:txBody>
      </p:sp>
      <p:grpSp>
        <p:nvGrpSpPr>
          <p:cNvPr id="7" name="组合 6"/>
          <p:cNvGrpSpPr/>
          <p:nvPr/>
        </p:nvGrpSpPr>
        <p:grpSpPr>
          <a:xfrm>
            <a:off x="1885919" y="1219255"/>
            <a:ext cx="1119986" cy="1093442"/>
            <a:chOff x="1852206" y="1203598"/>
            <a:chExt cx="1125997" cy="1093189"/>
          </a:xfrm>
        </p:grpSpPr>
        <p:sp>
          <p:nvSpPr>
            <p:cNvPr id="8" name="AutoShape 7"/>
            <p:cNvSpPr>
              <a:spLocks noChangeArrowheads="1"/>
            </p:cNvSpPr>
            <p:nvPr/>
          </p:nvSpPr>
          <p:spPr bwMode="gray">
            <a:xfrm>
              <a:off x="1852206" y="1203598"/>
              <a:ext cx="1125997" cy="1093189"/>
            </a:xfrm>
            <a:prstGeom prst="roundRect">
              <a:avLst>
                <a:gd name="adj" fmla="val 11921"/>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zh-CN" sz="2775">
                <a:latin typeface="+mn-ea"/>
                <a:ea typeface="+mn-ea"/>
              </a:endParaRPr>
            </a:p>
          </p:txBody>
        </p:sp>
        <p:sp>
          <p:nvSpPr>
            <p:cNvPr id="9" name="TextBox 8"/>
            <p:cNvSpPr txBox="1"/>
            <p:nvPr/>
          </p:nvSpPr>
          <p:spPr>
            <a:xfrm>
              <a:off x="1932127" y="1472466"/>
              <a:ext cx="920550" cy="530792"/>
            </a:xfrm>
            <a:prstGeom prst="rect">
              <a:avLst/>
            </a:prstGeom>
            <a:noFill/>
          </p:spPr>
          <p:txBody>
            <a:bodyPr wrap="none" rtlCol="0">
              <a:spAutoFit/>
            </a:bodyPr>
            <a:lstStyle/>
            <a:p>
              <a:pPr algn="ctr"/>
              <a:r>
                <a:rPr lang="zh-CN" altLang="en-US" sz="1425" dirty="0">
                  <a:solidFill>
                    <a:schemeClr val="bg1"/>
                  </a:solidFill>
                  <a:latin typeface="+mn-ea"/>
                  <a:ea typeface="+mn-ea"/>
                </a:rPr>
                <a:t>单击此处</a:t>
              </a:r>
              <a:endParaRPr lang="en-US" altLang="zh-CN" sz="1425" dirty="0">
                <a:solidFill>
                  <a:schemeClr val="bg1"/>
                </a:solidFill>
                <a:latin typeface="+mn-ea"/>
                <a:ea typeface="+mn-ea"/>
              </a:endParaRPr>
            </a:p>
            <a:p>
              <a:pPr algn="ctr"/>
              <a:r>
                <a:rPr lang="zh-CN" altLang="en-US" sz="1425" dirty="0">
                  <a:solidFill>
                    <a:schemeClr val="bg1"/>
                  </a:solidFill>
                  <a:latin typeface="+mn-ea"/>
                  <a:ea typeface="+mn-ea"/>
                </a:rPr>
                <a:t>添加文本</a:t>
              </a:r>
            </a:p>
          </p:txBody>
        </p:sp>
      </p:grpSp>
      <p:grpSp>
        <p:nvGrpSpPr>
          <p:cNvPr id="10" name="组合 9"/>
          <p:cNvGrpSpPr/>
          <p:nvPr/>
        </p:nvGrpSpPr>
        <p:grpSpPr>
          <a:xfrm>
            <a:off x="3349210" y="1219255"/>
            <a:ext cx="1119986" cy="1093442"/>
            <a:chOff x="3323351" y="1203598"/>
            <a:chExt cx="1125997" cy="1093189"/>
          </a:xfrm>
        </p:grpSpPr>
        <p:sp>
          <p:nvSpPr>
            <p:cNvPr id="11" name="AutoShape 11"/>
            <p:cNvSpPr>
              <a:spLocks noChangeArrowheads="1"/>
            </p:cNvSpPr>
            <p:nvPr/>
          </p:nvSpPr>
          <p:spPr bwMode="gray">
            <a:xfrm>
              <a:off x="3323351" y="1203598"/>
              <a:ext cx="1125997" cy="1093189"/>
            </a:xfrm>
            <a:prstGeom prst="roundRect">
              <a:avLst>
                <a:gd name="adj" fmla="val 11921"/>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zh-CN" sz="2775">
                <a:latin typeface="+mn-ea"/>
                <a:ea typeface="+mn-ea"/>
              </a:endParaRPr>
            </a:p>
          </p:txBody>
        </p:sp>
        <p:sp>
          <p:nvSpPr>
            <p:cNvPr id="12" name="TextBox 11"/>
            <p:cNvSpPr txBox="1"/>
            <p:nvPr/>
          </p:nvSpPr>
          <p:spPr>
            <a:xfrm>
              <a:off x="3410016"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1500" dirty="0">
                  <a:latin typeface="+mn-ea"/>
                  <a:ea typeface="+mn-ea"/>
                </a:rPr>
                <a:t>单击此处</a:t>
              </a:r>
              <a:endParaRPr lang="en-US" altLang="zh-CN" sz="1500" dirty="0">
                <a:latin typeface="+mn-ea"/>
                <a:ea typeface="+mn-ea"/>
              </a:endParaRPr>
            </a:p>
            <a:p>
              <a:r>
                <a:rPr lang="zh-CN" altLang="en-US" sz="1500" dirty="0">
                  <a:latin typeface="+mn-ea"/>
                  <a:ea typeface="+mn-ea"/>
                </a:rPr>
                <a:t>添加文本</a:t>
              </a:r>
            </a:p>
          </p:txBody>
        </p:sp>
      </p:grpSp>
      <p:grpSp>
        <p:nvGrpSpPr>
          <p:cNvPr id="13" name="组合 12"/>
          <p:cNvGrpSpPr/>
          <p:nvPr/>
        </p:nvGrpSpPr>
        <p:grpSpPr>
          <a:xfrm>
            <a:off x="4748825" y="1219255"/>
            <a:ext cx="1119986" cy="1093442"/>
            <a:chOff x="4730478" y="1203598"/>
            <a:chExt cx="1125997" cy="1093189"/>
          </a:xfrm>
        </p:grpSpPr>
        <p:sp>
          <p:nvSpPr>
            <p:cNvPr id="14" name="AutoShape 11"/>
            <p:cNvSpPr>
              <a:spLocks noChangeArrowheads="1"/>
            </p:cNvSpPr>
            <p:nvPr/>
          </p:nvSpPr>
          <p:spPr bwMode="gray">
            <a:xfrm>
              <a:off x="4730478" y="1203598"/>
              <a:ext cx="1125997" cy="1093189"/>
            </a:xfrm>
            <a:prstGeom prst="roundRect">
              <a:avLst>
                <a:gd name="adj" fmla="val 11921"/>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zh-CN" sz="2775">
                <a:latin typeface="+mn-ea"/>
                <a:ea typeface="+mn-ea"/>
              </a:endParaRPr>
            </a:p>
          </p:txBody>
        </p:sp>
        <p:sp>
          <p:nvSpPr>
            <p:cNvPr id="15" name="TextBox 14"/>
            <p:cNvSpPr txBox="1"/>
            <p:nvPr/>
          </p:nvSpPr>
          <p:spPr>
            <a:xfrm>
              <a:off x="4817143"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1500" dirty="0">
                  <a:latin typeface="+mn-ea"/>
                  <a:ea typeface="+mn-ea"/>
                </a:rPr>
                <a:t>单击此处</a:t>
              </a:r>
              <a:endParaRPr lang="en-US" altLang="zh-CN" sz="1500" dirty="0">
                <a:latin typeface="+mn-ea"/>
                <a:ea typeface="+mn-ea"/>
              </a:endParaRPr>
            </a:p>
            <a:p>
              <a:r>
                <a:rPr lang="zh-CN" altLang="en-US" sz="1500" dirty="0">
                  <a:latin typeface="+mn-ea"/>
                  <a:ea typeface="+mn-ea"/>
                </a:rPr>
                <a:t>添加文本</a:t>
              </a:r>
            </a:p>
          </p:txBody>
        </p:sp>
      </p:grpSp>
      <p:grpSp>
        <p:nvGrpSpPr>
          <p:cNvPr id="16" name="组合 15"/>
          <p:cNvGrpSpPr/>
          <p:nvPr/>
        </p:nvGrpSpPr>
        <p:grpSpPr>
          <a:xfrm>
            <a:off x="6192904" y="1219255"/>
            <a:ext cx="1119986" cy="1093442"/>
            <a:chOff x="6182307" y="1203598"/>
            <a:chExt cx="1125997" cy="1093189"/>
          </a:xfrm>
        </p:grpSpPr>
        <p:sp>
          <p:nvSpPr>
            <p:cNvPr id="17" name="AutoShape 14"/>
            <p:cNvSpPr>
              <a:spLocks noChangeArrowheads="1"/>
            </p:cNvSpPr>
            <p:nvPr/>
          </p:nvSpPr>
          <p:spPr bwMode="gray">
            <a:xfrm>
              <a:off x="6182307" y="1203598"/>
              <a:ext cx="1125997" cy="1093189"/>
            </a:xfrm>
            <a:prstGeom prst="roundRect">
              <a:avLst>
                <a:gd name="adj" fmla="val 11921"/>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zh-CN" sz="2775">
                <a:latin typeface="+mn-ea"/>
                <a:ea typeface="+mn-ea"/>
              </a:endParaRPr>
            </a:p>
          </p:txBody>
        </p:sp>
        <p:sp>
          <p:nvSpPr>
            <p:cNvPr id="18" name="TextBox 17"/>
            <p:cNvSpPr txBox="1"/>
            <p:nvPr/>
          </p:nvSpPr>
          <p:spPr>
            <a:xfrm>
              <a:off x="6275192"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1500" dirty="0">
                  <a:latin typeface="+mn-ea"/>
                  <a:ea typeface="+mn-ea"/>
                </a:rPr>
                <a:t>单击此处</a:t>
              </a:r>
              <a:endParaRPr lang="en-US" altLang="zh-CN" sz="1500" dirty="0">
                <a:latin typeface="+mn-ea"/>
                <a:ea typeface="+mn-ea"/>
              </a:endParaRPr>
            </a:p>
            <a:p>
              <a:r>
                <a:rPr lang="zh-CN" altLang="en-US" sz="1500" dirty="0">
                  <a:latin typeface="+mn-ea"/>
                  <a:ea typeface="+mn-ea"/>
                </a:rPr>
                <a:t>添加文本</a:t>
              </a:r>
            </a:p>
          </p:txBody>
        </p:sp>
      </p:grpSp>
      <p:grpSp>
        <p:nvGrpSpPr>
          <p:cNvPr id="19" name="组合 18"/>
          <p:cNvGrpSpPr/>
          <p:nvPr/>
        </p:nvGrpSpPr>
        <p:grpSpPr>
          <a:xfrm>
            <a:off x="2415765" y="3397218"/>
            <a:ext cx="4562180" cy="1131079"/>
            <a:chOff x="2384896" y="3381053"/>
            <a:chExt cx="4586666" cy="1130815"/>
          </a:xfrm>
        </p:grpSpPr>
        <p:sp>
          <p:nvSpPr>
            <p:cNvPr id="20" name="AutoShape 19"/>
            <p:cNvSpPr>
              <a:spLocks noChangeArrowheads="1"/>
            </p:cNvSpPr>
            <p:nvPr/>
          </p:nvSpPr>
          <p:spPr bwMode="ltGray">
            <a:xfrm>
              <a:off x="2384896" y="3483697"/>
              <a:ext cx="4586666" cy="892911"/>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p>
          </p:txBody>
        </p:sp>
        <p:sp>
          <p:nvSpPr>
            <p:cNvPr id="21" name="矩形 20"/>
            <p:cNvSpPr/>
            <p:nvPr/>
          </p:nvSpPr>
          <p:spPr>
            <a:xfrm>
              <a:off x="2540420" y="3381053"/>
              <a:ext cx="4344414" cy="1130815"/>
            </a:xfrm>
            <a:prstGeom prst="rect">
              <a:avLst/>
            </a:prstGeom>
          </p:spPr>
          <p:txBody>
            <a:bodyPr wrap="square">
              <a:spAutoFit/>
            </a:bodyPr>
            <a:lstStyle/>
            <a:p>
              <a:pPr algn="ctr">
                <a:lnSpc>
                  <a:spcPct val="150000"/>
                </a:lnSpc>
              </a:pPr>
              <a:endParaRPr lang="zh-CN" altLang="en-US" sz="1125" dirty="0">
                <a:solidFill>
                  <a:schemeClr val="bg1"/>
                </a:solidFill>
                <a:latin typeface="+mn-ea"/>
                <a:ea typeface="+mn-ea"/>
              </a:endParaRPr>
            </a:p>
            <a:p>
              <a:pPr algn="ctr">
                <a:lnSpc>
                  <a:spcPct val="150000"/>
                </a:lnSpc>
              </a:pPr>
              <a:r>
                <a:rPr lang="zh-CN" altLang="en-US" sz="1125" dirty="0">
                  <a:solidFill>
                    <a:schemeClr val="bg1"/>
                  </a:solidFill>
                  <a:latin typeface="+mn-ea"/>
                  <a:ea typeface="+mn-ea"/>
                </a:rPr>
                <a:t>花儿致力于教学课件、教学设计、汇报</a:t>
              </a:r>
              <a:r>
                <a:rPr lang="en-US" altLang="zh-CN" sz="1125" dirty="0">
                  <a:solidFill>
                    <a:schemeClr val="bg1"/>
                  </a:solidFill>
                  <a:latin typeface="+mn-ea"/>
                  <a:ea typeface="+mn-ea"/>
                </a:rPr>
                <a:t>PPT</a:t>
              </a:r>
              <a:r>
                <a:rPr lang="zh-CN" altLang="en-US" sz="1125" dirty="0">
                  <a:solidFill>
                    <a:schemeClr val="bg1"/>
                  </a:solidFill>
                  <a:latin typeface="+mn-ea"/>
                  <a:ea typeface="+mn-ea"/>
                </a:rPr>
                <a:t>及相册</a:t>
              </a:r>
              <a:r>
                <a:rPr lang="en-US" altLang="zh-CN" sz="1125" dirty="0">
                  <a:solidFill>
                    <a:schemeClr val="bg1"/>
                  </a:solidFill>
                  <a:latin typeface="+mn-ea"/>
                  <a:ea typeface="+mn-ea"/>
                </a:rPr>
                <a:t>PPT</a:t>
              </a:r>
              <a:r>
                <a:rPr lang="zh-CN" altLang="en-US" sz="1125" dirty="0">
                  <a:solidFill>
                    <a:schemeClr val="bg1"/>
                  </a:solidFill>
                  <a:latin typeface="+mn-ea"/>
                  <a:ea typeface="+mn-ea"/>
                </a:rPr>
                <a:t>的原创设计与美化，为您提供实用美观，精致大气，方便修改的</a:t>
              </a:r>
              <a:r>
                <a:rPr lang="en-US" altLang="zh-CN" sz="1125" dirty="0">
                  <a:solidFill>
                    <a:schemeClr val="bg1"/>
                  </a:solidFill>
                  <a:latin typeface="+mn-ea"/>
                  <a:ea typeface="+mn-ea"/>
                </a:rPr>
                <a:t>PPT</a:t>
              </a:r>
              <a:r>
                <a:rPr lang="zh-CN" altLang="en-US" sz="1125" dirty="0">
                  <a:solidFill>
                    <a:schemeClr val="bg1"/>
                  </a:solidFill>
                  <a:latin typeface="+mn-ea"/>
                  <a:ea typeface="+mn-ea"/>
                </a:rPr>
                <a:t>动态模板。</a:t>
              </a:r>
            </a:p>
          </p:txBody>
        </p:sp>
      </p:grpSp>
      <p:pic>
        <p:nvPicPr>
          <p:cNvPr id="22" name="图片 21"/>
          <p:cNvPicPr>
            <a:picLocks noChangeAspect="1"/>
          </p:cNvPicPr>
          <p:nvPr/>
        </p:nvPicPr>
        <p:blipFill>
          <a:blip r:embed="rId2" cstate="screen"/>
          <a:stretch>
            <a:fillRect/>
          </a:stretch>
        </p:blipFill>
        <p:spPr>
          <a:xfrm>
            <a:off x="6668437" y="4030778"/>
            <a:ext cx="446485" cy="429499"/>
          </a:xfrm>
          <a:prstGeom prst="rect">
            <a:avLst/>
          </a:prstGeom>
        </p:spPr>
      </p:pic>
      <p:pic>
        <p:nvPicPr>
          <p:cNvPr id="23" name="图片 22"/>
          <p:cNvPicPr>
            <a:picLocks noChangeAspect="1"/>
          </p:cNvPicPr>
          <p:nvPr/>
        </p:nvPicPr>
        <p:blipFill>
          <a:blip r:embed="rId2" cstate="screen"/>
          <a:stretch>
            <a:fillRect/>
          </a:stretch>
        </p:blipFill>
        <p:spPr>
          <a:xfrm>
            <a:off x="2413033" y="3285137"/>
            <a:ext cx="446484" cy="4294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49"/>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12" presetClass="entr" presetSubtype="1"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down)">
                                      <p:cBhvr>
                                        <p:cTn id="18" dur="500"/>
                                        <p:tgtEl>
                                          <p:spTgt spid="10"/>
                                        </p:tgtEl>
                                      </p:cBhvr>
                                    </p:animEffect>
                                  </p:childTnLst>
                                </p:cTn>
                              </p:par>
                              <p:par>
                                <p:cTn id="19" presetID="12" presetClass="entr" presetSubtype="1" fill="hold"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down)">
                                      <p:cBhvr>
                                        <p:cTn id="22" dur="500"/>
                                        <p:tgtEl>
                                          <p:spTgt spid="13"/>
                                        </p:tgtEl>
                                      </p:cBhvr>
                                    </p:animEffect>
                                  </p:childTnLst>
                                </p:cTn>
                              </p:par>
                              <p:par>
                                <p:cTn id="23" presetID="12" presetClass="entr" presetSubtype="1" fill="hold" nodeType="withEffect">
                                  <p:stCondLst>
                                    <p:cond delay="7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down)">
                                      <p:cBhvr>
                                        <p:cTn id="26" dur="500"/>
                                        <p:tgtEl>
                                          <p:spTgt spid="16"/>
                                        </p:tgtEl>
                                      </p:cBhvr>
                                    </p:animEffect>
                                  </p:childTnLst>
                                </p:cTn>
                              </p:par>
                            </p:childTnLst>
                          </p:cTn>
                        </p:par>
                        <p:par>
                          <p:cTn id="27" fill="hold">
                            <p:stCondLst>
                              <p:cond delay="1549"/>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750"/>
                                        <p:tgtEl>
                                          <p:spTgt spid="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750"/>
                                        <p:tgtEl>
                                          <p:spTgt spid="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750"/>
                                        <p:tgtEl>
                                          <p:spTgt spid="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750"/>
                                        <p:tgtEl>
                                          <p:spTgt spid="6"/>
                                        </p:tgtEl>
                                      </p:cBhvr>
                                    </p:animEffect>
                                  </p:childTnLst>
                                </p:cTn>
                              </p:par>
                            </p:childTnLst>
                          </p:cTn>
                        </p:par>
                        <p:par>
                          <p:cTn id="40" fill="hold">
                            <p:stCondLst>
                              <p:cond delay="2549"/>
                            </p:stCondLst>
                            <p:childTnLst>
                              <p:par>
                                <p:cTn id="41" presetID="16" presetClass="entr" presetSubtype="37"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750"/>
                                        <p:tgtEl>
                                          <p:spTgt spid="19"/>
                                        </p:tgtEl>
                                      </p:cBhvr>
                                    </p:animEffect>
                                  </p:childTnLst>
                                </p:cTn>
                              </p:par>
                              <p:par>
                                <p:cTn id="44" presetID="10" presetClass="entr" presetSubtype="0" fill="hold"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750"/>
                                        <p:tgtEl>
                                          <p:spTgt spid="23"/>
                                        </p:tgtEl>
                                      </p:cBhvr>
                                    </p:animEffect>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3" name="文本框 2"/>
          <p:cNvSpPr txBox="1"/>
          <p:nvPr/>
        </p:nvSpPr>
        <p:spPr>
          <a:xfrm>
            <a:off x="4710907" y="2886990"/>
            <a:ext cx="3037537" cy="1329589"/>
          </a:xfrm>
          <a:prstGeom prst="rect">
            <a:avLst/>
          </a:prstGeom>
          <a:noFill/>
        </p:spPr>
        <p:txBody>
          <a:bodyPr wrap="square" lIns="68576" tIns="34287" rIns="68576" bIns="34287" rtlCol="0">
            <a:spAutoFit/>
          </a:bodyPr>
          <a:lstStyle/>
          <a:p>
            <a:pPr>
              <a:lnSpc>
                <a:spcPct val="130000"/>
              </a:lnSpc>
            </a:pPr>
            <a:r>
              <a:rPr lang="zh-CN" altLang="en-US" sz="1050" dirty="0">
                <a:solidFill>
                  <a:schemeClr val="accent3">
                    <a:lumMod val="10000"/>
                  </a:schemeClr>
                </a:solidFill>
                <a:latin typeface="+mn-ea"/>
                <a:ea typeface="+mn-ea"/>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 name="组合 32"/>
          <p:cNvGrpSpPr/>
          <p:nvPr/>
        </p:nvGrpSpPr>
        <p:grpSpPr bwMode="auto">
          <a:xfrm>
            <a:off x="1442258" y="1649994"/>
            <a:ext cx="1934306" cy="838176"/>
            <a:chOff x="1058443" y="2227675"/>
            <a:chExt cx="2593558" cy="1264906"/>
          </a:xfrm>
        </p:grpSpPr>
        <p:sp>
          <p:nvSpPr>
            <p:cNvPr id="5" name="文本框 33"/>
            <p:cNvSpPr txBox="1"/>
            <p:nvPr/>
          </p:nvSpPr>
          <p:spPr>
            <a:xfrm>
              <a:off x="1058443" y="2621698"/>
              <a:ext cx="2593558" cy="870883"/>
            </a:xfrm>
            <a:prstGeom prst="rect">
              <a:avLst/>
            </a:prstGeom>
            <a:noFill/>
          </p:spPr>
          <p:txBody>
            <a:bodyPr>
              <a:spAutoFit/>
            </a:bodyPr>
            <a:lstStyle/>
            <a:p>
              <a:pPr algn="ctr" defTabSz="685800" eaLnBrk="1" fontAlgn="auto" hangingPunct="1">
                <a:spcBef>
                  <a:spcPts val="0"/>
                </a:spcBef>
                <a:spcAft>
                  <a:spcPts val="0"/>
                </a:spcAft>
                <a:defRPr/>
              </a:pPr>
              <a:r>
                <a:rPr lang="zh-CN" altLang="en-US" sz="1050" kern="0" dirty="0">
                  <a:solidFill>
                    <a:srgbClr val="824105"/>
                  </a:solidFill>
                  <a:latin typeface="微软雅黑" panose="020B0503020204020204" pitchFamily="34" charset="-122"/>
                  <a:ea typeface="微软雅黑" panose="020B0503020204020204" pitchFamily="34" charset="-122"/>
                </a:rPr>
                <a:t>花儿设计师致力于教学课件、教学设计、汇报</a:t>
              </a:r>
              <a:r>
                <a:rPr lang="en-US" altLang="zh-CN" sz="1050" kern="0" dirty="0">
                  <a:solidFill>
                    <a:srgbClr val="824105"/>
                  </a:solidFill>
                  <a:latin typeface="微软雅黑" panose="020B0503020204020204" pitchFamily="34" charset="-122"/>
                  <a:ea typeface="微软雅黑" panose="020B0503020204020204" pitchFamily="34" charset="-122"/>
                </a:rPr>
                <a:t>PPT</a:t>
              </a:r>
              <a:r>
                <a:rPr lang="zh-CN" altLang="en-US" sz="1050" kern="0" dirty="0">
                  <a:solidFill>
                    <a:srgbClr val="824105"/>
                  </a:solidFill>
                  <a:latin typeface="微软雅黑" panose="020B0503020204020204" pitchFamily="34" charset="-122"/>
                  <a:ea typeface="微软雅黑" panose="020B0503020204020204" pitchFamily="34" charset="-122"/>
                </a:rPr>
                <a:t>及相册</a:t>
              </a:r>
              <a:r>
                <a:rPr lang="en-US" altLang="zh-CN" sz="1050" kern="0" dirty="0">
                  <a:solidFill>
                    <a:srgbClr val="824105"/>
                  </a:solidFill>
                  <a:latin typeface="微软雅黑" panose="020B0503020204020204" pitchFamily="34" charset="-122"/>
                  <a:ea typeface="微软雅黑" panose="020B0503020204020204" pitchFamily="34" charset="-122"/>
                </a:rPr>
                <a:t>PPT</a:t>
              </a:r>
              <a:r>
                <a:rPr lang="zh-CN" altLang="en-US" sz="1050" kern="0" dirty="0">
                  <a:solidFill>
                    <a:srgbClr val="824105"/>
                  </a:solidFill>
                  <a:latin typeface="微软雅黑" panose="020B0503020204020204" pitchFamily="34" charset="-122"/>
                  <a:ea typeface="微软雅黑" panose="020B0503020204020204" pitchFamily="34" charset="-122"/>
                </a:rPr>
                <a:t>的原创设计与美化</a:t>
              </a:r>
              <a:r>
                <a:rPr lang="en-US" altLang="zh-CN" sz="1050" kern="0" dirty="0">
                  <a:solidFill>
                    <a:srgbClr val="824105"/>
                  </a:solidFill>
                  <a:latin typeface="微软雅黑" panose="020B0503020204020204" pitchFamily="34" charset="-122"/>
                  <a:ea typeface="微软雅黑" panose="020B0503020204020204" pitchFamily="34" charset="-122"/>
                </a:rPr>
                <a:t>.</a:t>
              </a:r>
              <a:r>
                <a:rPr lang="zh-CN" altLang="en-US" sz="1050" kern="0" dirty="0">
                  <a:solidFill>
                    <a:srgbClr val="824105"/>
                  </a:solidFill>
                  <a:latin typeface="微软雅黑" panose="020B0503020204020204" pitchFamily="34" charset="-122"/>
                  <a:ea typeface="微软雅黑" panose="020B0503020204020204" pitchFamily="34" charset="-122"/>
                </a:rPr>
                <a:t>。</a:t>
              </a:r>
            </a:p>
          </p:txBody>
        </p:sp>
        <p:sp>
          <p:nvSpPr>
            <p:cNvPr id="6"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1350" b="1" kern="0" dirty="0">
                  <a:solidFill>
                    <a:schemeClr val="accent5"/>
                  </a:solidFill>
                  <a:latin typeface="微软雅黑" panose="020B0503020204020204" pitchFamily="34" charset="-122"/>
                  <a:ea typeface="微软雅黑" panose="020B0503020204020204" pitchFamily="34" charset="-122"/>
                </a:rPr>
                <a:t>添加简单说明</a:t>
              </a:r>
            </a:p>
          </p:txBody>
        </p:sp>
      </p:grpSp>
      <p:grpSp>
        <p:nvGrpSpPr>
          <p:cNvPr id="7" name="组合 32"/>
          <p:cNvGrpSpPr/>
          <p:nvPr/>
        </p:nvGrpSpPr>
        <p:grpSpPr bwMode="auto">
          <a:xfrm>
            <a:off x="1341550" y="3381841"/>
            <a:ext cx="1934306" cy="838176"/>
            <a:chOff x="1058443" y="2227675"/>
            <a:chExt cx="2593558" cy="1264906"/>
          </a:xfrm>
        </p:grpSpPr>
        <p:sp>
          <p:nvSpPr>
            <p:cNvPr id="8" name="文本框 33"/>
            <p:cNvSpPr txBox="1"/>
            <p:nvPr/>
          </p:nvSpPr>
          <p:spPr>
            <a:xfrm>
              <a:off x="1058443" y="2621698"/>
              <a:ext cx="2593558" cy="870883"/>
            </a:xfrm>
            <a:prstGeom prst="rect">
              <a:avLst/>
            </a:prstGeom>
            <a:noFill/>
          </p:spPr>
          <p:txBody>
            <a:bodyPr>
              <a:spAutoFit/>
            </a:bodyPr>
            <a:lstStyle/>
            <a:p>
              <a:pPr algn="ctr" defTabSz="685800" eaLnBrk="1" fontAlgn="auto" hangingPunct="1">
                <a:spcBef>
                  <a:spcPts val="0"/>
                </a:spcBef>
                <a:spcAft>
                  <a:spcPts val="0"/>
                </a:spcAft>
                <a:defRPr/>
              </a:pPr>
              <a:r>
                <a:rPr lang="zh-CN" altLang="en-US" sz="1050" kern="0" dirty="0">
                  <a:solidFill>
                    <a:srgbClr val="824105"/>
                  </a:solidFill>
                  <a:latin typeface="微软雅黑" panose="020B0503020204020204" pitchFamily="34" charset="-122"/>
                  <a:ea typeface="微软雅黑" panose="020B0503020204020204" pitchFamily="34" charset="-122"/>
                </a:rPr>
                <a:t>花儿设计师致力于教学课件、教学设计、汇报</a:t>
              </a:r>
              <a:r>
                <a:rPr lang="en-US" altLang="zh-CN" sz="1050" kern="0" dirty="0">
                  <a:solidFill>
                    <a:srgbClr val="824105"/>
                  </a:solidFill>
                  <a:latin typeface="微软雅黑" panose="020B0503020204020204" pitchFamily="34" charset="-122"/>
                  <a:ea typeface="微软雅黑" panose="020B0503020204020204" pitchFamily="34" charset="-122"/>
                </a:rPr>
                <a:t>PPT</a:t>
              </a:r>
              <a:r>
                <a:rPr lang="zh-CN" altLang="en-US" sz="1050" kern="0" dirty="0">
                  <a:solidFill>
                    <a:srgbClr val="824105"/>
                  </a:solidFill>
                  <a:latin typeface="微软雅黑" panose="020B0503020204020204" pitchFamily="34" charset="-122"/>
                  <a:ea typeface="微软雅黑" panose="020B0503020204020204" pitchFamily="34" charset="-122"/>
                </a:rPr>
                <a:t>及相册</a:t>
              </a:r>
              <a:r>
                <a:rPr lang="en-US" altLang="zh-CN" sz="1050" kern="0" dirty="0">
                  <a:solidFill>
                    <a:srgbClr val="824105"/>
                  </a:solidFill>
                  <a:latin typeface="微软雅黑" panose="020B0503020204020204" pitchFamily="34" charset="-122"/>
                  <a:ea typeface="微软雅黑" panose="020B0503020204020204" pitchFamily="34" charset="-122"/>
                </a:rPr>
                <a:t>PPT</a:t>
              </a:r>
              <a:r>
                <a:rPr lang="zh-CN" altLang="en-US" sz="1050" kern="0" dirty="0">
                  <a:solidFill>
                    <a:srgbClr val="824105"/>
                  </a:solidFill>
                  <a:latin typeface="微软雅黑" panose="020B0503020204020204" pitchFamily="34" charset="-122"/>
                  <a:ea typeface="微软雅黑" panose="020B0503020204020204" pitchFamily="34" charset="-122"/>
                </a:rPr>
                <a:t>的原创设计与美化</a:t>
              </a:r>
              <a:r>
                <a:rPr lang="en-US" altLang="zh-CN" sz="1050" kern="0" dirty="0">
                  <a:solidFill>
                    <a:srgbClr val="824105"/>
                  </a:solidFill>
                  <a:latin typeface="微软雅黑" panose="020B0503020204020204" pitchFamily="34" charset="-122"/>
                  <a:ea typeface="微软雅黑" panose="020B0503020204020204" pitchFamily="34" charset="-122"/>
                </a:rPr>
                <a:t>.</a:t>
              </a:r>
              <a:r>
                <a:rPr lang="zh-CN" altLang="en-US" sz="1050" kern="0" dirty="0">
                  <a:solidFill>
                    <a:srgbClr val="824105"/>
                  </a:solidFill>
                  <a:latin typeface="微软雅黑" panose="020B0503020204020204" pitchFamily="34" charset="-122"/>
                  <a:ea typeface="微软雅黑" panose="020B0503020204020204" pitchFamily="34" charset="-122"/>
                </a:rPr>
                <a:t>。</a:t>
              </a:r>
            </a:p>
          </p:txBody>
        </p:sp>
        <p:sp>
          <p:nvSpPr>
            <p:cNvPr id="9"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1350" b="1" kern="0" dirty="0">
                  <a:solidFill>
                    <a:schemeClr val="accent2"/>
                  </a:solidFill>
                  <a:latin typeface="微软雅黑" panose="020B0503020204020204" pitchFamily="34" charset="-122"/>
                  <a:ea typeface="微软雅黑" panose="020B0503020204020204" pitchFamily="34" charset="-122"/>
                </a:rPr>
                <a:t>添加简单说明</a:t>
              </a:r>
            </a:p>
          </p:txBody>
        </p:sp>
      </p:grpSp>
      <p:grpSp>
        <p:nvGrpSpPr>
          <p:cNvPr id="10" name="组合 32"/>
          <p:cNvGrpSpPr/>
          <p:nvPr/>
        </p:nvGrpSpPr>
        <p:grpSpPr bwMode="auto">
          <a:xfrm>
            <a:off x="5814138" y="1421366"/>
            <a:ext cx="1934306" cy="838176"/>
            <a:chOff x="1058443" y="2227675"/>
            <a:chExt cx="2593558" cy="1264906"/>
          </a:xfrm>
        </p:grpSpPr>
        <p:sp>
          <p:nvSpPr>
            <p:cNvPr id="11" name="文本框 33"/>
            <p:cNvSpPr txBox="1"/>
            <p:nvPr/>
          </p:nvSpPr>
          <p:spPr>
            <a:xfrm>
              <a:off x="1058443" y="2621698"/>
              <a:ext cx="2593558" cy="870883"/>
            </a:xfrm>
            <a:prstGeom prst="rect">
              <a:avLst/>
            </a:prstGeom>
            <a:noFill/>
          </p:spPr>
          <p:txBody>
            <a:bodyPr>
              <a:spAutoFit/>
            </a:bodyPr>
            <a:lstStyle/>
            <a:p>
              <a:pPr algn="ctr" defTabSz="685800" eaLnBrk="1" fontAlgn="auto" hangingPunct="1">
                <a:spcBef>
                  <a:spcPts val="0"/>
                </a:spcBef>
                <a:spcAft>
                  <a:spcPts val="0"/>
                </a:spcAft>
                <a:defRPr/>
              </a:pPr>
              <a:r>
                <a:rPr lang="zh-CN" altLang="en-US" sz="1050" kern="0" dirty="0">
                  <a:solidFill>
                    <a:srgbClr val="824105"/>
                  </a:solidFill>
                  <a:latin typeface="微软雅黑" panose="020B0503020204020204" pitchFamily="34" charset="-122"/>
                  <a:ea typeface="微软雅黑" panose="020B0503020204020204" pitchFamily="34" charset="-122"/>
                </a:rPr>
                <a:t>花儿设计师致力于教学课件、教学设计、汇报</a:t>
              </a:r>
              <a:r>
                <a:rPr lang="en-US" altLang="zh-CN" sz="1050" kern="0" dirty="0">
                  <a:solidFill>
                    <a:srgbClr val="824105"/>
                  </a:solidFill>
                  <a:latin typeface="微软雅黑" panose="020B0503020204020204" pitchFamily="34" charset="-122"/>
                  <a:ea typeface="微软雅黑" panose="020B0503020204020204" pitchFamily="34" charset="-122"/>
                </a:rPr>
                <a:t>PPT</a:t>
              </a:r>
              <a:r>
                <a:rPr lang="zh-CN" altLang="en-US" sz="1050" kern="0" dirty="0">
                  <a:solidFill>
                    <a:srgbClr val="824105"/>
                  </a:solidFill>
                  <a:latin typeface="微软雅黑" panose="020B0503020204020204" pitchFamily="34" charset="-122"/>
                  <a:ea typeface="微软雅黑" panose="020B0503020204020204" pitchFamily="34" charset="-122"/>
                </a:rPr>
                <a:t>及相册</a:t>
              </a:r>
              <a:r>
                <a:rPr lang="en-US" altLang="zh-CN" sz="1050" kern="0" dirty="0">
                  <a:solidFill>
                    <a:srgbClr val="824105"/>
                  </a:solidFill>
                  <a:latin typeface="微软雅黑" panose="020B0503020204020204" pitchFamily="34" charset="-122"/>
                  <a:ea typeface="微软雅黑" panose="020B0503020204020204" pitchFamily="34" charset="-122"/>
                </a:rPr>
                <a:t>PPT</a:t>
              </a:r>
              <a:r>
                <a:rPr lang="zh-CN" altLang="en-US" sz="1050" kern="0" dirty="0">
                  <a:solidFill>
                    <a:srgbClr val="824105"/>
                  </a:solidFill>
                  <a:latin typeface="微软雅黑" panose="020B0503020204020204" pitchFamily="34" charset="-122"/>
                  <a:ea typeface="微软雅黑" panose="020B0503020204020204" pitchFamily="34" charset="-122"/>
                </a:rPr>
                <a:t>的原创设计与美化</a:t>
              </a:r>
              <a:r>
                <a:rPr lang="en-US" altLang="zh-CN" sz="1050" kern="0" dirty="0">
                  <a:solidFill>
                    <a:srgbClr val="824105"/>
                  </a:solidFill>
                  <a:latin typeface="微软雅黑" panose="020B0503020204020204" pitchFamily="34" charset="-122"/>
                  <a:ea typeface="微软雅黑" panose="020B0503020204020204" pitchFamily="34" charset="-122"/>
                </a:rPr>
                <a:t>.</a:t>
              </a:r>
              <a:r>
                <a:rPr lang="zh-CN" altLang="en-US" sz="1050" kern="0" dirty="0">
                  <a:solidFill>
                    <a:srgbClr val="824105"/>
                  </a:solidFill>
                  <a:latin typeface="微软雅黑" panose="020B0503020204020204" pitchFamily="34" charset="-122"/>
                  <a:ea typeface="微软雅黑" panose="020B0503020204020204" pitchFamily="34" charset="-122"/>
                </a:rPr>
                <a:t>。</a:t>
              </a:r>
            </a:p>
          </p:txBody>
        </p:sp>
        <p:sp>
          <p:nvSpPr>
            <p:cNvPr id="12"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1350" b="1" kern="0" dirty="0">
                  <a:solidFill>
                    <a:schemeClr val="accent6"/>
                  </a:solidFill>
                  <a:latin typeface="微软雅黑" panose="020B0503020204020204" pitchFamily="34" charset="-122"/>
                  <a:ea typeface="微软雅黑" panose="020B0503020204020204" pitchFamily="34" charset="-122"/>
                </a:rPr>
                <a:t>添加简单说明</a:t>
              </a:r>
            </a:p>
          </p:txBody>
        </p:sp>
      </p:grpSp>
      <p:grpSp>
        <p:nvGrpSpPr>
          <p:cNvPr id="13" name="组合 12"/>
          <p:cNvGrpSpPr/>
          <p:nvPr/>
        </p:nvGrpSpPr>
        <p:grpSpPr>
          <a:xfrm>
            <a:off x="3376564" y="1573927"/>
            <a:ext cx="996863"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defTabSz="685800" eaLnBrk="1" fontAlgn="auto" hangingPunct="1">
                <a:spcBef>
                  <a:spcPts val="0"/>
                </a:spcBef>
                <a:spcAft>
                  <a:spcPts val="0"/>
                </a:spcAft>
                <a:defRPr/>
              </a:pPr>
              <a:endParaRPr lang="en-US" sz="135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92589" y="2672200"/>
            <a:ext cx="1281827" cy="1281827"/>
            <a:chOff x="2599451" y="3562934"/>
            <a:chExt cx="1709103" cy="1709102"/>
          </a:xfrm>
        </p:grpSpPr>
        <p:sp>
          <p:nvSpPr>
            <p:cNvPr id="17" name="泪滴形 16"/>
            <p:cNvSpPr/>
            <p:nvPr/>
          </p:nvSpPr>
          <p:spPr>
            <a:xfrm>
              <a:off x="2599451" y="3562934"/>
              <a:ext cx="1709103" cy="17091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68579" tIns="34289" rIns="68579" bIns="34289"/>
            <a:lstStyle/>
            <a:p>
              <a:pPr defTabSz="685800" eaLnBrk="1" fontAlgn="auto" hangingPunct="1">
                <a:spcBef>
                  <a:spcPts val="0"/>
                </a:spcBef>
                <a:spcAft>
                  <a:spcPts val="0"/>
                </a:spcAft>
                <a:defRPr/>
              </a:pPr>
              <a:endParaRPr lang="zh-CN" altLang="en-US" sz="1350" kern="0">
                <a:solidFill>
                  <a:schemeClr val="bg1"/>
                </a:solidFill>
              </a:endParaRPr>
            </a:p>
          </p:txBody>
        </p:sp>
      </p:grpSp>
      <p:grpSp>
        <p:nvGrpSpPr>
          <p:cNvPr id="19" name="组合 18"/>
          <p:cNvGrpSpPr/>
          <p:nvPr/>
        </p:nvGrpSpPr>
        <p:grpSpPr>
          <a:xfrm>
            <a:off x="4472334" y="1288964"/>
            <a:ext cx="1281827" cy="1281827"/>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68579" tIns="34289" rIns="68579" bIns="34289"/>
            <a:lstStyle/>
            <a:p>
              <a:endParaRPr lang="zh-CN" altLang="en-US" kern="0">
                <a:solidFill>
                  <a:sysClr val="windowText" lastClr="000000"/>
                </a:solidFill>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49"/>
                            </p:stCondLst>
                            <p:childTnLst>
                              <p:par>
                                <p:cTn id="11" presetID="18" presetClass="entr" presetSubtype="9"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Left)">
                                      <p:cBhvr>
                                        <p:cTn id="13" dur="500"/>
                                        <p:tgtEl>
                                          <p:spTgt spid="13"/>
                                        </p:tgtEl>
                                      </p:cBhvr>
                                    </p:animEffect>
                                  </p:childTnLst>
                                </p:cTn>
                              </p:par>
                            </p:childTnLst>
                          </p:cTn>
                        </p:par>
                        <p:par>
                          <p:cTn id="14" fill="hold">
                            <p:stCondLst>
                              <p:cond delay="1549"/>
                            </p:stCondLst>
                            <p:childTnLst>
                              <p:par>
                                <p:cTn id="15" presetID="18" presetClass="entr" presetSubtype="1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par>
                                <p:cTn id="18" presetID="18" presetClass="entr" presetSubtype="3"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upRight)">
                                      <p:cBhvr>
                                        <p:cTn id="20" dur="500"/>
                                        <p:tgtEl>
                                          <p:spTgt spid="19"/>
                                        </p:tgtEl>
                                      </p:cBhvr>
                                    </p:animEffect>
                                  </p:childTnLst>
                                </p:cTn>
                              </p:par>
                            </p:childTnLst>
                          </p:cTn>
                        </p:par>
                        <p:par>
                          <p:cTn id="21" fill="hold">
                            <p:stCondLst>
                              <p:cond delay="2049"/>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750"/>
                                        <p:tgtEl>
                                          <p:spTgt spid="4"/>
                                        </p:tgtEl>
                                      </p:cBhvr>
                                    </p:animEffect>
                                  </p:childTnLst>
                                </p:cTn>
                              </p:par>
                              <p:par>
                                <p:cTn id="25" presetID="22" presetClass="entr" presetSubtype="1"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par>
                                <p:cTn id="28" presetID="22" presetClass="entr" presetSubtype="1"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750"/>
                                        <p:tgtEl>
                                          <p:spTgt spid="10"/>
                                        </p:tgtEl>
                                      </p:cBhvr>
                                    </p:animEffect>
                                  </p:childTnLst>
                                </p:cTn>
                              </p:par>
                            </p:childTnLst>
                          </p:cTn>
                        </p:par>
                        <p:par>
                          <p:cTn id="31" fill="hold">
                            <p:stCondLst>
                              <p:cond delay="3049"/>
                            </p:stCondLst>
                            <p:childTnLst>
                              <p:par>
                                <p:cTn id="32" presetID="52"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Scale>
                                      <p:cBhvr>
                                        <p:cTn id="3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gtEl>
                                        <p:attrNameLst>
                                          <p:attrName>ppt_x</p:attrName>
                                          <p:attrName>ppt_y</p:attrName>
                                        </p:attrNameLst>
                                      </p:cBhvr>
                                    </p:animMotion>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4" name="矩形 3"/>
          <p:cNvSpPr/>
          <p:nvPr/>
        </p:nvSpPr>
        <p:spPr>
          <a:xfrm>
            <a:off x="2840831" y="2162177"/>
            <a:ext cx="1057275" cy="1057275"/>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 name="矩形 2"/>
          <p:cNvSpPr/>
          <p:nvPr/>
        </p:nvSpPr>
        <p:spPr>
          <a:xfrm>
            <a:off x="3944542" y="1037037"/>
            <a:ext cx="3430190" cy="2182415"/>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 name="矩形 1"/>
          <p:cNvSpPr/>
          <p:nvPr/>
        </p:nvSpPr>
        <p:spPr>
          <a:xfrm>
            <a:off x="1735932" y="1037036"/>
            <a:ext cx="1051322" cy="1057275"/>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0831" y="1037036"/>
            <a:ext cx="1057275" cy="1057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p>
        </p:txBody>
      </p:sp>
      <p:sp>
        <p:nvSpPr>
          <p:cNvPr id="12" name="Freeform 252"/>
          <p:cNvSpPr>
            <a:spLocks noEditPoints="1"/>
          </p:cNvSpPr>
          <p:nvPr/>
        </p:nvSpPr>
        <p:spPr bwMode="auto">
          <a:xfrm>
            <a:off x="3187304" y="139303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3" name="矩形 12"/>
          <p:cNvSpPr/>
          <p:nvPr/>
        </p:nvSpPr>
        <p:spPr>
          <a:xfrm>
            <a:off x="1735931" y="2162177"/>
            <a:ext cx="1057275" cy="1057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p>
        </p:txBody>
      </p:sp>
      <p:sp>
        <p:nvSpPr>
          <p:cNvPr id="14" name="Freeform 337"/>
          <p:cNvSpPr>
            <a:spLocks noEditPoints="1"/>
          </p:cNvSpPr>
          <p:nvPr/>
        </p:nvSpPr>
        <p:spPr bwMode="auto">
          <a:xfrm>
            <a:off x="2088357" y="2514602"/>
            <a:ext cx="346472" cy="34647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5" name="TextBox 14"/>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16" name="文本框 2"/>
          <p:cNvSpPr txBox="1"/>
          <p:nvPr/>
        </p:nvSpPr>
        <p:spPr>
          <a:xfrm>
            <a:off x="1708375" y="3358118"/>
            <a:ext cx="5796983" cy="1177239"/>
          </a:xfrm>
          <a:prstGeom prst="rect">
            <a:avLst/>
          </a:prstGeom>
          <a:noFill/>
        </p:spPr>
        <p:txBody>
          <a:bodyPr wrap="square" lIns="68576" tIns="34287" rIns="68576" bIns="34287" rtlCol="0">
            <a:spAutoFit/>
          </a:bodyPr>
          <a:lstStyle/>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a:t>
            </a: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2</a:t>
            </a:r>
            <a:r>
              <a:rPr lang="zh-CN" altLang="en-US" sz="12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par>
                          <p:cTn id="10" fill="hold">
                            <p:stCondLst>
                              <p:cond delay="1049"/>
                            </p:stCondLst>
                            <p:childTnLst>
                              <p:par>
                                <p:cTn id="11" presetID="4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ppt_w</p:attrName>
                                        </p:attrNameLst>
                                      </p:cBhvr>
                                      <p:tavLst>
                                        <p:tav tm="0" fmla="#ppt_w*sin(2.5*pi*$)">
                                          <p:val>
                                            <p:fltVal val="0"/>
                                          </p:val>
                                        </p:tav>
                                        <p:tav tm="100000">
                                          <p:val>
                                            <p:fltVal val="1"/>
                                          </p:val>
                                        </p:tav>
                                      </p:tavLst>
                                    </p:anim>
                                    <p:anim calcmode="lin" valueType="num">
                                      <p:cBhvr>
                                        <p:cTn id="15" dur="750" fill="hold"/>
                                        <p:tgtEl>
                                          <p:spTgt spid="2"/>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anim calcmode="lin" valueType="num">
                                      <p:cBhvr>
                                        <p:cTn id="19" dur="750" fill="hold"/>
                                        <p:tgtEl>
                                          <p:spTgt spid="4"/>
                                        </p:tgtEl>
                                        <p:attrNameLst>
                                          <p:attrName>ppt_w</p:attrName>
                                        </p:attrNameLst>
                                      </p:cBhvr>
                                      <p:tavLst>
                                        <p:tav tm="0" fmla="#ppt_w*sin(2.5*pi*$)">
                                          <p:val>
                                            <p:fltVal val="0"/>
                                          </p:val>
                                        </p:tav>
                                        <p:tav tm="100000">
                                          <p:val>
                                            <p:fltVal val="1"/>
                                          </p:val>
                                        </p:tav>
                                      </p:tavLst>
                                    </p:anim>
                                    <p:anim calcmode="lin" valueType="num">
                                      <p:cBhvr>
                                        <p:cTn id="20" dur="750" fill="hold"/>
                                        <p:tgtEl>
                                          <p:spTgt spid="4"/>
                                        </p:tgtEl>
                                        <p:attrNameLst>
                                          <p:attrName>ppt_h</p:attrName>
                                        </p:attrNameLst>
                                      </p:cBhvr>
                                      <p:tavLst>
                                        <p:tav tm="0">
                                          <p:val>
                                            <p:strVal val="#ppt_h"/>
                                          </p:val>
                                        </p:tav>
                                        <p:tav tm="100000">
                                          <p:val>
                                            <p:strVal val="#ppt_h"/>
                                          </p:val>
                                        </p:tav>
                                      </p:tavLst>
                                    </p:anim>
                                  </p:childTnLst>
                                </p:cTn>
                              </p:par>
                            </p:childTnLst>
                          </p:cTn>
                        </p:par>
                        <p:par>
                          <p:cTn id="21" fill="hold">
                            <p:stCondLst>
                              <p:cond delay="2049"/>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49"/>
                            </p:stCondLst>
                            <p:childTnLst>
                              <p:par>
                                <p:cTn id="33" presetID="6"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750"/>
                                        <p:tgtEl>
                                          <p:spTgt spid="1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750"/>
                                        <p:tgtEl>
                                          <p:spTgt spid="12"/>
                                        </p:tgtEl>
                                      </p:cBhvr>
                                    </p:animEffect>
                                  </p:childTnLst>
                                </p:cTn>
                              </p:par>
                            </p:childTnLst>
                          </p:cTn>
                        </p:par>
                        <p:par>
                          <p:cTn id="39" fill="hold">
                            <p:stCondLst>
                              <p:cond delay="3549"/>
                            </p:stCondLst>
                            <p:childTnLst>
                              <p:par>
                                <p:cTn id="40" presetID="3" presetClass="entr" presetSubtype="1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par>
                          <p:cTn id="43" fill="hold">
                            <p:stCondLst>
                              <p:cond delay="4049"/>
                            </p:stCondLst>
                            <p:childTnLst>
                              <p:par>
                                <p:cTn id="44" presetID="52" presetClass="entr" presetSubtype="0"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Scale>
                                      <p:cBhvr>
                                        <p:cTn id="46" dur="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50" decel="50000" fill="hold">
                                          <p:stCondLst>
                                            <p:cond delay="0"/>
                                          </p:stCondLst>
                                        </p:cTn>
                                        <p:tgtEl>
                                          <p:spTgt spid="16"/>
                                        </p:tgtEl>
                                        <p:attrNameLst>
                                          <p:attrName>ppt_x</p:attrName>
                                          <p:attrName>ppt_y</p:attrName>
                                        </p:attrNameLst>
                                      </p:cBhvr>
                                    </p:animMotion>
                                    <p:animEffect transition="in" filter="fade">
                                      <p:cBhvr>
                                        <p:cTn id="48"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2"/>
          <a:srcRect/>
          <a:stretch>
            <a:fillRect/>
          </a:stretch>
        </p:blipFill>
        <p:spPr bwMode="auto">
          <a:xfrm>
            <a:off x="1579960" y="267057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3"/>
          <a:srcRect/>
          <a:stretch>
            <a:fillRect/>
          </a:stretch>
        </p:blipFill>
        <p:spPr bwMode="auto">
          <a:xfrm>
            <a:off x="1401366" y="425410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4"/>
          <a:srcRect/>
          <a:stretch>
            <a:fillRect/>
          </a:stretch>
        </p:blipFill>
        <p:spPr bwMode="auto">
          <a:xfrm>
            <a:off x="6505575" y="3183731"/>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5"/>
          <a:srcRect/>
          <a:stretch>
            <a:fillRect/>
          </a:stretch>
        </p:blipFill>
        <p:spPr bwMode="auto">
          <a:xfrm>
            <a:off x="1143000" y="377445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6"/>
          <a:srcRect/>
          <a:stretch>
            <a:fillRect/>
          </a:stretch>
        </p:blipFill>
        <p:spPr bwMode="auto">
          <a:xfrm>
            <a:off x="6159103" y="4780360"/>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777906"/>
            <a:ext cx="36516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花儿设计师致力于教学课件、教学设计、汇报</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及相册</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的原创设计与美化，为您提供实用美观，精致大气，方便修改的</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动态模板。</a:t>
            </a:r>
          </a:p>
        </p:txBody>
      </p:sp>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微软雅黑" panose="020B0503020204020204" pitchFamily="34" charset="-122"/>
                <a:ea typeface="微软雅黑" panose="020B0503020204020204" pitchFamily="34" charset="-122"/>
              </a:rPr>
              <a:t>点击此处添加目录</a:t>
            </a:r>
            <a:r>
              <a:rPr lang="en-US" altLang="zh-CN" sz="3300" b="1" dirty="0">
                <a:solidFill>
                  <a:srgbClr val="002060"/>
                </a:solidFill>
                <a:latin typeface="微软雅黑" panose="020B0503020204020204" pitchFamily="34" charset="-122"/>
                <a:ea typeface="微软雅黑" panose="020B0503020204020204" pitchFamily="34" charset="-122"/>
              </a:rPr>
              <a:t>3</a:t>
            </a:r>
            <a:endParaRPr lang="zh-CN" altLang="en-US" sz="3300" b="1" dirty="0">
              <a:solidFill>
                <a:srgbClr val="002060"/>
              </a:solidFill>
              <a:latin typeface="微软雅黑" panose="020B0503020204020204" pitchFamily="34" charset="-122"/>
              <a:ea typeface="微软雅黑" panose="020B0503020204020204" pitchFamily="34"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rgbClr val="FF0066"/>
                </a:solidFill>
                <a:latin typeface="Impact" panose="020B0806030902050204" pitchFamily="34" charset="0"/>
              </a:rPr>
              <a:t>Part 3</a:t>
            </a:r>
            <a:endParaRPr lang="zh-CN" altLang="en-US" sz="4050" dirty="0">
              <a:solidFill>
                <a:srgbClr val="FF0066"/>
              </a:solidFill>
              <a:latin typeface="Impact" panose="020B0806030902050204" pitchFamily="34" charset="0"/>
            </a:endParaRPr>
          </a:p>
        </p:txBody>
      </p:sp>
      <p:pic>
        <p:nvPicPr>
          <p:cNvPr id="5131" name="图片 2"/>
          <p:cNvPicPr>
            <a:picLocks noChangeAspect="1"/>
          </p:cNvPicPr>
          <p:nvPr/>
        </p:nvPicPr>
        <p:blipFill>
          <a:blip r:embed="rId7"/>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8"/>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7" name="任意多边形 26"/>
          <p:cNvSpPr/>
          <p:nvPr/>
        </p:nvSpPr>
        <p:spPr>
          <a:xfrm>
            <a:off x="4584248" y="1677211"/>
            <a:ext cx="978602" cy="1020862"/>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28" name="任意多边形 27"/>
          <p:cNvSpPr/>
          <p:nvPr/>
        </p:nvSpPr>
        <p:spPr>
          <a:xfrm>
            <a:off x="3692811" y="1855499"/>
            <a:ext cx="853139" cy="84257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29" name="任意多边形 28"/>
          <p:cNvSpPr/>
          <p:nvPr/>
        </p:nvSpPr>
        <p:spPr>
          <a:xfrm>
            <a:off x="3515844" y="2729769"/>
            <a:ext cx="1030106" cy="1027465"/>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0" name="任意多边形 29"/>
          <p:cNvSpPr/>
          <p:nvPr/>
        </p:nvSpPr>
        <p:spPr>
          <a:xfrm>
            <a:off x="4584249" y="2729769"/>
            <a:ext cx="825406" cy="853139"/>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0" name="组合 9"/>
          <p:cNvGrpSpPr/>
          <p:nvPr/>
        </p:nvGrpSpPr>
        <p:grpSpPr>
          <a:xfrm>
            <a:off x="4003337" y="2024063"/>
            <a:ext cx="231839" cy="269972"/>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490" name="文本框 10"/>
          <p:cNvSpPr txBox="1">
            <a:spLocks noChangeArrowheads="1"/>
          </p:cNvSpPr>
          <p:nvPr/>
        </p:nvSpPr>
        <p:spPr bwMode="auto">
          <a:xfrm>
            <a:off x="3975430" y="2291313"/>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A</a:t>
            </a:r>
            <a:endParaRPr lang="zh-CN" altLang="en-US" sz="2025" b="1">
              <a:solidFill>
                <a:srgbClr val="FFFFFF"/>
              </a:solidFill>
              <a:latin typeface="微软雅黑" panose="020B0503020204020204" pitchFamily="34" charset="-122"/>
              <a:ea typeface="微软雅黑" panose="020B0503020204020204" pitchFamily="34" charset="-122"/>
            </a:endParaRPr>
          </a:p>
        </p:txBody>
      </p:sp>
      <p:sp>
        <p:nvSpPr>
          <p:cNvPr id="12" name="Freeform 104"/>
          <p:cNvSpPr/>
          <p:nvPr/>
        </p:nvSpPr>
        <p:spPr bwMode="auto">
          <a:xfrm>
            <a:off x="4975161" y="2052275"/>
            <a:ext cx="196777" cy="173006"/>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0492" name="文本框 12"/>
          <p:cNvSpPr txBox="1">
            <a:spLocks noChangeArrowheads="1"/>
          </p:cNvSpPr>
          <p:nvPr/>
        </p:nvSpPr>
        <p:spPr bwMode="auto">
          <a:xfrm>
            <a:off x="4901203" y="2291313"/>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B</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40983" y="2982355"/>
            <a:ext cx="215261" cy="121814"/>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494" name="文本框 14"/>
          <p:cNvSpPr txBox="1">
            <a:spLocks noChangeArrowheads="1"/>
          </p:cNvSpPr>
          <p:nvPr/>
        </p:nvSpPr>
        <p:spPr bwMode="auto">
          <a:xfrm>
            <a:off x="4004484" y="3103512"/>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C</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42448" y="2949849"/>
            <a:ext cx="228821" cy="15432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496" name="文本框 16"/>
          <p:cNvSpPr txBox="1">
            <a:spLocks noChangeArrowheads="1"/>
          </p:cNvSpPr>
          <p:nvPr/>
        </p:nvSpPr>
        <p:spPr bwMode="auto">
          <a:xfrm>
            <a:off x="4824606" y="3102192"/>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D</a:t>
            </a:r>
            <a:endParaRPr lang="zh-CN" altLang="en-US" sz="2025" b="1">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594545"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00903"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1586336" y="1475790"/>
            <a:ext cx="1733805" cy="984305"/>
            <a:chOff x="1058443" y="2227675"/>
            <a:chExt cx="2779540" cy="1578880"/>
          </a:xfrm>
        </p:grpSpPr>
        <p:sp>
          <p:nvSpPr>
            <p:cNvPr id="34" name="文本框 33"/>
            <p:cNvSpPr txBox="1"/>
            <p:nvPr/>
          </p:nvSpPr>
          <p:spPr>
            <a:xfrm>
              <a:off x="1058443" y="2621697"/>
              <a:ext cx="2779540" cy="1184858"/>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微软雅黑" panose="020B0503020204020204" pitchFamily="34" charset="-122"/>
                  <a:ea typeface="微软雅黑" panose="020B0503020204020204" pitchFamily="34" charset="-122"/>
                </a:rPr>
                <a:t>王</a:t>
              </a:r>
              <a:r>
                <a:rPr lang="en-US" altLang="zh-CN" sz="1050" dirty="0" err="1">
                  <a:solidFill>
                    <a:prstClr val="black"/>
                  </a:solidFill>
                  <a:latin typeface="微软雅黑" panose="020B0503020204020204" pitchFamily="34" charset="-122"/>
                  <a:ea typeface="微软雅黑" panose="020B0503020204020204" pitchFamily="34" charset="-122"/>
                </a:rPr>
                <a:t>zi</a:t>
              </a:r>
              <a:r>
                <a:rPr lang="zh-CN" altLang="en-US" sz="1050" dirty="0">
                  <a:solidFill>
                    <a:prstClr val="black"/>
                  </a:solidFill>
                  <a:latin typeface="微软雅黑" panose="020B0503020204020204" pitchFamily="34" charset="-122"/>
                  <a:ea typeface="微软雅黑" panose="020B0503020204020204" pitchFamily="34" charset="-122"/>
                </a:rPr>
                <a:t>工作室致力于精品</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10" name="文本框 34"/>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20500" name="组合 35"/>
          <p:cNvGrpSpPr/>
          <p:nvPr/>
        </p:nvGrpSpPr>
        <p:grpSpPr bwMode="auto">
          <a:xfrm>
            <a:off x="1586336" y="3140895"/>
            <a:ext cx="1733805" cy="984305"/>
            <a:chOff x="1058443" y="2227675"/>
            <a:chExt cx="2779540" cy="1578880"/>
          </a:xfrm>
        </p:grpSpPr>
        <p:sp>
          <p:nvSpPr>
            <p:cNvPr id="37" name="文本框 36"/>
            <p:cNvSpPr txBox="1"/>
            <p:nvPr/>
          </p:nvSpPr>
          <p:spPr>
            <a:xfrm>
              <a:off x="1058443" y="2621697"/>
              <a:ext cx="2779540" cy="1184858"/>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微软雅黑" panose="020B0503020204020204" pitchFamily="34" charset="-122"/>
                  <a:ea typeface="微软雅黑" panose="020B0503020204020204" pitchFamily="34" charset="-122"/>
                </a:rPr>
                <a:t>王</a:t>
              </a:r>
              <a:r>
                <a:rPr lang="en-US" altLang="zh-CN" sz="1050" dirty="0" err="1">
                  <a:solidFill>
                    <a:prstClr val="black"/>
                  </a:solidFill>
                  <a:latin typeface="微软雅黑" panose="020B0503020204020204" pitchFamily="34" charset="-122"/>
                  <a:ea typeface="微软雅黑" panose="020B0503020204020204" pitchFamily="34" charset="-122"/>
                </a:rPr>
                <a:t>zi</a:t>
              </a:r>
              <a:r>
                <a:rPr lang="zh-CN" altLang="en-US" sz="1050" dirty="0">
                  <a:solidFill>
                    <a:prstClr val="black"/>
                  </a:solidFill>
                  <a:latin typeface="微软雅黑" panose="020B0503020204020204" pitchFamily="34" charset="-122"/>
                  <a:ea typeface="微软雅黑" panose="020B0503020204020204" pitchFamily="34" charset="-122"/>
                </a:rPr>
                <a:t>工作室致力于精品</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08" name="文本框 37"/>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sp>
        <p:nvSpPr>
          <p:cNvPr id="72" name="TextBox 7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grpSp>
        <p:nvGrpSpPr>
          <p:cNvPr id="38" name="组合 32"/>
          <p:cNvGrpSpPr/>
          <p:nvPr/>
        </p:nvGrpSpPr>
        <p:grpSpPr bwMode="auto">
          <a:xfrm>
            <a:off x="5809994" y="1475790"/>
            <a:ext cx="1733805" cy="984305"/>
            <a:chOff x="1058443" y="2227675"/>
            <a:chExt cx="2779540" cy="1578880"/>
          </a:xfrm>
        </p:grpSpPr>
        <p:sp>
          <p:nvSpPr>
            <p:cNvPr id="39" name="文本框 33"/>
            <p:cNvSpPr txBox="1"/>
            <p:nvPr/>
          </p:nvSpPr>
          <p:spPr>
            <a:xfrm>
              <a:off x="1058443" y="2621697"/>
              <a:ext cx="2779540" cy="1184858"/>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微软雅黑" panose="020B0503020204020204" pitchFamily="34" charset="-122"/>
                  <a:ea typeface="微软雅黑" panose="020B0503020204020204" pitchFamily="34" charset="-122"/>
                </a:rPr>
                <a:t>王</a:t>
              </a:r>
              <a:r>
                <a:rPr lang="en-US" altLang="zh-CN" sz="1050" dirty="0" err="1">
                  <a:solidFill>
                    <a:prstClr val="black"/>
                  </a:solidFill>
                  <a:latin typeface="微软雅黑" panose="020B0503020204020204" pitchFamily="34" charset="-122"/>
                  <a:ea typeface="微软雅黑" panose="020B0503020204020204" pitchFamily="34" charset="-122"/>
                </a:rPr>
                <a:t>zi</a:t>
              </a:r>
              <a:r>
                <a:rPr lang="zh-CN" altLang="en-US" sz="1050" dirty="0">
                  <a:solidFill>
                    <a:prstClr val="black"/>
                  </a:solidFill>
                  <a:latin typeface="微软雅黑" panose="020B0503020204020204" pitchFamily="34" charset="-122"/>
                  <a:ea typeface="微软雅黑" panose="020B0503020204020204" pitchFamily="34" charset="-122"/>
                </a:rPr>
                <a:t>工作室致力于精品</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1" name="文本框 34"/>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42" name="组合 35"/>
          <p:cNvGrpSpPr/>
          <p:nvPr/>
        </p:nvGrpSpPr>
        <p:grpSpPr bwMode="auto">
          <a:xfrm>
            <a:off x="5809994" y="3140895"/>
            <a:ext cx="1733805" cy="984305"/>
            <a:chOff x="1058443" y="2227675"/>
            <a:chExt cx="2779540" cy="1578880"/>
          </a:xfrm>
        </p:grpSpPr>
        <p:sp>
          <p:nvSpPr>
            <p:cNvPr id="44" name="文本框 36"/>
            <p:cNvSpPr txBox="1"/>
            <p:nvPr/>
          </p:nvSpPr>
          <p:spPr>
            <a:xfrm>
              <a:off x="1058443" y="2621697"/>
              <a:ext cx="2779540" cy="1184858"/>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微软雅黑" panose="020B0503020204020204" pitchFamily="34" charset="-122"/>
                  <a:ea typeface="微软雅黑" panose="020B0503020204020204" pitchFamily="34" charset="-122"/>
                </a:rPr>
                <a:t>王</a:t>
              </a:r>
              <a:r>
                <a:rPr lang="en-US" altLang="zh-CN" sz="1050" dirty="0" err="1">
                  <a:solidFill>
                    <a:prstClr val="black"/>
                  </a:solidFill>
                  <a:latin typeface="微软雅黑" panose="020B0503020204020204" pitchFamily="34" charset="-122"/>
                  <a:ea typeface="微软雅黑" panose="020B0503020204020204" pitchFamily="34" charset="-122"/>
                </a:rPr>
                <a:t>zi</a:t>
              </a:r>
              <a:r>
                <a:rPr lang="zh-CN" altLang="en-US" sz="1050" dirty="0">
                  <a:solidFill>
                    <a:prstClr val="black"/>
                  </a:solidFill>
                  <a:latin typeface="微软雅黑" panose="020B0503020204020204" pitchFamily="34" charset="-122"/>
                  <a:ea typeface="微软雅黑" panose="020B0503020204020204" pitchFamily="34" charset="-122"/>
                </a:rPr>
                <a:t>工作室致力于精品</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5" name="文本框 37"/>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strVal val="#ppt_w*0.70"/>
                                          </p:val>
                                        </p:tav>
                                        <p:tav tm="100000">
                                          <p:val>
                                            <p:strVal val="#ppt_w"/>
                                          </p:val>
                                        </p:tav>
                                      </p:tavLst>
                                    </p:anim>
                                    <p:anim calcmode="lin" valueType="num">
                                      <p:cBhvr>
                                        <p:cTn id="8" dur="500" fill="hold"/>
                                        <p:tgtEl>
                                          <p:spTgt spid="72"/>
                                        </p:tgtEl>
                                        <p:attrNameLst>
                                          <p:attrName>ppt_h</p:attrName>
                                        </p:attrNameLst>
                                      </p:cBhvr>
                                      <p:tavLst>
                                        <p:tav tm="0">
                                          <p:val>
                                            <p:strVal val="#ppt_h"/>
                                          </p:val>
                                        </p:tav>
                                        <p:tav tm="100000">
                                          <p:val>
                                            <p:strVal val="#ppt_h"/>
                                          </p:val>
                                        </p:tav>
                                      </p:tavLst>
                                    </p:anim>
                                    <p:animEffect transition="in" filter="fade">
                                      <p:cBhvr>
                                        <p:cTn id="9" dur="500"/>
                                        <p:tgtEl>
                                          <p:spTgt spid="72"/>
                                        </p:tgtEl>
                                      </p:cBhvr>
                                    </p:animEffect>
                                  </p:childTnLst>
                                </p:cTn>
                              </p:par>
                            </p:childTnLst>
                          </p:cTn>
                        </p:par>
                        <p:par>
                          <p:cTn id="10" fill="hold">
                            <p:stCondLst>
                              <p:cond delay="1049"/>
                            </p:stCondLst>
                            <p:childTnLst>
                              <p:par>
                                <p:cTn id="11" presetID="2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childTnLst>
                                </p:cTn>
                              </p:par>
                            </p:childTnLst>
                          </p:cTn>
                        </p:par>
                        <p:par>
                          <p:cTn id="27" fill="hold">
                            <p:stCondLst>
                              <p:cond delay="1549"/>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0"/>
                                        </p:tgtEl>
                                        <p:attrNameLst>
                                          <p:attrName>style.visibility</p:attrName>
                                        </p:attrNameLst>
                                      </p:cBhvr>
                                      <p:to>
                                        <p:strVal val="visible"/>
                                      </p:to>
                                    </p:set>
                                    <p:animEffect transition="in" filter="fade">
                                      <p:cBhvr>
                                        <p:cTn id="33" dur="500"/>
                                        <p:tgtEl>
                                          <p:spTgt spid="204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492"/>
                                        </p:tgtEl>
                                        <p:attrNameLst>
                                          <p:attrName>style.visibility</p:attrName>
                                        </p:attrNameLst>
                                      </p:cBhvr>
                                      <p:to>
                                        <p:strVal val="visible"/>
                                      </p:to>
                                    </p:set>
                                    <p:animEffect transition="in" filter="fade">
                                      <p:cBhvr>
                                        <p:cTn id="39" dur="500"/>
                                        <p:tgtEl>
                                          <p:spTgt spid="20492"/>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4"/>
                                        </p:tgtEl>
                                        <p:attrNameLst>
                                          <p:attrName>style.visibility</p:attrName>
                                        </p:attrNameLst>
                                      </p:cBhvr>
                                      <p:to>
                                        <p:strVal val="visible"/>
                                      </p:to>
                                    </p:set>
                                    <p:animEffect transition="in" filter="fade">
                                      <p:cBhvr>
                                        <p:cTn id="45" dur="500"/>
                                        <p:tgtEl>
                                          <p:spTgt spid="20494"/>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496"/>
                                        </p:tgtEl>
                                        <p:attrNameLst>
                                          <p:attrName>style.visibility</p:attrName>
                                        </p:attrNameLst>
                                      </p:cBhvr>
                                      <p:to>
                                        <p:strVal val="visible"/>
                                      </p:to>
                                    </p:set>
                                    <p:animEffect transition="in" filter="fade">
                                      <p:cBhvr>
                                        <p:cTn id="51" dur="500"/>
                                        <p:tgtEl>
                                          <p:spTgt spid="20496"/>
                                        </p:tgtEl>
                                      </p:cBhvr>
                                    </p:animEffect>
                                  </p:childTnLst>
                                </p:cTn>
                              </p:par>
                            </p:childTnLst>
                          </p:cTn>
                        </p:par>
                        <p:par>
                          <p:cTn id="52" fill="hold">
                            <p:stCondLst>
                              <p:cond delay="2049"/>
                            </p:stCondLst>
                            <p:childTnLst>
                              <p:par>
                                <p:cTn id="53" presetID="22" presetClass="entr" presetSubtype="2"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right)">
                                      <p:cBhvr>
                                        <p:cTn id="55" dur="500"/>
                                        <p:tgtEl>
                                          <p:spTgt spid="32"/>
                                        </p:tgtEl>
                                      </p:cBhvr>
                                    </p:animEffect>
                                  </p:childTnLst>
                                </p:cTn>
                              </p:par>
                              <p:par>
                                <p:cTn id="56" presetID="22" presetClass="entr" presetSubtype="8"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2549"/>
                            </p:stCondLst>
                            <p:childTnLst>
                              <p:par>
                                <p:cTn id="60" presetID="2" presetClass="entr" presetSubtype="4" fill="hold" nodeType="afterEffect">
                                  <p:stCondLst>
                                    <p:cond delay="0"/>
                                  </p:stCondLst>
                                  <p:childTnLst>
                                    <p:set>
                                      <p:cBhvr>
                                        <p:cTn id="61" dur="1" fill="hold">
                                          <p:stCondLst>
                                            <p:cond delay="0"/>
                                          </p:stCondLst>
                                        </p:cTn>
                                        <p:tgtEl>
                                          <p:spTgt spid="20499"/>
                                        </p:tgtEl>
                                        <p:attrNameLst>
                                          <p:attrName>style.visibility</p:attrName>
                                        </p:attrNameLst>
                                      </p:cBhvr>
                                      <p:to>
                                        <p:strVal val="visible"/>
                                      </p:to>
                                    </p:set>
                                    <p:anim calcmode="lin" valueType="num">
                                      <p:cBhvr additive="base">
                                        <p:cTn id="62" dur="500" fill="hold"/>
                                        <p:tgtEl>
                                          <p:spTgt spid="20499"/>
                                        </p:tgtEl>
                                        <p:attrNameLst>
                                          <p:attrName>ppt_x</p:attrName>
                                        </p:attrNameLst>
                                      </p:cBhvr>
                                      <p:tavLst>
                                        <p:tav tm="0">
                                          <p:val>
                                            <p:strVal val="#ppt_x"/>
                                          </p:val>
                                        </p:tav>
                                        <p:tav tm="100000">
                                          <p:val>
                                            <p:strVal val="#ppt_x"/>
                                          </p:val>
                                        </p:tav>
                                      </p:tavLst>
                                    </p:anim>
                                    <p:anim calcmode="lin" valueType="num">
                                      <p:cBhvr additive="base">
                                        <p:cTn id="63" dur="500" fill="hold"/>
                                        <p:tgtEl>
                                          <p:spTgt spid="20499"/>
                                        </p:tgtEl>
                                        <p:attrNameLst>
                                          <p:attrName>ppt_y</p:attrName>
                                        </p:attrNameLst>
                                      </p:cBhvr>
                                      <p:tavLst>
                                        <p:tav tm="0">
                                          <p:val>
                                            <p:strVal val="1+#ppt_h/2"/>
                                          </p:val>
                                        </p:tav>
                                        <p:tav tm="100000">
                                          <p:val>
                                            <p:strVal val="#ppt_y"/>
                                          </p:val>
                                        </p:tav>
                                      </p:tavLst>
                                    </p:anim>
                                  </p:childTnLst>
                                </p:cTn>
                              </p:par>
                              <p:par>
                                <p:cTn id="64" presetID="2" presetClass="entr" presetSubtype="1" fill="hold" nodeType="withEffect">
                                  <p:stCondLst>
                                    <p:cond delay="0"/>
                                  </p:stCondLst>
                                  <p:childTnLst>
                                    <p:set>
                                      <p:cBhvr>
                                        <p:cTn id="65" dur="1" fill="hold">
                                          <p:stCondLst>
                                            <p:cond delay="0"/>
                                          </p:stCondLst>
                                        </p:cTn>
                                        <p:tgtEl>
                                          <p:spTgt spid="20500"/>
                                        </p:tgtEl>
                                        <p:attrNameLst>
                                          <p:attrName>style.visibility</p:attrName>
                                        </p:attrNameLst>
                                      </p:cBhvr>
                                      <p:to>
                                        <p:strVal val="visible"/>
                                      </p:to>
                                    </p:set>
                                    <p:anim calcmode="lin" valueType="num">
                                      <p:cBhvr additive="base">
                                        <p:cTn id="66" dur="500" fill="hold"/>
                                        <p:tgtEl>
                                          <p:spTgt spid="20500"/>
                                        </p:tgtEl>
                                        <p:attrNameLst>
                                          <p:attrName>ppt_x</p:attrName>
                                        </p:attrNameLst>
                                      </p:cBhvr>
                                      <p:tavLst>
                                        <p:tav tm="0">
                                          <p:val>
                                            <p:strVal val="#ppt_x"/>
                                          </p:val>
                                        </p:tav>
                                        <p:tav tm="100000">
                                          <p:val>
                                            <p:strVal val="#ppt_x"/>
                                          </p:val>
                                        </p:tav>
                                      </p:tavLst>
                                    </p:anim>
                                    <p:anim calcmode="lin" valueType="num">
                                      <p:cBhvr additive="base">
                                        <p:cTn id="67" dur="500" fill="hold"/>
                                        <p:tgtEl>
                                          <p:spTgt spid="20500"/>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236119" y="1587104"/>
            <a:ext cx="692944" cy="586978"/>
          </a:xfrm>
          <a:custGeom>
            <a:avLst/>
            <a:gdLst>
              <a:gd name="connsiteX0" fmla="*/ 0 w 1115526"/>
              <a:gd name="connsiteY0" fmla="*/ 868921 h 868921"/>
              <a:gd name="connsiteX1" fmla="*/ 557760 w 1115526"/>
              <a:gd name="connsiteY1" fmla="*/ 0 h 868921"/>
              <a:gd name="connsiteX2" fmla="*/ 557766 w 1115526"/>
              <a:gd name="connsiteY2" fmla="*/ 0 h 868921"/>
              <a:gd name="connsiteX3" fmla="*/ 1115526 w 1115526"/>
              <a:gd name="connsiteY3" fmla="*/ 868921 h 868921"/>
              <a:gd name="connsiteX4" fmla="*/ 0 w 1115526"/>
              <a:gd name="connsiteY4" fmla="*/ 868921 h 8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526" h="868921">
                <a:moveTo>
                  <a:pt x="0" y="868921"/>
                </a:moveTo>
                <a:lnTo>
                  <a:pt x="557760" y="0"/>
                </a:lnTo>
                <a:lnTo>
                  <a:pt x="557766" y="0"/>
                </a:lnTo>
                <a:lnTo>
                  <a:pt x="1115526" y="868921"/>
                </a:lnTo>
                <a:lnTo>
                  <a:pt x="0" y="868921"/>
                </a:lnTo>
                <a:close/>
              </a:path>
            </a:pathLst>
          </a:custGeom>
          <a:solidFill>
            <a:srgbClr val="FCCB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004" tIns="25004" rIns="25004" bIns="25004" spcCol="1270" anchor="ctr"/>
          <a:lstStyle/>
          <a:p>
            <a:pPr algn="ctr" defTabSz="875030" eaLnBrk="1" fontAlgn="auto" hangingPunct="1">
              <a:lnSpc>
                <a:spcPct val="90000"/>
              </a:lnSpc>
              <a:spcAft>
                <a:spcPct val="35000"/>
              </a:spcAft>
              <a:defRPr/>
            </a:pPr>
            <a:endParaRPr lang="zh-CN" altLang="en-US" sz="1970">
              <a:solidFill>
                <a:prstClr val="white"/>
              </a:solidFill>
            </a:endParaRPr>
          </a:p>
        </p:txBody>
      </p:sp>
      <p:sp>
        <p:nvSpPr>
          <p:cNvPr id="3" name="任意多边形 2"/>
          <p:cNvSpPr/>
          <p:nvPr/>
        </p:nvSpPr>
        <p:spPr>
          <a:xfrm>
            <a:off x="2889647" y="2174081"/>
            <a:ext cx="1385888" cy="585788"/>
          </a:xfrm>
          <a:custGeom>
            <a:avLst/>
            <a:gdLst>
              <a:gd name="connsiteX0" fmla="*/ 0 w 2231053"/>
              <a:gd name="connsiteY0" fmla="*/ 868921 h 868921"/>
              <a:gd name="connsiteX1" fmla="*/ 557760 w 2231053"/>
              <a:gd name="connsiteY1" fmla="*/ 0 h 868921"/>
              <a:gd name="connsiteX2" fmla="*/ 1673293 w 2231053"/>
              <a:gd name="connsiteY2" fmla="*/ 0 h 868921"/>
              <a:gd name="connsiteX3" fmla="*/ 2231053 w 2231053"/>
              <a:gd name="connsiteY3" fmla="*/ 868921 h 868921"/>
              <a:gd name="connsiteX4" fmla="*/ 0 w 2231053"/>
              <a:gd name="connsiteY4" fmla="*/ 868921 h 8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53" h="868921">
                <a:moveTo>
                  <a:pt x="0" y="868921"/>
                </a:moveTo>
                <a:lnTo>
                  <a:pt x="557760" y="0"/>
                </a:lnTo>
                <a:lnTo>
                  <a:pt x="1673293" y="0"/>
                </a:lnTo>
                <a:lnTo>
                  <a:pt x="2231053" y="868921"/>
                </a:lnTo>
                <a:lnTo>
                  <a:pt x="0" y="868921"/>
                </a:lnTo>
                <a:close/>
              </a:path>
            </a:pathLst>
          </a:custGeom>
          <a:solidFill>
            <a:srgbClr val="6BD2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1766" tIns="32147" rIns="251767" bIns="32147" spcCol="1270" anchor="ctr"/>
          <a:lstStyle/>
          <a:p>
            <a:pPr algn="ctr" defTabSz="1125220" eaLnBrk="1" fontAlgn="auto" hangingPunct="1">
              <a:lnSpc>
                <a:spcPct val="90000"/>
              </a:lnSpc>
              <a:spcAft>
                <a:spcPct val="35000"/>
              </a:spcAft>
              <a:defRPr/>
            </a:pPr>
            <a:endParaRPr lang="zh-CN" altLang="en-US" sz="2530">
              <a:solidFill>
                <a:prstClr val="white"/>
              </a:solidFill>
            </a:endParaRPr>
          </a:p>
        </p:txBody>
      </p:sp>
      <p:sp>
        <p:nvSpPr>
          <p:cNvPr id="4" name="任意多边形 3"/>
          <p:cNvSpPr/>
          <p:nvPr/>
        </p:nvSpPr>
        <p:spPr>
          <a:xfrm>
            <a:off x="2543176" y="2759869"/>
            <a:ext cx="2078831" cy="586979"/>
          </a:xfrm>
          <a:custGeom>
            <a:avLst/>
            <a:gdLst>
              <a:gd name="connsiteX0" fmla="*/ 0 w 3346579"/>
              <a:gd name="connsiteY0" fmla="*/ 868921 h 868921"/>
              <a:gd name="connsiteX1" fmla="*/ 557760 w 3346579"/>
              <a:gd name="connsiteY1" fmla="*/ 0 h 868921"/>
              <a:gd name="connsiteX2" fmla="*/ 2788819 w 3346579"/>
              <a:gd name="connsiteY2" fmla="*/ 0 h 868921"/>
              <a:gd name="connsiteX3" fmla="*/ 3346579 w 3346579"/>
              <a:gd name="connsiteY3" fmla="*/ 868921 h 868921"/>
              <a:gd name="connsiteX4" fmla="*/ 0 w 3346579"/>
              <a:gd name="connsiteY4" fmla="*/ 868921 h 8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579" h="868921">
                <a:moveTo>
                  <a:pt x="0" y="868921"/>
                </a:moveTo>
                <a:lnTo>
                  <a:pt x="557760" y="0"/>
                </a:lnTo>
                <a:lnTo>
                  <a:pt x="2788819" y="0"/>
                </a:lnTo>
                <a:lnTo>
                  <a:pt x="3346579" y="868921"/>
                </a:lnTo>
                <a:lnTo>
                  <a:pt x="0" y="868921"/>
                </a:lnTo>
                <a:close/>
              </a:path>
            </a:pathLst>
          </a:custGeom>
          <a:solidFill>
            <a:srgbClr val="EC606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4433" tIns="35005" rIns="364434" bIns="35005" spcCol="1270" anchor="ctr"/>
          <a:lstStyle/>
          <a:p>
            <a:pPr algn="ctr" defTabSz="1224915" eaLnBrk="1" fontAlgn="auto" hangingPunct="1">
              <a:lnSpc>
                <a:spcPct val="90000"/>
              </a:lnSpc>
              <a:spcAft>
                <a:spcPct val="35000"/>
              </a:spcAft>
              <a:defRPr/>
            </a:pPr>
            <a:endParaRPr lang="zh-CN" altLang="en-US" sz="2755" dirty="0">
              <a:solidFill>
                <a:prstClr val="white"/>
              </a:solidFill>
            </a:endParaRPr>
          </a:p>
        </p:txBody>
      </p:sp>
      <p:sp>
        <p:nvSpPr>
          <p:cNvPr id="5" name="任意多边形 4"/>
          <p:cNvSpPr/>
          <p:nvPr/>
        </p:nvSpPr>
        <p:spPr>
          <a:xfrm>
            <a:off x="2196704" y="3346847"/>
            <a:ext cx="2772965" cy="585788"/>
          </a:xfrm>
          <a:custGeom>
            <a:avLst/>
            <a:gdLst>
              <a:gd name="connsiteX0" fmla="*/ 0 w 4462106"/>
              <a:gd name="connsiteY0" fmla="*/ 868921 h 868921"/>
              <a:gd name="connsiteX1" fmla="*/ 557760 w 4462106"/>
              <a:gd name="connsiteY1" fmla="*/ 0 h 868921"/>
              <a:gd name="connsiteX2" fmla="*/ 3904346 w 4462106"/>
              <a:gd name="connsiteY2" fmla="*/ 0 h 868921"/>
              <a:gd name="connsiteX3" fmla="*/ 4462106 w 4462106"/>
              <a:gd name="connsiteY3" fmla="*/ 868921 h 868921"/>
              <a:gd name="connsiteX4" fmla="*/ 0 w 4462106"/>
              <a:gd name="connsiteY4" fmla="*/ 868921 h 8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106" h="868921">
                <a:moveTo>
                  <a:pt x="0" y="868921"/>
                </a:moveTo>
                <a:lnTo>
                  <a:pt x="557760" y="0"/>
                </a:lnTo>
                <a:lnTo>
                  <a:pt x="3904346" y="0"/>
                </a:lnTo>
                <a:lnTo>
                  <a:pt x="4462106" y="868921"/>
                </a:lnTo>
                <a:lnTo>
                  <a:pt x="0" y="868921"/>
                </a:lnTo>
                <a:close/>
              </a:path>
            </a:pathLst>
          </a:custGeom>
          <a:solidFill>
            <a:srgbClr val="3ABF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76386" tIns="37148" rIns="476387" bIns="37148" spcCol="1270" anchor="ctr"/>
          <a:lstStyle/>
          <a:p>
            <a:pPr algn="ctr" defTabSz="1300480" eaLnBrk="1" fontAlgn="auto" hangingPunct="1">
              <a:lnSpc>
                <a:spcPct val="90000"/>
              </a:lnSpc>
              <a:spcAft>
                <a:spcPct val="35000"/>
              </a:spcAft>
              <a:defRPr/>
            </a:pPr>
            <a:endParaRPr lang="zh-CN" altLang="en-US" sz="2925" dirty="0">
              <a:solidFill>
                <a:prstClr val="white"/>
              </a:solidFill>
            </a:endParaRPr>
          </a:p>
        </p:txBody>
      </p:sp>
      <p:cxnSp>
        <p:nvCxnSpPr>
          <p:cNvPr id="6" name="直接连接符 5"/>
          <p:cNvCxnSpPr/>
          <p:nvPr/>
        </p:nvCxnSpPr>
        <p:spPr>
          <a:xfrm>
            <a:off x="3582591" y="1593056"/>
            <a:ext cx="13870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29062" y="2168129"/>
            <a:ext cx="13870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054079" y="1674019"/>
            <a:ext cx="1133475" cy="455959"/>
          </a:xfrm>
          <a:prstGeom prst="rect">
            <a:avLst/>
          </a:prstGeom>
          <a:noFill/>
        </p:spPr>
        <p:txBody>
          <a:bodyPr>
            <a:spAutoFit/>
          </a:bodyPr>
          <a:lstStyle/>
          <a:p>
            <a:pPr eaLnBrk="1" fontAlgn="auto" hangingPunct="1">
              <a:spcBef>
                <a:spcPts val="0"/>
              </a:spcBef>
              <a:spcAft>
                <a:spcPts val="0"/>
              </a:spcAft>
              <a:defRPr/>
            </a:pPr>
            <a:r>
              <a:rPr lang="en-US" altLang="zh-CN" sz="1575" b="1" dirty="0">
                <a:solidFill>
                  <a:prstClr val="black"/>
                </a:solidFill>
                <a:latin typeface="微软雅黑" panose="020B0503020204020204" pitchFamily="34" charset="-122"/>
                <a:ea typeface="微软雅黑" panose="020B0503020204020204" pitchFamily="34" charset="-122"/>
              </a:rPr>
              <a:t>01</a:t>
            </a:r>
          </a:p>
          <a:p>
            <a:pPr eaLnBrk="1" fontAlgn="auto" hangingPunct="1">
              <a:spcBef>
                <a:spcPts val="0"/>
              </a:spcBef>
              <a:spcAft>
                <a:spcPts val="0"/>
              </a:spcAft>
              <a:defRPr/>
            </a:pPr>
            <a:r>
              <a:rPr lang="zh-CN" altLang="en-US" sz="790" dirty="0">
                <a:solidFill>
                  <a:prstClr val="black"/>
                </a:solidFill>
                <a:latin typeface="微软雅黑" panose="020B0503020204020204" pitchFamily="34" charset="-122"/>
                <a:ea typeface="微软雅黑" panose="020B0503020204020204" pitchFamily="34" charset="-122"/>
              </a:rPr>
              <a:t>单击此处添加标题</a:t>
            </a:r>
          </a:p>
        </p:txBody>
      </p:sp>
      <p:sp>
        <p:nvSpPr>
          <p:cNvPr id="9" name="平行四边形 8"/>
          <p:cNvSpPr/>
          <p:nvPr/>
        </p:nvSpPr>
        <p:spPr>
          <a:xfrm flipH="1">
            <a:off x="4969669" y="1593056"/>
            <a:ext cx="856060" cy="581025"/>
          </a:xfrm>
          <a:prstGeom prst="parallelogram">
            <a:avLst>
              <a:gd name="adj" fmla="val 59014"/>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0" name="Group 13"/>
          <p:cNvGrpSpPr>
            <a:grpSpLocks noChangeAspect="1"/>
          </p:cNvGrpSpPr>
          <p:nvPr/>
        </p:nvGrpSpPr>
        <p:grpSpPr bwMode="auto">
          <a:xfrm>
            <a:off x="5348447" y="1741207"/>
            <a:ext cx="143831" cy="281140"/>
            <a:chOff x="1" y="2"/>
            <a:chExt cx="397" cy="776"/>
          </a:xfrm>
          <a:solidFill>
            <a:schemeClr val="bg1"/>
          </a:solidFill>
        </p:grpSpPr>
        <p:sp>
          <p:nvSpPr>
            <p:cNvPr id="11" name="Oval 14"/>
            <p:cNvSpPr>
              <a:spLocks noChangeArrowheads="1"/>
            </p:cNvSpPr>
            <p:nvPr/>
          </p:nvSpPr>
          <p:spPr bwMode="auto">
            <a:xfrm>
              <a:off x="174" y="673"/>
              <a:ext cx="48" cy="50"/>
            </a:xfrm>
            <a:prstGeom prst="ellipse">
              <a:avLst/>
            </a:prstGeom>
            <a:grp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2" name="Freeform 15"/>
            <p:cNvSpPr>
              <a:spLocks noEditPoints="1"/>
            </p:cNvSpPr>
            <p:nvPr/>
          </p:nvSpPr>
          <p:spPr bwMode="auto">
            <a:xfrm>
              <a:off x="1" y="2"/>
              <a:ext cx="397" cy="776"/>
            </a:xfrm>
            <a:custGeom>
              <a:avLst/>
              <a:gdLst>
                <a:gd name="T0" fmla="*/ 140 w 165"/>
                <a:gd name="T1" fmla="*/ 0 h 325"/>
                <a:gd name="T2" fmla="*/ 25 w 165"/>
                <a:gd name="T3" fmla="*/ 0 h 325"/>
                <a:gd name="T4" fmla="*/ 0 w 165"/>
                <a:gd name="T5" fmla="*/ 25 h 325"/>
                <a:gd name="T6" fmla="*/ 0 w 165"/>
                <a:gd name="T7" fmla="*/ 299 h 325"/>
                <a:gd name="T8" fmla="*/ 25 w 165"/>
                <a:gd name="T9" fmla="*/ 325 h 325"/>
                <a:gd name="T10" fmla="*/ 140 w 165"/>
                <a:gd name="T11" fmla="*/ 325 h 325"/>
                <a:gd name="T12" fmla="*/ 165 w 165"/>
                <a:gd name="T13" fmla="*/ 299 h 325"/>
                <a:gd name="T14" fmla="*/ 165 w 165"/>
                <a:gd name="T15" fmla="*/ 25 h 325"/>
                <a:gd name="T16" fmla="*/ 140 w 165"/>
                <a:gd name="T17" fmla="*/ 0 h 325"/>
                <a:gd name="T18" fmla="*/ 61 w 165"/>
                <a:gd name="T19" fmla="*/ 20 h 325"/>
                <a:gd name="T20" fmla="*/ 104 w 165"/>
                <a:gd name="T21" fmla="*/ 20 h 325"/>
                <a:gd name="T22" fmla="*/ 106 w 165"/>
                <a:gd name="T23" fmla="*/ 22 h 325"/>
                <a:gd name="T24" fmla="*/ 104 w 165"/>
                <a:gd name="T25" fmla="*/ 24 h 325"/>
                <a:gd name="T26" fmla="*/ 61 w 165"/>
                <a:gd name="T27" fmla="*/ 24 h 325"/>
                <a:gd name="T28" fmla="*/ 58 w 165"/>
                <a:gd name="T29" fmla="*/ 22 h 325"/>
                <a:gd name="T30" fmla="*/ 61 w 165"/>
                <a:gd name="T31" fmla="*/ 20 h 325"/>
                <a:gd name="T32" fmla="*/ 82 w 165"/>
                <a:gd name="T33" fmla="*/ 306 h 325"/>
                <a:gd name="T34" fmla="*/ 68 w 165"/>
                <a:gd name="T35" fmla="*/ 292 h 325"/>
                <a:gd name="T36" fmla="*/ 82 w 165"/>
                <a:gd name="T37" fmla="*/ 277 h 325"/>
                <a:gd name="T38" fmla="*/ 97 w 165"/>
                <a:gd name="T39" fmla="*/ 292 h 325"/>
                <a:gd name="T40" fmla="*/ 82 w 165"/>
                <a:gd name="T41" fmla="*/ 306 h 325"/>
                <a:gd name="T42" fmla="*/ 154 w 165"/>
                <a:gd name="T43" fmla="*/ 261 h 325"/>
                <a:gd name="T44" fmla="*/ 11 w 165"/>
                <a:gd name="T45" fmla="*/ 261 h 325"/>
                <a:gd name="T46" fmla="*/ 11 w 165"/>
                <a:gd name="T47" fmla="*/ 50 h 325"/>
                <a:gd name="T48" fmla="*/ 154 w 165"/>
                <a:gd name="T49" fmla="*/ 50 h 325"/>
                <a:gd name="T50" fmla="*/ 154 w 165"/>
                <a:gd name="T51" fmla="*/ 26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25">
                  <a:moveTo>
                    <a:pt x="140" y="0"/>
                  </a:moveTo>
                  <a:cubicBezTo>
                    <a:pt x="25" y="0"/>
                    <a:pt x="25" y="0"/>
                    <a:pt x="25" y="0"/>
                  </a:cubicBezTo>
                  <a:cubicBezTo>
                    <a:pt x="11" y="0"/>
                    <a:pt x="0" y="11"/>
                    <a:pt x="0" y="25"/>
                  </a:cubicBezTo>
                  <a:cubicBezTo>
                    <a:pt x="0" y="299"/>
                    <a:pt x="0" y="299"/>
                    <a:pt x="0" y="299"/>
                  </a:cubicBezTo>
                  <a:cubicBezTo>
                    <a:pt x="0" y="313"/>
                    <a:pt x="11" y="325"/>
                    <a:pt x="25" y="325"/>
                  </a:cubicBezTo>
                  <a:cubicBezTo>
                    <a:pt x="140" y="325"/>
                    <a:pt x="140" y="325"/>
                    <a:pt x="140" y="325"/>
                  </a:cubicBezTo>
                  <a:cubicBezTo>
                    <a:pt x="153" y="325"/>
                    <a:pt x="165" y="313"/>
                    <a:pt x="165" y="299"/>
                  </a:cubicBezTo>
                  <a:cubicBezTo>
                    <a:pt x="165" y="25"/>
                    <a:pt x="165" y="25"/>
                    <a:pt x="165" y="25"/>
                  </a:cubicBezTo>
                  <a:cubicBezTo>
                    <a:pt x="165" y="11"/>
                    <a:pt x="153" y="0"/>
                    <a:pt x="140" y="0"/>
                  </a:cubicBezTo>
                  <a:close/>
                  <a:moveTo>
                    <a:pt x="61" y="20"/>
                  </a:moveTo>
                  <a:cubicBezTo>
                    <a:pt x="104" y="20"/>
                    <a:pt x="104" y="20"/>
                    <a:pt x="104" y="20"/>
                  </a:cubicBezTo>
                  <a:cubicBezTo>
                    <a:pt x="105" y="20"/>
                    <a:pt x="106" y="21"/>
                    <a:pt x="106" y="22"/>
                  </a:cubicBezTo>
                  <a:cubicBezTo>
                    <a:pt x="106" y="23"/>
                    <a:pt x="105" y="24"/>
                    <a:pt x="104" y="24"/>
                  </a:cubicBezTo>
                  <a:cubicBezTo>
                    <a:pt x="61" y="24"/>
                    <a:pt x="61" y="24"/>
                    <a:pt x="61" y="24"/>
                  </a:cubicBezTo>
                  <a:cubicBezTo>
                    <a:pt x="59" y="24"/>
                    <a:pt x="58" y="23"/>
                    <a:pt x="58" y="22"/>
                  </a:cubicBezTo>
                  <a:cubicBezTo>
                    <a:pt x="58" y="21"/>
                    <a:pt x="59" y="20"/>
                    <a:pt x="61" y="20"/>
                  </a:cubicBezTo>
                  <a:close/>
                  <a:moveTo>
                    <a:pt x="82" y="306"/>
                  </a:moveTo>
                  <a:cubicBezTo>
                    <a:pt x="74" y="306"/>
                    <a:pt x="68" y="300"/>
                    <a:pt x="68" y="292"/>
                  </a:cubicBezTo>
                  <a:cubicBezTo>
                    <a:pt x="68" y="284"/>
                    <a:pt x="74" y="277"/>
                    <a:pt x="82" y="277"/>
                  </a:cubicBezTo>
                  <a:cubicBezTo>
                    <a:pt x="90" y="277"/>
                    <a:pt x="97" y="284"/>
                    <a:pt x="97" y="292"/>
                  </a:cubicBezTo>
                  <a:cubicBezTo>
                    <a:pt x="97" y="300"/>
                    <a:pt x="90" y="306"/>
                    <a:pt x="82" y="306"/>
                  </a:cubicBezTo>
                  <a:close/>
                  <a:moveTo>
                    <a:pt x="154" y="261"/>
                  </a:moveTo>
                  <a:cubicBezTo>
                    <a:pt x="11" y="261"/>
                    <a:pt x="11" y="261"/>
                    <a:pt x="11" y="261"/>
                  </a:cubicBezTo>
                  <a:cubicBezTo>
                    <a:pt x="11" y="50"/>
                    <a:pt x="11" y="50"/>
                    <a:pt x="11" y="50"/>
                  </a:cubicBezTo>
                  <a:cubicBezTo>
                    <a:pt x="154" y="50"/>
                    <a:pt x="154" y="50"/>
                    <a:pt x="154" y="50"/>
                  </a:cubicBezTo>
                  <a:lnTo>
                    <a:pt x="154" y="261"/>
                  </a:lnTo>
                  <a:close/>
                </a:path>
              </a:pathLst>
            </a:custGeom>
            <a:grp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13" name="文本框 18"/>
          <p:cNvSpPr txBox="1">
            <a:spLocks noChangeArrowheads="1"/>
          </p:cNvSpPr>
          <p:nvPr/>
        </p:nvSpPr>
        <p:spPr bwMode="auto">
          <a:xfrm>
            <a:off x="3364707" y="1933575"/>
            <a:ext cx="465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a:solidFill>
                  <a:srgbClr val="FFFFFF"/>
                </a:solidFill>
                <a:latin typeface="微软雅黑" panose="020B0503020204020204" pitchFamily="34" charset="-122"/>
                <a:ea typeface="微软雅黑" panose="020B0503020204020204" pitchFamily="34" charset="-122"/>
              </a:rPr>
              <a:t>关键词</a:t>
            </a:r>
          </a:p>
        </p:txBody>
      </p:sp>
      <p:cxnSp>
        <p:nvCxnSpPr>
          <p:cNvPr id="14" name="直接连接符 13"/>
          <p:cNvCxnSpPr/>
          <p:nvPr/>
        </p:nvCxnSpPr>
        <p:spPr>
          <a:xfrm>
            <a:off x="4274344" y="2761060"/>
            <a:ext cx="13858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358879" y="2258617"/>
            <a:ext cx="1133475" cy="455959"/>
          </a:xfrm>
          <a:prstGeom prst="rect">
            <a:avLst/>
          </a:prstGeom>
          <a:noFill/>
        </p:spPr>
        <p:txBody>
          <a:bodyPr>
            <a:spAutoFit/>
          </a:bodyPr>
          <a:lstStyle/>
          <a:p>
            <a:pPr eaLnBrk="1" fontAlgn="auto" hangingPunct="1">
              <a:spcBef>
                <a:spcPts val="0"/>
              </a:spcBef>
              <a:spcAft>
                <a:spcPts val="0"/>
              </a:spcAft>
              <a:defRPr/>
            </a:pPr>
            <a:r>
              <a:rPr lang="en-US" altLang="zh-CN" sz="1575" b="1" dirty="0">
                <a:solidFill>
                  <a:prstClr val="black"/>
                </a:solidFill>
                <a:latin typeface="微软雅黑" panose="020B0503020204020204" pitchFamily="34" charset="-122"/>
                <a:ea typeface="微软雅黑" panose="020B0503020204020204" pitchFamily="34" charset="-122"/>
              </a:rPr>
              <a:t>02</a:t>
            </a:r>
          </a:p>
          <a:p>
            <a:pPr eaLnBrk="1" fontAlgn="auto" hangingPunct="1">
              <a:spcBef>
                <a:spcPts val="0"/>
              </a:spcBef>
              <a:spcAft>
                <a:spcPts val="0"/>
              </a:spcAft>
              <a:defRPr/>
            </a:pPr>
            <a:r>
              <a:rPr lang="zh-CN" altLang="en-US" sz="790" dirty="0">
                <a:solidFill>
                  <a:prstClr val="black"/>
                </a:solidFill>
                <a:latin typeface="微软雅黑" panose="020B0503020204020204" pitchFamily="34" charset="-122"/>
                <a:ea typeface="微软雅黑" panose="020B0503020204020204" pitchFamily="34" charset="-122"/>
              </a:rPr>
              <a:t>单击此处添加标题</a:t>
            </a:r>
          </a:p>
        </p:txBody>
      </p:sp>
      <p:sp>
        <p:nvSpPr>
          <p:cNvPr id="16" name="平行四边形 15"/>
          <p:cNvSpPr/>
          <p:nvPr/>
        </p:nvSpPr>
        <p:spPr>
          <a:xfrm flipH="1">
            <a:off x="5317332" y="2174081"/>
            <a:ext cx="856060" cy="581025"/>
          </a:xfrm>
          <a:prstGeom prst="parallelogram">
            <a:avLst>
              <a:gd name="adj" fmla="val 59014"/>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7" name="Group 4"/>
          <p:cNvGrpSpPr>
            <a:grpSpLocks noChangeAspect="1"/>
          </p:cNvGrpSpPr>
          <p:nvPr/>
        </p:nvGrpSpPr>
        <p:grpSpPr bwMode="auto">
          <a:xfrm>
            <a:off x="5622436" y="2388471"/>
            <a:ext cx="245778" cy="152710"/>
            <a:chOff x="1" y="2957"/>
            <a:chExt cx="1125" cy="699"/>
          </a:xfrm>
          <a:solidFill>
            <a:schemeClr val="bg1"/>
          </a:solidFill>
        </p:grpSpPr>
        <p:sp>
          <p:nvSpPr>
            <p:cNvPr id="18" name="Freeform 5"/>
            <p:cNvSpPr>
              <a:spLocks noEditPoints="1"/>
            </p:cNvSpPr>
            <p:nvPr/>
          </p:nvSpPr>
          <p:spPr bwMode="auto">
            <a:xfrm>
              <a:off x="89" y="2957"/>
              <a:ext cx="949" cy="598"/>
            </a:xfrm>
            <a:custGeom>
              <a:avLst/>
              <a:gdLst>
                <a:gd name="T0" fmla="*/ 10 w 399"/>
                <a:gd name="T1" fmla="*/ 251 h 251"/>
                <a:gd name="T2" fmla="*/ 389 w 399"/>
                <a:gd name="T3" fmla="*/ 251 h 251"/>
                <a:gd name="T4" fmla="*/ 399 w 399"/>
                <a:gd name="T5" fmla="*/ 241 h 251"/>
                <a:gd name="T6" fmla="*/ 399 w 399"/>
                <a:gd name="T7" fmla="*/ 9 h 251"/>
                <a:gd name="T8" fmla="*/ 389 w 399"/>
                <a:gd name="T9" fmla="*/ 0 h 251"/>
                <a:gd name="T10" fmla="*/ 10 w 399"/>
                <a:gd name="T11" fmla="*/ 0 h 251"/>
                <a:gd name="T12" fmla="*/ 0 w 399"/>
                <a:gd name="T13" fmla="*/ 9 h 251"/>
                <a:gd name="T14" fmla="*/ 0 w 399"/>
                <a:gd name="T15" fmla="*/ 241 h 251"/>
                <a:gd name="T16" fmla="*/ 10 w 399"/>
                <a:gd name="T17" fmla="*/ 251 h 251"/>
                <a:gd name="T18" fmla="*/ 199 w 399"/>
                <a:gd name="T19" fmla="*/ 6 h 251"/>
                <a:gd name="T20" fmla="*/ 206 w 399"/>
                <a:gd name="T21" fmla="*/ 12 h 251"/>
                <a:gd name="T22" fmla="*/ 199 w 399"/>
                <a:gd name="T23" fmla="*/ 18 h 251"/>
                <a:gd name="T24" fmla="*/ 193 w 399"/>
                <a:gd name="T25" fmla="*/ 12 h 251"/>
                <a:gd name="T26" fmla="*/ 199 w 399"/>
                <a:gd name="T27" fmla="*/ 6 h 251"/>
                <a:gd name="T28" fmla="*/ 24 w 399"/>
                <a:gd name="T29" fmla="*/ 23 h 251"/>
                <a:gd name="T30" fmla="*/ 374 w 399"/>
                <a:gd name="T31" fmla="*/ 23 h 251"/>
                <a:gd name="T32" fmla="*/ 374 w 399"/>
                <a:gd name="T33" fmla="*/ 226 h 251"/>
                <a:gd name="T34" fmla="*/ 24 w 399"/>
                <a:gd name="T35" fmla="*/ 226 h 251"/>
                <a:gd name="T36" fmla="*/ 24 w 399"/>
                <a:gd name="T37" fmla="*/ 2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9" h="251">
                  <a:moveTo>
                    <a:pt x="10" y="251"/>
                  </a:moveTo>
                  <a:cubicBezTo>
                    <a:pt x="389" y="251"/>
                    <a:pt x="389" y="251"/>
                    <a:pt x="389" y="251"/>
                  </a:cubicBezTo>
                  <a:cubicBezTo>
                    <a:pt x="395" y="251"/>
                    <a:pt x="399" y="246"/>
                    <a:pt x="399" y="241"/>
                  </a:cubicBezTo>
                  <a:cubicBezTo>
                    <a:pt x="399" y="9"/>
                    <a:pt x="399" y="9"/>
                    <a:pt x="399" y="9"/>
                  </a:cubicBezTo>
                  <a:cubicBezTo>
                    <a:pt x="399" y="4"/>
                    <a:pt x="395" y="0"/>
                    <a:pt x="389" y="0"/>
                  </a:cubicBezTo>
                  <a:cubicBezTo>
                    <a:pt x="10" y="0"/>
                    <a:pt x="10" y="0"/>
                    <a:pt x="10" y="0"/>
                  </a:cubicBezTo>
                  <a:cubicBezTo>
                    <a:pt x="4" y="0"/>
                    <a:pt x="0" y="4"/>
                    <a:pt x="0" y="9"/>
                  </a:cubicBezTo>
                  <a:cubicBezTo>
                    <a:pt x="0" y="241"/>
                    <a:pt x="0" y="241"/>
                    <a:pt x="0" y="241"/>
                  </a:cubicBezTo>
                  <a:cubicBezTo>
                    <a:pt x="0" y="246"/>
                    <a:pt x="4" y="251"/>
                    <a:pt x="10" y="251"/>
                  </a:cubicBezTo>
                  <a:close/>
                  <a:moveTo>
                    <a:pt x="199" y="6"/>
                  </a:moveTo>
                  <a:cubicBezTo>
                    <a:pt x="203" y="6"/>
                    <a:pt x="206" y="8"/>
                    <a:pt x="206" y="12"/>
                  </a:cubicBezTo>
                  <a:cubicBezTo>
                    <a:pt x="206" y="15"/>
                    <a:pt x="203" y="18"/>
                    <a:pt x="199" y="18"/>
                  </a:cubicBezTo>
                  <a:cubicBezTo>
                    <a:pt x="196" y="18"/>
                    <a:pt x="193" y="15"/>
                    <a:pt x="193" y="12"/>
                  </a:cubicBezTo>
                  <a:cubicBezTo>
                    <a:pt x="193" y="8"/>
                    <a:pt x="196" y="6"/>
                    <a:pt x="199" y="6"/>
                  </a:cubicBezTo>
                  <a:close/>
                  <a:moveTo>
                    <a:pt x="24" y="23"/>
                  </a:moveTo>
                  <a:cubicBezTo>
                    <a:pt x="374" y="23"/>
                    <a:pt x="374" y="23"/>
                    <a:pt x="374" y="23"/>
                  </a:cubicBezTo>
                  <a:cubicBezTo>
                    <a:pt x="374" y="226"/>
                    <a:pt x="374" y="226"/>
                    <a:pt x="374" y="226"/>
                  </a:cubicBezTo>
                  <a:cubicBezTo>
                    <a:pt x="24" y="226"/>
                    <a:pt x="24" y="226"/>
                    <a:pt x="24" y="226"/>
                  </a:cubicBezTo>
                  <a:lnTo>
                    <a:pt x="24" y="23"/>
                  </a:lnTo>
                  <a:close/>
                </a:path>
              </a:pathLst>
            </a:custGeom>
            <a:grp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9" name="Freeform 6"/>
            <p:cNvSpPr/>
            <p:nvPr/>
          </p:nvSpPr>
          <p:spPr bwMode="auto">
            <a:xfrm>
              <a:off x="1" y="3582"/>
              <a:ext cx="1125" cy="74"/>
            </a:xfrm>
            <a:custGeom>
              <a:avLst/>
              <a:gdLst>
                <a:gd name="T0" fmla="*/ 473 w 473"/>
                <a:gd name="T1" fmla="*/ 0 h 31"/>
                <a:gd name="T2" fmla="*/ 309 w 473"/>
                <a:gd name="T3" fmla="*/ 0 h 31"/>
                <a:gd name="T4" fmla="*/ 303 w 473"/>
                <a:gd name="T5" fmla="*/ 5 h 31"/>
                <a:gd name="T6" fmla="*/ 170 w 473"/>
                <a:gd name="T7" fmla="*/ 5 h 31"/>
                <a:gd name="T8" fmla="*/ 164 w 473"/>
                <a:gd name="T9" fmla="*/ 0 h 31"/>
                <a:gd name="T10" fmla="*/ 0 w 473"/>
                <a:gd name="T11" fmla="*/ 0 h 31"/>
                <a:gd name="T12" fmla="*/ 0 w 473"/>
                <a:gd name="T13" fmla="*/ 2 h 31"/>
                <a:gd name="T14" fmla="*/ 0 w 473"/>
                <a:gd name="T15" fmla="*/ 9 h 31"/>
                <a:gd name="T16" fmla="*/ 21 w 473"/>
                <a:gd name="T17" fmla="*/ 31 h 31"/>
                <a:gd name="T18" fmla="*/ 452 w 473"/>
                <a:gd name="T19" fmla="*/ 31 h 31"/>
                <a:gd name="T20" fmla="*/ 473 w 473"/>
                <a:gd name="T21" fmla="*/ 9 h 31"/>
                <a:gd name="T22" fmla="*/ 473 w 473"/>
                <a:gd name="T23" fmla="*/ 2 h 31"/>
                <a:gd name="T24" fmla="*/ 473 w 47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31">
                  <a:moveTo>
                    <a:pt x="473" y="0"/>
                  </a:moveTo>
                  <a:cubicBezTo>
                    <a:pt x="309" y="0"/>
                    <a:pt x="309" y="0"/>
                    <a:pt x="309" y="0"/>
                  </a:cubicBezTo>
                  <a:cubicBezTo>
                    <a:pt x="309" y="3"/>
                    <a:pt x="306" y="5"/>
                    <a:pt x="303" y="5"/>
                  </a:cubicBezTo>
                  <a:cubicBezTo>
                    <a:pt x="170" y="5"/>
                    <a:pt x="170" y="5"/>
                    <a:pt x="170" y="5"/>
                  </a:cubicBezTo>
                  <a:cubicBezTo>
                    <a:pt x="167" y="5"/>
                    <a:pt x="164" y="3"/>
                    <a:pt x="164" y="0"/>
                  </a:cubicBezTo>
                  <a:cubicBezTo>
                    <a:pt x="0" y="0"/>
                    <a:pt x="0" y="0"/>
                    <a:pt x="0" y="0"/>
                  </a:cubicBezTo>
                  <a:cubicBezTo>
                    <a:pt x="0" y="0"/>
                    <a:pt x="0" y="1"/>
                    <a:pt x="0" y="2"/>
                  </a:cubicBezTo>
                  <a:cubicBezTo>
                    <a:pt x="0" y="9"/>
                    <a:pt x="0" y="9"/>
                    <a:pt x="0" y="9"/>
                  </a:cubicBezTo>
                  <a:cubicBezTo>
                    <a:pt x="0" y="21"/>
                    <a:pt x="9" y="31"/>
                    <a:pt x="21" y="31"/>
                  </a:cubicBezTo>
                  <a:cubicBezTo>
                    <a:pt x="452" y="31"/>
                    <a:pt x="452" y="31"/>
                    <a:pt x="452" y="31"/>
                  </a:cubicBezTo>
                  <a:cubicBezTo>
                    <a:pt x="464" y="31"/>
                    <a:pt x="473" y="21"/>
                    <a:pt x="473" y="9"/>
                  </a:cubicBezTo>
                  <a:cubicBezTo>
                    <a:pt x="473" y="2"/>
                    <a:pt x="473" y="2"/>
                    <a:pt x="473" y="2"/>
                  </a:cubicBezTo>
                  <a:cubicBezTo>
                    <a:pt x="473" y="1"/>
                    <a:pt x="473" y="0"/>
                    <a:pt x="473" y="0"/>
                  </a:cubicBezTo>
                  <a:close/>
                </a:path>
              </a:pathLst>
            </a:custGeom>
            <a:grp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 name="Content Placeholder 2"/>
          <p:cNvSpPr txBox="1"/>
          <p:nvPr/>
        </p:nvSpPr>
        <p:spPr>
          <a:xfrm>
            <a:off x="2996804" y="2411016"/>
            <a:ext cx="1171575" cy="298847"/>
          </a:xfrm>
          <a:prstGeom prst="rect">
            <a:avLst/>
          </a:prstGeom>
        </p:spPr>
        <p:txBody>
          <a:bodyPr lIns="68447" tIns="34223" rIns="68447" bIns="34223"/>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790" dirty="0">
                <a:solidFill>
                  <a:prstClr val="white"/>
                </a:solidFill>
                <a:latin typeface="微软雅黑" panose="020B0503020204020204" pitchFamily="34" charset="-122"/>
                <a:ea typeface="微软雅黑" panose="020B0503020204020204" pitchFamily="34" charset="-122"/>
              </a:rPr>
              <a:t>我们工作室致力于专业</a:t>
            </a:r>
            <a:r>
              <a:rPr lang="en-US" altLang="zh-CN" sz="790" dirty="0">
                <a:solidFill>
                  <a:prstClr val="white"/>
                </a:solidFill>
                <a:latin typeface="微软雅黑" panose="020B0503020204020204" pitchFamily="34" charset="-122"/>
                <a:ea typeface="微软雅黑" panose="020B0503020204020204" pitchFamily="34" charset="-122"/>
              </a:rPr>
              <a:t>PPT</a:t>
            </a:r>
            <a:r>
              <a:rPr lang="zh-CN" altLang="en-US" sz="790" dirty="0">
                <a:solidFill>
                  <a:prstClr val="white"/>
                </a:solidFill>
                <a:latin typeface="微软雅黑" panose="020B0503020204020204" pitchFamily="34" charset="-122"/>
                <a:ea typeface="微软雅黑" panose="020B0503020204020204" pitchFamily="34" charset="-122"/>
              </a:rPr>
              <a:t>模板的发布</a:t>
            </a:r>
          </a:p>
          <a:p>
            <a:pPr marL="0" indent="0" algn="ctr" fontAlgn="auto">
              <a:spcAft>
                <a:spcPts val="0"/>
              </a:spcAft>
              <a:buNone/>
              <a:defRPr/>
            </a:pPr>
            <a:endParaRPr lang="zh-CN" altLang="en-US" sz="790" dirty="0">
              <a:solidFill>
                <a:prstClr val="white"/>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620816" y="3340894"/>
            <a:ext cx="13858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747022" y="2827735"/>
            <a:ext cx="1133475" cy="455959"/>
          </a:xfrm>
          <a:prstGeom prst="rect">
            <a:avLst/>
          </a:prstGeom>
          <a:noFill/>
        </p:spPr>
        <p:txBody>
          <a:bodyPr>
            <a:spAutoFit/>
          </a:bodyPr>
          <a:lstStyle/>
          <a:p>
            <a:pPr eaLnBrk="1" fontAlgn="auto" hangingPunct="1">
              <a:spcBef>
                <a:spcPts val="0"/>
              </a:spcBef>
              <a:spcAft>
                <a:spcPts val="0"/>
              </a:spcAft>
              <a:defRPr/>
            </a:pPr>
            <a:r>
              <a:rPr lang="en-US" altLang="zh-CN" sz="1575" b="1" dirty="0">
                <a:solidFill>
                  <a:prstClr val="black"/>
                </a:solidFill>
                <a:latin typeface="微软雅黑" panose="020B0503020204020204" pitchFamily="34" charset="-122"/>
                <a:ea typeface="微软雅黑" panose="020B0503020204020204" pitchFamily="34" charset="-122"/>
              </a:rPr>
              <a:t>03</a:t>
            </a:r>
          </a:p>
          <a:p>
            <a:pPr eaLnBrk="1" fontAlgn="auto" hangingPunct="1">
              <a:spcBef>
                <a:spcPts val="0"/>
              </a:spcBef>
              <a:spcAft>
                <a:spcPts val="0"/>
              </a:spcAft>
              <a:defRPr/>
            </a:pPr>
            <a:r>
              <a:rPr lang="zh-CN" altLang="en-US" sz="790" dirty="0">
                <a:solidFill>
                  <a:prstClr val="black"/>
                </a:solidFill>
                <a:latin typeface="微软雅黑" panose="020B0503020204020204" pitchFamily="34" charset="-122"/>
                <a:ea typeface="微软雅黑" panose="020B0503020204020204" pitchFamily="34" charset="-122"/>
              </a:rPr>
              <a:t>单击此处添加标题</a:t>
            </a:r>
          </a:p>
        </p:txBody>
      </p:sp>
      <p:sp>
        <p:nvSpPr>
          <p:cNvPr id="23" name="平行四边形 22"/>
          <p:cNvSpPr/>
          <p:nvPr/>
        </p:nvSpPr>
        <p:spPr>
          <a:xfrm flipH="1">
            <a:off x="5662613" y="2752725"/>
            <a:ext cx="856060" cy="581025"/>
          </a:xfrm>
          <a:prstGeom prst="parallelogram">
            <a:avLst>
              <a:gd name="adj" fmla="val 59014"/>
            </a:avLst>
          </a:prstGeom>
          <a:solidFill>
            <a:srgbClr val="EC6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24" name="Group 9"/>
          <p:cNvGrpSpPr>
            <a:grpSpLocks noChangeAspect="1"/>
          </p:cNvGrpSpPr>
          <p:nvPr/>
        </p:nvGrpSpPr>
        <p:grpSpPr bwMode="auto">
          <a:xfrm>
            <a:off x="6024202" y="2945255"/>
            <a:ext cx="200102" cy="200801"/>
            <a:chOff x="1585" y="2812"/>
            <a:chExt cx="858" cy="861"/>
          </a:xfrm>
          <a:solidFill>
            <a:schemeClr val="bg1"/>
          </a:solidFill>
        </p:grpSpPr>
        <p:sp>
          <p:nvSpPr>
            <p:cNvPr id="25" name="Freeform 10"/>
            <p:cNvSpPr>
              <a:spLocks noEditPoints="1"/>
            </p:cNvSpPr>
            <p:nvPr/>
          </p:nvSpPr>
          <p:spPr bwMode="auto">
            <a:xfrm>
              <a:off x="1585" y="2939"/>
              <a:ext cx="858" cy="734"/>
            </a:xfrm>
            <a:custGeom>
              <a:avLst/>
              <a:gdLst>
                <a:gd name="T0" fmla="*/ 349 w 360"/>
                <a:gd name="T1" fmla="*/ 0 h 308"/>
                <a:gd name="T2" fmla="*/ 10 w 360"/>
                <a:gd name="T3" fmla="*/ 0 h 308"/>
                <a:gd name="T4" fmla="*/ 0 w 360"/>
                <a:gd name="T5" fmla="*/ 11 h 308"/>
                <a:gd name="T6" fmla="*/ 0 w 360"/>
                <a:gd name="T7" fmla="*/ 297 h 308"/>
                <a:gd name="T8" fmla="*/ 10 w 360"/>
                <a:gd name="T9" fmla="*/ 308 h 308"/>
                <a:gd name="T10" fmla="*/ 349 w 360"/>
                <a:gd name="T11" fmla="*/ 308 h 308"/>
                <a:gd name="T12" fmla="*/ 360 w 360"/>
                <a:gd name="T13" fmla="*/ 297 h 308"/>
                <a:gd name="T14" fmla="*/ 360 w 360"/>
                <a:gd name="T15" fmla="*/ 11 h 308"/>
                <a:gd name="T16" fmla="*/ 349 w 360"/>
                <a:gd name="T17" fmla="*/ 0 h 308"/>
                <a:gd name="T18" fmla="*/ 226 w 360"/>
                <a:gd name="T19" fmla="*/ 279 h 308"/>
                <a:gd name="T20" fmla="*/ 226 w 360"/>
                <a:gd name="T21" fmla="*/ 279 h 308"/>
                <a:gd name="T22" fmla="*/ 133 w 360"/>
                <a:gd name="T23" fmla="*/ 279 h 308"/>
                <a:gd name="T24" fmla="*/ 133 w 360"/>
                <a:gd name="T25" fmla="*/ 279 h 308"/>
                <a:gd name="T26" fmla="*/ 133 w 360"/>
                <a:gd name="T27" fmla="*/ 277 h 308"/>
                <a:gd name="T28" fmla="*/ 138 w 360"/>
                <a:gd name="T29" fmla="*/ 273 h 308"/>
                <a:gd name="T30" fmla="*/ 222 w 360"/>
                <a:gd name="T31" fmla="*/ 273 h 308"/>
                <a:gd name="T32" fmla="*/ 226 w 360"/>
                <a:gd name="T33" fmla="*/ 277 h 308"/>
                <a:gd name="T34" fmla="*/ 226 w 360"/>
                <a:gd name="T35" fmla="*/ 279 h 308"/>
                <a:gd name="T36" fmla="*/ 324 w 360"/>
                <a:gd name="T37" fmla="*/ 286 h 308"/>
                <a:gd name="T38" fmla="*/ 315 w 360"/>
                <a:gd name="T39" fmla="*/ 277 h 308"/>
                <a:gd name="T40" fmla="*/ 324 w 360"/>
                <a:gd name="T41" fmla="*/ 268 h 308"/>
                <a:gd name="T42" fmla="*/ 333 w 360"/>
                <a:gd name="T43" fmla="*/ 277 h 308"/>
                <a:gd name="T44" fmla="*/ 324 w 360"/>
                <a:gd name="T45" fmla="*/ 286 h 308"/>
                <a:gd name="T46" fmla="*/ 333 w 360"/>
                <a:gd name="T47" fmla="*/ 247 h 308"/>
                <a:gd name="T48" fmla="*/ 27 w 360"/>
                <a:gd name="T49" fmla="*/ 247 h 308"/>
                <a:gd name="T50" fmla="*/ 27 w 360"/>
                <a:gd name="T51" fmla="*/ 26 h 308"/>
                <a:gd name="T52" fmla="*/ 333 w 360"/>
                <a:gd name="T53" fmla="*/ 26 h 308"/>
                <a:gd name="T54" fmla="*/ 333 w 360"/>
                <a:gd name="T55" fmla="*/ 2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08">
                  <a:moveTo>
                    <a:pt x="349" y="0"/>
                  </a:moveTo>
                  <a:cubicBezTo>
                    <a:pt x="10" y="0"/>
                    <a:pt x="10" y="0"/>
                    <a:pt x="10" y="0"/>
                  </a:cubicBezTo>
                  <a:cubicBezTo>
                    <a:pt x="4" y="0"/>
                    <a:pt x="0" y="5"/>
                    <a:pt x="0" y="11"/>
                  </a:cubicBezTo>
                  <a:cubicBezTo>
                    <a:pt x="0" y="297"/>
                    <a:pt x="0" y="297"/>
                    <a:pt x="0" y="297"/>
                  </a:cubicBezTo>
                  <a:cubicBezTo>
                    <a:pt x="0" y="303"/>
                    <a:pt x="4" y="308"/>
                    <a:pt x="10" y="308"/>
                  </a:cubicBezTo>
                  <a:cubicBezTo>
                    <a:pt x="349" y="308"/>
                    <a:pt x="349" y="308"/>
                    <a:pt x="349" y="308"/>
                  </a:cubicBezTo>
                  <a:cubicBezTo>
                    <a:pt x="355" y="308"/>
                    <a:pt x="360" y="303"/>
                    <a:pt x="360" y="297"/>
                  </a:cubicBezTo>
                  <a:cubicBezTo>
                    <a:pt x="360" y="11"/>
                    <a:pt x="360" y="11"/>
                    <a:pt x="360" y="11"/>
                  </a:cubicBezTo>
                  <a:cubicBezTo>
                    <a:pt x="360" y="5"/>
                    <a:pt x="355" y="0"/>
                    <a:pt x="349" y="0"/>
                  </a:cubicBezTo>
                  <a:close/>
                  <a:moveTo>
                    <a:pt x="226" y="279"/>
                  </a:moveTo>
                  <a:cubicBezTo>
                    <a:pt x="226" y="279"/>
                    <a:pt x="226" y="279"/>
                    <a:pt x="226" y="279"/>
                  </a:cubicBezTo>
                  <a:cubicBezTo>
                    <a:pt x="133" y="279"/>
                    <a:pt x="133" y="279"/>
                    <a:pt x="133" y="279"/>
                  </a:cubicBezTo>
                  <a:cubicBezTo>
                    <a:pt x="133" y="279"/>
                    <a:pt x="133" y="279"/>
                    <a:pt x="133" y="279"/>
                  </a:cubicBezTo>
                  <a:cubicBezTo>
                    <a:pt x="133" y="277"/>
                    <a:pt x="133" y="277"/>
                    <a:pt x="133" y="277"/>
                  </a:cubicBezTo>
                  <a:cubicBezTo>
                    <a:pt x="133" y="275"/>
                    <a:pt x="135" y="273"/>
                    <a:pt x="138" y="273"/>
                  </a:cubicBezTo>
                  <a:cubicBezTo>
                    <a:pt x="222" y="273"/>
                    <a:pt x="222" y="273"/>
                    <a:pt x="222" y="273"/>
                  </a:cubicBezTo>
                  <a:cubicBezTo>
                    <a:pt x="224" y="273"/>
                    <a:pt x="226" y="275"/>
                    <a:pt x="226" y="277"/>
                  </a:cubicBezTo>
                  <a:lnTo>
                    <a:pt x="226" y="279"/>
                  </a:lnTo>
                  <a:close/>
                  <a:moveTo>
                    <a:pt x="324" y="286"/>
                  </a:moveTo>
                  <a:cubicBezTo>
                    <a:pt x="319" y="286"/>
                    <a:pt x="315" y="282"/>
                    <a:pt x="315" y="277"/>
                  </a:cubicBezTo>
                  <a:cubicBezTo>
                    <a:pt x="315" y="272"/>
                    <a:pt x="319" y="268"/>
                    <a:pt x="324" y="268"/>
                  </a:cubicBezTo>
                  <a:cubicBezTo>
                    <a:pt x="329" y="268"/>
                    <a:pt x="333" y="272"/>
                    <a:pt x="333" y="277"/>
                  </a:cubicBezTo>
                  <a:cubicBezTo>
                    <a:pt x="333" y="282"/>
                    <a:pt x="329" y="286"/>
                    <a:pt x="324" y="286"/>
                  </a:cubicBezTo>
                  <a:close/>
                  <a:moveTo>
                    <a:pt x="333" y="247"/>
                  </a:moveTo>
                  <a:cubicBezTo>
                    <a:pt x="27" y="247"/>
                    <a:pt x="27" y="247"/>
                    <a:pt x="27" y="247"/>
                  </a:cubicBezTo>
                  <a:cubicBezTo>
                    <a:pt x="27" y="26"/>
                    <a:pt x="27" y="26"/>
                    <a:pt x="27" y="26"/>
                  </a:cubicBezTo>
                  <a:cubicBezTo>
                    <a:pt x="333" y="26"/>
                    <a:pt x="333" y="26"/>
                    <a:pt x="333" y="26"/>
                  </a:cubicBezTo>
                  <a:lnTo>
                    <a:pt x="333" y="247"/>
                  </a:lnTo>
                  <a:close/>
                </a:path>
              </a:pathLst>
            </a:custGeom>
            <a:grp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6" name="Freeform 11"/>
            <p:cNvSpPr/>
            <p:nvPr/>
          </p:nvSpPr>
          <p:spPr bwMode="auto">
            <a:xfrm>
              <a:off x="1873" y="2812"/>
              <a:ext cx="279" cy="119"/>
            </a:xfrm>
            <a:custGeom>
              <a:avLst/>
              <a:gdLst>
                <a:gd name="T0" fmla="*/ 54 w 117"/>
                <a:gd name="T1" fmla="*/ 49 h 50"/>
                <a:gd name="T2" fmla="*/ 59 w 117"/>
                <a:gd name="T3" fmla="*/ 50 h 50"/>
                <a:gd name="T4" fmla="*/ 64 w 117"/>
                <a:gd name="T5" fmla="*/ 49 h 50"/>
                <a:gd name="T6" fmla="*/ 115 w 117"/>
                <a:gd name="T7" fmla="*/ 10 h 50"/>
                <a:gd name="T8" fmla="*/ 115 w 117"/>
                <a:gd name="T9" fmla="*/ 2 h 50"/>
                <a:gd name="T10" fmla="*/ 105 w 117"/>
                <a:gd name="T11" fmla="*/ 2 h 50"/>
                <a:gd name="T12" fmla="*/ 59 w 117"/>
                <a:gd name="T13" fmla="*/ 38 h 50"/>
                <a:gd name="T14" fmla="*/ 12 w 117"/>
                <a:gd name="T15" fmla="*/ 2 h 50"/>
                <a:gd name="T16" fmla="*/ 3 w 117"/>
                <a:gd name="T17" fmla="*/ 2 h 50"/>
                <a:gd name="T18" fmla="*/ 3 w 117"/>
                <a:gd name="T19" fmla="*/ 10 h 50"/>
                <a:gd name="T20" fmla="*/ 54 w 117"/>
                <a:gd name="T2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50">
                  <a:moveTo>
                    <a:pt x="54" y="49"/>
                  </a:moveTo>
                  <a:cubicBezTo>
                    <a:pt x="55" y="50"/>
                    <a:pt x="57" y="50"/>
                    <a:pt x="59" y="50"/>
                  </a:cubicBezTo>
                  <a:cubicBezTo>
                    <a:pt x="61" y="50"/>
                    <a:pt x="62" y="50"/>
                    <a:pt x="64" y="49"/>
                  </a:cubicBezTo>
                  <a:cubicBezTo>
                    <a:pt x="115" y="10"/>
                    <a:pt x="115" y="10"/>
                    <a:pt x="115" y="10"/>
                  </a:cubicBezTo>
                  <a:cubicBezTo>
                    <a:pt x="117" y="8"/>
                    <a:pt x="117" y="4"/>
                    <a:pt x="115" y="2"/>
                  </a:cubicBezTo>
                  <a:cubicBezTo>
                    <a:pt x="112" y="0"/>
                    <a:pt x="108" y="0"/>
                    <a:pt x="105" y="2"/>
                  </a:cubicBezTo>
                  <a:cubicBezTo>
                    <a:pt x="59" y="38"/>
                    <a:pt x="59" y="38"/>
                    <a:pt x="59" y="38"/>
                  </a:cubicBezTo>
                  <a:cubicBezTo>
                    <a:pt x="12" y="2"/>
                    <a:pt x="12" y="2"/>
                    <a:pt x="12" y="2"/>
                  </a:cubicBezTo>
                  <a:cubicBezTo>
                    <a:pt x="10" y="0"/>
                    <a:pt x="5" y="0"/>
                    <a:pt x="3" y="2"/>
                  </a:cubicBezTo>
                  <a:cubicBezTo>
                    <a:pt x="0" y="4"/>
                    <a:pt x="0" y="8"/>
                    <a:pt x="3" y="10"/>
                  </a:cubicBezTo>
                  <a:lnTo>
                    <a:pt x="54" y="49"/>
                  </a:lnTo>
                  <a:close/>
                </a:path>
              </a:pathLst>
            </a:custGeom>
            <a:grp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7" name="Content Placeholder 2"/>
          <p:cNvSpPr txBox="1"/>
          <p:nvPr/>
        </p:nvSpPr>
        <p:spPr bwMode="auto">
          <a:xfrm>
            <a:off x="2951560" y="2911078"/>
            <a:ext cx="1171575" cy="29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我们工作室致力于专业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a:t>
            </a:r>
          </a:p>
          <a:p>
            <a:pPr algn="ctr" eaLnBrk="1" hangingPunct="1">
              <a:spcBef>
                <a:spcPct val="20000"/>
              </a:spcBef>
              <a:buFont typeface="Arial" panose="020B0604020202020204" pitchFamily="34" charset="0"/>
              <a:buNone/>
            </a:pPr>
            <a:endParaRPr lang="zh-CN" altLang="en-US" sz="900">
              <a:solidFill>
                <a:srgbClr val="FFFFFF"/>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4967287" y="3932635"/>
            <a:ext cx="13858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093494" y="3426619"/>
            <a:ext cx="1133475" cy="455959"/>
          </a:xfrm>
          <a:prstGeom prst="rect">
            <a:avLst/>
          </a:prstGeom>
          <a:noFill/>
        </p:spPr>
        <p:txBody>
          <a:bodyPr>
            <a:spAutoFit/>
          </a:bodyPr>
          <a:lstStyle/>
          <a:p>
            <a:pPr eaLnBrk="1" fontAlgn="auto" hangingPunct="1">
              <a:spcBef>
                <a:spcPts val="0"/>
              </a:spcBef>
              <a:spcAft>
                <a:spcPts val="0"/>
              </a:spcAft>
              <a:defRPr/>
            </a:pPr>
            <a:r>
              <a:rPr lang="en-US" altLang="zh-CN" sz="1575" b="1" dirty="0">
                <a:solidFill>
                  <a:prstClr val="black"/>
                </a:solidFill>
                <a:latin typeface="微软雅黑" panose="020B0503020204020204" pitchFamily="34" charset="-122"/>
                <a:ea typeface="微软雅黑" panose="020B0503020204020204" pitchFamily="34" charset="-122"/>
              </a:rPr>
              <a:t>04</a:t>
            </a:r>
          </a:p>
          <a:p>
            <a:pPr eaLnBrk="1" fontAlgn="auto" hangingPunct="1">
              <a:spcBef>
                <a:spcPts val="0"/>
              </a:spcBef>
              <a:spcAft>
                <a:spcPts val="0"/>
              </a:spcAft>
              <a:defRPr/>
            </a:pPr>
            <a:r>
              <a:rPr lang="zh-CN" altLang="en-US" sz="790" dirty="0">
                <a:solidFill>
                  <a:prstClr val="black"/>
                </a:solidFill>
                <a:latin typeface="微软雅黑" panose="020B0503020204020204" pitchFamily="34" charset="-122"/>
                <a:ea typeface="微软雅黑" panose="020B0503020204020204" pitchFamily="34" charset="-122"/>
              </a:rPr>
              <a:t>单击此处添加标题</a:t>
            </a:r>
          </a:p>
        </p:txBody>
      </p:sp>
      <p:sp>
        <p:nvSpPr>
          <p:cNvPr id="30" name="平行四边形 29"/>
          <p:cNvSpPr/>
          <p:nvPr/>
        </p:nvSpPr>
        <p:spPr>
          <a:xfrm flipH="1">
            <a:off x="6006703" y="3333750"/>
            <a:ext cx="862013" cy="598885"/>
          </a:xfrm>
          <a:prstGeom prst="parallelogram">
            <a:avLst>
              <a:gd name="adj" fmla="val 59014"/>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1" name="Freeform 10"/>
          <p:cNvSpPr>
            <a:spLocks noEditPoints="1"/>
          </p:cNvSpPr>
          <p:nvPr/>
        </p:nvSpPr>
        <p:spPr bwMode="auto">
          <a:xfrm>
            <a:off x="6381751" y="3552825"/>
            <a:ext cx="175022" cy="223838"/>
          </a:xfrm>
          <a:custGeom>
            <a:avLst/>
            <a:gdLst>
              <a:gd name="T0" fmla="*/ 250 w 267"/>
              <a:gd name="T1" fmla="*/ 0 h 341"/>
              <a:gd name="T2" fmla="*/ 17 w 267"/>
              <a:gd name="T3" fmla="*/ 0 h 341"/>
              <a:gd name="T4" fmla="*/ 0 w 267"/>
              <a:gd name="T5" fmla="*/ 17 h 341"/>
              <a:gd name="T6" fmla="*/ 0 w 267"/>
              <a:gd name="T7" fmla="*/ 324 h 341"/>
              <a:gd name="T8" fmla="*/ 17 w 267"/>
              <a:gd name="T9" fmla="*/ 341 h 341"/>
              <a:gd name="T10" fmla="*/ 250 w 267"/>
              <a:gd name="T11" fmla="*/ 341 h 341"/>
              <a:gd name="T12" fmla="*/ 267 w 267"/>
              <a:gd name="T13" fmla="*/ 324 h 341"/>
              <a:gd name="T14" fmla="*/ 267 w 267"/>
              <a:gd name="T15" fmla="*/ 17 h 341"/>
              <a:gd name="T16" fmla="*/ 250 w 267"/>
              <a:gd name="T17" fmla="*/ 0 h 341"/>
              <a:gd name="T18" fmla="*/ 134 w 267"/>
              <a:gd name="T19" fmla="*/ 333 h 341"/>
              <a:gd name="T20" fmla="*/ 127 w 267"/>
              <a:gd name="T21" fmla="*/ 326 h 341"/>
              <a:gd name="T22" fmla="*/ 134 w 267"/>
              <a:gd name="T23" fmla="*/ 319 h 341"/>
              <a:gd name="T24" fmla="*/ 140 w 267"/>
              <a:gd name="T25" fmla="*/ 326 h 341"/>
              <a:gd name="T26" fmla="*/ 134 w 267"/>
              <a:gd name="T27" fmla="*/ 333 h 341"/>
              <a:gd name="T28" fmla="*/ 237 w 267"/>
              <a:gd name="T29" fmla="*/ 308 h 341"/>
              <a:gd name="T30" fmla="*/ 30 w 267"/>
              <a:gd name="T31" fmla="*/ 308 h 341"/>
              <a:gd name="T32" fmla="*/ 30 w 267"/>
              <a:gd name="T33" fmla="*/ 33 h 341"/>
              <a:gd name="T34" fmla="*/ 237 w 267"/>
              <a:gd name="T35" fmla="*/ 33 h 341"/>
              <a:gd name="T36" fmla="*/ 237 w 267"/>
              <a:gd name="T37" fmla="*/ 30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 h="341">
                <a:moveTo>
                  <a:pt x="250" y="0"/>
                </a:moveTo>
                <a:cubicBezTo>
                  <a:pt x="17" y="0"/>
                  <a:pt x="17" y="0"/>
                  <a:pt x="17" y="0"/>
                </a:cubicBezTo>
                <a:cubicBezTo>
                  <a:pt x="7" y="0"/>
                  <a:pt x="0" y="8"/>
                  <a:pt x="0" y="17"/>
                </a:cubicBezTo>
                <a:cubicBezTo>
                  <a:pt x="0" y="324"/>
                  <a:pt x="0" y="324"/>
                  <a:pt x="0" y="324"/>
                </a:cubicBezTo>
                <a:cubicBezTo>
                  <a:pt x="0" y="334"/>
                  <a:pt x="7" y="341"/>
                  <a:pt x="17" y="341"/>
                </a:cubicBezTo>
                <a:cubicBezTo>
                  <a:pt x="250" y="341"/>
                  <a:pt x="250" y="341"/>
                  <a:pt x="250" y="341"/>
                </a:cubicBezTo>
                <a:cubicBezTo>
                  <a:pt x="260" y="341"/>
                  <a:pt x="267" y="334"/>
                  <a:pt x="267" y="324"/>
                </a:cubicBezTo>
                <a:cubicBezTo>
                  <a:pt x="267" y="17"/>
                  <a:pt x="267" y="17"/>
                  <a:pt x="267" y="17"/>
                </a:cubicBezTo>
                <a:cubicBezTo>
                  <a:pt x="267" y="8"/>
                  <a:pt x="260" y="0"/>
                  <a:pt x="250" y="0"/>
                </a:cubicBezTo>
                <a:close/>
                <a:moveTo>
                  <a:pt x="134" y="333"/>
                </a:moveTo>
                <a:cubicBezTo>
                  <a:pt x="130" y="333"/>
                  <a:pt x="127" y="330"/>
                  <a:pt x="127" y="326"/>
                </a:cubicBezTo>
                <a:cubicBezTo>
                  <a:pt x="127" y="322"/>
                  <a:pt x="130" y="319"/>
                  <a:pt x="134" y="319"/>
                </a:cubicBezTo>
                <a:cubicBezTo>
                  <a:pt x="137" y="319"/>
                  <a:pt x="140" y="322"/>
                  <a:pt x="140" y="326"/>
                </a:cubicBezTo>
                <a:cubicBezTo>
                  <a:pt x="140" y="330"/>
                  <a:pt x="137" y="333"/>
                  <a:pt x="134" y="333"/>
                </a:cubicBezTo>
                <a:close/>
                <a:moveTo>
                  <a:pt x="237" y="308"/>
                </a:moveTo>
                <a:cubicBezTo>
                  <a:pt x="30" y="308"/>
                  <a:pt x="30" y="308"/>
                  <a:pt x="30" y="308"/>
                </a:cubicBezTo>
                <a:cubicBezTo>
                  <a:pt x="30" y="33"/>
                  <a:pt x="30" y="33"/>
                  <a:pt x="30" y="33"/>
                </a:cubicBezTo>
                <a:cubicBezTo>
                  <a:pt x="237" y="33"/>
                  <a:pt x="237" y="33"/>
                  <a:pt x="237" y="33"/>
                </a:cubicBezTo>
                <a:lnTo>
                  <a:pt x="237" y="308"/>
                </a:ln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32" name="Content Placeholder 2"/>
          <p:cNvSpPr txBox="1"/>
          <p:nvPr/>
        </p:nvSpPr>
        <p:spPr bwMode="auto">
          <a:xfrm>
            <a:off x="2996804" y="3474244"/>
            <a:ext cx="1171575" cy="29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我们工作室致力于专业</a:t>
            </a:r>
            <a:r>
              <a:rPr lang="en-US" altLang="zh-CN" sz="900">
                <a:solidFill>
                  <a:srgbClr val="FFFFFF"/>
                </a:solidFill>
                <a:latin typeface="微软雅黑" panose="020B0503020204020204" pitchFamily="34" charset="-122"/>
                <a:ea typeface="微软雅黑" panose="020B0503020204020204" pitchFamily="34" charset="-122"/>
              </a:rPr>
              <a:t>PPT</a:t>
            </a:r>
            <a:r>
              <a:rPr lang="zh-CN" altLang="en-US" sz="900">
                <a:solidFill>
                  <a:srgbClr val="FFFFFF"/>
                </a:solidFill>
                <a:latin typeface="微软雅黑" panose="020B0503020204020204" pitchFamily="34" charset="-122"/>
                <a:ea typeface="微软雅黑" panose="020B0503020204020204" pitchFamily="34" charset="-122"/>
              </a:rPr>
              <a:t>模板的发布</a:t>
            </a:r>
          </a:p>
          <a:p>
            <a:pPr algn="ctr" eaLnBrk="1" hangingPunct="1">
              <a:spcBef>
                <a:spcPct val="20000"/>
              </a:spcBef>
              <a:buFont typeface="Arial" panose="020B0604020202020204" pitchFamily="34" charset="0"/>
              <a:buNone/>
            </a:pPr>
            <a:endParaRPr lang="zh-CN" altLang="en-US" sz="900">
              <a:solidFill>
                <a:srgbClr val="FFFFFF"/>
              </a:solidFill>
              <a:latin typeface="微软雅黑" panose="020B0503020204020204" pitchFamily="34" charset="-122"/>
              <a:ea typeface="微软雅黑" panose="020B0503020204020204" pitchFamily="34" charset="-122"/>
            </a:endParaRPr>
          </a:p>
        </p:txBody>
      </p:sp>
      <p:sp>
        <p:nvSpPr>
          <p:cNvPr id="33" name="TextBox 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strVal val="#ppt_w*0.70"/>
                                          </p:val>
                                        </p:tav>
                                        <p:tav tm="100000">
                                          <p:val>
                                            <p:strVal val="#ppt_w"/>
                                          </p:val>
                                        </p:tav>
                                      </p:tavLst>
                                    </p:anim>
                                    <p:anim calcmode="lin" valueType="num">
                                      <p:cBhvr>
                                        <p:cTn id="8" dur="500" fill="hold"/>
                                        <p:tgtEl>
                                          <p:spTgt spid="33"/>
                                        </p:tgtEl>
                                        <p:attrNameLst>
                                          <p:attrName>ppt_h</p:attrName>
                                        </p:attrNameLst>
                                      </p:cBhvr>
                                      <p:tavLst>
                                        <p:tav tm="0">
                                          <p:val>
                                            <p:strVal val="#ppt_h"/>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grpSp>
        <p:nvGrpSpPr>
          <p:cNvPr id="62" name="组合 61"/>
          <p:cNvGrpSpPr/>
          <p:nvPr/>
        </p:nvGrpSpPr>
        <p:grpSpPr>
          <a:xfrm>
            <a:off x="3072505" y="1087679"/>
            <a:ext cx="1345181" cy="1312581"/>
            <a:chOff x="2659494" y="1293240"/>
            <a:chExt cx="1793574" cy="1750108"/>
          </a:xfrm>
        </p:grpSpPr>
        <p:sp>
          <p:nvSpPr>
            <p:cNvPr id="63" name="Freeform 11"/>
            <p:cNvSpPr>
              <a:spLocks noEditPoints="1"/>
            </p:cNvSpPr>
            <p:nvPr/>
          </p:nvSpPr>
          <p:spPr bwMode="auto">
            <a:xfrm rot="21129250">
              <a:off x="2659494" y="1293240"/>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solidFill>
              <a:prstDash val="solid"/>
              <a:round/>
            </a:ln>
            <a:effectLst/>
          </p:spPr>
          <p:txBody>
            <a:bodyPr vert="horz" wrap="square" lIns="68580" tIns="34290" rIns="68580" bIns="34290" numCol="1" anchor="t" anchorCtr="0" compatLnSpc="1"/>
            <a:lstStyle/>
            <a:p>
              <a:endParaRPr lang="en-US"/>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screen"/>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endParaRPr lang="en-US"/>
            </a:p>
          </p:txBody>
        </p:sp>
      </p:grpSp>
      <p:grpSp>
        <p:nvGrpSpPr>
          <p:cNvPr id="65" name="组合 64"/>
          <p:cNvGrpSpPr/>
          <p:nvPr/>
        </p:nvGrpSpPr>
        <p:grpSpPr>
          <a:xfrm>
            <a:off x="1590561" y="1087678"/>
            <a:ext cx="1337084" cy="1304681"/>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noFill/>
              <a:prstDash val="solid"/>
              <a:round/>
            </a:ln>
            <a:effectLst/>
          </p:spPr>
          <p:txBody>
            <a:bodyPr vert="horz" wrap="square" lIns="68580" tIns="34290" rIns="68580" bIns="34290" numCol="1" anchor="t" anchorCtr="0" compatLnSpc="1"/>
            <a:lstStyle/>
            <a:p>
              <a:endParaRPr lang="en-US"/>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screen"/>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endParaRPr lang="en-US"/>
            </a:p>
          </p:txBody>
        </p:sp>
      </p:grpSp>
      <p:grpSp>
        <p:nvGrpSpPr>
          <p:cNvPr id="68" name="组合 67"/>
          <p:cNvGrpSpPr/>
          <p:nvPr/>
        </p:nvGrpSpPr>
        <p:grpSpPr>
          <a:xfrm>
            <a:off x="6006709" y="1087678"/>
            <a:ext cx="1337084" cy="1304681"/>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3"/>
              </a:solidFill>
              <a:prstDash val="solid"/>
              <a:round/>
            </a:ln>
            <a:effectLst/>
          </p:spPr>
          <p:txBody>
            <a:bodyPr vert="horz" wrap="square" lIns="68580" tIns="34290" rIns="68580" bIns="34290" numCol="1" anchor="t" anchorCtr="0" compatLnSpc="1"/>
            <a:lstStyle/>
            <a:p>
              <a:endParaRPr lang="en-US"/>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screen"/>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endParaRPr lang="en-US"/>
            </a:p>
          </p:txBody>
        </p:sp>
      </p:grpSp>
      <p:grpSp>
        <p:nvGrpSpPr>
          <p:cNvPr id="71" name="组合 70"/>
          <p:cNvGrpSpPr/>
          <p:nvPr/>
        </p:nvGrpSpPr>
        <p:grpSpPr>
          <a:xfrm rot="20861870">
            <a:off x="4547935" y="1087679"/>
            <a:ext cx="1325615" cy="1293489"/>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4"/>
              </a:solidFill>
              <a:prstDash val="solid"/>
              <a:round/>
            </a:ln>
            <a:effectLst/>
          </p:spPr>
          <p:txBody>
            <a:bodyPr vert="horz" wrap="square" lIns="68580" tIns="34290" rIns="68580" bIns="34290" numCol="1" anchor="t" anchorCtr="0" compatLnSpc="1"/>
            <a:lstStyle/>
            <a:p>
              <a:endParaRPr lang="en-US"/>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5" cstate="screen"/>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endParaRPr lang="en-US"/>
            </a:p>
          </p:txBody>
        </p:sp>
      </p:grpSp>
      <p:sp>
        <p:nvSpPr>
          <p:cNvPr id="74" name="Freeform 3"/>
          <p:cNvSpPr/>
          <p:nvPr/>
        </p:nvSpPr>
        <p:spPr bwMode="gray">
          <a:xfrm>
            <a:off x="2171525" y="2415009"/>
            <a:ext cx="12445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5" name="Freeform 4"/>
          <p:cNvSpPr/>
          <p:nvPr/>
        </p:nvSpPr>
        <p:spPr bwMode="gray">
          <a:xfrm>
            <a:off x="3653829"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6" name="Freeform 5"/>
          <p:cNvSpPr/>
          <p:nvPr/>
        </p:nvSpPr>
        <p:spPr bwMode="gray">
          <a:xfrm flipH="1">
            <a:off x="5415570" y="2415009"/>
            <a:ext cx="1331168"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7" name="Freeform 4"/>
          <p:cNvSpPr/>
          <p:nvPr/>
        </p:nvSpPr>
        <p:spPr bwMode="gray">
          <a:xfrm>
            <a:off x="5058532"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8" name="矩形 77"/>
          <p:cNvSpPr/>
          <p:nvPr/>
        </p:nvSpPr>
        <p:spPr>
          <a:xfrm>
            <a:off x="1786144" y="3279400"/>
            <a:ext cx="5483203" cy="1384995"/>
          </a:xfrm>
          <a:prstGeom prst="rect">
            <a:avLst/>
          </a:prstGeom>
        </p:spPr>
        <p:txBody>
          <a:bodyPr wrap="square">
            <a:spAutoFit/>
          </a:bodyPr>
          <a:lstStyle/>
          <a:p>
            <a:r>
              <a:rPr lang="zh-CN" altLang="en-US" sz="1200" dirty="0">
                <a:solidFill>
                  <a:srgbClr val="002060"/>
                </a:solidFill>
                <a:latin typeface="+mn-ea"/>
                <a:ea typeface="+mn-ea"/>
              </a:rPr>
              <a:t>保留图片的格式和动画效果不变，请不要直接删除图片，只将图片替换就可以。  情况</a:t>
            </a:r>
            <a:r>
              <a:rPr lang="en-US" altLang="zh-CN" sz="1200" dirty="0">
                <a:solidFill>
                  <a:srgbClr val="002060"/>
                </a:solidFill>
                <a:latin typeface="+mn-ea"/>
                <a:ea typeface="+mn-ea"/>
              </a:rPr>
              <a:t>1</a:t>
            </a:r>
            <a:r>
              <a:rPr lang="zh-CN" altLang="en-US" sz="1200" dirty="0">
                <a:solidFill>
                  <a:srgbClr val="002060"/>
                </a:solidFill>
                <a:latin typeface="+mn-ea"/>
                <a:ea typeface="+mn-ea"/>
              </a:rPr>
              <a:t>：若是直接插入的图片：则右击图片→选择“更改图片”→在弹出的对话框窗口中重新选择你需要插入的图片即可。</a:t>
            </a:r>
          </a:p>
          <a:p>
            <a:r>
              <a:rPr lang="zh-CN" altLang="en-US" sz="1200" dirty="0">
                <a:solidFill>
                  <a:srgbClr val="002060"/>
                </a:solidFill>
                <a:latin typeface="+mn-ea"/>
                <a:ea typeface="+mn-ea"/>
              </a:rPr>
              <a:t>    情况</a:t>
            </a:r>
            <a:r>
              <a:rPr lang="en-US" altLang="zh-CN" sz="1200" dirty="0">
                <a:solidFill>
                  <a:srgbClr val="002060"/>
                </a:solidFill>
                <a:latin typeface="+mn-ea"/>
                <a:ea typeface="+mn-ea"/>
              </a:rPr>
              <a:t>2</a:t>
            </a:r>
            <a:r>
              <a:rPr lang="zh-CN" altLang="en-US" sz="1200" dirty="0">
                <a:solidFill>
                  <a:srgbClr val="002060"/>
                </a:solidFill>
                <a:latin typeface="+mn-ea"/>
                <a:ea typeface="+mn-ea"/>
              </a:rPr>
              <a:t>：图形中的图片（多因排版的需要，将图片填充在图形中）：选中图片→在窗口上方功能区位置单击→“绘图工具”</a:t>
            </a:r>
            <a:r>
              <a:rPr lang="en-US" altLang="zh-CN" sz="1200" dirty="0">
                <a:solidFill>
                  <a:srgbClr val="002060"/>
                </a:solidFill>
                <a:latin typeface="+mn-ea"/>
                <a:ea typeface="+mn-ea"/>
              </a:rPr>
              <a:t>/“</a:t>
            </a:r>
            <a:r>
              <a:rPr lang="zh-CN" altLang="en-US" sz="1200" dirty="0">
                <a:solidFill>
                  <a:srgbClr val="002060"/>
                </a:solidFill>
                <a:latin typeface="+mn-ea"/>
                <a:ea typeface="+mn-ea"/>
              </a:rPr>
              <a:t>格式”→单击“形状填充”展开下拉菜单→选择“图片”→字弹出的“插入图片”的对话框窗口中选择需要的图片即可。</a:t>
            </a:r>
          </a:p>
        </p:txBody>
      </p:sp>
      <p:sp>
        <p:nvSpPr>
          <p:cNvPr id="79" name="TextBox 78"/>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strVal val="#ppt_w*0.70"/>
                                          </p:val>
                                        </p:tav>
                                        <p:tav tm="100000">
                                          <p:val>
                                            <p:strVal val="#ppt_w"/>
                                          </p:val>
                                        </p:tav>
                                      </p:tavLst>
                                    </p:anim>
                                    <p:anim calcmode="lin" valueType="num">
                                      <p:cBhvr>
                                        <p:cTn id="8" dur="500" fill="hold"/>
                                        <p:tgtEl>
                                          <p:spTgt spid="79"/>
                                        </p:tgtEl>
                                        <p:attrNameLst>
                                          <p:attrName>ppt_h</p:attrName>
                                        </p:attrNameLst>
                                      </p:cBhvr>
                                      <p:tavLst>
                                        <p:tav tm="0">
                                          <p:val>
                                            <p:strVal val="#ppt_h"/>
                                          </p:val>
                                        </p:tav>
                                        <p:tav tm="100000">
                                          <p:val>
                                            <p:strVal val="#ppt_h"/>
                                          </p:val>
                                        </p:tav>
                                      </p:tavLst>
                                    </p:anim>
                                    <p:animEffect transition="in" filter="fade">
                                      <p:cBhvr>
                                        <p:cTn id="9" dur="500"/>
                                        <p:tgtEl>
                                          <p:spTgt spid="79"/>
                                        </p:tgtEl>
                                      </p:cBhvr>
                                    </p:animEffect>
                                  </p:childTnLst>
                                </p:cTn>
                              </p:par>
                            </p:childTnLst>
                          </p:cTn>
                        </p:par>
                        <p:par>
                          <p:cTn id="10" fill="hold">
                            <p:stCondLst>
                              <p:cond delay="1049"/>
                            </p:stCondLst>
                            <p:childTnLst>
                              <p:par>
                                <p:cTn id="11" presetID="10"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p:stCondLst>
                              <p:cond delay="1549"/>
                            </p:stCondLst>
                            <p:childTnLst>
                              <p:par>
                                <p:cTn id="15" presetID="10" presetClass="entr" presetSubtype="0"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2049"/>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2549"/>
                            </p:stCondLst>
                            <p:childTnLst>
                              <p:par>
                                <p:cTn id="23" presetID="10"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3049"/>
                            </p:stCondLst>
                            <p:childTnLst>
                              <p:par>
                                <p:cTn id="27" presetID="22" presetClass="entr" presetSubtype="1"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up)">
                                      <p:cBhvr>
                                        <p:cTn id="29" dur="500"/>
                                        <p:tgtEl>
                                          <p:spTgt spid="7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up)">
                                      <p:cBhvr>
                                        <p:cTn id="32" dur="500"/>
                                        <p:tgtEl>
                                          <p:spTgt spid="7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up)">
                                      <p:cBhvr>
                                        <p:cTn id="35" dur="500"/>
                                        <p:tgtEl>
                                          <p:spTgt spid="7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549"/>
                            </p:stCondLst>
                            <p:childTnLst>
                              <p:par>
                                <p:cTn id="40" presetID="22" presetClass="entr" presetSubtype="1"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1621631" y="1859320"/>
            <a:ext cx="3149204" cy="198878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 name="Oval 47"/>
          <p:cNvSpPr/>
          <p:nvPr/>
        </p:nvSpPr>
        <p:spPr bwMode="auto">
          <a:xfrm>
            <a:off x="4356497" y="1462088"/>
            <a:ext cx="923925" cy="92392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15"/>
          </a:p>
        </p:txBody>
      </p:sp>
      <p:grpSp>
        <p:nvGrpSpPr>
          <p:cNvPr id="10" name="组合 9"/>
          <p:cNvGrpSpPr/>
          <p:nvPr/>
        </p:nvGrpSpPr>
        <p:grpSpPr>
          <a:xfrm>
            <a:off x="4650220" y="1716595"/>
            <a:ext cx="349169" cy="415434"/>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latin typeface="+mn-lt"/>
                <a:ea typeface="+mn-ea"/>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latin typeface="+mn-lt"/>
                <a:ea typeface="+mn-ea"/>
              </a:endParaRPr>
            </a:p>
          </p:txBody>
        </p:sp>
      </p:grpSp>
      <p:sp>
        <p:nvSpPr>
          <p:cNvPr id="13" name="矩形 12"/>
          <p:cNvSpPr/>
          <p:nvPr/>
        </p:nvSpPr>
        <p:spPr>
          <a:xfrm>
            <a:off x="5269537" y="2739920"/>
            <a:ext cx="2383121" cy="1163395"/>
          </a:xfrm>
          <a:prstGeom prst="rect">
            <a:avLst/>
          </a:prstGeom>
          <a:noFill/>
        </p:spPr>
        <p:txBody>
          <a:bodyPr wrap="square" lIns="0" tIns="0" rIns="0" bIns="0">
            <a:spAutoFit/>
          </a:bodyPr>
          <a:lstStyle/>
          <a:p>
            <a:pPr defTabSz="684530" eaLnBrk="1" fontAlgn="auto" hangingPunct="1">
              <a:lnSpc>
                <a:spcPct val="120000"/>
              </a:lnSpc>
              <a:spcBef>
                <a:spcPct val="20000"/>
              </a:spcBef>
              <a:spcAft>
                <a:spcPts val="0"/>
              </a:spcAft>
              <a:defRPr/>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幻灯片中不能直接修改的图形或文字，请进入幻灯片母版，找到对应的位置进行修改：单击“视图”→单击“幻灯片母版”进入幻灯片母版视图→找到对应的母版幻灯片进行修改即可→完成后单击“幻灯片母版”→关闭母版视图。</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9" name="TextBox 13"/>
          <p:cNvSpPr txBox="1">
            <a:spLocks noChangeArrowheads="1"/>
          </p:cNvSpPr>
          <p:nvPr/>
        </p:nvSpPr>
        <p:spPr bwMode="auto">
          <a:xfrm>
            <a:off x="5280422" y="2355520"/>
            <a:ext cx="1547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添加关键文本</a:t>
            </a:r>
            <a:endParaRPr 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par>
                          <p:cTn id="10" fill="hold">
                            <p:stCondLst>
                              <p:cond delay="1049"/>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49"/>
                            </p:stCondLst>
                            <p:childTnLst>
                              <p:par>
                                <p:cTn id="15" presetID="3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 calcmode="lin" valueType="num">
                                      <p:cBhvr>
                                        <p:cTn id="19" dur="750" fill="hold"/>
                                        <p:tgtEl>
                                          <p:spTgt spid="9"/>
                                        </p:tgtEl>
                                        <p:attrNameLst>
                                          <p:attrName>style.rotation</p:attrName>
                                        </p:attrNameLst>
                                      </p:cBhvr>
                                      <p:tavLst>
                                        <p:tav tm="0">
                                          <p:val>
                                            <p:fltVal val="90"/>
                                          </p:val>
                                        </p:tav>
                                        <p:tav tm="100000">
                                          <p:val>
                                            <p:fltVal val="0"/>
                                          </p:val>
                                        </p:tav>
                                      </p:tavLst>
                                    </p:anim>
                                    <p:animEffect transition="in" filter="fade">
                                      <p:cBhvr>
                                        <p:cTn id="20" dur="75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750" fill="hold"/>
                                        <p:tgtEl>
                                          <p:spTgt spid="10"/>
                                        </p:tgtEl>
                                        <p:attrNameLst>
                                          <p:attrName>ppt_w</p:attrName>
                                        </p:attrNameLst>
                                      </p:cBhvr>
                                      <p:tavLst>
                                        <p:tav tm="0">
                                          <p:val>
                                            <p:fltVal val="0"/>
                                          </p:val>
                                        </p:tav>
                                        <p:tav tm="100000">
                                          <p:val>
                                            <p:strVal val="#ppt_w"/>
                                          </p:val>
                                        </p:tav>
                                      </p:tavLst>
                                    </p:anim>
                                    <p:anim calcmode="lin" valueType="num">
                                      <p:cBhvr>
                                        <p:cTn id="24" dur="750" fill="hold"/>
                                        <p:tgtEl>
                                          <p:spTgt spid="10"/>
                                        </p:tgtEl>
                                        <p:attrNameLst>
                                          <p:attrName>ppt_h</p:attrName>
                                        </p:attrNameLst>
                                      </p:cBhvr>
                                      <p:tavLst>
                                        <p:tav tm="0">
                                          <p:val>
                                            <p:fltVal val="0"/>
                                          </p:val>
                                        </p:tav>
                                        <p:tav tm="100000">
                                          <p:val>
                                            <p:strVal val="#ppt_h"/>
                                          </p:val>
                                        </p:tav>
                                      </p:tavLst>
                                    </p:anim>
                                    <p:anim calcmode="lin" valueType="num">
                                      <p:cBhvr>
                                        <p:cTn id="25" dur="750" fill="hold"/>
                                        <p:tgtEl>
                                          <p:spTgt spid="10"/>
                                        </p:tgtEl>
                                        <p:attrNameLst>
                                          <p:attrName>style.rotation</p:attrName>
                                        </p:attrNameLst>
                                      </p:cBhvr>
                                      <p:tavLst>
                                        <p:tav tm="0">
                                          <p:val>
                                            <p:fltVal val="90"/>
                                          </p:val>
                                        </p:tav>
                                        <p:tav tm="100000">
                                          <p:val>
                                            <p:fltVal val="0"/>
                                          </p:val>
                                        </p:tav>
                                      </p:tavLst>
                                    </p:anim>
                                    <p:animEffect transition="in" filter="fade">
                                      <p:cBhvr>
                                        <p:cTn id="26" dur="750"/>
                                        <p:tgtEl>
                                          <p:spTgt spid="10"/>
                                        </p:tgtEl>
                                      </p:cBhvr>
                                    </p:animEffect>
                                  </p:childTnLst>
                                </p:cTn>
                              </p:par>
                            </p:childTnLst>
                          </p:cTn>
                        </p:par>
                        <p:par>
                          <p:cTn id="27" fill="hold">
                            <p:stCondLst>
                              <p:cond delay="2549"/>
                            </p:stCondLst>
                            <p:childTnLst>
                              <p:par>
                                <p:cTn id="28" presetID="14" presetClass="entr" presetSubtype="10" fill="hold" grpId="0" nodeType="afterEffect">
                                  <p:stCondLst>
                                    <p:cond delay="0"/>
                                  </p:stCondLst>
                                  <p:childTnLst>
                                    <p:set>
                                      <p:cBhvr>
                                        <p:cTn id="29" dur="1" fill="hold">
                                          <p:stCondLst>
                                            <p:cond delay="0"/>
                                          </p:stCondLst>
                                        </p:cTn>
                                        <p:tgtEl>
                                          <p:spTgt spid="25609"/>
                                        </p:tgtEl>
                                        <p:attrNameLst>
                                          <p:attrName>style.visibility</p:attrName>
                                        </p:attrNameLst>
                                      </p:cBhvr>
                                      <p:to>
                                        <p:strVal val="visible"/>
                                      </p:to>
                                    </p:set>
                                    <p:animEffect transition="in" filter="randombar(horizontal)">
                                      <p:cBhvr>
                                        <p:cTn id="30" dur="500"/>
                                        <p:tgtEl>
                                          <p:spTgt spid="25609"/>
                                        </p:tgtEl>
                                      </p:cBhvr>
                                    </p:animEffect>
                                  </p:childTnLst>
                                </p:cTn>
                              </p:par>
                            </p:childTnLst>
                          </p:cTn>
                        </p:par>
                        <p:par>
                          <p:cTn id="31" fill="hold">
                            <p:stCondLst>
                              <p:cond delay="3049"/>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p:bldP spid="2560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p:cNvPicPr>
            <a:picLocks noChangeAspect="1"/>
          </p:cNvPicPr>
          <p:nvPr/>
        </p:nvPicPr>
        <p:blipFill>
          <a:blip r:embed="rId2" cstate="screen">
            <a:extLst>
              <a:ext uri="{BEBA8EAE-BF5A-486C-A8C5-ECC9F3942E4B}">
                <a14:imgProps xmlns:a14="http://schemas.microsoft.com/office/drawing/2010/main">
                  <a14:imgLayer r:embed="rId3">
                    <a14:imgEffect>
                      <a14:saturation sat="300000"/>
                    </a14:imgEffect>
                  </a14:imgLayer>
                </a14:imgProps>
              </a:ext>
            </a:extLst>
          </a:blip>
          <a:stretch>
            <a:fillRect/>
          </a:stretch>
        </p:blipFill>
        <p:spPr bwMode="auto">
          <a:xfrm>
            <a:off x="4223663" y="915155"/>
            <a:ext cx="4125813" cy="385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4"/>
          <a:srcRect/>
          <a:stretch>
            <a:fillRect/>
          </a:stretch>
        </p:blipFill>
        <p:spPr bwMode="auto">
          <a:xfrm>
            <a:off x="1373981" y="372666"/>
            <a:ext cx="1182291" cy="10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904281" y="480417"/>
            <a:ext cx="1487091" cy="85408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pPr>
            <a:r>
              <a:rPr lang="zh-CN" altLang="en-US" sz="4950"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康方圆体W7" pitchFamily="81" charset="-122"/>
                <a:ea typeface="华康方圆体W7" pitchFamily="81" charset="-122"/>
              </a:rPr>
              <a:t>目录</a:t>
            </a:r>
          </a:p>
        </p:txBody>
      </p:sp>
      <p:grpSp>
        <p:nvGrpSpPr>
          <p:cNvPr id="2" name="组合 1"/>
          <p:cNvGrpSpPr/>
          <p:nvPr/>
        </p:nvGrpSpPr>
        <p:grpSpPr>
          <a:xfrm>
            <a:off x="1889531" y="1657351"/>
            <a:ext cx="835819" cy="506015"/>
            <a:chOff x="995374" y="2209801"/>
            <a:chExt cx="1114425" cy="674687"/>
          </a:xfrm>
        </p:grpSpPr>
        <p:pic>
          <p:nvPicPr>
            <p:cNvPr id="6" name="图片 26"/>
            <p:cNvPicPr>
              <a:picLocks noChangeAspect="1"/>
            </p:cNvPicPr>
            <p:nvPr/>
          </p:nvPicPr>
          <p:blipFill>
            <a:blip r:embed="rId5"/>
            <a:srcRect/>
            <a:stretch>
              <a:fillRect/>
            </a:stretch>
          </p:blipFill>
          <p:spPr bwMode="auto">
            <a:xfrm>
              <a:off x="995374" y="2209801"/>
              <a:ext cx="11144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29"/>
            <p:cNvSpPr txBox="1">
              <a:spLocks noChangeArrowheads="1"/>
            </p:cNvSpPr>
            <p:nvPr/>
          </p:nvSpPr>
          <p:spPr bwMode="auto">
            <a:xfrm>
              <a:off x="1506094" y="2316162"/>
              <a:ext cx="5032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1</a:t>
              </a:r>
              <a:endParaRPr lang="zh-CN" altLang="en-US" dirty="0">
                <a:solidFill>
                  <a:schemeClr val="accent2"/>
                </a:solidFill>
                <a:latin typeface="Impact" panose="020B0806030902050204" pitchFamily="34" charset="0"/>
              </a:endParaRPr>
            </a:p>
          </p:txBody>
        </p:sp>
      </p:grpSp>
      <p:grpSp>
        <p:nvGrpSpPr>
          <p:cNvPr id="3" name="组合 2"/>
          <p:cNvGrpSpPr/>
          <p:nvPr/>
        </p:nvGrpSpPr>
        <p:grpSpPr>
          <a:xfrm>
            <a:off x="1789519" y="2429387"/>
            <a:ext cx="916781" cy="533400"/>
            <a:chOff x="862024" y="3239182"/>
            <a:chExt cx="1222375" cy="711200"/>
          </a:xfrm>
        </p:grpSpPr>
        <p:pic>
          <p:nvPicPr>
            <p:cNvPr id="5" name="图片 24"/>
            <p:cNvPicPr>
              <a:picLocks noChangeAspect="1"/>
            </p:cNvPicPr>
            <p:nvPr/>
          </p:nvPicPr>
          <p:blipFill>
            <a:blip r:embed="rId6"/>
            <a:srcRect/>
            <a:stretch>
              <a:fillRect/>
            </a:stretch>
          </p:blipFill>
          <p:spPr bwMode="auto">
            <a:xfrm>
              <a:off x="862024" y="3239182"/>
              <a:ext cx="1222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0"/>
            <p:cNvSpPr txBox="1">
              <a:spLocks noChangeArrowheads="1"/>
            </p:cNvSpPr>
            <p:nvPr/>
          </p:nvSpPr>
          <p:spPr bwMode="auto">
            <a:xfrm>
              <a:off x="1402907" y="3370945"/>
              <a:ext cx="5032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2</a:t>
              </a:r>
              <a:endParaRPr lang="zh-CN" altLang="en-US" dirty="0">
                <a:solidFill>
                  <a:schemeClr val="accent2"/>
                </a:solidFill>
                <a:latin typeface="Impact" panose="020B0806030902050204" pitchFamily="34" charset="0"/>
              </a:endParaRPr>
            </a:p>
          </p:txBody>
        </p:sp>
      </p:grpSp>
      <p:sp>
        <p:nvSpPr>
          <p:cNvPr id="11" name="文本框 31"/>
          <p:cNvSpPr txBox="1">
            <a:spLocks noChangeArrowheads="1"/>
          </p:cNvSpPr>
          <p:nvPr/>
        </p:nvSpPr>
        <p:spPr bwMode="auto">
          <a:xfrm>
            <a:off x="2806312" y="1713310"/>
            <a:ext cx="2473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002060"/>
                </a:solidFill>
                <a:latin typeface="微软雅黑" panose="020B0503020204020204" pitchFamily="34" charset="-122"/>
                <a:ea typeface="微软雅黑" panose="020B0503020204020204" pitchFamily="34" charset="-122"/>
              </a:rPr>
              <a:t>点击此处添加目录</a:t>
            </a:r>
            <a:r>
              <a:rPr lang="en-US" altLang="zh-CN" sz="2000" b="1" dirty="0">
                <a:solidFill>
                  <a:srgbClr val="002060"/>
                </a:solidFill>
                <a:latin typeface="微软雅黑" panose="020B0503020204020204" pitchFamily="34" charset="-122"/>
                <a:ea typeface="微软雅黑" panose="020B0503020204020204" pitchFamily="34" charset="-122"/>
              </a:rPr>
              <a:t>1</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12" name="文本框 32"/>
          <p:cNvSpPr txBox="1">
            <a:spLocks noChangeArrowheads="1"/>
          </p:cNvSpPr>
          <p:nvPr/>
        </p:nvSpPr>
        <p:spPr bwMode="auto">
          <a:xfrm>
            <a:off x="2806312" y="2486933"/>
            <a:ext cx="2473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002060"/>
                </a:solidFill>
                <a:latin typeface="微软雅黑" panose="020B0503020204020204" pitchFamily="34" charset="-122"/>
                <a:ea typeface="微软雅黑" panose="020B0503020204020204" pitchFamily="34" charset="-122"/>
              </a:rPr>
              <a:t>点击此处添加目录</a:t>
            </a:r>
            <a:r>
              <a:rPr lang="en-US" altLang="zh-CN" sz="2000" b="1" dirty="0">
                <a:solidFill>
                  <a:srgbClr val="002060"/>
                </a:solidFill>
                <a:latin typeface="微软雅黑" panose="020B0503020204020204" pitchFamily="34" charset="-122"/>
                <a:ea typeface="微软雅黑" panose="020B0503020204020204" pitchFamily="34" charset="-122"/>
              </a:rPr>
              <a:t>2</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835104" y="3172678"/>
            <a:ext cx="871196" cy="506016"/>
            <a:chOff x="995374" y="4230237"/>
            <a:chExt cx="1161595" cy="674688"/>
          </a:xfrm>
        </p:grpSpPr>
        <p:pic>
          <p:nvPicPr>
            <p:cNvPr id="14" name="图片 34"/>
            <p:cNvPicPr>
              <a:picLocks noChangeAspect="1"/>
            </p:cNvPicPr>
            <p:nvPr/>
          </p:nvPicPr>
          <p:blipFill>
            <a:blip r:embed="rId5"/>
            <a:srcRect/>
            <a:stretch>
              <a:fillRect/>
            </a:stretch>
          </p:blipFill>
          <p:spPr bwMode="auto">
            <a:xfrm>
              <a:off x="995374" y="4230237"/>
              <a:ext cx="11144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35"/>
            <p:cNvSpPr txBox="1">
              <a:spLocks noChangeArrowheads="1"/>
            </p:cNvSpPr>
            <p:nvPr/>
          </p:nvSpPr>
          <p:spPr bwMode="auto">
            <a:xfrm>
              <a:off x="1506094" y="4336600"/>
              <a:ext cx="6508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3</a:t>
              </a:r>
              <a:endParaRPr lang="zh-CN" altLang="en-US" dirty="0">
                <a:solidFill>
                  <a:schemeClr val="accent2"/>
                </a:solidFill>
                <a:latin typeface="Impact" panose="020B0806030902050204" pitchFamily="34" charset="0"/>
              </a:endParaRPr>
            </a:p>
          </p:txBody>
        </p:sp>
      </p:grpSp>
      <p:grpSp>
        <p:nvGrpSpPr>
          <p:cNvPr id="20" name="组合 19"/>
          <p:cNvGrpSpPr/>
          <p:nvPr/>
        </p:nvGrpSpPr>
        <p:grpSpPr>
          <a:xfrm>
            <a:off x="1789519" y="3956790"/>
            <a:ext cx="916781" cy="532210"/>
            <a:chOff x="862024" y="5275720"/>
            <a:chExt cx="1222375" cy="709613"/>
          </a:xfrm>
        </p:grpSpPr>
        <p:pic>
          <p:nvPicPr>
            <p:cNvPr id="13" name="图片 33"/>
            <p:cNvPicPr>
              <a:picLocks noChangeAspect="1"/>
            </p:cNvPicPr>
            <p:nvPr/>
          </p:nvPicPr>
          <p:blipFill>
            <a:blip r:embed="rId6"/>
            <a:srcRect/>
            <a:stretch>
              <a:fillRect/>
            </a:stretch>
          </p:blipFill>
          <p:spPr bwMode="auto">
            <a:xfrm>
              <a:off x="862024" y="5275720"/>
              <a:ext cx="12223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36"/>
            <p:cNvSpPr txBox="1">
              <a:spLocks noChangeArrowheads="1"/>
            </p:cNvSpPr>
            <p:nvPr/>
          </p:nvSpPr>
          <p:spPr bwMode="auto">
            <a:xfrm>
              <a:off x="1402907" y="5407483"/>
              <a:ext cx="50323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4</a:t>
              </a:r>
              <a:endParaRPr lang="zh-CN" altLang="en-US" dirty="0">
                <a:solidFill>
                  <a:schemeClr val="accent2"/>
                </a:solidFill>
                <a:latin typeface="Impact" panose="020B0806030902050204" pitchFamily="34" charset="0"/>
              </a:endParaRPr>
            </a:p>
          </p:txBody>
        </p:sp>
      </p:grpSp>
      <p:sp>
        <p:nvSpPr>
          <p:cNvPr id="17" name="文本框 37"/>
          <p:cNvSpPr txBox="1">
            <a:spLocks noChangeArrowheads="1"/>
          </p:cNvSpPr>
          <p:nvPr/>
        </p:nvSpPr>
        <p:spPr bwMode="auto">
          <a:xfrm>
            <a:off x="2806312" y="3248481"/>
            <a:ext cx="2473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002060"/>
                </a:solidFill>
                <a:latin typeface="微软雅黑" panose="020B0503020204020204" pitchFamily="34" charset="-122"/>
                <a:ea typeface="微软雅黑" panose="020B0503020204020204" pitchFamily="34" charset="-122"/>
              </a:rPr>
              <a:t>点击此处添加目录</a:t>
            </a:r>
            <a:r>
              <a:rPr lang="en-US" altLang="zh-CN" sz="2000" b="1" dirty="0">
                <a:solidFill>
                  <a:srgbClr val="002060"/>
                </a:solidFill>
                <a:latin typeface="微软雅黑" panose="020B0503020204020204" pitchFamily="34" charset="-122"/>
                <a:ea typeface="微软雅黑" panose="020B0503020204020204" pitchFamily="34" charset="-122"/>
              </a:rPr>
              <a:t>3</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18" name="文本框 38"/>
          <p:cNvSpPr txBox="1">
            <a:spLocks noChangeArrowheads="1"/>
          </p:cNvSpPr>
          <p:nvPr/>
        </p:nvSpPr>
        <p:spPr bwMode="auto">
          <a:xfrm>
            <a:off x="2806313" y="4031800"/>
            <a:ext cx="2473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002060"/>
                </a:solidFill>
                <a:latin typeface="微软雅黑" panose="020B0503020204020204" pitchFamily="34" charset="-122"/>
                <a:ea typeface="微软雅黑" panose="020B0503020204020204" pitchFamily="34" charset="-122"/>
              </a:rPr>
              <a:t>点击此处添加目录</a:t>
            </a:r>
            <a:r>
              <a:rPr lang="en-US" altLang="zh-CN" sz="2000" b="1" dirty="0">
                <a:solidFill>
                  <a:srgbClr val="002060"/>
                </a:solidFill>
                <a:latin typeface="微软雅黑" panose="020B0503020204020204" pitchFamily="34" charset="-122"/>
                <a:ea typeface="微软雅黑" panose="020B0503020204020204" pitchFamily="34" charset="-122"/>
              </a:rPr>
              <a:t>4</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750" fill="hold"/>
                                        <p:tgtEl>
                                          <p:spTgt spid="7"/>
                                        </p:tgtEl>
                                        <p:attrNameLst>
                                          <p:attrName>r</p:attrName>
                                        </p:attrNameLst>
                                      </p:cBhvr>
                                    </p:animRot>
                                  </p:childTnLst>
                                </p:cTn>
                              </p:par>
                              <p:par>
                                <p:cTn id="7" presetID="31" presetClass="entr" presetSubtype="0" fill="hold" grpId="0" nodeType="withEffect">
                                  <p:stCondLst>
                                    <p:cond delay="500"/>
                                  </p:stCondLst>
                                  <p:iterate type="lt">
                                    <p:tmPct val="5000"/>
                                  </p:iterate>
                                  <p:childTnLst>
                                    <p:set>
                                      <p:cBhvr>
                                        <p:cTn id="8" dur="1" fill="hold">
                                          <p:stCondLst>
                                            <p:cond delay="0"/>
                                          </p:stCondLst>
                                        </p:cTn>
                                        <p:tgtEl>
                                          <p:spTgt spid="8"/>
                                        </p:tgtEl>
                                        <p:attrNameLst>
                                          <p:attrName>style.visibility</p:attrName>
                                        </p:attrNameLst>
                                      </p:cBhvr>
                                      <p:to>
                                        <p:strVal val="visible"/>
                                      </p:to>
                                    </p:set>
                                    <p:anim calcmode="lin" valueType="num">
                                      <p:cBhvr>
                                        <p:cTn id="9" dur="750" fill="hold"/>
                                        <p:tgtEl>
                                          <p:spTgt spid="8"/>
                                        </p:tgtEl>
                                        <p:attrNameLst>
                                          <p:attrName>ppt_w</p:attrName>
                                        </p:attrNameLst>
                                      </p:cBhvr>
                                      <p:tavLst>
                                        <p:tav tm="0">
                                          <p:val>
                                            <p:fltVal val="0"/>
                                          </p:val>
                                        </p:tav>
                                        <p:tav tm="100000">
                                          <p:val>
                                            <p:strVal val="#ppt_w"/>
                                          </p:val>
                                        </p:tav>
                                      </p:tavLst>
                                    </p:anim>
                                    <p:anim calcmode="lin" valueType="num">
                                      <p:cBhvr>
                                        <p:cTn id="10" dur="750" fill="hold"/>
                                        <p:tgtEl>
                                          <p:spTgt spid="8"/>
                                        </p:tgtEl>
                                        <p:attrNameLst>
                                          <p:attrName>ppt_h</p:attrName>
                                        </p:attrNameLst>
                                      </p:cBhvr>
                                      <p:tavLst>
                                        <p:tav tm="0">
                                          <p:val>
                                            <p:fltVal val="0"/>
                                          </p:val>
                                        </p:tav>
                                        <p:tav tm="100000">
                                          <p:val>
                                            <p:strVal val="#ppt_h"/>
                                          </p:val>
                                        </p:tav>
                                      </p:tavLst>
                                    </p:anim>
                                    <p:anim calcmode="lin" valueType="num">
                                      <p:cBhvr>
                                        <p:cTn id="11" dur="750" fill="hold"/>
                                        <p:tgtEl>
                                          <p:spTgt spid="8"/>
                                        </p:tgtEl>
                                        <p:attrNameLst>
                                          <p:attrName>style.rotation</p:attrName>
                                        </p:attrNameLst>
                                      </p:cBhvr>
                                      <p:tavLst>
                                        <p:tav tm="0">
                                          <p:val>
                                            <p:fltVal val="90"/>
                                          </p:val>
                                        </p:tav>
                                        <p:tav tm="100000">
                                          <p:val>
                                            <p:fltVal val="0"/>
                                          </p:val>
                                        </p:tav>
                                      </p:tavLst>
                                    </p:anim>
                                    <p:animEffect transition="in" filter="fade">
                                      <p:cBhvr>
                                        <p:cTn id="12" dur="750"/>
                                        <p:tgtEl>
                                          <p:spTgt spid="8"/>
                                        </p:tgtEl>
                                      </p:cBhvr>
                                    </p:animEffect>
                                  </p:childTnLst>
                                </p:cTn>
                              </p:par>
                              <p:par>
                                <p:cTn id="13" presetID="42"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ppt_x</p:attrName>
                                        </p:attrNameLst>
                                      </p:cBhvr>
                                      <p:tavLst>
                                        <p:tav tm="0">
                                          <p:val>
                                            <p:strVal val="#ppt_x"/>
                                          </p:val>
                                        </p:tav>
                                        <p:tav tm="100000">
                                          <p:val>
                                            <p:strVal val="#ppt_x"/>
                                          </p:val>
                                        </p:tav>
                                      </p:tavLst>
                                    </p:anim>
                                    <p:anim calcmode="lin" valueType="num">
                                      <p:cBhvr>
                                        <p:cTn id="17" dur="75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anim calcmode="lin" valueType="num">
                                      <p:cBhvr>
                                        <p:cTn id="21" dur="750" fill="hold"/>
                                        <p:tgtEl>
                                          <p:spTgt spid="3"/>
                                        </p:tgtEl>
                                        <p:attrNameLst>
                                          <p:attrName>ppt_x</p:attrName>
                                        </p:attrNameLst>
                                      </p:cBhvr>
                                      <p:tavLst>
                                        <p:tav tm="0">
                                          <p:val>
                                            <p:strVal val="#ppt_x"/>
                                          </p:val>
                                        </p:tav>
                                        <p:tav tm="100000">
                                          <p:val>
                                            <p:strVal val="#ppt_x"/>
                                          </p:val>
                                        </p:tav>
                                      </p:tavLst>
                                    </p:anim>
                                    <p:anim calcmode="lin" valueType="num">
                                      <p:cBhvr>
                                        <p:cTn id="22" dur="75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anim calcmode="lin" valueType="num">
                                      <p:cBhvr>
                                        <p:cTn id="31" dur="750" fill="hold"/>
                                        <p:tgtEl>
                                          <p:spTgt spid="20"/>
                                        </p:tgtEl>
                                        <p:attrNameLst>
                                          <p:attrName>ppt_x</p:attrName>
                                        </p:attrNameLst>
                                      </p:cBhvr>
                                      <p:tavLst>
                                        <p:tav tm="0">
                                          <p:val>
                                            <p:strVal val="#ppt_x"/>
                                          </p:val>
                                        </p:tav>
                                        <p:tav tm="100000">
                                          <p:val>
                                            <p:strVal val="#ppt_x"/>
                                          </p:val>
                                        </p:tav>
                                      </p:tavLst>
                                    </p:anim>
                                    <p:anim calcmode="lin" valueType="num">
                                      <p:cBhvr>
                                        <p:cTn id="32" dur="750" fill="hold"/>
                                        <p:tgtEl>
                                          <p:spTgt spid="20"/>
                                        </p:tgtEl>
                                        <p:attrNameLst>
                                          <p:attrName>ppt_y</p:attrName>
                                        </p:attrNameLst>
                                      </p:cBhvr>
                                      <p:tavLst>
                                        <p:tav tm="0">
                                          <p:val>
                                            <p:strVal val="#ppt_y+.1"/>
                                          </p:val>
                                        </p:tav>
                                        <p:tav tm="100000">
                                          <p:val>
                                            <p:strVal val="#ppt_y"/>
                                          </p:val>
                                        </p:tav>
                                      </p:tavLst>
                                    </p:anim>
                                  </p:childTnLst>
                                </p:cTn>
                              </p:par>
                              <p:par>
                                <p:cTn id="33" presetID="14" presetClass="entr" presetSubtype="10" fill="hold" grpId="0" nodeType="withEffect">
                                  <p:stCondLst>
                                    <p:cond delay="275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750"/>
                                        <p:tgtEl>
                                          <p:spTgt spid="11"/>
                                        </p:tgtEl>
                                      </p:cBhvr>
                                    </p:animEffect>
                                  </p:childTnLst>
                                </p:cTn>
                              </p:par>
                              <p:par>
                                <p:cTn id="36" presetID="14" presetClass="entr" presetSubtype="10" fill="hold" grpId="0" nodeType="withEffect">
                                  <p:stCondLst>
                                    <p:cond delay="275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750"/>
                                        <p:tgtEl>
                                          <p:spTgt spid="12"/>
                                        </p:tgtEl>
                                      </p:cBhvr>
                                    </p:animEffect>
                                  </p:childTnLst>
                                </p:cTn>
                              </p:par>
                              <p:par>
                                <p:cTn id="39" presetID="14" presetClass="entr" presetSubtype="10" fill="hold" grpId="0" nodeType="withEffect">
                                  <p:stCondLst>
                                    <p:cond delay="275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750"/>
                                        <p:tgtEl>
                                          <p:spTgt spid="17"/>
                                        </p:tgtEl>
                                      </p:cBhvr>
                                    </p:animEffect>
                                  </p:childTnLst>
                                </p:cTn>
                              </p:par>
                              <p:par>
                                <p:cTn id="42" presetID="14" presetClass="entr" presetSubtype="10" fill="hold" grpId="0" nodeType="withEffect">
                                  <p:stCondLst>
                                    <p:cond delay="275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26627" name="图片 5"/>
          <p:cNvPicPr>
            <a:picLocks noChangeAspect="1"/>
          </p:cNvPicPr>
          <p:nvPr/>
        </p:nvPicPr>
        <p:blipFill>
          <a:blip r:embed="rId2" cstate="screen"/>
          <a:srcRect/>
          <a:stretch>
            <a:fillRect/>
          </a:stretch>
        </p:blipFill>
        <p:spPr bwMode="auto">
          <a:xfrm>
            <a:off x="1143001" y="-61912"/>
            <a:ext cx="756047"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p:cNvCxnSpPr/>
          <p:nvPr/>
        </p:nvCxnSpPr>
        <p:spPr>
          <a:xfrm flipV="1">
            <a:off x="5195119" y="1691049"/>
            <a:ext cx="696542" cy="428784"/>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40750" y="3073979"/>
            <a:ext cx="592989" cy="35848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426262" y="3056143"/>
            <a:ext cx="606347" cy="39537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45178" y="1405665"/>
            <a:ext cx="1415144" cy="646018"/>
          </a:xfrm>
          <a:prstGeom prst="rect">
            <a:avLst/>
          </a:prstGeom>
          <a:noFill/>
        </p:spPr>
        <p:txBody>
          <a:bodyPr wrap="none" lIns="91129" tIns="45565" rIns="91129" bIns="45565" rtlCol="0">
            <a:spAutoFit/>
          </a:bodyPr>
          <a:lstStyle/>
          <a:p>
            <a:pPr algn="r">
              <a:lnSpc>
                <a:spcPct val="150000"/>
              </a:lnSpc>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endParaRPr lang="en-US" altLang="zh-CN" sz="1200" dirty="0">
              <a:solidFill>
                <a:srgbClr val="002060"/>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3" name="TextBox 22"/>
          <p:cNvSpPr txBox="1"/>
          <p:nvPr/>
        </p:nvSpPr>
        <p:spPr>
          <a:xfrm>
            <a:off x="1311770" y="3444439"/>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4" name="TextBox 23"/>
          <p:cNvSpPr txBox="1"/>
          <p:nvPr/>
        </p:nvSpPr>
        <p:spPr>
          <a:xfrm>
            <a:off x="6319846" y="3435933"/>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5" name="TextBox 24"/>
          <p:cNvSpPr txBox="1"/>
          <p:nvPr/>
        </p:nvSpPr>
        <p:spPr>
          <a:xfrm>
            <a:off x="6479233" y="1151906"/>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grpSp>
        <p:nvGrpSpPr>
          <p:cNvPr id="26" name="组合 25"/>
          <p:cNvGrpSpPr/>
          <p:nvPr/>
        </p:nvGrpSpPr>
        <p:grpSpPr>
          <a:xfrm>
            <a:off x="3776066" y="1729777"/>
            <a:ext cx="1504095" cy="1512518"/>
            <a:chOff x="3957155" y="1815666"/>
            <a:chExt cx="1512168" cy="1512168"/>
          </a:xfrm>
        </p:grpSpPr>
        <p:sp>
          <p:nvSpPr>
            <p:cNvPr id="27" name="椭圆 26"/>
            <p:cNvSpPr/>
            <p:nvPr/>
          </p:nvSpPr>
          <p:spPr>
            <a:xfrm>
              <a:off x="3957155" y="1815666"/>
              <a:ext cx="1512168" cy="1512168"/>
            </a:xfrm>
            <a:prstGeom prst="ellipse">
              <a:avLst/>
            </a:prstGeom>
            <a:solidFill>
              <a:schemeClr val="accent5"/>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sp>
          <p:nvSpPr>
            <p:cNvPr id="28" name="TextBox 27"/>
            <p:cNvSpPr txBox="1"/>
            <p:nvPr/>
          </p:nvSpPr>
          <p:spPr>
            <a:xfrm>
              <a:off x="4214669" y="2283718"/>
              <a:ext cx="997907" cy="576947"/>
            </a:xfrm>
            <a:prstGeom prst="rect">
              <a:avLst/>
            </a:prstGeom>
            <a:noFill/>
          </p:spPr>
          <p:txBody>
            <a:bodyPr wrap="none" rtlCol="0">
              <a:spAutoFit/>
            </a:bodyPr>
            <a:lstStyle/>
            <a:p>
              <a:r>
                <a:rPr lang="zh-CN" altLang="en-US" sz="1575" dirty="0">
                  <a:solidFill>
                    <a:schemeClr val="bg1"/>
                  </a:solidFill>
                  <a:latin typeface="+mn-ea"/>
                  <a:ea typeface="+mn-ea"/>
                </a:rPr>
                <a:t>单击此处</a:t>
              </a:r>
              <a:endParaRPr lang="en-US" altLang="zh-CN" sz="1575" dirty="0">
                <a:solidFill>
                  <a:schemeClr val="bg1"/>
                </a:solidFill>
                <a:latin typeface="+mn-ea"/>
                <a:ea typeface="+mn-ea"/>
              </a:endParaRPr>
            </a:p>
            <a:p>
              <a:r>
                <a:rPr lang="zh-CN" altLang="en-US" sz="1575" dirty="0">
                  <a:solidFill>
                    <a:schemeClr val="bg1"/>
                  </a:solidFill>
                  <a:latin typeface="+mn-ea"/>
                  <a:ea typeface="+mn-ea"/>
                </a:rPr>
                <a:t>添加标题</a:t>
              </a:r>
            </a:p>
          </p:txBody>
        </p:sp>
      </p:grpSp>
      <p:cxnSp>
        <p:nvCxnSpPr>
          <p:cNvPr id="29" name="直接连接符 28"/>
          <p:cNvCxnSpPr/>
          <p:nvPr/>
        </p:nvCxnSpPr>
        <p:spPr>
          <a:xfrm>
            <a:off x="3454685" y="1974803"/>
            <a:ext cx="383704" cy="223890"/>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783971" y="1443274"/>
            <a:ext cx="678980"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25">
                <a:solidFill>
                  <a:schemeClr val="bg1"/>
                </a:solidFill>
                <a:latin typeface="+mn-ea"/>
                <a:ea typeface="+mn-ea"/>
              </a:endParaRPr>
            </a:p>
          </p:txBody>
        </p:sp>
        <p:sp>
          <p:nvSpPr>
            <p:cNvPr id="32" name="矩形 31"/>
            <p:cNvSpPr/>
            <p:nvPr/>
          </p:nvSpPr>
          <p:spPr>
            <a:xfrm>
              <a:off x="3004314" y="1707654"/>
              <a:ext cx="553104" cy="311552"/>
            </a:xfrm>
            <a:prstGeom prst="rect">
              <a:avLst/>
            </a:prstGeom>
          </p:spPr>
          <p:txBody>
            <a:bodyPr wrap="none">
              <a:spAutoFit/>
            </a:bodyPr>
            <a:lstStyle/>
            <a:p>
              <a:pPr algn="ctr"/>
              <a:r>
                <a:rPr lang="zh-CN" altLang="en-US" sz="1425" dirty="0">
                  <a:solidFill>
                    <a:schemeClr val="bg1"/>
                  </a:solidFill>
                  <a:latin typeface="+mn-ea"/>
                  <a:ea typeface="+mn-ea"/>
                </a:rPr>
                <a:t>文本</a:t>
              </a:r>
              <a:endParaRPr lang="en-US" altLang="zh-CN" sz="1425" dirty="0">
                <a:solidFill>
                  <a:schemeClr val="bg1"/>
                </a:solidFill>
                <a:latin typeface="+mn-ea"/>
                <a:ea typeface="+mn-ea"/>
              </a:endParaRPr>
            </a:p>
          </p:txBody>
        </p:sp>
      </p:grpSp>
      <p:grpSp>
        <p:nvGrpSpPr>
          <p:cNvPr id="33" name="组合 32"/>
          <p:cNvGrpSpPr/>
          <p:nvPr/>
        </p:nvGrpSpPr>
        <p:grpSpPr>
          <a:xfrm>
            <a:off x="2728732" y="3255070"/>
            <a:ext cx="726640" cy="730709"/>
            <a:chOff x="2904200" y="3340606"/>
            <a:chExt cx="730540" cy="730540"/>
          </a:xfrm>
        </p:grpSpPr>
        <p:sp>
          <p:nvSpPr>
            <p:cNvPr id="34" name="椭圆 33"/>
            <p:cNvSpPr/>
            <p:nvPr/>
          </p:nvSpPr>
          <p:spPr>
            <a:xfrm>
              <a:off x="2904200" y="3340606"/>
              <a:ext cx="730540" cy="730540"/>
            </a:xfrm>
            <a:prstGeom prst="ellipse">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25">
                <a:solidFill>
                  <a:schemeClr val="bg1"/>
                </a:solidFill>
                <a:latin typeface="+mn-ea"/>
                <a:ea typeface="+mn-ea"/>
              </a:endParaRPr>
            </a:p>
          </p:txBody>
        </p:sp>
        <p:sp>
          <p:nvSpPr>
            <p:cNvPr id="35" name="矩形 34"/>
            <p:cNvSpPr/>
            <p:nvPr/>
          </p:nvSpPr>
          <p:spPr>
            <a:xfrm>
              <a:off x="2992917" y="3549784"/>
              <a:ext cx="553104" cy="311552"/>
            </a:xfrm>
            <a:prstGeom prst="rect">
              <a:avLst/>
            </a:prstGeom>
          </p:spPr>
          <p:txBody>
            <a:bodyPr wrap="none">
              <a:spAutoFit/>
            </a:bodyPr>
            <a:lstStyle/>
            <a:p>
              <a:pPr algn="ctr"/>
              <a:r>
                <a:rPr lang="zh-CN" altLang="en-US" sz="1425" dirty="0">
                  <a:solidFill>
                    <a:schemeClr val="bg1"/>
                  </a:solidFill>
                  <a:latin typeface="+mn-ea"/>
                  <a:ea typeface="+mn-ea"/>
                </a:rPr>
                <a:t>文本</a:t>
              </a:r>
              <a:endParaRPr lang="en-US" altLang="zh-CN" sz="1425" dirty="0">
                <a:solidFill>
                  <a:schemeClr val="bg1"/>
                </a:solidFill>
                <a:latin typeface="+mn-ea"/>
                <a:ea typeface="+mn-ea"/>
              </a:endParaRPr>
            </a:p>
          </p:txBody>
        </p:sp>
      </p:grpSp>
      <p:grpSp>
        <p:nvGrpSpPr>
          <p:cNvPr id="36" name="组合 35"/>
          <p:cNvGrpSpPr/>
          <p:nvPr/>
        </p:nvGrpSpPr>
        <p:grpSpPr>
          <a:xfrm>
            <a:off x="5557424" y="3233011"/>
            <a:ext cx="770510" cy="774825"/>
            <a:chOff x="5748074" y="3318553"/>
            <a:chExt cx="774646" cy="774646"/>
          </a:xfrm>
        </p:grpSpPr>
        <p:sp>
          <p:nvSpPr>
            <p:cNvPr id="37" name="椭圆 36"/>
            <p:cNvSpPr/>
            <p:nvPr/>
          </p:nvSpPr>
          <p:spPr>
            <a:xfrm>
              <a:off x="5748074" y="3318553"/>
              <a:ext cx="774646" cy="774646"/>
            </a:xfrm>
            <a:prstGeom prst="ellipse">
              <a:avLst/>
            </a:prstGeom>
            <a:solidFill>
              <a:schemeClr val="accent1"/>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775">
                <a:latin typeface="+mn-ea"/>
                <a:ea typeface="+mn-ea"/>
              </a:endParaRPr>
            </a:p>
          </p:txBody>
        </p:sp>
        <p:sp>
          <p:nvSpPr>
            <p:cNvPr id="38" name="矩形 37"/>
            <p:cNvSpPr/>
            <p:nvPr/>
          </p:nvSpPr>
          <p:spPr>
            <a:xfrm>
              <a:off x="5858843" y="3560117"/>
              <a:ext cx="553104" cy="311552"/>
            </a:xfrm>
            <a:prstGeom prst="rect">
              <a:avLst/>
            </a:prstGeom>
          </p:spPr>
          <p:txBody>
            <a:bodyPr wrap="none">
              <a:spAutoFit/>
            </a:bodyPr>
            <a:lstStyle/>
            <a:p>
              <a:pPr algn="ctr"/>
              <a:r>
                <a:rPr lang="zh-CN" altLang="en-US" sz="1425" dirty="0">
                  <a:solidFill>
                    <a:schemeClr val="bg1"/>
                  </a:solidFill>
                  <a:latin typeface="+mn-ea"/>
                  <a:ea typeface="+mn-ea"/>
                </a:rPr>
                <a:t>文本</a:t>
              </a:r>
              <a:endParaRPr lang="en-US" altLang="zh-CN" sz="1425" dirty="0">
                <a:solidFill>
                  <a:schemeClr val="bg1"/>
                </a:solidFill>
                <a:latin typeface="+mn-ea"/>
                <a:ea typeface="+mn-ea"/>
              </a:endParaRPr>
            </a:p>
          </p:txBody>
        </p:sp>
      </p:grpSp>
      <p:grpSp>
        <p:nvGrpSpPr>
          <p:cNvPr id="39" name="组合 38"/>
          <p:cNvGrpSpPr/>
          <p:nvPr/>
        </p:nvGrpSpPr>
        <p:grpSpPr>
          <a:xfrm>
            <a:off x="5767569" y="1034803"/>
            <a:ext cx="779960" cy="784328"/>
            <a:chOff x="5959347" y="1120854"/>
            <a:chExt cx="784146" cy="784146"/>
          </a:xfrm>
        </p:grpSpPr>
        <p:sp>
          <p:nvSpPr>
            <p:cNvPr id="40" name="椭圆 39"/>
            <p:cNvSpPr/>
            <p:nvPr/>
          </p:nvSpPr>
          <p:spPr>
            <a:xfrm>
              <a:off x="5959347" y="1120854"/>
              <a:ext cx="784146" cy="784146"/>
            </a:xfrm>
            <a:prstGeom prst="ellipse">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25">
                <a:solidFill>
                  <a:schemeClr val="bg1"/>
                </a:solidFill>
                <a:latin typeface="+mn-ea"/>
                <a:ea typeface="+mn-ea"/>
              </a:endParaRPr>
            </a:p>
          </p:txBody>
        </p:sp>
        <p:sp>
          <p:nvSpPr>
            <p:cNvPr id="41" name="矩形 40"/>
            <p:cNvSpPr/>
            <p:nvPr/>
          </p:nvSpPr>
          <p:spPr>
            <a:xfrm>
              <a:off x="6074869" y="1356781"/>
              <a:ext cx="553104" cy="311552"/>
            </a:xfrm>
            <a:prstGeom prst="rect">
              <a:avLst/>
            </a:prstGeom>
          </p:spPr>
          <p:txBody>
            <a:bodyPr wrap="none">
              <a:spAutoFit/>
            </a:bodyPr>
            <a:lstStyle/>
            <a:p>
              <a:pPr algn="ctr"/>
              <a:r>
                <a:rPr lang="zh-CN" altLang="en-US" sz="1425" dirty="0">
                  <a:solidFill>
                    <a:schemeClr val="bg1"/>
                  </a:solidFill>
                  <a:latin typeface="+mn-ea"/>
                  <a:ea typeface="+mn-ea"/>
                </a:rPr>
                <a:t>文本</a:t>
              </a:r>
              <a:endParaRPr lang="en-US" altLang="zh-CN" sz="1425" dirty="0">
                <a:solidFill>
                  <a:schemeClr val="bg1"/>
                </a:solidFill>
                <a:latin typeface="+mn-ea"/>
                <a:ea typeface="+mn-ea"/>
              </a:endParaRPr>
            </a:p>
          </p:txBody>
        </p:sp>
      </p:grpSp>
      <p:pic>
        <p:nvPicPr>
          <p:cNvPr id="42" name="Picture 2"/>
          <p:cNvPicPr>
            <a:picLocks noChangeAspect="1" noChangeArrowheads="1"/>
          </p:cNvPicPr>
          <p:nvPr/>
        </p:nvPicPr>
        <p:blipFill>
          <a:blip r:embed="rId3" cstate="screen"/>
          <a:stretch>
            <a:fillRect/>
          </a:stretch>
        </p:blipFill>
        <p:spPr bwMode="auto">
          <a:xfrm>
            <a:off x="4060876" y="3387760"/>
            <a:ext cx="1062460" cy="16021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49"/>
                            </p:stCondLst>
                            <p:childTnLst>
                              <p:par>
                                <p:cTn id="16" presetID="5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1549"/>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2"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childTnLst>
                          </p:cTn>
                        </p:par>
                        <p:par>
                          <p:cTn id="34" fill="hold">
                            <p:stCondLst>
                              <p:cond delay="2049"/>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75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75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750"/>
                                        <p:tgtEl>
                                          <p:spTgt spid="33"/>
                                        </p:tgtEl>
                                      </p:cBhvr>
                                    </p:animEffect>
                                  </p:childTnLst>
                                </p:cTn>
                              </p:par>
                            </p:childTnLst>
                          </p:cTn>
                        </p:par>
                        <p:par>
                          <p:cTn id="47" fill="hold">
                            <p:stCondLst>
                              <p:cond delay="3049"/>
                            </p:stCondLst>
                            <p:childTnLst>
                              <p:par>
                                <p:cTn id="48" presetID="14" presetClass="entr" presetSubtype="1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500"/>
                                        <p:tgtEl>
                                          <p:spTgt spid="2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randombar(horizontal)">
                                      <p:cBhvr>
                                        <p:cTn id="56" dur="500"/>
                                        <p:tgtEl>
                                          <p:spTgt spid="2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528626" y="1658619"/>
            <a:ext cx="1428750" cy="1800493"/>
          </a:xfrm>
          <a:prstGeom prst="rect">
            <a:avLst/>
          </a:prstGeom>
          <a:noFill/>
          <a:ln w="9525">
            <a:noFill/>
            <a:miter lim="800000"/>
          </a:ln>
        </p:spPr>
        <p:txBody>
          <a:bodyPr wrap="square" lIns="34290" tIns="17145" rIns="34290" bIns="17145">
            <a:spAutoFit/>
          </a:bodyPr>
          <a:lstStyle/>
          <a:p>
            <a:pPr defTabSz="815975"/>
            <a:r>
              <a:rPr lang="zh-CN" altLang="en-US" b="1" dirty="0" smtClean="0">
                <a:solidFill>
                  <a:srgbClr val="002060"/>
                </a:solidFill>
                <a:latin typeface="微软雅黑" panose="020B0503020204020204" pitchFamily="34" charset="-122"/>
                <a:ea typeface="微软雅黑" panose="020B0503020204020204" pitchFamily="34" charset="-122"/>
                <a:cs typeface="Open Sans" pitchFamily="34" charset="0"/>
              </a:rPr>
              <a:t>添加文本信息</a:t>
            </a:r>
            <a:endParaRPr lang="en-US" b="1" dirty="0" smtClean="0">
              <a:solidFill>
                <a:srgbClr val="002060"/>
              </a:solidFill>
              <a:latin typeface="微软雅黑" panose="020B0503020204020204" pitchFamily="34" charset="-122"/>
              <a:ea typeface="微软雅黑" panose="020B0503020204020204" pitchFamily="34" charset="-122"/>
              <a:cs typeface="Open Sans" pitchFamily="34" charset="0"/>
            </a:endParaRPr>
          </a:p>
          <a:p>
            <a:pPr defTabSz="815975"/>
            <a:endParaRPr lang="en-US" sz="675" b="1" dirty="0">
              <a:solidFill>
                <a:srgbClr val="45C1A4"/>
              </a:solidFill>
              <a:latin typeface="微软雅黑" panose="020B0503020204020204" pitchFamily="34" charset="-122"/>
              <a:ea typeface="微软雅黑" panose="020B0503020204020204" pitchFamily="34" charset="-122"/>
              <a:cs typeface="Open Sans" pitchFamily="34" charset="0"/>
            </a:endParaRPr>
          </a:p>
          <a:p>
            <a:pPr fontAlgn="auto">
              <a:spcBef>
                <a:spcPts val="0"/>
              </a:spcBef>
              <a:spcAft>
                <a:spcPts val="0"/>
              </a:spcAft>
              <a:defRPr/>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此处您可以添加文字或者删除文本框在此处您可以添加文字或者删除文本框此处您可以添加文字此处您可以添加文字或者删除文本框在此处您可以添加文字或者删除文本框</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rPr>
              <a:t>.</a:t>
            </a: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a:p>
            <a:pPr fontAlgn="auto">
              <a:spcBef>
                <a:spcPts val="0"/>
              </a:spcBef>
              <a:spcAft>
                <a:spcPts val="0"/>
              </a:spcAft>
              <a:defRPr/>
            </a:pP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p:txBody>
      </p:sp>
      <p:sp>
        <p:nvSpPr>
          <p:cNvPr id="3" name="Text Box 10"/>
          <p:cNvSpPr txBox="1">
            <a:spLocks noChangeArrowheads="1"/>
          </p:cNvSpPr>
          <p:nvPr/>
        </p:nvSpPr>
        <p:spPr bwMode="auto">
          <a:xfrm>
            <a:off x="1471476" y="1057896"/>
            <a:ext cx="1371600" cy="357790"/>
          </a:xfrm>
          <a:prstGeom prst="rect">
            <a:avLst/>
          </a:prstGeom>
          <a:noFill/>
          <a:ln w="9525">
            <a:noFill/>
            <a:miter lim="800000"/>
          </a:ln>
        </p:spPr>
        <p:txBody>
          <a:bodyPr wrap="square" lIns="34290" tIns="17145" rIns="34290" bIns="17145">
            <a:spAutoFit/>
          </a:bodyPr>
          <a:lstStyle/>
          <a:p>
            <a:pPr defTabSz="815975"/>
            <a:r>
              <a:rPr lang="zh-CN" altLang="en-US" sz="2100" b="1" dirty="0">
                <a:solidFill>
                  <a:srgbClr val="002060"/>
                </a:solidFill>
                <a:latin typeface="微软雅黑" panose="020B0503020204020204" pitchFamily="34" charset="-122"/>
                <a:ea typeface="微软雅黑" panose="020B0503020204020204" pitchFamily="34" charset="-122"/>
                <a:cs typeface="Open Sans" pitchFamily="34" charset="0"/>
              </a:rPr>
              <a:t>添加文本</a:t>
            </a:r>
            <a:endParaRPr lang="en-US" sz="2100" dirty="0">
              <a:solidFill>
                <a:srgbClr val="002060"/>
              </a:solidFill>
              <a:latin typeface="微软雅黑" panose="020B0503020204020204" pitchFamily="34" charset="-122"/>
              <a:ea typeface="微软雅黑" panose="020B0503020204020204" pitchFamily="34" charset="-122"/>
              <a:cs typeface="Open Sans" pitchFamily="34" charset="0"/>
            </a:endParaRPr>
          </a:p>
        </p:txBody>
      </p:sp>
      <p:sp>
        <p:nvSpPr>
          <p:cNvPr id="4" name="Text Box 10"/>
          <p:cNvSpPr txBox="1">
            <a:spLocks noChangeArrowheads="1"/>
          </p:cNvSpPr>
          <p:nvPr/>
        </p:nvSpPr>
        <p:spPr bwMode="auto">
          <a:xfrm>
            <a:off x="1528626" y="3021657"/>
            <a:ext cx="1428750" cy="588623"/>
          </a:xfrm>
          <a:prstGeom prst="rect">
            <a:avLst/>
          </a:prstGeom>
          <a:noFill/>
          <a:ln w="9525">
            <a:noFill/>
            <a:miter lim="800000"/>
          </a:ln>
        </p:spPr>
        <p:txBody>
          <a:bodyPr wrap="square" lIns="34290" tIns="17145" rIns="34290" bIns="17145">
            <a:spAutoFit/>
          </a:bodyPr>
          <a:lstStyle/>
          <a:p>
            <a:pPr defTabSz="815975"/>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此处您可以添加文字或者删除文本框在此处您可以添加文字或者删除文本框此处您可以添加文字</a:t>
            </a:r>
            <a:endParaRPr lang="en-US"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cxnSp>
        <p:nvCxnSpPr>
          <p:cNvPr id="5" name="Straight Connector 33"/>
          <p:cNvCxnSpPr/>
          <p:nvPr/>
        </p:nvCxnSpPr>
        <p:spPr>
          <a:xfrm>
            <a:off x="1585776" y="2964404"/>
            <a:ext cx="13716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37"/>
          <p:cNvSpPr/>
          <p:nvPr/>
        </p:nvSpPr>
        <p:spPr>
          <a:xfrm>
            <a:off x="3275856" y="1163913"/>
            <a:ext cx="1404354" cy="776728"/>
          </a:xfrm>
          <a:prstGeom prst="roundRect">
            <a:avLst>
              <a:gd name="adj" fmla="val 5186"/>
            </a:avLst>
          </a:prstGeom>
          <a:blipFill dpi="0" rotWithShape="1">
            <a:blip r:embed="rId2" cstate="screen"/>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45"/>
          <p:cNvSpPr/>
          <p:nvPr/>
        </p:nvSpPr>
        <p:spPr>
          <a:xfrm>
            <a:off x="3275856" y="2024891"/>
            <a:ext cx="1404354" cy="776728"/>
          </a:xfrm>
          <a:prstGeom prst="roundRect">
            <a:avLst>
              <a:gd name="adj" fmla="val 5186"/>
            </a:avLst>
          </a:prstGeom>
          <a:blipFill dpi="0" rotWithShape="1">
            <a:blip r:embed="rId3" cstate="screen"/>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47"/>
          <p:cNvSpPr/>
          <p:nvPr/>
        </p:nvSpPr>
        <p:spPr>
          <a:xfrm>
            <a:off x="3275856" y="2887651"/>
            <a:ext cx="1404354" cy="776728"/>
          </a:xfrm>
          <a:prstGeom prst="roundRect">
            <a:avLst>
              <a:gd name="adj" fmla="val 5186"/>
            </a:avLst>
          </a:prstGeom>
          <a:blipFill dpi="0" rotWithShape="1">
            <a:blip r:embed="rId4" cstate="screen"/>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18"/>
          <p:cNvCxnSpPr/>
          <p:nvPr/>
        </p:nvCxnSpPr>
        <p:spPr>
          <a:xfrm>
            <a:off x="3069184" y="1163913"/>
            <a:ext cx="0" cy="2500466"/>
          </a:xfrm>
          <a:prstGeom prst="line">
            <a:avLst/>
          </a:prstGeom>
          <a:noFill/>
          <a:ln w="9525" cap="flat" cmpd="sng" algn="ctr">
            <a:solidFill>
              <a:sysClr val="window" lastClr="FFFFFF">
                <a:lumMod val="65000"/>
              </a:sysClr>
            </a:solidFill>
            <a:prstDash val="solid"/>
          </a:ln>
          <a:effectLst/>
        </p:spPr>
      </p:cxnSp>
      <p:sp>
        <p:nvSpPr>
          <p:cNvPr id="10" name="圆角矩形 9"/>
          <p:cNvSpPr/>
          <p:nvPr/>
        </p:nvSpPr>
        <p:spPr>
          <a:xfrm>
            <a:off x="4757058" y="1174798"/>
            <a:ext cx="2919727" cy="2500466"/>
          </a:xfrm>
          <a:prstGeom prst="roundRect">
            <a:avLst>
              <a:gd name="adj" fmla="val 4477"/>
            </a:avLst>
          </a:prstGeom>
          <a:blipFill dpi="0" rotWithShape="1">
            <a:blip r:embed="rId5"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1"/>
          <p:cNvSpPr>
            <a:spLocks noChangeArrowheads="1"/>
          </p:cNvSpPr>
          <p:nvPr/>
        </p:nvSpPr>
        <p:spPr bwMode="gray">
          <a:xfrm>
            <a:off x="1528626" y="3913681"/>
            <a:ext cx="63031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王</a:t>
            </a:r>
            <a:r>
              <a:rPr lang="en-US" altLang="zh-CN" dirty="0" err="1">
                <a:solidFill>
                  <a:srgbClr val="000000">
                    <a:lumMod val="85000"/>
                    <a:lumOff val="15000"/>
                  </a:srgbClr>
                </a:solidFill>
                <a:latin typeface="微软雅黑" panose="020B0503020204020204" pitchFamily="34" charset="-122"/>
                <a:ea typeface="微软雅黑" panose="020B0503020204020204" pitchFamily="34" charset="-122"/>
              </a:rPr>
              <a:t>zi</a:t>
            </a: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工作室致力于精品</a:t>
            </a:r>
            <a:r>
              <a:rPr lang="en-US" altLang="zh-CN" dirty="0">
                <a:solidFill>
                  <a:srgbClr val="000000">
                    <a:lumMod val="85000"/>
                    <a:lumOff val="15000"/>
                  </a:srgbClr>
                </a:solidFill>
                <a:latin typeface="微软雅黑" panose="020B0503020204020204" pitchFamily="34" charset="-122"/>
                <a:ea typeface="微软雅黑" panose="020B0503020204020204" pitchFamily="34" charset="-122"/>
              </a:rPr>
              <a:t>PPT</a:t>
            </a: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zh-CN" altLang="en-US" dirty="0"/>
          </a:p>
        </p:txBody>
      </p:sp>
      <p:sp>
        <p:nvSpPr>
          <p:cNvPr id="12" name="TextBox 1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7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par>
                          <p:cTn id="10" fill="hold">
                            <p:stCondLst>
                              <p:cond delay="1049"/>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49"/>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49"/>
                            </p:stCondLst>
                            <p:childTnLst>
                              <p:par>
                                <p:cTn id="20" presetID="16" presetClass="entr" presetSubtype="37"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par>
                          <p:cTn id="23" fill="hold">
                            <p:stCondLst>
                              <p:cond delay="2549"/>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3049"/>
                            </p:stCondLst>
                            <p:childTnLst>
                              <p:par>
                                <p:cTn id="28" presetID="1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3549"/>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par>
                                <p:cTn id="37" presetID="12" presetClass="entr" presetSubtype="8" fill="hold" grpId="0" nodeType="withEffect">
                                  <p:stCondLst>
                                    <p:cond delay="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ppt_x</p:attrName>
                                        </p:attrNameLst>
                                      </p:cBhvr>
                                      <p:tavLst>
                                        <p:tav tm="0">
                                          <p:val>
                                            <p:strVal val="#ppt_x-#ppt_w*1.125000"/>
                                          </p:val>
                                        </p:tav>
                                        <p:tav tm="100000">
                                          <p:val>
                                            <p:strVal val="#ppt_x"/>
                                          </p:val>
                                        </p:tav>
                                      </p:tavLst>
                                    </p:anim>
                                    <p:animEffect transition="in" filter="wipe(right)">
                                      <p:cBhvr>
                                        <p:cTn id="40" dur="500"/>
                                        <p:tgtEl>
                                          <p:spTgt spid="7"/>
                                        </p:tgtEl>
                                      </p:cBhvr>
                                    </p:animEffect>
                                  </p:childTnLst>
                                </p:cTn>
                              </p:par>
                              <p:par>
                                <p:cTn id="41" presetID="12" presetClass="entr" presetSubtype="8" fill="hold" grpId="0" nodeType="withEffect">
                                  <p:stCondLst>
                                    <p:cond delay="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ppt_x</p:attrName>
                                        </p:attrNameLst>
                                      </p:cBhvr>
                                      <p:tavLst>
                                        <p:tav tm="0">
                                          <p:val>
                                            <p:strVal val="#ppt_x-#ppt_w*1.125000"/>
                                          </p:val>
                                        </p:tav>
                                        <p:tav tm="100000">
                                          <p:val>
                                            <p:strVal val="#ppt_x"/>
                                          </p:val>
                                        </p:tav>
                                      </p:tavLst>
                                    </p:anim>
                                    <p:animEffect transition="in" filter="wipe(right)">
                                      <p:cBhvr>
                                        <p:cTn id="44" dur="500"/>
                                        <p:tgtEl>
                                          <p:spTgt spid="8"/>
                                        </p:tgtEl>
                                      </p:cBhvr>
                                    </p:animEffect>
                                  </p:childTnLst>
                                </p:cTn>
                              </p:par>
                            </p:childTnLst>
                          </p:cTn>
                        </p:par>
                        <p:par>
                          <p:cTn id="45" fill="hold">
                            <p:stCondLst>
                              <p:cond delay="4049"/>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par>
                          <p:cTn id="49" fill="hold">
                            <p:stCondLst>
                              <p:cond delay="4549"/>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2"/>
          <a:srcRect/>
          <a:stretch>
            <a:fillRect/>
          </a:stretch>
        </p:blipFill>
        <p:spPr bwMode="auto">
          <a:xfrm>
            <a:off x="1579960" y="267057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3"/>
          <a:srcRect/>
          <a:stretch>
            <a:fillRect/>
          </a:stretch>
        </p:blipFill>
        <p:spPr bwMode="auto">
          <a:xfrm>
            <a:off x="1401366" y="425410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4"/>
          <a:srcRect/>
          <a:stretch>
            <a:fillRect/>
          </a:stretch>
        </p:blipFill>
        <p:spPr bwMode="auto">
          <a:xfrm>
            <a:off x="6505575" y="3183731"/>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5"/>
          <a:srcRect/>
          <a:stretch>
            <a:fillRect/>
          </a:stretch>
        </p:blipFill>
        <p:spPr bwMode="auto">
          <a:xfrm>
            <a:off x="1143000" y="377445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6"/>
          <a:srcRect/>
          <a:stretch>
            <a:fillRect/>
          </a:stretch>
        </p:blipFill>
        <p:spPr bwMode="auto">
          <a:xfrm>
            <a:off x="6159103" y="4780360"/>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777906"/>
            <a:ext cx="36516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花儿设计师致力于教学课件、教学设计、汇报</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及相册</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的原创设计与美化，为您提供实用美观，精致大气，方便修改的</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动态模板。</a:t>
            </a:r>
          </a:p>
        </p:txBody>
      </p:sp>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微软雅黑" panose="020B0503020204020204" pitchFamily="34" charset="-122"/>
                <a:ea typeface="微软雅黑" panose="020B0503020204020204" pitchFamily="34" charset="-122"/>
              </a:rPr>
              <a:t>点击此处添加目录</a:t>
            </a:r>
            <a:r>
              <a:rPr lang="en-US" altLang="zh-CN" sz="3300" b="1" dirty="0">
                <a:solidFill>
                  <a:srgbClr val="002060"/>
                </a:solidFill>
                <a:latin typeface="微软雅黑" panose="020B0503020204020204" pitchFamily="34" charset="-122"/>
                <a:ea typeface="微软雅黑" panose="020B0503020204020204" pitchFamily="34" charset="-122"/>
              </a:rPr>
              <a:t>4</a:t>
            </a:r>
            <a:endParaRPr lang="zh-CN" altLang="en-US" sz="3300" b="1" dirty="0">
              <a:solidFill>
                <a:srgbClr val="002060"/>
              </a:solidFill>
              <a:latin typeface="微软雅黑" panose="020B0503020204020204" pitchFamily="34" charset="-122"/>
              <a:ea typeface="微软雅黑" panose="020B0503020204020204" pitchFamily="34"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rgbClr val="FF0066"/>
                </a:solidFill>
                <a:latin typeface="Impact" panose="020B0806030902050204" pitchFamily="34" charset="0"/>
              </a:rPr>
              <a:t>Part 4</a:t>
            </a:r>
            <a:endParaRPr lang="zh-CN" altLang="en-US" sz="4050" dirty="0">
              <a:solidFill>
                <a:srgbClr val="FF0066"/>
              </a:solidFill>
              <a:latin typeface="Impact" panose="020B0806030902050204" pitchFamily="34" charset="0"/>
            </a:endParaRPr>
          </a:p>
        </p:txBody>
      </p:sp>
      <p:pic>
        <p:nvPicPr>
          <p:cNvPr id="5131" name="图片 2"/>
          <p:cNvPicPr>
            <a:picLocks noChangeAspect="1"/>
          </p:cNvPicPr>
          <p:nvPr/>
        </p:nvPicPr>
        <p:blipFill>
          <a:blip r:embed="rId7"/>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8"/>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5" name="Freeform 16"/>
          <p:cNvSpPr>
            <a:spLocks noEditPoints="1"/>
          </p:cNvSpPr>
          <p:nvPr/>
        </p:nvSpPr>
        <p:spPr bwMode="auto">
          <a:xfrm>
            <a:off x="5107621" y="2238895"/>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6" name="Freeform 17"/>
          <p:cNvSpPr/>
          <p:nvPr/>
        </p:nvSpPr>
        <p:spPr bwMode="auto">
          <a:xfrm>
            <a:off x="4160206" y="2413562"/>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7" name="Freeform 18"/>
          <p:cNvSpPr/>
          <p:nvPr/>
        </p:nvSpPr>
        <p:spPr bwMode="auto">
          <a:xfrm>
            <a:off x="3279110" y="2542178"/>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3"/>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8" name="Freeform 19"/>
          <p:cNvSpPr/>
          <p:nvPr/>
        </p:nvSpPr>
        <p:spPr bwMode="auto">
          <a:xfrm>
            <a:off x="2587497" y="2650153"/>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9" name="任意多边形 8"/>
          <p:cNvSpPr/>
          <p:nvPr/>
        </p:nvSpPr>
        <p:spPr bwMode="auto">
          <a:xfrm>
            <a:off x="6396106" y="2570760"/>
            <a:ext cx="1416255"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2"/>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0" name="TextBox 11"/>
          <p:cNvSpPr txBox="1">
            <a:spLocks noChangeArrowheads="1"/>
          </p:cNvSpPr>
          <p:nvPr/>
        </p:nvSpPr>
        <p:spPr bwMode="auto">
          <a:xfrm flipH="1">
            <a:off x="6786247" y="209439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2"/>
              </a:solidFill>
              <a:latin typeface="微软雅黑" panose="020B0503020204020204" pitchFamily="34" charset="-122"/>
              <a:ea typeface="微软雅黑" panose="020B0503020204020204" pitchFamily="34" charset="-122"/>
            </a:endParaRPr>
          </a:p>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2"/>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flipH="1">
            <a:off x="5328685" y="1417967"/>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2"/>
              </a:solidFill>
              <a:latin typeface="微软雅黑" panose="020B0503020204020204" pitchFamily="34" charset="-122"/>
              <a:ea typeface="微软雅黑" panose="020B0503020204020204" pitchFamily="34" charset="-122"/>
            </a:endParaRPr>
          </a:p>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2"/>
              </a:solidFill>
              <a:latin typeface="微软雅黑" panose="020B0503020204020204" pitchFamily="34" charset="-122"/>
              <a:ea typeface="微软雅黑" panose="020B0503020204020204" pitchFamily="34" charset="-122"/>
            </a:endParaRPr>
          </a:p>
        </p:txBody>
      </p:sp>
      <p:sp>
        <p:nvSpPr>
          <p:cNvPr id="12" name="任意多边形 11"/>
          <p:cNvSpPr/>
          <p:nvPr/>
        </p:nvSpPr>
        <p:spPr bwMode="auto">
          <a:xfrm flipH="1">
            <a:off x="1277633" y="2867691"/>
            <a:ext cx="157829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3" name="TextBox 12"/>
          <p:cNvSpPr txBox="1">
            <a:spLocks noChangeArrowheads="1"/>
          </p:cNvSpPr>
          <p:nvPr/>
        </p:nvSpPr>
        <p:spPr bwMode="auto">
          <a:xfrm>
            <a:off x="1217698" y="2391331"/>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2"/>
              </a:solidFill>
              <a:latin typeface="微软雅黑" panose="020B0503020204020204" pitchFamily="34" charset="-122"/>
              <a:ea typeface="微软雅黑" panose="020B0503020204020204" pitchFamily="34" charset="-122"/>
            </a:endParaRPr>
          </a:p>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2"/>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4870767" y="1895917"/>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1"/>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5" name="任意多边形 14"/>
          <p:cNvSpPr/>
          <p:nvPr/>
        </p:nvSpPr>
        <p:spPr>
          <a:xfrm flipH="1">
            <a:off x="3230160" y="1889566"/>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3"/>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6" name="TextBox 11"/>
          <p:cNvSpPr txBox="1">
            <a:spLocks noChangeArrowheads="1"/>
          </p:cNvSpPr>
          <p:nvPr/>
        </p:nvSpPr>
        <p:spPr bwMode="auto">
          <a:xfrm flipH="1">
            <a:off x="2320642" y="143225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2"/>
              </a:solidFill>
              <a:latin typeface="微软雅黑" panose="020B0503020204020204" pitchFamily="34" charset="-122"/>
              <a:ea typeface="微软雅黑" panose="020B0503020204020204" pitchFamily="34" charset="-122"/>
            </a:endParaRPr>
          </a:p>
          <a:p>
            <a:pPr defTabSz="683260" eaLnBrk="1" hangingPunct="1">
              <a:defRPr/>
            </a:pPr>
            <a:r>
              <a:rPr lang="zh-CN" altLang="en-US" sz="1200" kern="0" dirty="0">
                <a:solidFill>
                  <a:schemeClr val="tx2"/>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1049"/>
                            </p:stCondLst>
                            <p:childTnLst>
                              <p:par>
                                <p:cTn id="11" presetID="1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549"/>
                            </p:stCondLst>
                            <p:childTnLst>
                              <p:par>
                                <p:cTn id="16" presetID="1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2049"/>
                            </p:stCondLst>
                            <p:childTnLst>
                              <p:par>
                                <p:cTn id="21" presetID="1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p:stCondLst>
                              <p:cond delay="2549"/>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3049"/>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750" fill="hold"/>
                                        <p:tgtEl>
                                          <p:spTgt spid="11"/>
                                        </p:tgtEl>
                                        <p:attrNameLst>
                                          <p:attrName>ppt_w</p:attrName>
                                        </p:attrNameLst>
                                      </p:cBhvr>
                                      <p:tavLst>
                                        <p:tav tm="0">
                                          <p:val>
                                            <p:fltVal val="0"/>
                                          </p:val>
                                        </p:tav>
                                        <p:tav tm="100000">
                                          <p:val>
                                            <p:strVal val="#ppt_w"/>
                                          </p:val>
                                        </p:tav>
                                      </p:tavLst>
                                    </p:anim>
                                    <p:anim calcmode="lin" valueType="num">
                                      <p:cBhvr>
                                        <p:cTn id="56" dur="750" fill="hold"/>
                                        <p:tgtEl>
                                          <p:spTgt spid="11"/>
                                        </p:tgtEl>
                                        <p:attrNameLst>
                                          <p:attrName>ppt_h</p:attrName>
                                        </p:attrNameLst>
                                      </p:cBhvr>
                                      <p:tavLst>
                                        <p:tav tm="0">
                                          <p:val>
                                            <p:fltVal val="0"/>
                                          </p:val>
                                        </p:tav>
                                        <p:tav tm="100000">
                                          <p:val>
                                            <p:strVal val="#ppt_h"/>
                                          </p:val>
                                        </p:tav>
                                      </p:tavLst>
                                    </p:anim>
                                    <p:animEffect transition="in" filter="fade">
                                      <p:cBhvr>
                                        <p:cTn id="57" dur="750"/>
                                        <p:tgtEl>
                                          <p:spTgt spid="1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750" fill="hold"/>
                                        <p:tgtEl>
                                          <p:spTgt spid="10"/>
                                        </p:tgtEl>
                                        <p:attrNameLst>
                                          <p:attrName>ppt_w</p:attrName>
                                        </p:attrNameLst>
                                      </p:cBhvr>
                                      <p:tavLst>
                                        <p:tav tm="0">
                                          <p:val>
                                            <p:fltVal val="0"/>
                                          </p:val>
                                        </p:tav>
                                        <p:tav tm="100000">
                                          <p:val>
                                            <p:strVal val="#ppt_w"/>
                                          </p:val>
                                        </p:tav>
                                      </p:tavLst>
                                    </p:anim>
                                    <p:anim calcmode="lin" valueType="num">
                                      <p:cBhvr>
                                        <p:cTn id="61" dur="750" fill="hold"/>
                                        <p:tgtEl>
                                          <p:spTgt spid="10"/>
                                        </p:tgtEl>
                                        <p:attrNameLst>
                                          <p:attrName>ppt_h</p:attrName>
                                        </p:attrNameLst>
                                      </p:cBhvr>
                                      <p:tavLst>
                                        <p:tav tm="0">
                                          <p:val>
                                            <p:fltVal val="0"/>
                                          </p:val>
                                        </p:tav>
                                        <p:tav tm="100000">
                                          <p:val>
                                            <p:strVal val="#ppt_h"/>
                                          </p:val>
                                        </p:tav>
                                      </p:tavLst>
                                    </p:anim>
                                    <p:animEffect transition="in" filter="fade">
                                      <p:cBhvr>
                                        <p:cTn id="6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grpSp>
        <p:nvGrpSpPr>
          <p:cNvPr id="3" name="组合 2"/>
          <p:cNvGrpSpPr/>
          <p:nvPr/>
        </p:nvGrpSpPr>
        <p:grpSpPr>
          <a:xfrm>
            <a:off x="1978868" y="964782"/>
            <a:ext cx="4994229" cy="2059171"/>
            <a:chOff x="2366283" y="1581150"/>
            <a:chExt cx="4266745" cy="1749425"/>
          </a:xfrm>
        </p:grpSpPr>
        <p:pic>
          <p:nvPicPr>
            <p:cNvPr id="4" name="Picture 2" descr="E:\我图PPT\00001PNG素材\儿童卡通\fwqwve.png"/>
            <p:cNvPicPr>
              <a:picLocks noChangeAspect="1" noChangeArrowheads="1"/>
            </p:cNvPicPr>
            <p:nvPr/>
          </p:nvPicPr>
          <p:blipFill>
            <a:blip r:embed="rId2" cstate="screen"/>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1526316" y="2850252"/>
            <a:ext cx="2862319" cy="1442390"/>
          </a:xfrm>
          <a:prstGeom prst="rect">
            <a:avLst/>
          </a:prstGeom>
          <a:noFill/>
        </p:spPr>
        <p:txBody>
          <a:bodyPr wrap="square" lIns="91129" tIns="45565" rIns="91129" bIns="45565" rtlCol="0">
            <a:spAutoFit/>
          </a:bodyPr>
          <a:lstStyle/>
          <a:p>
            <a:pPr>
              <a:lnSpc>
                <a:spcPct val="150000"/>
              </a:lnSpc>
            </a:pPr>
            <a:r>
              <a:rPr lang="zh-CN" altLang="en-US" sz="975" dirty="0">
                <a:solidFill>
                  <a:schemeClr val="tx2"/>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8" name="TextBox 7"/>
          <p:cNvSpPr txBox="1"/>
          <p:nvPr/>
        </p:nvSpPr>
        <p:spPr>
          <a:xfrm>
            <a:off x="4868198" y="2823941"/>
            <a:ext cx="3023946" cy="1442390"/>
          </a:xfrm>
          <a:prstGeom prst="rect">
            <a:avLst/>
          </a:prstGeom>
          <a:noFill/>
        </p:spPr>
        <p:txBody>
          <a:bodyPr wrap="square" lIns="91129" tIns="45565" rIns="91129" bIns="45565" rtlCol="0">
            <a:spAutoFit/>
          </a:bodyPr>
          <a:lstStyle/>
          <a:p>
            <a:pPr>
              <a:lnSpc>
                <a:spcPct val="150000"/>
              </a:lnSpc>
            </a:pPr>
            <a:r>
              <a:rPr lang="zh-CN" altLang="en-US" sz="975" dirty="0">
                <a:solidFill>
                  <a:schemeClr val="tx2"/>
                </a:solidFill>
                <a:latin typeface="微软雅黑" panose="020B0503020204020204" pitchFamily="34" charset="-122"/>
                <a:ea typeface="微软雅黑" panose="020B0503020204020204" pitchFamily="34" charset="-122"/>
              </a:rPr>
              <a:t>保留文字的格式和动画效果不变，请不要删除文本框，直接把文本框中的文字替换即可。</a:t>
            </a:r>
          </a:p>
          <a:p>
            <a:pPr>
              <a:lnSpc>
                <a:spcPct val="150000"/>
              </a:lnSpc>
            </a:pPr>
            <a:r>
              <a:rPr lang="zh-CN" altLang="en-US" sz="975" dirty="0">
                <a:solidFill>
                  <a:schemeClr val="tx2"/>
                </a:solidFill>
                <a:latin typeface="微软雅黑" panose="020B0503020204020204" pitchFamily="34" charset="-122"/>
                <a:ea typeface="微软雅黑" panose="020B0503020204020204" pitchFamily="34" charset="-122"/>
              </a:rPr>
              <a:t>方法</a:t>
            </a:r>
            <a:r>
              <a:rPr lang="en-US" altLang="zh-CN" sz="975" dirty="0">
                <a:solidFill>
                  <a:schemeClr val="tx2"/>
                </a:solidFill>
                <a:latin typeface="微软雅黑" panose="020B0503020204020204" pitchFamily="34" charset="-122"/>
                <a:ea typeface="微软雅黑" panose="020B0503020204020204" pitchFamily="34" charset="-122"/>
              </a:rPr>
              <a:t>1</a:t>
            </a:r>
            <a:r>
              <a:rPr lang="zh-CN" altLang="en-US" sz="975" dirty="0">
                <a:solidFill>
                  <a:schemeClr val="tx2"/>
                </a:solidFill>
                <a:latin typeface="微软雅黑" panose="020B0503020204020204" pitchFamily="34" charset="-122"/>
                <a:ea typeface="微软雅黑" panose="020B0503020204020204" pitchFamily="34" charset="-122"/>
              </a:rPr>
              <a:t>：删除掉框内文字，重新输入。</a:t>
            </a:r>
          </a:p>
          <a:p>
            <a:pPr>
              <a:lnSpc>
                <a:spcPct val="150000"/>
              </a:lnSpc>
            </a:pPr>
            <a:r>
              <a:rPr lang="zh-CN" altLang="en-US" sz="975" dirty="0">
                <a:solidFill>
                  <a:schemeClr val="tx2"/>
                </a:solidFill>
                <a:latin typeface="微软雅黑" panose="020B0503020204020204" pitchFamily="34" charset="-122"/>
                <a:ea typeface="微软雅黑" panose="020B0503020204020204" pitchFamily="34" charset="-122"/>
              </a:rPr>
              <a:t>方法</a:t>
            </a:r>
            <a:r>
              <a:rPr lang="en-US" altLang="zh-CN" sz="975" dirty="0">
                <a:solidFill>
                  <a:schemeClr val="tx2"/>
                </a:solidFill>
                <a:latin typeface="微软雅黑" panose="020B0503020204020204" pitchFamily="34" charset="-122"/>
                <a:ea typeface="微软雅黑" panose="020B0503020204020204" pitchFamily="34" charset="-122"/>
              </a:rPr>
              <a:t>2</a:t>
            </a:r>
            <a:r>
              <a:rPr lang="zh-CN" altLang="en-US" sz="975" dirty="0">
                <a:solidFill>
                  <a:schemeClr val="tx2"/>
                </a:solidFill>
                <a:latin typeface="微软雅黑" panose="020B0503020204020204" pitchFamily="34" charset="-122"/>
                <a:ea typeface="微软雅黑" panose="020B0503020204020204" pitchFamily="34" charset="-122"/>
              </a:rPr>
              <a:t>：复制需要的文字→单击目标文本框→选中框内文字→右击→在右键菜单选择粘贴的方式：“只保留文本”。</a:t>
            </a:r>
            <a:endParaRPr lang="en-US" altLang="zh-CN" sz="975"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49"/>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49"/>
                            </p:stCondLst>
                            <p:childTnLst>
                              <p:par>
                                <p:cTn id="17" presetID="32" presetClass="emph" presetSubtype="0" fill="hold" nodeType="after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childTnLst>
                          </p:cTn>
                        </p:par>
                        <p:par>
                          <p:cTn id="23" fill="hold">
                            <p:stCondLst>
                              <p:cond delay="2549"/>
                            </p:stCondLst>
                            <p:childTnLst>
                              <p:par>
                                <p:cTn id="24" presetID="5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par>
                          <p:cTn id="29" fill="hold">
                            <p:stCondLst>
                              <p:cond delay="3549"/>
                            </p:stCondLst>
                            <p:childTnLst>
                              <p:par>
                                <p:cTn id="30" presetID="5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32" name="图片 7"/>
          <p:cNvPicPr>
            <a:picLocks noChangeAspect="1"/>
          </p:cNvPicPr>
          <p:nvPr/>
        </p:nvPicPr>
        <p:blipFill>
          <a:blip r:embed="rId2" cstate="screen"/>
          <a:stretch>
            <a:fillRect/>
          </a:stretch>
        </p:blipFill>
        <p:spPr bwMode="auto">
          <a:xfrm>
            <a:off x="3888922" y="1660495"/>
            <a:ext cx="1438301"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3028256" y="1777799"/>
            <a:ext cx="915835" cy="841787"/>
            <a:chOff x="3854928" y="2308225"/>
            <a:chExt cx="1221113" cy="1122383"/>
          </a:xfrm>
        </p:grpSpPr>
        <p:sp>
          <p:nvSpPr>
            <p:cNvPr id="35" name="椭圆 34"/>
            <p:cNvSpPr/>
            <p:nvPr/>
          </p:nvSpPr>
          <p:spPr>
            <a:xfrm>
              <a:off x="3854928" y="2308225"/>
              <a:ext cx="1099001" cy="82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36" name="椭圆 35"/>
            <p:cNvSpPr/>
            <p:nvPr/>
          </p:nvSpPr>
          <p:spPr>
            <a:xfrm>
              <a:off x="4589700" y="2906713"/>
              <a:ext cx="347386" cy="26035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37" name="椭圆 36"/>
            <p:cNvSpPr/>
            <p:nvPr/>
          </p:nvSpPr>
          <p:spPr>
            <a:xfrm>
              <a:off x="4918138" y="3132138"/>
              <a:ext cx="157903" cy="119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38" name="文本框 11"/>
            <p:cNvSpPr txBox="1">
              <a:spLocks noChangeArrowheads="1"/>
            </p:cNvSpPr>
            <p:nvPr/>
          </p:nvSpPr>
          <p:spPr bwMode="auto">
            <a:xfrm>
              <a:off x="3998092" y="2476500"/>
              <a:ext cx="641498" cy="9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01</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393636" y="1756368"/>
            <a:ext cx="1008996" cy="770334"/>
            <a:chOff x="7008768" y="2279651"/>
            <a:chExt cx="1345328" cy="1027112"/>
          </a:xfrm>
        </p:grpSpPr>
        <p:sp>
          <p:nvSpPr>
            <p:cNvPr id="40" name="椭圆 39"/>
            <p:cNvSpPr/>
            <p:nvPr/>
          </p:nvSpPr>
          <p:spPr>
            <a:xfrm rot="4500000">
              <a:off x="7142878" y="2145541"/>
              <a:ext cx="828675" cy="1096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41" name="椭圆 40"/>
            <p:cNvSpPr/>
            <p:nvPr/>
          </p:nvSpPr>
          <p:spPr>
            <a:xfrm rot="4500000">
              <a:off x="7115446" y="2863196"/>
              <a:ext cx="260350" cy="347385"/>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42" name="椭圆 41"/>
            <p:cNvSpPr/>
            <p:nvPr/>
          </p:nvSpPr>
          <p:spPr>
            <a:xfrm rot="4500000">
              <a:off x="7048187" y="3167228"/>
              <a:ext cx="119063" cy="16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43" name="文本框 15"/>
            <p:cNvSpPr txBox="1">
              <a:spLocks noChangeArrowheads="1"/>
            </p:cNvSpPr>
            <p:nvPr/>
          </p:nvSpPr>
          <p:spPr bwMode="auto">
            <a:xfrm>
              <a:off x="7168775" y="2454275"/>
              <a:ext cx="118532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02</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265734" y="3156543"/>
            <a:ext cx="1170058" cy="675085"/>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48" name="文本框 19"/>
            <p:cNvSpPr txBox="1">
              <a:spLocks noChangeArrowheads="1"/>
            </p:cNvSpPr>
            <p:nvPr/>
          </p:nvSpPr>
          <p:spPr bwMode="auto">
            <a:xfrm>
              <a:off x="7183512" y="4405313"/>
              <a:ext cx="121479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03</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021177" y="3152816"/>
            <a:ext cx="963404" cy="690008"/>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endParaRPr>
              </a:p>
            </p:txBody>
          </p:sp>
        </p:grpSp>
        <p:sp>
          <p:nvSpPr>
            <p:cNvPr id="51" name="文本框 22"/>
            <p:cNvSpPr txBox="1"/>
            <p:nvPr/>
          </p:nvSpPr>
          <p:spPr>
            <a:xfrm>
              <a:off x="3820642" y="5064905"/>
              <a:ext cx="1144546" cy="718146"/>
            </a:xfrm>
            <a:prstGeom prst="rect">
              <a:avLst/>
            </a:prstGeom>
            <a:noFill/>
          </p:spPr>
          <p:txBody>
            <a:bodyPr>
              <a:spAutoFit/>
            </a:bodyPr>
            <a:lstStyle/>
            <a:p>
              <a:pPr eaLnBrk="1" fontAlgn="auto" hangingPunct="1">
                <a:spcBef>
                  <a:spcPts val="0"/>
                </a:spcBef>
                <a:spcAft>
                  <a:spcPts val="0"/>
                </a:spcAft>
                <a:defRPr/>
              </a:pPr>
              <a:r>
                <a:rPr lang="en-US" altLang="zh-CN" sz="2025" b="1" dirty="0">
                  <a:solidFill>
                    <a:prstClr val="white"/>
                  </a:solidFill>
                  <a:latin typeface="微软雅黑" panose="020B0503020204020204" pitchFamily="34" charset="-122"/>
                  <a:ea typeface="微软雅黑" panose="020B0503020204020204" pitchFamily="34" charset="-122"/>
                </a:rPr>
                <a:t>04</a:t>
              </a:r>
              <a:endParaRPr lang="zh-CN" altLang="en-US" sz="2025" b="1" dirty="0">
                <a:solidFill>
                  <a:prstClr val="white"/>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6312628" y="1976634"/>
            <a:ext cx="1372687" cy="900246"/>
          </a:xfrm>
          <a:prstGeom prst="rect">
            <a:avLst/>
          </a:prstGeom>
        </p:spPr>
        <p:txBody>
          <a:bodyPr wrap="square">
            <a:spAutoFit/>
          </a:bodyPr>
          <a:lstStyle/>
          <a:p>
            <a:pPr lvl="0">
              <a:defRPr/>
            </a:pPr>
            <a:r>
              <a:rPr lang="zh-CN" altLang="en-US" sz="1050" dirty="0">
                <a:solidFill>
                  <a:schemeClr val="tx2"/>
                </a:solidFill>
                <a:latin typeface="微软雅黑" panose="020B0503020204020204" pitchFamily="34" charset="-122"/>
                <a:ea typeface="微软雅黑" panose="020B0503020204020204" pitchFamily="34" charset="-122"/>
              </a:rPr>
              <a:t>花儿设计师致力于教学课件、教学设计、汇报</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及相册</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的原创设计与美化</a:t>
            </a:r>
            <a:r>
              <a:rPr lang="en-US" altLang="zh-CN" sz="1050" dirty="0">
                <a:solidFill>
                  <a:schemeClr val="tx2"/>
                </a:solidFill>
                <a:latin typeface="微软雅黑" panose="020B0503020204020204" pitchFamily="34" charset="-122"/>
                <a:ea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rPr>
              <a:t>。</a:t>
            </a:r>
          </a:p>
        </p:txBody>
      </p:sp>
      <p:sp>
        <p:nvSpPr>
          <p:cNvPr id="56" name="文本框 27"/>
          <p:cNvSpPr txBox="1">
            <a:spLocks noChangeArrowheads="1"/>
          </p:cNvSpPr>
          <p:nvPr/>
        </p:nvSpPr>
        <p:spPr bwMode="auto">
          <a:xfrm>
            <a:off x="6312628" y="1700278"/>
            <a:ext cx="1026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7" name="矩形 56"/>
          <p:cNvSpPr/>
          <p:nvPr/>
        </p:nvSpPr>
        <p:spPr>
          <a:xfrm>
            <a:off x="6312628" y="3431577"/>
            <a:ext cx="1372687" cy="900246"/>
          </a:xfrm>
          <a:prstGeom prst="rect">
            <a:avLst/>
          </a:prstGeom>
        </p:spPr>
        <p:txBody>
          <a:bodyPr wrap="square">
            <a:spAutoFit/>
          </a:bodyPr>
          <a:lstStyle/>
          <a:p>
            <a:pPr lvl="0">
              <a:defRPr/>
            </a:pPr>
            <a:r>
              <a:rPr lang="zh-CN" altLang="en-US" sz="1050" dirty="0">
                <a:solidFill>
                  <a:schemeClr val="tx2"/>
                </a:solidFill>
                <a:latin typeface="微软雅黑" panose="020B0503020204020204" pitchFamily="34" charset="-122"/>
                <a:ea typeface="微软雅黑" panose="020B0503020204020204" pitchFamily="34" charset="-122"/>
              </a:rPr>
              <a:t>花儿设计师致力于教学课件、教学设计、汇报</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及相册</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的原创设计与美化</a:t>
            </a:r>
            <a:r>
              <a:rPr lang="en-US" altLang="zh-CN" sz="1050" dirty="0">
                <a:solidFill>
                  <a:schemeClr val="tx2"/>
                </a:solidFill>
                <a:latin typeface="微软雅黑" panose="020B0503020204020204" pitchFamily="34" charset="-122"/>
                <a:ea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rPr>
              <a:t>。</a:t>
            </a:r>
          </a:p>
        </p:txBody>
      </p:sp>
      <p:sp>
        <p:nvSpPr>
          <p:cNvPr id="58" name="文本框 29"/>
          <p:cNvSpPr txBox="1">
            <a:spLocks noChangeArrowheads="1"/>
          </p:cNvSpPr>
          <p:nvPr/>
        </p:nvSpPr>
        <p:spPr bwMode="auto">
          <a:xfrm>
            <a:off x="6312628" y="3154031"/>
            <a:ext cx="1026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9" name="矩形 58"/>
          <p:cNvSpPr/>
          <p:nvPr/>
        </p:nvSpPr>
        <p:spPr>
          <a:xfrm>
            <a:off x="1585627" y="3408956"/>
            <a:ext cx="1372688" cy="900246"/>
          </a:xfrm>
          <a:prstGeom prst="rect">
            <a:avLst/>
          </a:prstGeom>
        </p:spPr>
        <p:txBody>
          <a:bodyPr wrap="square">
            <a:spAutoFit/>
          </a:bodyPr>
          <a:lstStyle/>
          <a:p>
            <a:pPr lvl="0" algn="r">
              <a:defRPr/>
            </a:pPr>
            <a:r>
              <a:rPr lang="zh-CN" altLang="en-US" sz="1050" dirty="0">
                <a:solidFill>
                  <a:schemeClr val="tx2"/>
                </a:solidFill>
                <a:latin typeface="微软雅黑" panose="020B0503020204020204" pitchFamily="34" charset="-122"/>
                <a:ea typeface="微软雅黑" panose="020B0503020204020204" pitchFamily="34" charset="-122"/>
              </a:rPr>
              <a:t>花儿设计师致力于教学课件、教学设计、汇报</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及相册</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的原创设计与美化</a:t>
            </a:r>
            <a:r>
              <a:rPr lang="en-US" altLang="zh-CN" sz="1050" dirty="0">
                <a:solidFill>
                  <a:schemeClr val="tx2"/>
                </a:solidFill>
                <a:latin typeface="微软雅黑" panose="020B0503020204020204" pitchFamily="34" charset="-122"/>
                <a:ea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rPr>
              <a:t>。</a:t>
            </a:r>
          </a:p>
        </p:txBody>
      </p:sp>
      <p:sp>
        <p:nvSpPr>
          <p:cNvPr id="60" name="文本框 31"/>
          <p:cNvSpPr txBox="1">
            <a:spLocks noChangeArrowheads="1"/>
          </p:cNvSpPr>
          <p:nvPr/>
        </p:nvSpPr>
        <p:spPr bwMode="auto">
          <a:xfrm>
            <a:off x="1992416" y="3150459"/>
            <a:ext cx="1026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61" name="矩形 60"/>
          <p:cNvSpPr/>
          <p:nvPr/>
        </p:nvSpPr>
        <p:spPr>
          <a:xfrm>
            <a:off x="1580891" y="1958774"/>
            <a:ext cx="1371790" cy="900246"/>
          </a:xfrm>
          <a:prstGeom prst="rect">
            <a:avLst/>
          </a:prstGeom>
        </p:spPr>
        <p:txBody>
          <a:bodyPr wrap="square">
            <a:spAutoFit/>
          </a:bodyPr>
          <a:lstStyle/>
          <a:p>
            <a:pPr lvl="0" algn="r">
              <a:defRPr/>
            </a:pPr>
            <a:r>
              <a:rPr lang="zh-CN" altLang="en-US" sz="1050" dirty="0">
                <a:solidFill>
                  <a:schemeClr val="tx2"/>
                </a:solidFill>
                <a:latin typeface="微软雅黑" panose="020B0503020204020204" pitchFamily="34" charset="-122"/>
                <a:ea typeface="微软雅黑" panose="020B0503020204020204" pitchFamily="34" charset="-122"/>
              </a:rPr>
              <a:t>花儿设计师致力于教学课件、教学设计、汇报</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及相册</a:t>
            </a:r>
            <a:r>
              <a:rPr lang="en-US" altLang="zh-CN" sz="1050" dirty="0">
                <a:solidFill>
                  <a:schemeClr val="tx2"/>
                </a:solidFill>
                <a:latin typeface="微软雅黑" panose="020B0503020204020204" pitchFamily="34" charset="-122"/>
                <a:ea typeface="微软雅黑" panose="020B0503020204020204" pitchFamily="34" charset="-122"/>
              </a:rPr>
              <a:t>PPT</a:t>
            </a:r>
            <a:r>
              <a:rPr lang="zh-CN" altLang="en-US" sz="1050" dirty="0">
                <a:solidFill>
                  <a:schemeClr val="tx2"/>
                </a:solidFill>
                <a:latin typeface="微软雅黑" panose="020B0503020204020204" pitchFamily="34" charset="-122"/>
                <a:ea typeface="微软雅黑" panose="020B0503020204020204" pitchFamily="34" charset="-122"/>
              </a:rPr>
              <a:t>的原创设计与美化</a:t>
            </a:r>
            <a:r>
              <a:rPr lang="en-US" altLang="zh-CN" sz="1050" dirty="0">
                <a:solidFill>
                  <a:schemeClr val="tx2"/>
                </a:solidFill>
                <a:latin typeface="微软雅黑" panose="020B0503020204020204" pitchFamily="34" charset="-122"/>
                <a:ea typeface="微软雅黑" panose="020B0503020204020204" pitchFamily="34" charset="-122"/>
              </a:rPr>
              <a:t>.</a:t>
            </a:r>
            <a:r>
              <a:rPr lang="zh-CN" altLang="en-US" sz="1050" dirty="0">
                <a:solidFill>
                  <a:schemeClr val="tx2"/>
                </a:solidFill>
                <a:latin typeface="微软雅黑" panose="020B0503020204020204" pitchFamily="34" charset="-122"/>
                <a:ea typeface="微软雅黑" panose="020B0503020204020204" pitchFamily="34" charset="-122"/>
              </a:rPr>
              <a:t>。</a:t>
            </a:r>
          </a:p>
        </p:txBody>
      </p:sp>
      <p:sp>
        <p:nvSpPr>
          <p:cNvPr id="62" name="文本框 33"/>
          <p:cNvSpPr txBox="1">
            <a:spLocks noChangeArrowheads="1"/>
          </p:cNvSpPr>
          <p:nvPr/>
        </p:nvSpPr>
        <p:spPr bwMode="auto">
          <a:xfrm>
            <a:off x="1986099" y="1701469"/>
            <a:ext cx="1026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微软雅黑" panose="020B0503020204020204" pitchFamily="34" charset="-122"/>
                <a:ea typeface="微软雅黑" panose="020B0503020204020204" pitchFamily="34" charset="-122"/>
              </a:rPr>
              <a:t>您的标题</a:t>
            </a:r>
          </a:p>
        </p:txBody>
      </p:sp>
      <p:sp>
        <p:nvSpPr>
          <p:cNvPr id="63" name="TextBox 62"/>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strVal val="#ppt_w*0.70"/>
                                          </p:val>
                                        </p:tav>
                                        <p:tav tm="100000">
                                          <p:val>
                                            <p:strVal val="#ppt_w"/>
                                          </p:val>
                                        </p:tav>
                                      </p:tavLst>
                                    </p:anim>
                                    <p:anim calcmode="lin" valueType="num">
                                      <p:cBhvr>
                                        <p:cTn id="8" dur="500" fill="hold"/>
                                        <p:tgtEl>
                                          <p:spTgt spid="63"/>
                                        </p:tgtEl>
                                        <p:attrNameLst>
                                          <p:attrName>ppt_h</p:attrName>
                                        </p:attrNameLst>
                                      </p:cBhvr>
                                      <p:tavLst>
                                        <p:tav tm="0">
                                          <p:val>
                                            <p:strVal val="#ppt_h"/>
                                          </p:val>
                                        </p:tav>
                                        <p:tav tm="100000">
                                          <p:val>
                                            <p:strVal val="#ppt_h"/>
                                          </p:val>
                                        </p:tav>
                                      </p:tavLst>
                                    </p:anim>
                                    <p:animEffect transition="in" filter="fade">
                                      <p:cBhvr>
                                        <p:cTn id="9" dur="500"/>
                                        <p:tgtEl>
                                          <p:spTgt spid="63"/>
                                        </p:tgtEl>
                                      </p:cBhvr>
                                    </p:animEffect>
                                  </p:childTnLst>
                                </p:cTn>
                              </p:par>
                            </p:childTnLst>
                          </p:cTn>
                        </p:par>
                        <p:par>
                          <p:cTn id="10" fill="hold">
                            <p:stCondLst>
                              <p:cond delay="1049"/>
                            </p:stCondLst>
                            <p:childTnLst>
                              <p:par>
                                <p:cTn id="11" presetID="45"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ppt_w</p:attrName>
                                        </p:attrNameLst>
                                      </p:cBhvr>
                                      <p:tavLst>
                                        <p:tav tm="0" fmla="#ppt_w*sin(2.5*pi*$)">
                                          <p:val>
                                            <p:fltVal val="0"/>
                                          </p:val>
                                        </p:tav>
                                        <p:tav tm="100000">
                                          <p:val>
                                            <p:fltVal val="1"/>
                                          </p:val>
                                        </p:tav>
                                      </p:tavLst>
                                    </p:anim>
                                    <p:anim calcmode="lin" valueType="num">
                                      <p:cBhvr>
                                        <p:cTn id="15" dur="500" fill="hold"/>
                                        <p:tgtEl>
                                          <p:spTgt spid="32"/>
                                        </p:tgtEl>
                                        <p:attrNameLst>
                                          <p:attrName>ppt_h</p:attrName>
                                        </p:attrNameLst>
                                      </p:cBhvr>
                                      <p:tavLst>
                                        <p:tav tm="0">
                                          <p:val>
                                            <p:strVal val="#ppt_h"/>
                                          </p:val>
                                        </p:tav>
                                        <p:tav tm="100000">
                                          <p:val>
                                            <p:strVal val="#ppt_h"/>
                                          </p:val>
                                        </p:tav>
                                      </p:tavLst>
                                    </p:anim>
                                  </p:childTnLst>
                                </p:cTn>
                              </p:par>
                            </p:childTnLst>
                          </p:cTn>
                        </p:par>
                        <p:par>
                          <p:cTn id="16" fill="hold">
                            <p:stCondLst>
                              <p:cond delay="1549"/>
                            </p:stCondLst>
                            <p:childTnLst>
                              <p:par>
                                <p:cTn id="17" presetID="23" presetClass="entr" presetSubtype="52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 calcmode="lin" valueType="num">
                                      <p:cBhvr>
                                        <p:cTn id="27" dur="500" fill="hold"/>
                                        <p:tgtEl>
                                          <p:spTgt spid="49"/>
                                        </p:tgtEl>
                                        <p:attrNameLst>
                                          <p:attrName>ppt_x</p:attrName>
                                        </p:attrNameLst>
                                      </p:cBhvr>
                                      <p:tavLst>
                                        <p:tav tm="0">
                                          <p:val>
                                            <p:fltVal val="0.5"/>
                                          </p:val>
                                        </p:tav>
                                        <p:tav tm="100000">
                                          <p:val>
                                            <p:strVal val="#ppt_x"/>
                                          </p:val>
                                        </p:tav>
                                      </p:tavLst>
                                    </p:anim>
                                    <p:anim calcmode="lin" valueType="num">
                                      <p:cBhvr>
                                        <p:cTn id="28" dur="500" fill="hold"/>
                                        <p:tgtEl>
                                          <p:spTgt spid="4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 calcmode="lin" valueType="num">
                                      <p:cBhvr>
                                        <p:cTn id="33" dur="500" fill="hold"/>
                                        <p:tgtEl>
                                          <p:spTgt spid="39"/>
                                        </p:tgtEl>
                                        <p:attrNameLst>
                                          <p:attrName>ppt_x</p:attrName>
                                        </p:attrNameLst>
                                      </p:cBhvr>
                                      <p:tavLst>
                                        <p:tav tm="0">
                                          <p:val>
                                            <p:fltVal val="0.5"/>
                                          </p:val>
                                        </p:tav>
                                        <p:tav tm="100000">
                                          <p:val>
                                            <p:strVal val="#ppt_x"/>
                                          </p:val>
                                        </p:tav>
                                      </p:tavLst>
                                    </p:anim>
                                    <p:anim calcmode="lin" valueType="num">
                                      <p:cBhvr>
                                        <p:cTn id="34" dur="500" fill="hold"/>
                                        <p:tgtEl>
                                          <p:spTgt spid="39"/>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 calcmode="lin" valueType="num">
                                      <p:cBhvr>
                                        <p:cTn id="39" dur="500" fill="hold"/>
                                        <p:tgtEl>
                                          <p:spTgt spid="44"/>
                                        </p:tgtEl>
                                        <p:attrNameLst>
                                          <p:attrName>ppt_x</p:attrName>
                                        </p:attrNameLst>
                                      </p:cBhvr>
                                      <p:tavLst>
                                        <p:tav tm="0">
                                          <p:val>
                                            <p:fltVal val="0.5"/>
                                          </p:val>
                                        </p:tav>
                                        <p:tav tm="100000">
                                          <p:val>
                                            <p:strVal val="#ppt_x"/>
                                          </p:val>
                                        </p:tav>
                                      </p:tavLst>
                                    </p:anim>
                                    <p:anim calcmode="lin" valueType="num">
                                      <p:cBhvr>
                                        <p:cTn id="40" dur="500" fill="hold"/>
                                        <p:tgtEl>
                                          <p:spTgt spid="44"/>
                                        </p:tgtEl>
                                        <p:attrNameLst>
                                          <p:attrName>ppt_y</p:attrName>
                                        </p:attrNameLst>
                                      </p:cBhvr>
                                      <p:tavLst>
                                        <p:tav tm="0">
                                          <p:val>
                                            <p:fltVal val="0.5"/>
                                          </p:val>
                                        </p:tav>
                                        <p:tav tm="100000">
                                          <p:val>
                                            <p:strVal val="#ppt_y"/>
                                          </p:val>
                                        </p:tav>
                                      </p:tavLst>
                                    </p:anim>
                                  </p:childTnLst>
                                </p:cTn>
                              </p:par>
                            </p:childTnLst>
                          </p:cTn>
                        </p:par>
                        <p:par>
                          <p:cTn id="41" fill="hold">
                            <p:stCondLst>
                              <p:cond delay="2049"/>
                            </p:stCondLst>
                            <p:childTnLst>
                              <p:par>
                                <p:cTn id="42" presetID="10" presetClass="entr" presetSubtype="0"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2549"/>
                            </p:stCondLst>
                            <p:childTnLst>
                              <p:par>
                                <p:cTn id="55" presetID="14" presetClass="entr" presetSubtype="1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randombar(horizontal)">
                                      <p:cBhvr>
                                        <p:cTn id="57" dur="500"/>
                                        <p:tgtEl>
                                          <p:spTgt spid="6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randombar(horizontal)">
                                      <p:cBhvr>
                                        <p:cTn id="60" dur="500"/>
                                        <p:tgtEl>
                                          <p:spTgt spid="5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randombar(horizontal)">
                                      <p:cBhvr>
                                        <p:cTn id="63" dur="500"/>
                                        <p:tgtEl>
                                          <p:spTgt spid="5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randombar(horizontal)">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
        <p:nvSpPr>
          <p:cNvPr id="3" name="椭圆 9"/>
          <p:cNvSpPr>
            <a:spLocks noChangeArrowheads="1"/>
          </p:cNvSpPr>
          <p:nvPr/>
        </p:nvSpPr>
        <p:spPr bwMode="auto">
          <a:xfrm>
            <a:off x="3615839" y="1963989"/>
            <a:ext cx="2733675" cy="2733675"/>
          </a:xfrm>
          <a:prstGeom prst="ellipse">
            <a:avLst/>
          </a:prstGeom>
          <a:solidFill>
            <a:schemeClr val="accent1"/>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 name="椭圆 10"/>
          <p:cNvSpPr>
            <a:spLocks noChangeArrowheads="1"/>
          </p:cNvSpPr>
          <p:nvPr/>
        </p:nvSpPr>
        <p:spPr bwMode="auto">
          <a:xfrm>
            <a:off x="5852076" y="1314727"/>
            <a:ext cx="947738" cy="947738"/>
          </a:xfrm>
          <a:prstGeom prst="ellipse">
            <a:avLst/>
          </a:prstGeom>
          <a:solidFill>
            <a:schemeClr val="accent4"/>
          </a:solidFill>
          <a:ln>
            <a:noFill/>
          </a:ln>
        </p:spPr>
        <p:txBody>
          <a:bodyPr anchor="ctr"/>
          <a:lstStyle/>
          <a:p>
            <a:pPr algn="ctr"/>
            <a:r>
              <a:rPr lang="zh-CN" altLang="en-US" dirty="0" smtClean="0">
                <a:solidFill>
                  <a:srgbClr val="FFFFFF"/>
                </a:solidFill>
                <a:latin typeface="+mn-ea"/>
                <a:ea typeface="+mn-ea"/>
                <a:sym typeface="宋体" panose="02010600030101010101" pitchFamily="2" charset="-122"/>
              </a:rPr>
              <a:t>添加关键文本</a:t>
            </a:r>
            <a:endParaRPr lang="zh-CN" altLang="en-US" dirty="0">
              <a:solidFill>
                <a:srgbClr val="FFFFFF"/>
              </a:solidFill>
              <a:latin typeface="+mn-ea"/>
              <a:ea typeface="+mn-ea"/>
              <a:sym typeface="宋体" panose="02010600030101010101" pitchFamily="2" charset="-122"/>
            </a:endParaRPr>
          </a:p>
        </p:txBody>
      </p:sp>
      <p:sp>
        <p:nvSpPr>
          <p:cNvPr id="5" name="椭圆 11"/>
          <p:cNvSpPr>
            <a:spLocks noChangeArrowheads="1"/>
          </p:cNvSpPr>
          <p:nvPr/>
        </p:nvSpPr>
        <p:spPr bwMode="auto">
          <a:xfrm>
            <a:off x="6457526" y="2496075"/>
            <a:ext cx="1284355" cy="1284355"/>
          </a:xfrm>
          <a:prstGeom prst="ellipse">
            <a:avLst/>
          </a:prstGeom>
          <a:solidFill>
            <a:schemeClr val="accent2"/>
          </a:solidFill>
          <a:ln>
            <a:noFill/>
          </a:ln>
        </p:spPr>
        <p:txBody>
          <a:bodyPr anchor="ctr"/>
          <a:lstStyle/>
          <a:p>
            <a:pPr algn="ctr"/>
            <a:r>
              <a:rPr lang="zh-CN" altLang="en-US" dirty="0">
                <a:solidFill>
                  <a:srgbClr val="FFFFFF"/>
                </a:solidFill>
                <a:latin typeface="+mn-ea"/>
                <a:ea typeface="+mn-ea"/>
                <a:sym typeface="宋体" panose="02010600030101010101" pitchFamily="2" charset="-122"/>
              </a:rPr>
              <a:t>添加关键文本</a:t>
            </a:r>
          </a:p>
        </p:txBody>
      </p:sp>
      <p:sp>
        <p:nvSpPr>
          <p:cNvPr id="6" name="椭圆 14"/>
          <p:cNvSpPr>
            <a:spLocks noChangeArrowheads="1"/>
          </p:cNvSpPr>
          <p:nvPr/>
        </p:nvSpPr>
        <p:spPr bwMode="auto">
          <a:xfrm>
            <a:off x="4621322" y="802652"/>
            <a:ext cx="1061795" cy="1061795"/>
          </a:xfrm>
          <a:prstGeom prst="ellipse">
            <a:avLst/>
          </a:prstGeom>
          <a:solidFill>
            <a:schemeClr val="accent3"/>
          </a:solidFill>
          <a:ln>
            <a:noFill/>
          </a:ln>
        </p:spPr>
        <p:txBody>
          <a:bodyPr anchor="ctr"/>
          <a:lstStyle/>
          <a:p>
            <a:pPr algn="ctr"/>
            <a:r>
              <a:rPr lang="zh-CN" altLang="en-US" dirty="0" smtClean="0">
                <a:solidFill>
                  <a:srgbClr val="FFFFFF"/>
                </a:solidFill>
                <a:latin typeface="+mn-ea"/>
                <a:ea typeface="+mn-ea"/>
                <a:sym typeface="宋体" panose="02010600030101010101" pitchFamily="2" charset="-122"/>
              </a:rPr>
              <a:t>添加关键文本</a:t>
            </a:r>
            <a:endParaRPr lang="zh-CN" altLang="en-US" dirty="0">
              <a:solidFill>
                <a:srgbClr val="FFFFFF"/>
              </a:solidFill>
              <a:latin typeface="+mn-ea"/>
              <a:ea typeface="+mn-ea"/>
              <a:sym typeface="宋体" panose="02010600030101010101" pitchFamily="2" charset="-122"/>
            </a:endParaRPr>
          </a:p>
        </p:txBody>
      </p:sp>
      <p:sp>
        <p:nvSpPr>
          <p:cNvPr id="7" name="椭圆 15"/>
          <p:cNvSpPr>
            <a:spLocks noChangeArrowheads="1"/>
          </p:cNvSpPr>
          <p:nvPr/>
        </p:nvSpPr>
        <p:spPr bwMode="auto">
          <a:xfrm>
            <a:off x="3508756" y="1247509"/>
            <a:ext cx="727865" cy="716480"/>
          </a:xfrm>
          <a:prstGeom prst="ellipse">
            <a:avLst/>
          </a:prstGeom>
          <a:solidFill>
            <a:schemeClr val="accent5"/>
          </a:solidFill>
          <a:ln>
            <a:noFill/>
          </a:ln>
        </p:spPr>
        <p:txBody>
          <a:bodyPr anchor="ctr"/>
          <a:lstStyle/>
          <a:p>
            <a:pPr algn="ctr"/>
            <a:r>
              <a:rPr lang="zh-CN" altLang="en-US" dirty="0" smtClean="0">
                <a:solidFill>
                  <a:srgbClr val="FFFFFF"/>
                </a:solidFill>
                <a:latin typeface="+mn-ea"/>
                <a:ea typeface="+mn-ea"/>
                <a:sym typeface="宋体" panose="02010600030101010101" pitchFamily="2" charset="-122"/>
              </a:rPr>
              <a:t>添加文本</a:t>
            </a:r>
            <a:endParaRPr lang="zh-CN" altLang="en-US" dirty="0">
              <a:solidFill>
                <a:srgbClr val="FFFFFF"/>
              </a:solidFill>
              <a:latin typeface="+mn-ea"/>
              <a:ea typeface="+mn-ea"/>
              <a:sym typeface="宋体" panose="02010600030101010101" pitchFamily="2" charset="-122"/>
            </a:endParaRPr>
          </a:p>
        </p:txBody>
      </p:sp>
      <p:pic>
        <p:nvPicPr>
          <p:cNvPr id="8" name="图片 7"/>
          <p:cNvPicPr>
            <a:picLocks noChangeAspect="1"/>
          </p:cNvPicPr>
          <p:nvPr/>
        </p:nvPicPr>
        <p:blipFill>
          <a:blip r:embed="rId2" cstate="screen">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615839" y="2238736"/>
            <a:ext cx="2897618" cy="2219575"/>
          </a:xfrm>
          <a:prstGeom prst="rect">
            <a:avLst/>
          </a:prstGeom>
        </p:spPr>
      </p:pic>
      <p:sp>
        <p:nvSpPr>
          <p:cNvPr id="9" name="椭圆 8"/>
          <p:cNvSpPr>
            <a:spLocks noChangeArrowheads="1"/>
          </p:cNvSpPr>
          <p:nvPr/>
        </p:nvSpPr>
        <p:spPr bwMode="auto">
          <a:xfrm>
            <a:off x="2142786" y="1532115"/>
            <a:ext cx="690288" cy="691968"/>
          </a:xfrm>
          <a:prstGeom prst="ellipse">
            <a:avLst/>
          </a:prstGeom>
          <a:solidFill>
            <a:schemeClr val="accent6"/>
          </a:solidFill>
          <a:ln>
            <a:noFill/>
          </a:ln>
        </p:spPr>
        <p:txBody>
          <a:bodyPr anchor="ctr"/>
          <a:lstStyle/>
          <a:p>
            <a:pPr algn="ctr"/>
            <a:r>
              <a:rPr lang="zh-CN" altLang="en-US" dirty="0" smtClean="0">
                <a:solidFill>
                  <a:schemeClr val="bg1"/>
                </a:solidFill>
                <a:latin typeface="+mn-ea"/>
                <a:ea typeface="+mn-ea"/>
                <a:sym typeface="宋体" panose="02010600030101010101" pitchFamily="2" charset="-122"/>
              </a:rPr>
              <a:t>添加文本</a:t>
            </a:r>
            <a:endParaRPr lang="zh-CN" altLang="en-US" dirty="0">
              <a:solidFill>
                <a:schemeClr val="bg1"/>
              </a:solidFill>
              <a:latin typeface="+mn-ea"/>
              <a:ea typeface="+mn-ea"/>
              <a:sym typeface="宋体" panose="02010600030101010101" pitchFamily="2" charset="-122"/>
            </a:endParaRPr>
          </a:p>
        </p:txBody>
      </p:sp>
      <p:sp>
        <p:nvSpPr>
          <p:cNvPr id="10" name="椭圆 9"/>
          <p:cNvSpPr>
            <a:spLocks noChangeArrowheads="1"/>
          </p:cNvSpPr>
          <p:nvPr/>
        </p:nvSpPr>
        <p:spPr bwMode="auto">
          <a:xfrm>
            <a:off x="2886186" y="1006262"/>
            <a:ext cx="345144" cy="345984"/>
          </a:xfrm>
          <a:prstGeom prst="ellipse">
            <a:avLst/>
          </a:prstGeom>
          <a:solidFill>
            <a:schemeClr val="accent4"/>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1" name="矩形 10"/>
          <p:cNvSpPr/>
          <p:nvPr/>
        </p:nvSpPr>
        <p:spPr>
          <a:xfrm>
            <a:off x="1593119" y="2377710"/>
            <a:ext cx="2002089" cy="1982537"/>
          </a:xfrm>
          <a:prstGeom prst="rect">
            <a:avLst/>
          </a:prstGeom>
        </p:spPr>
        <p:txBody>
          <a:bodyPr wrap="square" lIns="91129" tIns="45565" rIns="91129" bIns="45565">
            <a:spAutoFit/>
          </a:bodyPr>
          <a:lstStyle/>
          <a:p>
            <a:pPr>
              <a:lnSpc>
                <a:spcPct val="130000"/>
              </a:lnSpc>
            </a:pPr>
            <a:r>
              <a:rPr lang="zh-CN" altLang="en-US" sz="1050" dirty="0">
                <a:solidFill>
                  <a:srgbClr val="002060"/>
                </a:solidFill>
                <a:latin typeface="+mn-ea"/>
                <a:ea typeface="+mn-ea"/>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12" name="椭圆 11"/>
          <p:cNvSpPr>
            <a:spLocks noChangeArrowheads="1"/>
          </p:cNvSpPr>
          <p:nvPr/>
        </p:nvSpPr>
        <p:spPr bwMode="auto">
          <a:xfrm>
            <a:off x="7159604" y="2031725"/>
            <a:ext cx="345144" cy="345984"/>
          </a:xfrm>
          <a:prstGeom prst="ellipse">
            <a:avLst/>
          </a:prstGeom>
          <a:solidFill>
            <a:schemeClr val="accent1"/>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3" name="椭圆 12"/>
          <p:cNvSpPr>
            <a:spLocks noChangeArrowheads="1"/>
          </p:cNvSpPr>
          <p:nvPr/>
        </p:nvSpPr>
        <p:spPr bwMode="auto">
          <a:xfrm>
            <a:off x="3615839" y="2089473"/>
            <a:ext cx="345144" cy="345984"/>
          </a:xfrm>
          <a:prstGeom prst="ellipse">
            <a:avLst/>
          </a:prstGeom>
          <a:solidFill>
            <a:schemeClr val="accent2"/>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4" name="椭圆 13"/>
          <p:cNvSpPr>
            <a:spLocks noChangeArrowheads="1"/>
          </p:cNvSpPr>
          <p:nvPr/>
        </p:nvSpPr>
        <p:spPr bwMode="auto">
          <a:xfrm>
            <a:off x="6016364" y="993278"/>
            <a:ext cx="225201" cy="225749"/>
          </a:xfrm>
          <a:prstGeom prst="ellipse">
            <a:avLst/>
          </a:prstGeom>
          <a:solidFill>
            <a:schemeClr val="accent3"/>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49"/>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49"/>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500" fill="hold"/>
                                        <p:tgtEl>
                                          <p:spTgt spid="8"/>
                                        </p:tgtEl>
                                        <p:attrNameLst>
                                          <p:attrName>ppt_w</p:attrName>
                                        </p:attrNameLst>
                                      </p:cBhvr>
                                      <p:tavLst>
                                        <p:tav tm="0">
                                          <p:val>
                                            <p:fltVal val="0"/>
                                          </p:val>
                                        </p:tav>
                                        <p:tav tm="100000">
                                          <p:val>
                                            <p:strVal val="#ppt_w"/>
                                          </p:val>
                                        </p:tav>
                                      </p:tavLst>
                                    </p:anim>
                                    <p:anim calcmode="lin" valueType="num">
                                      <p:cBhvr>
                                        <p:cTn id="18" dur="1500" fill="hold"/>
                                        <p:tgtEl>
                                          <p:spTgt spid="8"/>
                                        </p:tgtEl>
                                        <p:attrNameLst>
                                          <p:attrName>ppt_h</p:attrName>
                                        </p:attrNameLst>
                                      </p:cBhvr>
                                      <p:tavLst>
                                        <p:tav tm="0">
                                          <p:val>
                                            <p:fltVal val="0"/>
                                          </p:val>
                                        </p:tav>
                                        <p:tav tm="100000">
                                          <p:val>
                                            <p:strVal val="#ppt_h"/>
                                          </p:val>
                                        </p:tav>
                                      </p:tavLst>
                                    </p:anim>
                                    <p:animEffect transition="in" filter="fade">
                                      <p:cBhvr>
                                        <p:cTn id="19" dur="1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3049"/>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750"/>
                                        <p:tgtEl>
                                          <p:spTgt spid="11"/>
                                        </p:tgtEl>
                                      </p:cBhvr>
                                    </p:animEffect>
                                  </p:childTnLst>
                                </p:cTn>
                              </p:par>
                            </p:childTnLst>
                          </p:cTn>
                        </p:par>
                        <p:par>
                          <p:cTn id="27" fill="hold">
                            <p:stCondLst>
                              <p:cond delay="4049"/>
                            </p:stCondLst>
                            <p:childTnLst>
                              <p:par>
                                <p:cTn id="28" presetID="23" presetClass="entr" presetSubtype="28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strVal val="4/3*#ppt_w"/>
                                          </p:val>
                                        </p:tav>
                                        <p:tav tm="100000">
                                          <p:val>
                                            <p:strVal val="#ppt_w"/>
                                          </p:val>
                                        </p:tav>
                                      </p:tavLst>
                                    </p:anim>
                                    <p:anim calcmode="lin" valueType="num">
                                      <p:cBhvr>
                                        <p:cTn id="31" dur="500" fill="hold"/>
                                        <p:tgtEl>
                                          <p:spTgt spid="5"/>
                                        </p:tgtEl>
                                        <p:attrNameLst>
                                          <p:attrName>ppt_h</p:attrName>
                                        </p:attrNameLst>
                                      </p:cBhvr>
                                      <p:tavLst>
                                        <p:tav tm="0">
                                          <p:val>
                                            <p:strVal val="4/3*#ppt_h"/>
                                          </p:val>
                                        </p:tav>
                                        <p:tav tm="100000">
                                          <p:val>
                                            <p:strVal val="#ppt_h"/>
                                          </p:val>
                                        </p:tav>
                                      </p:tavLst>
                                    </p:anim>
                                  </p:childTnLst>
                                </p:cTn>
                              </p:par>
                              <p:par>
                                <p:cTn id="32" presetID="23" presetClass="entr" presetSubtype="28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4/3*#ppt_w"/>
                                          </p:val>
                                        </p:tav>
                                        <p:tav tm="100000">
                                          <p:val>
                                            <p:strVal val="#ppt_w"/>
                                          </p:val>
                                        </p:tav>
                                      </p:tavLst>
                                    </p:anim>
                                    <p:anim calcmode="lin" valueType="num">
                                      <p:cBhvr>
                                        <p:cTn id="35" dur="500" fill="hold"/>
                                        <p:tgtEl>
                                          <p:spTgt spid="4"/>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strVal val="4/3*#ppt_w"/>
                                          </p:val>
                                        </p:tav>
                                        <p:tav tm="100000">
                                          <p:val>
                                            <p:strVal val="#ppt_w"/>
                                          </p:val>
                                        </p:tav>
                                      </p:tavLst>
                                    </p:anim>
                                    <p:anim calcmode="lin" valueType="num">
                                      <p:cBhvr>
                                        <p:cTn id="39" dur="500" fill="hold"/>
                                        <p:tgtEl>
                                          <p:spTgt spid="6"/>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strVal val="4/3*#ppt_w"/>
                                          </p:val>
                                        </p:tav>
                                        <p:tav tm="100000">
                                          <p:val>
                                            <p:strVal val="#ppt_w"/>
                                          </p:val>
                                        </p:tav>
                                      </p:tavLst>
                                    </p:anim>
                                    <p:anim calcmode="lin" valueType="num">
                                      <p:cBhvr>
                                        <p:cTn id="43" dur="500" fill="hold"/>
                                        <p:tgtEl>
                                          <p:spTgt spid="7"/>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strVal val="4/3*#ppt_w"/>
                                          </p:val>
                                        </p:tav>
                                        <p:tav tm="100000">
                                          <p:val>
                                            <p:strVal val="#ppt_w"/>
                                          </p:val>
                                        </p:tav>
                                      </p:tavLst>
                                    </p:anim>
                                    <p:anim calcmode="lin" valueType="num">
                                      <p:cBhvr>
                                        <p:cTn id="47" dur="500" fill="hold"/>
                                        <p:tgtEl>
                                          <p:spTgt spid="9"/>
                                        </p:tgtEl>
                                        <p:attrNameLst>
                                          <p:attrName>ppt_h</p:attrName>
                                        </p:attrNameLst>
                                      </p:cBhvr>
                                      <p:tavLst>
                                        <p:tav tm="0">
                                          <p:val>
                                            <p:strVal val="4/3*#ppt_h"/>
                                          </p:val>
                                        </p:tav>
                                        <p:tav tm="100000">
                                          <p:val>
                                            <p:strVal val="#ppt_h"/>
                                          </p:val>
                                        </p:tav>
                                      </p:tavLst>
                                    </p:anim>
                                  </p:childTnLst>
                                </p:cTn>
                              </p:par>
                              <p:par>
                                <p:cTn id="48" presetID="26" presetClass="emph" presetSubtype="0" fill="hold" grpId="1" nodeType="withEffect">
                                  <p:stCondLst>
                                    <p:cond delay="250"/>
                                  </p:stCondLst>
                                  <p:childTnLst>
                                    <p:animEffect transition="out" filter="fade">
                                      <p:cBhvr>
                                        <p:cTn id="49" dur="750" tmFilter="0, 0; .2, .5; .8, .5; 1, 0"/>
                                        <p:tgtEl>
                                          <p:spTgt spid="5"/>
                                        </p:tgtEl>
                                      </p:cBhvr>
                                    </p:animEffect>
                                    <p:animScale>
                                      <p:cBhvr>
                                        <p:cTn id="50" dur="375" autoRev="1" fill="hold"/>
                                        <p:tgtEl>
                                          <p:spTgt spid="5"/>
                                        </p:tgtEl>
                                      </p:cBhvr>
                                      <p:by x="105000" y="105000"/>
                                    </p:animScale>
                                  </p:childTnLst>
                                </p:cTn>
                              </p:par>
                              <p:par>
                                <p:cTn id="51" presetID="26" presetClass="emph" presetSubtype="0" fill="hold" grpId="1" nodeType="withEffect">
                                  <p:stCondLst>
                                    <p:cond delay="250"/>
                                  </p:stCondLst>
                                  <p:childTnLst>
                                    <p:animEffect transition="out" filter="fade">
                                      <p:cBhvr>
                                        <p:cTn id="52" dur="750" tmFilter="0, 0; .2, .5; .8, .5; 1, 0"/>
                                        <p:tgtEl>
                                          <p:spTgt spid="4"/>
                                        </p:tgtEl>
                                      </p:cBhvr>
                                    </p:animEffect>
                                    <p:animScale>
                                      <p:cBhvr>
                                        <p:cTn id="53" dur="375" autoRev="1" fill="hold"/>
                                        <p:tgtEl>
                                          <p:spTgt spid="4"/>
                                        </p:tgtEl>
                                      </p:cBhvr>
                                      <p:by x="105000" y="105000"/>
                                    </p:animScale>
                                  </p:childTnLst>
                                </p:cTn>
                              </p:par>
                              <p:par>
                                <p:cTn id="54" presetID="26" presetClass="emph" presetSubtype="0" fill="hold" grpId="1" nodeType="withEffect">
                                  <p:stCondLst>
                                    <p:cond delay="250"/>
                                  </p:stCondLst>
                                  <p:childTnLst>
                                    <p:animEffect transition="out" filter="fade">
                                      <p:cBhvr>
                                        <p:cTn id="55" dur="750" tmFilter="0, 0; .2, .5; .8, .5; 1, 0"/>
                                        <p:tgtEl>
                                          <p:spTgt spid="6"/>
                                        </p:tgtEl>
                                      </p:cBhvr>
                                    </p:animEffect>
                                    <p:animScale>
                                      <p:cBhvr>
                                        <p:cTn id="56" dur="375" autoRev="1" fill="hold"/>
                                        <p:tgtEl>
                                          <p:spTgt spid="6"/>
                                        </p:tgtEl>
                                      </p:cBhvr>
                                      <p:by x="105000" y="105000"/>
                                    </p:animScale>
                                  </p:childTnLst>
                                </p:cTn>
                              </p:par>
                              <p:par>
                                <p:cTn id="57" presetID="26" presetClass="emph" presetSubtype="0" fill="hold" grpId="1" nodeType="withEffect">
                                  <p:stCondLst>
                                    <p:cond delay="250"/>
                                  </p:stCondLst>
                                  <p:childTnLst>
                                    <p:animEffect transition="out" filter="fade">
                                      <p:cBhvr>
                                        <p:cTn id="58" dur="750" tmFilter="0, 0; .2, .5; .8, .5; 1, 0"/>
                                        <p:tgtEl>
                                          <p:spTgt spid="7"/>
                                        </p:tgtEl>
                                      </p:cBhvr>
                                    </p:animEffect>
                                    <p:animScale>
                                      <p:cBhvr>
                                        <p:cTn id="59" dur="375" autoRev="1" fill="hold"/>
                                        <p:tgtEl>
                                          <p:spTgt spid="7"/>
                                        </p:tgtEl>
                                      </p:cBhvr>
                                      <p:by x="105000" y="105000"/>
                                    </p:animScale>
                                  </p:childTnLst>
                                </p:cTn>
                              </p:par>
                              <p:par>
                                <p:cTn id="60" presetID="26" presetClass="emph" presetSubtype="0" fill="hold" grpId="1" nodeType="withEffect">
                                  <p:stCondLst>
                                    <p:cond delay="250"/>
                                  </p:stCondLst>
                                  <p:childTnLst>
                                    <p:animEffect transition="out" filter="fade">
                                      <p:cBhvr>
                                        <p:cTn id="61" dur="750" tmFilter="0, 0; .2, .5; .8, .5; 1, 0"/>
                                        <p:tgtEl>
                                          <p:spTgt spid="9"/>
                                        </p:tgtEl>
                                      </p:cBhvr>
                                    </p:animEffect>
                                    <p:animScale>
                                      <p:cBhvr>
                                        <p:cTn id="62" dur="375" autoRev="1" fill="hold"/>
                                        <p:tgtEl>
                                          <p:spTgt spid="9"/>
                                        </p:tgtEl>
                                      </p:cBhvr>
                                      <p:by x="105000" y="105000"/>
                                    </p:animScale>
                                  </p:childTnLst>
                                </p:cTn>
                              </p:par>
                            </p:childTnLst>
                          </p:cTn>
                        </p:par>
                        <p:par>
                          <p:cTn id="63" fill="hold">
                            <p:stCondLst>
                              <p:cond delay="4549"/>
                            </p:stCondLst>
                            <p:childTnLst>
                              <p:par>
                                <p:cTn id="64" presetID="1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1" grpId="0"/>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143000" y="1075248"/>
            <a:ext cx="6895684" cy="3999497"/>
          </a:xfrm>
          <a:prstGeom prst="rect">
            <a:avLst/>
          </a:prstGeom>
        </p:spPr>
      </p:pic>
      <p:sp>
        <p:nvSpPr>
          <p:cNvPr id="10" name="矩形 9"/>
          <p:cNvSpPr/>
          <p:nvPr/>
        </p:nvSpPr>
        <p:spPr>
          <a:xfrm>
            <a:off x="1912228" y="456776"/>
            <a:ext cx="5254229" cy="85408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4950" spc="38" dirty="0">
                <a:ln w="11430"/>
                <a:solidFill>
                  <a:srgbClr val="FF0066"/>
                </a:solidFill>
                <a:effectLst>
                  <a:outerShdw blurRad="76200" dist="50800" dir="5400000" algn="tl" rotWithShape="0">
                    <a:srgbClr val="000000">
                      <a:alpha val="65000"/>
                    </a:srgbClr>
                  </a:outerShdw>
                </a:effectLst>
                <a:latin typeface="方正粗谭黑简体" panose="02000000000000000000" pitchFamily="2" charset="-122"/>
                <a:ea typeface="方正粗谭黑简体" panose="02000000000000000000" pitchFamily="2" charset="-122"/>
              </a:rPr>
              <a:t>谢谢您的聆听</a:t>
            </a:r>
          </a:p>
        </p:txBody>
      </p:sp>
      <p:pic>
        <p:nvPicPr>
          <p:cNvPr id="2051" name="图片 4"/>
          <p:cNvPicPr>
            <a:picLocks noChangeAspect="1"/>
          </p:cNvPicPr>
          <p:nvPr/>
        </p:nvPicPr>
        <p:blipFill>
          <a:blip r:embed="rId4" cstate="screen"/>
          <a:srcRect/>
          <a:stretch>
            <a:fillRect/>
          </a:stretch>
        </p:blipFill>
        <p:spPr bwMode="auto">
          <a:xfrm>
            <a:off x="955306" y="219142"/>
            <a:ext cx="1652588" cy="1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cstate="screen"/>
          <a:stretch>
            <a:fillRect/>
          </a:stretch>
        </p:blipFill>
        <p:spPr>
          <a:xfrm rot="21184148">
            <a:off x="1051224" y="1996172"/>
            <a:ext cx="3715630" cy="1814733"/>
          </a:xfrm>
          <a:prstGeom prst="rect">
            <a:avLst/>
          </a:prstGeom>
        </p:spPr>
      </p:pic>
      <p:pic>
        <p:nvPicPr>
          <p:cNvPr id="12" name="图片 11"/>
          <p:cNvPicPr>
            <a:picLocks noChangeAspect="1"/>
          </p:cNvPicPr>
          <p:nvPr/>
        </p:nvPicPr>
        <p:blipFill>
          <a:blip r:embed="rId6" cstate="screen"/>
          <a:stretch>
            <a:fillRect/>
          </a:stretch>
        </p:blipFill>
        <p:spPr>
          <a:xfrm>
            <a:off x="2914088" y="3525533"/>
            <a:ext cx="386348" cy="386348"/>
          </a:xfrm>
          <a:prstGeom prst="rect">
            <a:avLst/>
          </a:prstGeom>
        </p:spPr>
      </p:pic>
      <p:pic>
        <p:nvPicPr>
          <p:cNvPr id="13" name="图片 12"/>
          <p:cNvPicPr>
            <a:picLocks noChangeAspect="1"/>
          </p:cNvPicPr>
          <p:nvPr/>
        </p:nvPicPr>
        <p:blipFill>
          <a:blip r:embed="rId7" cstate="screen"/>
          <a:stretch>
            <a:fillRect/>
          </a:stretch>
        </p:blipFill>
        <p:spPr>
          <a:xfrm>
            <a:off x="1712979" y="3564077"/>
            <a:ext cx="351258" cy="3512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2"/>
          <a:srcRect/>
          <a:stretch>
            <a:fillRect/>
          </a:stretch>
        </p:blipFill>
        <p:spPr bwMode="auto">
          <a:xfrm>
            <a:off x="1579960" y="267057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3"/>
          <a:srcRect/>
          <a:stretch>
            <a:fillRect/>
          </a:stretch>
        </p:blipFill>
        <p:spPr bwMode="auto">
          <a:xfrm>
            <a:off x="1401366" y="425410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4"/>
          <a:srcRect/>
          <a:stretch>
            <a:fillRect/>
          </a:stretch>
        </p:blipFill>
        <p:spPr bwMode="auto">
          <a:xfrm>
            <a:off x="6505575" y="3183731"/>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5"/>
          <a:srcRect/>
          <a:stretch>
            <a:fillRect/>
          </a:stretch>
        </p:blipFill>
        <p:spPr bwMode="auto">
          <a:xfrm>
            <a:off x="1143000" y="377445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6"/>
          <a:srcRect/>
          <a:stretch>
            <a:fillRect/>
          </a:stretch>
        </p:blipFill>
        <p:spPr bwMode="auto">
          <a:xfrm>
            <a:off x="6159103" y="4780360"/>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777906"/>
            <a:ext cx="36516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花儿设计师致力于教学课件、教学设计、汇报</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及相册</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的原创设计与美化，为您提供实用美观，精致大气，方便修改的</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动态模板。</a:t>
            </a:r>
          </a:p>
        </p:txBody>
      </p:sp>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微软雅黑" panose="020B0503020204020204" pitchFamily="34" charset="-122"/>
                <a:ea typeface="微软雅黑" panose="020B0503020204020204" pitchFamily="34" charset="-122"/>
              </a:rPr>
              <a:t>点击此处添加目录</a:t>
            </a:r>
            <a:r>
              <a:rPr lang="en-US" altLang="zh-CN" sz="3300" b="1" dirty="0">
                <a:solidFill>
                  <a:srgbClr val="002060"/>
                </a:solidFill>
                <a:latin typeface="微软雅黑" panose="020B0503020204020204" pitchFamily="34" charset="-122"/>
                <a:ea typeface="微软雅黑" panose="020B0503020204020204" pitchFamily="34" charset="-122"/>
              </a:rPr>
              <a:t>1</a:t>
            </a:r>
            <a:endParaRPr lang="zh-CN" altLang="en-US" sz="3300" b="1" dirty="0">
              <a:solidFill>
                <a:srgbClr val="002060"/>
              </a:solidFill>
              <a:latin typeface="微软雅黑" panose="020B0503020204020204" pitchFamily="34" charset="-122"/>
              <a:ea typeface="微软雅黑" panose="020B0503020204020204" pitchFamily="34"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chemeClr val="accent2"/>
                </a:solidFill>
                <a:latin typeface="Impact" panose="020B0806030902050204" pitchFamily="34" charset="0"/>
              </a:rPr>
              <a:t>Part 1</a:t>
            </a:r>
            <a:endParaRPr lang="zh-CN" altLang="en-US" sz="4050" dirty="0">
              <a:solidFill>
                <a:schemeClr val="accent2"/>
              </a:solidFill>
              <a:latin typeface="Impact" panose="020B0806030902050204" pitchFamily="34" charset="0"/>
            </a:endParaRPr>
          </a:p>
        </p:txBody>
      </p:sp>
      <p:pic>
        <p:nvPicPr>
          <p:cNvPr id="5131" name="图片 2"/>
          <p:cNvPicPr>
            <a:picLocks noChangeAspect="1"/>
          </p:cNvPicPr>
          <p:nvPr/>
        </p:nvPicPr>
        <p:blipFill>
          <a:blip r:embed="rId7"/>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8"/>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2" cstate="screen"/>
          <a:srcRect/>
          <a:stretch>
            <a:fillRect/>
          </a:stretch>
        </p:blipFill>
        <p:spPr bwMode="auto">
          <a:xfrm>
            <a:off x="6768882"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2" cstate="screen"/>
          <a:srcRect/>
          <a:stretch>
            <a:fillRect/>
          </a:stretch>
        </p:blipFill>
        <p:spPr bwMode="auto">
          <a:xfrm>
            <a:off x="5322059"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2" cstate="screen"/>
          <a:srcRect/>
          <a:stretch>
            <a:fillRect/>
          </a:stretch>
        </p:blipFill>
        <p:spPr bwMode="auto">
          <a:xfrm>
            <a:off x="2502408"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2" cstate="screen"/>
          <a:srcRect/>
          <a:stretch>
            <a:fillRect/>
          </a:stretch>
        </p:blipFill>
        <p:spPr bwMode="auto">
          <a:xfrm>
            <a:off x="3917903"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1143000" y="1256404"/>
            <a:ext cx="6858000" cy="71060"/>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23" name="五边形 9"/>
          <p:cNvSpPr/>
          <p:nvPr/>
        </p:nvSpPr>
        <p:spPr>
          <a:xfrm rot="5400000">
            <a:off x="3224326" y="1806933"/>
            <a:ext cx="1307050" cy="716237"/>
          </a:xfrm>
          <a:prstGeom prst="rect">
            <a:avLst/>
          </a:prstGeom>
          <a:solidFill>
            <a:schemeClr val="accent5"/>
          </a:solidFill>
          <a:ln w="25400" cap="flat" cmpd="sng" algn="ctr">
            <a:noFill/>
            <a:prstDash val="solid"/>
          </a:ln>
          <a:effectLst/>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a:off x="3819747" y="1549126"/>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25" name="Picture 4"/>
          <p:cNvPicPr>
            <a:picLocks noChangeAspect="1" noChangeArrowheads="1"/>
          </p:cNvPicPr>
          <p:nvPr/>
        </p:nvPicPr>
        <p:blipFill rotWithShape="1">
          <a:blip r:embed="rId3" cstate="screen"/>
          <a:srcRect/>
          <a:stretch>
            <a:fillRect/>
          </a:stretch>
        </p:blipFill>
        <p:spPr bwMode="auto">
          <a:xfrm>
            <a:off x="3614065"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811154" y="1806933"/>
            <a:ext cx="1307638" cy="716237"/>
          </a:xfrm>
          <a:prstGeom prst="rect">
            <a:avLst/>
          </a:prstGeom>
          <a:solidFill>
            <a:schemeClr val="accent2"/>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27" name="椭圆 26"/>
          <p:cNvSpPr/>
          <p:nvPr/>
        </p:nvSpPr>
        <p:spPr>
          <a:xfrm>
            <a:off x="2404251" y="1549126"/>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28" name="Picture 4"/>
          <p:cNvPicPr>
            <a:picLocks noChangeAspect="1" noChangeArrowheads="1"/>
          </p:cNvPicPr>
          <p:nvPr/>
        </p:nvPicPr>
        <p:blipFill rotWithShape="1">
          <a:blip r:embed="rId3" cstate="screen"/>
          <a:srcRect/>
          <a:stretch>
            <a:fillRect/>
          </a:stretch>
        </p:blipFill>
        <p:spPr bwMode="auto">
          <a:xfrm>
            <a:off x="2198569"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049786" y="1806933"/>
            <a:ext cx="1307642" cy="716237"/>
          </a:xfrm>
          <a:prstGeom prst="rect">
            <a:avLst/>
          </a:prstGeom>
          <a:solidFill>
            <a:schemeClr val="accent3"/>
          </a:solidFill>
          <a:ln w="25400" cap="flat" cmpd="sng" algn="ctr">
            <a:noFill/>
            <a:prstDash val="solid"/>
          </a:ln>
          <a:effectLst/>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6670725" y="1549126"/>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32" name="Picture 4"/>
          <p:cNvPicPr>
            <a:picLocks noChangeAspect="1" noChangeArrowheads="1"/>
          </p:cNvPicPr>
          <p:nvPr/>
        </p:nvPicPr>
        <p:blipFill rotWithShape="1">
          <a:blip r:embed="rId3" cstate="screen"/>
          <a:srcRect/>
          <a:stretch>
            <a:fillRect/>
          </a:stretch>
        </p:blipFill>
        <p:spPr bwMode="auto">
          <a:xfrm>
            <a:off x="6465043"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636909" y="1806933"/>
            <a:ext cx="1307639" cy="716237"/>
          </a:xfrm>
          <a:prstGeom prst="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23903" y="1549126"/>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35" name="Picture 4"/>
          <p:cNvPicPr>
            <a:picLocks noChangeAspect="1" noChangeArrowheads="1"/>
          </p:cNvPicPr>
          <p:nvPr/>
        </p:nvPicPr>
        <p:blipFill rotWithShape="1">
          <a:blip r:embed="rId3" cstate="screen"/>
          <a:srcRect/>
          <a:stretch>
            <a:fillRect/>
          </a:stretch>
        </p:blipFill>
        <p:spPr bwMode="auto">
          <a:xfrm>
            <a:off x="5018221"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910172" y="2967506"/>
            <a:ext cx="1780049" cy="507518"/>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r>
              <a:rPr lang="zh-CN" altLang="en-US" sz="1800" dirty="0">
                <a:solidFill>
                  <a:srgbClr val="002060"/>
                </a:solidFill>
                <a:latin typeface="微软雅黑" panose="020B0503020204020204" pitchFamily="34" charset="-122"/>
                <a:ea typeface="微软雅黑" panose="020B0503020204020204" pitchFamily="34" charset="-122"/>
              </a:rPr>
              <a:t>添加关键文本</a:t>
            </a:r>
          </a:p>
        </p:txBody>
      </p:sp>
      <p:sp>
        <p:nvSpPr>
          <p:cNvPr id="40" name="TextBox 39"/>
          <p:cNvSpPr txBox="1"/>
          <p:nvPr/>
        </p:nvSpPr>
        <p:spPr>
          <a:xfrm>
            <a:off x="1910173" y="3368417"/>
            <a:ext cx="5535656" cy="1052283"/>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258696" y="1774258"/>
            <a:ext cx="415498" cy="861775"/>
          </a:xfrm>
          <a:prstGeom prst="rect">
            <a:avLst/>
          </a:prstGeom>
          <a:noFill/>
        </p:spPr>
        <p:txBody>
          <a:bodyPr vert="eaVert" wrap="none" rtlCol="0">
            <a:spAutoFit/>
          </a:bodyPr>
          <a:lstStyle/>
          <a:p>
            <a:pPr algn="ctr"/>
            <a:r>
              <a:rPr lang="zh-CN" altLang="en-US" sz="1500" b="1" dirty="0">
                <a:solidFill>
                  <a:schemeClr val="bg1"/>
                </a:solidFill>
                <a:latin typeface="+mn-ea"/>
                <a:ea typeface="+mn-ea"/>
              </a:rPr>
              <a:t>添加文本</a:t>
            </a:r>
          </a:p>
        </p:txBody>
      </p:sp>
      <p:sp>
        <p:nvSpPr>
          <p:cNvPr id="42" name="TextBox 41"/>
          <p:cNvSpPr txBox="1"/>
          <p:nvPr/>
        </p:nvSpPr>
        <p:spPr>
          <a:xfrm>
            <a:off x="3644057" y="1774258"/>
            <a:ext cx="415498" cy="861775"/>
          </a:xfrm>
          <a:prstGeom prst="rect">
            <a:avLst/>
          </a:prstGeom>
          <a:noFill/>
        </p:spPr>
        <p:txBody>
          <a:bodyPr vert="eaVert" wrap="none" rtlCol="0">
            <a:spAutoFit/>
          </a:bodyPr>
          <a:lstStyle/>
          <a:p>
            <a:pPr algn="ctr"/>
            <a:r>
              <a:rPr lang="zh-CN" altLang="en-US" sz="1500" b="1" dirty="0">
                <a:solidFill>
                  <a:schemeClr val="bg1"/>
                </a:solidFill>
                <a:latin typeface="+mn-ea"/>
                <a:ea typeface="+mn-ea"/>
              </a:rPr>
              <a:t>添加文本</a:t>
            </a:r>
          </a:p>
        </p:txBody>
      </p:sp>
      <p:sp>
        <p:nvSpPr>
          <p:cNvPr id="43" name="TextBox 42"/>
          <p:cNvSpPr txBox="1"/>
          <p:nvPr/>
        </p:nvSpPr>
        <p:spPr>
          <a:xfrm>
            <a:off x="5080870" y="1774258"/>
            <a:ext cx="415498" cy="861775"/>
          </a:xfrm>
          <a:prstGeom prst="rect">
            <a:avLst/>
          </a:prstGeom>
          <a:noFill/>
        </p:spPr>
        <p:txBody>
          <a:bodyPr vert="eaVert" wrap="none" rtlCol="0">
            <a:spAutoFit/>
          </a:bodyPr>
          <a:lstStyle/>
          <a:p>
            <a:pPr algn="ctr"/>
            <a:r>
              <a:rPr lang="zh-CN" altLang="en-US" sz="1500" b="1" dirty="0">
                <a:solidFill>
                  <a:schemeClr val="bg1"/>
                </a:solidFill>
                <a:latin typeface="+mn-ea"/>
                <a:ea typeface="+mn-ea"/>
              </a:rPr>
              <a:t>添加文本</a:t>
            </a:r>
          </a:p>
        </p:txBody>
      </p:sp>
      <p:sp>
        <p:nvSpPr>
          <p:cNvPr id="44" name="TextBox 43"/>
          <p:cNvSpPr txBox="1"/>
          <p:nvPr/>
        </p:nvSpPr>
        <p:spPr>
          <a:xfrm>
            <a:off x="6495036" y="1774258"/>
            <a:ext cx="415498" cy="861775"/>
          </a:xfrm>
          <a:prstGeom prst="rect">
            <a:avLst/>
          </a:prstGeom>
          <a:noFill/>
        </p:spPr>
        <p:txBody>
          <a:bodyPr vert="eaVert" wrap="none" rtlCol="0">
            <a:spAutoFit/>
          </a:bodyPr>
          <a:lstStyle/>
          <a:p>
            <a:pPr algn="ctr"/>
            <a:r>
              <a:rPr lang="zh-CN" altLang="en-US" sz="1500" b="1" dirty="0">
                <a:solidFill>
                  <a:schemeClr val="bg1"/>
                </a:solidFill>
                <a:latin typeface="+mn-ea"/>
                <a:ea typeface="+mn-ea"/>
              </a:rPr>
              <a:t>添加文本</a:t>
            </a:r>
          </a:p>
        </p:txBody>
      </p:sp>
      <p:sp>
        <p:nvSpPr>
          <p:cNvPr id="47" name="TextBox 46"/>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ppt_w*0.70"/>
                                          </p:val>
                                        </p:tav>
                                        <p:tav tm="100000">
                                          <p:val>
                                            <p:strVal val="#ppt_w"/>
                                          </p:val>
                                        </p:tav>
                                      </p:tavLst>
                                    </p:anim>
                                    <p:anim calcmode="lin" valueType="num">
                                      <p:cBhvr>
                                        <p:cTn id="8" dur="500" fill="hold"/>
                                        <p:tgtEl>
                                          <p:spTgt spid="47"/>
                                        </p:tgtEl>
                                        <p:attrNameLst>
                                          <p:attrName>ppt_h</p:attrName>
                                        </p:attrNameLst>
                                      </p:cBhvr>
                                      <p:tavLst>
                                        <p:tav tm="0">
                                          <p:val>
                                            <p:strVal val="#ppt_h"/>
                                          </p:val>
                                        </p:tav>
                                        <p:tav tm="100000">
                                          <p:val>
                                            <p:strVal val="#ppt_h"/>
                                          </p:val>
                                        </p:tav>
                                      </p:tavLst>
                                    </p:anim>
                                    <p:animEffect transition="in" filter="fade">
                                      <p:cBhvr>
                                        <p:cTn id="9" dur="500"/>
                                        <p:tgtEl>
                                          <p:spTgt spid="47"/>
                                        </p:tgtEl>
                                      </p:cBhvr>
                                    </p:animEffect>
                                  </p:childTnLst>
                                </p:cTn>
                              </p:par>
                            </p:childTnLst>
                          </p:cTn>
                        </p:par>
                        <p:par>
                          <p:cTn id="10" fill="hold">
                            <p:stCondLst>
                              <p:cond delay="1049"/>
                            </p:stCondLst>
                            <p:childTnLst>
                              <p:par>
                                <p:cTn id="11" presetID="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750" fill="hold"/>
                                        <p:tgtEl>
                                          <p:spTgt spid="22"/>
                                        </p:tgtEl>
                                        <p:attrNameLst>
                                          <p:attrName>ppt_x</p:attrName>
                                        </p:attrNameLst>
                                      </p:cBhvr>
                                      <p:tavLst>
                                        <p:tav tm="0">
                                          <p:val>
                                            <p:strVal val="0-#ppt_w/2"/>
                                          </p:val>
                                        </p:tav>
                                        <p:tav tm="100000">
                                          <p:val>
                                            <p:strVal val="#ppt_x"/>
                                          </p:val>
                                        </p:tav>
                                      </p:tavLst>
                                    </p:anim>
                                    <p:anim calcmode="lin" valueType="num">
                                      <p:cBhvr additive="base">
                                        <p:cTn id="14" dur="75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2049"/>
                            </p:stCondLst>
                            <p:childTnLst>
                              <p:par>
                                <p:cTn id="16" presetID="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0-#ppt_w/2"/>
                                          </p:val>
                                        </p:tav>
                                        <p:tav tm="100000">
                                          <p:val>
                                            <p:strVal val="#ppt_x"/>
                                          </p:val>
                                        </p:tav>
                                      </p:tavLst>
                                    </p:anim>
                                    <p:anim calcmode="lin" valueType="num">
                                      <p:cBhvr additive="base">
                                        <p:cTn id="19" dur="75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0-#ppt_w/2"/>
                                          </p:val>
                                        </p:tav>
                                        <p:tav tm="100000">
                                          <p:val>
                                            <p:strVal val="#ppt_x"/>
                                          </p:val>
                                        </p:tav>
                                      </p:tavLst>
                                    </p:anim>
                                    <p:anim calcmode="lin" valueType="num">
                                      <p:cBhvr additive="base">
                                        <p:cTn id="23" dur="75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750" fill="hold"/>
                                        <p:tgtEl>
                                          <p:spTgt spid="25"/>
                                        </p:tgtEl>
                                        <p:attrNameLst>
                                          <p:attrName>ppt_x</p:attrName>
                                        </p:attrNameLst>
                                      </p:cBhvr>
                                      <p:tavLst>
                                        <p:tav tm="0">
                                          <p:val>
                                            <p:strVal val="0-#ppt_w/2"/>
                                          </p:val>
                                        </p:tav>
                                        <p:tav tm="100000">
                                          <p:val>
                                            <p:strVal val="#ppt_x"/>
                                          </p:val>
                                        </p:tav>
                                      </p:tavLst>
                                    </p:anim>
                                    <p:anim calcmode="lin" valueType="num">
                                      <p:cBhvr additive="base">
                                        <p:cTn id="27" dur="750" fill="hold"/>
                                        <p:tgtEl>
                                          <p:spTgt spid="2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750" fill="hold"/>
                                        <p:tgtEl>
                                          <p:spTgt spid="21"/>
                                        </p:tgtEl>
                                        <p:attrNameLst>
                                          <p:attrName>ppt_x</p:attrName>
                                        </p:attrNameLst>
                                      </p:cBhvr>
                                      <p:tavLst>
                                        <p:tav tm="0">
                                          <p:val>
                                            <p:strVal val="0-#ppt_w/2"/>
                                          </p:val>
                                        </p:tav>
                                        <p:tav tm="100000">
                                          <p:val>
                                            <p:strVal val="#ppt_x"/>
                                          </p:val>
                                        </p:tav>
                                      </p:tavLst>
                                    </p:anim>
                                    <p:anim calcmode="lin" valueType="num">
                                      <p:cBhvr additive="base">
                                        <p:cTn id="31" dur="75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750" fill="hold"/>
                                        <p:tgtEl>
                                          <p:spTgt spid="35"/>
                                        </p:tgtEl>
                                        <p:attrNameLst>
                                          <p:attrName>ppt_x</p:attrName>
                                        </p:attrNameLst>
                                      </p:cBhvr>
                                      <p:tavLst>
                                        <p:tav tm="0">
                                          <p:val>
                                            <p:strVal val="0-#ppt_w/2"/>
                                          </p:val>
                                        </p:tav>
                                        <p:tav tm="100000">
                                          <p:val>
                                            <p:strVal val="#ppt_x"/>
                                          </p:val>
                                        </p:tav>
                                      </p:tavLst>
                                    </p:anim>
                                    <p:anim calcmode="lin" valueType="num">
                                      <p:cBhvr additive="base">
                                        <p:cTn id="35" dur="75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0-#ppt_w/2"/>
                                          </p:val>
                                        </p:tav>
                                        <p:tav tm="100000">
                                          <p:val>
                                            <p:strVal val="#ppt_x"/>
                                          </p:val>
                                        </p:tav>
                                      </p:tavLst>
                                    </p:anim>
                                    <p:anim calcmode="lin" valueType="num">
                                      <p:cBhvr additive="base">
                                        <p:cTn id="39" dur="750" fill="hold"/>
                                        <p:tgtEl>
                                          <p:spTgt spid="1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0-#ppt_w/2"/>
                                          </p:val>
                                        </p:tav>
                                        <p:tav tm="100000">
                                          <p:val>
                                            <p:strVal val="#ppt_x"/>
                                          </p:val>
                                        </p:tav>
                                      </p:tavLst>
                                    </p:anim>
                                    <p:anim calcmode="lin" valueType="num">
                                      <p:cBhvr additive="base">
                                        <p:cTn id="43" dur="750" fill="hold"/>
                                        <p:tgtEl>
                                          <p:spTgt spid="3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750" fill="hold"/>
                                        <p:tgtEl>
                                          <p:spTgt spid="18"/>
                                        </p:tgtEl>
                                        <p:attrNameLst>
                                          <p:attrName>ppt_x</p:attrName>
                                        </p:attrNameLst>
                                      </p:cBhvr>
                                      <p:tavLst>
                                        <p:tav tm="0">
                                          <p:val>
                                            <p:strVal val="0-#ppt_w/2"/>
                                          </p:val>
                                        </p:tav>
                                        <p:tav tm="100000">
                                          <p:val>
                                            <p:strVal val="#ppt_x"/>
                                          </p:val>
                                        </p:tav>
                                      </p:tavLst>
                                    </p:anim>
                                    <p:anim calcmode="lin" valueType="num">
                                      <p:cBhvr additive="base">
                                        <p:cTn id="47" dur="75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3049"/>
                            </p:stCondLst>
                            <p:childTnLst>
                              <p:par>
                                <p:cTn id="49" presetID="2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edge">
                                      <p:cBhvr>
                                        <p:cTn id="51" dur="1000"/>
                                        <p:tgtEl>
                                          <p:spTgt spid="26"/>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edge">
                                      <p:cBhvr>
                                        <p:cTn id="54" dur="1000"/>
                                        <p:tgtEl>
                                          <p:spTgt spid="23"/>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edge">
                                      <p:cBhvr>
                                        <p:cTn id="57" dur="1000"/>
                                        <p:tgtEl>
                                          <p:spTgt spid="33"/>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edge">
                                      <p:cBhvr>
                                        <p:cTn id="60" dur="1000"/>
                                        <p:tgtEl>
                                          <p:spTgt spid="30"/>
                                        </p:tgtEl>
                                      </p:cBhvr>
                                    </p:animEffect>
                                  </p:childTnLst>
                                </p:cTn>
                              </p:par>
                            </p:childTnLst>
                          </p:cTn>
                        </p:par>
                        <p:par>
                          <p:cTn id="61" fill="hold">
                            <p:stCondLst>
                              <p:cond delay="4049"/>
                            </p:stCondLst>
                            <p:childTnLst>
                              <p:par>
                                <p:cTn id="62" presetID="47"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childTnLst>
                          </p:cTn>
                        </p:par>
                        <p:par>
                          <p:cTn id="67" fill="hold">
                            <p:stCondLst>
                              <p:cond delay="4549"/>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40"/>
                                        </p:tgtEl>
                                        <p:attrNameLst>
                                          <p:attrName>style.visibility</p:attrName>
                                        </p:attrNameLst>
                                      </p:cBhvr>
                                      <p:to>
                                        <p:strVal val="visible"/>
                                      </p:to>
                                    </p:set>
                                    <p:anim by="(-#ppt_w*2)" calcmode="lin" valueType="num">
                                      <p:cBhvr rctx="PPT">
                                        <p:cTn id="70" dur="150" autoRev="1" fill="hold">
                                          <p:stCondLst>
                                            <p:cond delay="0"/>
                                          </p:stCondLst>
                                        </p:cTn>
                                        <p:tgtEl>
                                          <p:spTgt spid="40"/>
                                        </p:tgtEl>
                                        <p:attrNameLst>
                                          <p:attrName>ppt_w</p:attrName>
                                        </p:attrNameLst>
                                      </p:cBhvr>
                                    </p:anim>
                                    <p:anim by="(#ppt_w*0.50)" calcmode="lin" valueType="num">
                                      <p:cBhvr>
                                        <p:cTn id="71" dur="150" decel="50000" autoRev="1" fill="hold">
                                          <p:stCondLst>
                                            <p:cond delay="0"/>
                                          </p:stCondLst>
                                        </p:cTn>
                                        <p:tgtEl>
                                          <p:spTgt spid="40"/>
                                        </p:tgtEl>
                                        <p:attrNameLst>
                                          <p:attrName>ppt_x</p:attrName>
                                        </p:attrNameLst>
                                      </p:cBhvr>
                                    </p:anim>
                                    <p:anim from="(-#ppt_h/2)" to="(#ppt_y)" calcmode="lin" valueType="num">
                                      <p:cBhvr>
                                        <p:cTn id="72" dur="300" fill="hold">
                                          <p:stCondLst>
                                            <p:cond delay="0"/>
                                          </p:stCondLst>
                                        </p:cTn>
                                        <p:tgtEl>
                                          <p:spTgt spid="40"/>
                                        </p:tgtEl>
                                        <p:attrNameLst>
                                          <p:attrName>ppt_y</p:attrName>
                                        </p:attrNameLst>
                                      </p:cBhvr>
                                    </p:anim>
                                    <p:animRot by="21600000">
                                      <p:cBhvr>
                                        <p:cTn id="73" dur="300"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29113" y="1788783"/>
            <a:ext cx="1596395" cy="2578577"/>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kern="0">
                <a:solidFill>
                  <a:prstClr val="white"/>
                </a:solidFill>
                <a:latin typeface="PT Sans"/>
              </a:endParaRPr>
            </a:p>
          </p:txBody>
        </p:sp>
        <p:pic>
          <p:nvPicPr>
            <p:cNvPr id="18" name="图片 17"/>
            <p:cNvPicPr>
              <a:picLocks noChangeAspect="1"/>
            </p:cNvPicPr>
            <p:nvPr/>
          </p:nvPicPr>
          <p:blipFill>
            <a:blip r:embed="rId2" cstate="screen"/>
            <a:stretch>
              <a:fillRect/>
            </a:stretch>
          </p:blipFill>
          <p:spPr>
            <a:xfrm>
              <a:off x="1236832" y="5283649"/>
              <a:ext cx="560833" cy="539497"/>
            </a:xfrm>
            <a:prstGeom prst="rect">
              <a:avLst/>
            </a:prstGeom>
          </p:spPr>
        </p:pic>
      </p:grpSp>
      <p:grpSp>
        <p:nvGrpSpPr>
          <p:cNvPr id="19" name="组合 18"/>
          <p:cNvGrpSpPr/>
          <p:nvPr/>
        </p:nvGrpSpPr>
        <p:grpSpPr>
          <a:xfrm>
            <a:off x="3778199" y="1788784"/>
            <a:ext cx="1589118" cy="2557313"/>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a:endParaRPr lang="en-US" kern="0">
                <a:solidFill>
                  <a:prstClr val="white"/>
                </a:solidFill>
                <a:latin typeface="PT Sans"/>
              </a:endParaRPr>
            </a:p>
          </p:txBody>
        </p:sp>
        <p:pic>
          <p:nvPicPr>
            <p:cNvPr id="21" name="图片 20"/>
            <p:cNvPicPr>
              <a:picLocks noChangeAspect="1"/>
            </p:cNvPicPr>
            <p:nvPr/>
          </p:nvPicPr>
          <p:blipFill>
            <a:blip r:embed="rId2" cstate="screen"/>
            <a:stretch>
              <a:fillRect/>
            </a:stretch>
          </p:blipFill>
          <p:spPr>
            <a:xfrm>
              <a:off x="3644224" y="5255298"/>
              <a:ext cx="560833" cy="539497"/>
            </a:xfrm>
            <a:prstGeom prst="rect">
              <a:avLst/>
            </a:prstGeom>
          </p:spPr>
        </p:pic>
      </p:grpSp>
      <p:grpSp>
        <p:nvGrpSpPr>
          <p:cNvPr id="22" name="组合 21"/>
          <p:cNvGrpSpPr/>
          <p:nvPr/>
        </p:nvGrpSpPr>
        <p:grpSpPr>
          <a:xfrm>
            <a:off x="5652968" y="1788783"/>
            <a:ext cx="1556157" cy="2579084"/>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chemeClr val="accent3"/>
              </a:solidFill>
              <a:prstDash val="sysDot"/>
            </a:ln>
            <a:effectLst/>
          </p:spPr>
          <p:txBody>
            <a:bodyPr rtlCol="0" anchor="ctr"/>
            <a:lstStyle/>
            <a:p>
              <a:pPr algn="ctr"/>
              <a:endParaRPr lang="en-US" kern="0">
                <a:solidFill>
                  <a:prstClr val="white"/>
                </a:solidFill>
                <a:latin typeface="PT Sans"/>
              </a:endParaRPr>
            </a:p>
          </p:txBody>
        </p:sp>
        <p:pic>
          <p:nvPicPr>
            <p:cNvPr id="24" name="图片 23"/>
            <p:cNvPicPr>
              <a:picLocks noChangeAspect="1"/>
            </p:cNvPicPr>
            <p:nvPr/>
          </p:nvPicPr>
          <p:blipFill>
            <a:blip r:embed="rId2" cstate="screen"/>
            <a:stretch>
              <a:fillRect/>
            </a:stretch>
          </p:blipFill>
          <p:spPr>
            <a:xfrm>
              <a:off x="6085861" y="5284325"/>
              <a:ext cx="560833" cy="539497"/>
            </a:xfrm>
            <a:prstGeom prst="rect">
              <a:avLst/>
            </a:prstGeom>
          </p:spPr>
        </p:pic>
      </p:grpSp>
      <p:sp>
        <p:nvSpPr>
          <p:cNvPr id="25" name="矩形 24"/>
          <p:cNvSpPr/>
          <p:nvPr/>
        </p:nvSpPr>
        <p:spPr>
          <a:xfrm>
            <a:off x="2157167" y="2699723"/>
            <a:ext cx="1368342" cy="1421928"/>
          </a:xfrm>
          <a:prstGeom prst="rect">
            <a:avLst/>
          </a:prstGeom>
        </p:spPr>
        <p:txBody>
          <a:bodyPr wrap="square">
            <a:spAutoFit/>
          </a:bodyPr>
          <a:lstStyle/>
          <a:p>
            <a:pPr algn="ctr">
              <a:lnSpc>
                <a:spcPct val="120000"/>
              </a:lnSpc>
            </a:pPr>
            <a:r>
              <a:rPr lang="zh-CN" altLang="en-US" sz="1200" dirty="0">
                <a:solidFill>
                  <a:srgbClr val="002060"/>
                </a:solidFill>
              </a:rPr>
              <a:t>保留文字的格式和动画效果不变，请不要删除文本框，直接把文本框中的文字替换即可。</a:t>
            </a:r>
          </a:p>
        </p:txBody>
      </p:sp>
      <p:sp>
        <p:nvSpPr>
          <p:cNvPr id="26" name="矩形 25"/>
          <p:cNvSpPr/>
          <p:nvPr/>
        </p:nvSpPr>
        <p:spPr>
          <a:xfrm>
            <a:off x="3988512" y="2878934"/>
            <a:ext cx="1378805" cy="757130"/>
          </a:xfrm>
          <a:prstGeom prst="rect">
            <a:avLst/>
          </a:prstGeom>
        </p:spPr>
        <p:txBody>
          <a:bodyPr wrap="square">
            <a:spAutoFit/>
          </a:bodyPr>
          <a:lstStyle/>
          <a:p>
            <a:pPr lvl="0" algn="ctr">
              <a:lnSpc>
                <a:spcPct val="120000"/>
              </a:lnSpc>
            </a:pPr>
            <a:r>
              <a:rPr lang="zh-CN" altLang="en-US" sz="1200" dirty="0">
                <a:solidFill>
                  <a:srgbClr val="002060"/>
                </a:solidFill>
              </a:rPr>
              <a:t>方法</a:t>
            </a:r>
            <a:r>
              <a:rPr lang="en-US" altLang="zh-CN" sz="1200" dirty="0">
                <a:solidFill>
                  <a:srgbClr val="002060"/>
                </a:solidFill>
              </a:rPr>
              <a:t>1</a:t>
            </a:r>
            <a:r>
              <a:rPr lang="zh-CN" altLang="en-US" sz="1200" dirty="0">
                <a:solidFill>
                  <a:srgbClr val="002060"/>
                </a:solidFill>
              </a:rPr>
              <a:t>：删除掉框内文字，重新输入。</a:t>
            </a:r>
          </a:p>
        </p:txBody>
      </p:sp>
      <p:sp>
        <p:nvSpPr>
          <p:cNvPr id="27" name="矩形 26"/>
          <p:cNvSpPr/>
          <p:nvPr/>
        </p:nvSpPr>
        <p:spPr>
          <a:xfrm>
            <a:off x="5817703" y="2598348"/>
            <a:ext cx="1391423" cy="1643527"/>
          </a:xfrm>
          <a:prstGeom prst="rect">
            <a:avLst/>
          </a:prstGeom>
        </p:spPr>
        <p:txBody>
          <a:bodyPr wrap="square">
            <a:spAutoFit/>
          </a:bodyPr>
          <a:lstStyle/>
          <a:p>
            <a:pPr algn="ctr">
              <a:lnSpc>
                <a:spcPct val="120000"/>
              </a:lnSpc>
            </a:pPr>
            <a:r>
              <a:rPr lang="zh-CN" altLang="en-US" sz="1200" dirty="0">
                <a:solidFill>
                  <a:srgbClr val="002060"/>
                </a:solidFill>
              </a:rPr>
              <a:t>方法</a:t>
            </a:r>
            <a:r>
              <a:rPr lang="en-US" altLang="zh-CN" sz="1200" dirty="0">
                <a:solidFill>
                  <a:srgbClr val="002060"/>
                </a:solidFill>
              </a:rPr>
              <a:t>2</a:t>
            </a:r>
            <a:r>
              <a:rPr lang="zh-CN" altLang="en-US" sz="1200" dirty="0">
                <a:solidFill>
                  <a:srgbClr val="002060"/>
                </a:solidFill>
              </a:rPr>
              <a:t>：复制文字→单击目标文本框→选中框内文字→右击→在右键菜单选择粘贴的方式：“只保留文本”。</a:t>
            </a:r>
          </a:p>
        </p:txBody>
      </p:sp>
      <p:grpSp>
        <p:nvGrpSpPr>
          <p:cNvPr id="28" name="组合 27"/>
          <p:cNvGrpSpPr/>
          <p:nvPr/>
        </p:nvGrpSpPr>
        <p:grpSpPr>
          <a:xfrm>
            <a:off x="2349738" y="1275606"/>
            <a:ext cx="981431" cy="976203"/>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mn-ea"/>
                  <a:ea typeface="+mn-ea"/>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mn-ea"/>
                  <a:ea typeface="+mn-ea"/>
                </a:endParaRPr>
              </a:p>
            </p:txBody>
          </p:sp>
        </p:grpSp>
        <p:sp>
          <p:nvSpPr>
            <p:cNvPr id="30" name="矩形 29"/>
            <p:cNvSpPr/>
            <p:nvPr/>
          </p:nvSpPr>
          <p:spPr>
            <a:xfrm>
              <a:off x="2022242" y="1936111"/>
              <a:ext cx="861776" cy="861775"/>
            </a:xfrm>
            <a:prstGeom prst="rect">
              <a:avLst/>
            </a:prstGeom>
          </p:spPr>
          <p:txBody>
            <a:bodyPr wrap="none">
              <a:spAutoFit/>
            </a:bodyPr>
            <a:lstStyle/>
            <a:p>
              <a:pPr algn="ctr"/>
              <a:r>
                <a:rPr lang="zh-CN" altLang="en-US" dirty="0">
                  <a:solidFill>
                    <a:schemeClr val="bg1"/>
                  </a:solidFill>
                  <a:latin typeface="+mn-ea"/>
                  <a:ea typeface="+mn-ea"/>
                </a:rPr>
                <a:t>关键</a:t>
              </a:r>
              <a:endParaRPr lang="en-US" altLang="zh-CN" dirty="0">
                <a:solidFill>
                  <a:schemeClr val="bg1"/>
                </a:solidFill>
                <a:latin typeface="+mn-ea"/>
                <a:ea typeface="+mn-ea"/>
              </a:endParaRPr>
            </a:p>
            <a:p>
              <a:pPr algn="ctr"/>
              <a:r>
                <a:rPr lang="zh-CN" altLang="en-US" dirty="0">
                  <a:solidFill>
                    <a:schemeClr val="bg1"/>
                  </a:solidFill>
                  <a:latin typeface="+mn-ea"/>
                  <a:ea typeface="+mn-ea"/>
                </a:rPr>
                <a:t>文本</a:t>
              </a:r>
            </a:p>
          </p:txBody>
        </p:sp>
      </p:grpSp>
      <p:grpSp>
        <p:nvGrpSpPr>
          <p:cNvPr id="33" name="组合 32"/>
          <p:cNvGrpSpPr/>
          <p:nvPr/>
        </p:nvGrpSpPr>
        <p:grpSpPr>
          <a:xfrm>
            <a:off x="4191547" y="1275606"/>
            <a:ext cx="981431"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mn-ea"/>
                  <a:ea typeface="+mn-ea"/>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mn-ea"/>
                  <a:ea typeface="+mn-ea"/>
                </a:endParaRPr>
              </a:p>
            </p:txBody>
          </p:sp>
        </p:grpSp>
        <p:sp>
          <p:nvSpPr>
            <p:cNvPr id="35" name="矩形 34"/>
            <p:cNvSpPr/>
            <p:nvPr/>
          </p:nvSpPr>
          <p:spPr>
            <a:xfrm>
              <a:off x="4412955" y="1936111"/>
              <a:ext cx="861776" cy="861775"/>
            </a:xfrm>
            <a:prstGeom prst="rect">
              <a:avLst/>
            </a:prstGeom>
          </p:spPr>
          <p:txBody>
            <a:bodyPr wrap="none">
              <a:spAutoFit/>
            </a:bodyPr>
            <a:lstStyle/>
            <a:p>
              <a:pPr algn="ctr"/>
              <a:r>
                <a:rPr lang="zh-CN" altLang="en-US" dirty="0">
                  <a:solidFill>
                    <a:schemeClr val="bg1"/>
                  </a:solidFill>
                  <a:latin typeface="+mn-ea"/>
                  <a:ea typeface="+mn-ea"/>
                </a:rPr>
                <a:t>关键</a:t>
              </a:r>
              <a:endParaRPr lang="en-US" altLang="zh-CN" dirty="0">
                <a:solidFill>
                  <a:schemeClr val="bg1"/>
                </a:solidFill>
                <a:latin typeface="+mn-ea"/>
                <a:ea typeface="+mn-ea"/>
              </a:endParaRPr>
            </a:p>
            <a:p>
              <a:pPr algn="ctr"/>
              <a:r>
                <a:rPr lang="zh-CN" altLang="en-US" dirty="0">
                  <a:solidFill>
                    <a:schemeClr val="bg1"/>
                  </a:solidFill>
                  <a:latin typeface="+mn-ea"/>
                  <a:ea typeface="+mn-ea"/>
                </a:rPr>
                <a:t>文本</a:t>
              </a:r>
            </a:p>
          </p:txBody>
        </p:sp>
      </p:grpSp>
      <p:grpSp>
        <p:nvGrpSpPr>
          <p:cNvPr id="38" name="组合 37"/>
          <p:cNvGrpSpPr/>
          <p:nvPr/>
        </p:nvGrpSpPr>
        <p:grpSpPr>
          <a:xfrm>
            <a:off x="6033356" y="1275606"/>
            <a:ext cx="981431"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3"/>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mn-ea"/>
                  <a:ea typeface="+mn-ea"/>
                </a:endParaRPr>
              </a:p>
            </p:txBody>
          </p:sp>
          <p:sp>
            <p:nvSpPr>
              <p:cNvPr id="42" name="Oval 15"/>
              <p:cNvSpPr>
                <a:spLocks noChangeArrowheads="1"/>
              </p:cNvSpPr>
              <p:nvPr/>
            </p:nvSpPr>
            <p:spPr bwMode="auto">
              <a:xfrm>
                <a:off x="1874561" y="1872501"/>
                <a:ext cx="1154786" cy="1148634"/>
              </a:xfrm>
              <a:prstGeom prst="ellipse">
                <a:avLst/>
              </a:prstGeom>
              <a:solidFill>
                <a:schemeClr val="accent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mn-ea"/>
                  <a:ea typeface="+mn-ea"/>
                </a:endParaRPr>
              </a:p>
            </p:txBody>
          </p:sp>
        </p:grpSp>
        <p:sp>
          <p:nvSpPr>
            <p:cNvPr id="40" name="矩形 39"/>
            <p:cNvSpPr/>
            <p:nvPr/>
          </p:nvSpPr>
          <p:spPr>
            <a:xfrm>
              <a:off x="6802233" y="1936111"/>
              <a:ext cx="861776" cy="861775"/>
            </a:xfrm>
            <a:prstGeom prst="rect">
              <a:avLst/>
            </a:prstGeom>
          </p:spPr>
          <p:txBody>
            <a:bodyPr wrap="none">
              <a:spAutoFit/>
            </a:bodyPr>
            <a:lstStyle/>
            <a:p>
              <a:pPr algn="ctr"/>
              <a:r>
                <a:rPr lang="zh-CN" altLang="en-US" dirty="0">
                  <a:solidFill>
                    <a:schemeClr val="bg1"/>
                  </a:solidFill>
                  <a:latin typeface="+mn-ea"/>
                  <a:ea typeface="+mn-ea"/>
                </a:rPr>
                <a:t>关键</a:t>
              </a:r>
              <a:endParaRPr lang="en-US" altLang="zh-CN" dirty="0">
                <a:solidFill>
                  <a:schemeClr val="bg1"/>
                </a:solidFill>
                <a:latin typeface="+mn-ea"/>
                <a:ea typeface="+mn-ea"/>
              </a:endParaRPr>
            </a:p>
            <a:p>
              <a:pPr algn="ctr"/>
              <a:r>
                <a:rPr lang="zh-CN" altLang="en-US" dirty="0">
                  <a:solidFill>
                    <a:schemeClr val="bg1"/>
                  </a:solidFill>
                  <a:latin typeface="+mn-ea"/>
                  <a:ea typeface="+mn-ea"/>
                </a:rPr>
                <a:t>文本</a:t>
              </a:r>
            </a:p>
          </p:txBody>
        </p:sp>
      </p:grpSp>
      <p:sp>
        <p:nvSpPr>
          <p:cNvPr id="43" name="TextBox 42"/>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par>
                          <p:cTn id="10" fill="hold">
                            <p:stCondLst>
                              <p:cond delay="1049"/>
                            </p:stCondLst>
                            <p:childTnLst>
                              <p:par>
                                <p:cTn id="11" presetID="23" presetClass="entr" presetSubtype="3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6*min(max(#ppt_w*#ppt_h,.3),1)-7.4)/-.7*#ppt_w"/>
                                          </p:val>
                                        </p:tav>
                                        <p:tav tm="100000">
                                          <p:val>
                                            <p:strVal val="#ppt_w"/>
                                          </p:val>
                                        </p:tav>
                                      </p:tavLst>
                                    </p:anim>
                                    <p:anim calcmode="lin" valueType="num">
                                      <p:cBhvr>
                                        <p:cTn id="20" dur="500" fill="hold"/>
                                        <p:tgtEl>
                                          <p:spTgt spid="33"/>
                                        </p:tgtEl>
                                        <p:attrNameLst>
                                          <p:attrName>ppt_h</p:attrName>
                                        </p:attrNameLst>
                                      </p:cBhvr>
                                      <p:tavLst>
                                        <p:tav tm="0">
                                          <p:val>
                                            <p:strVal val="(6*min(max(#ppt_w*#ppt_h,.3),1)-7.4)/-.7*#ppt_h"/>
                                          </p:val>
                                        </p:tav>
                                        <p:tav tm="100000">
                                          <p:val>
                                            <p:strVal val="#ppt_h"/>
                                          </p:val>
                                        </p:tav>
                                      </p:tavLst>
                                    </p:anim>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strVal val="(6*min(max(#ppt_w*#ppt_h,.3),1)-7.4)/-.7*#ppt_w"/>
                                          </p:val>
                                        </p:tav>
                                        <p:tav tm="100000">
                                          <p:val>
                                            <p:strVal val="#ppt_w"/>
                                          </p:val>
                                        </p:tav>
                                      </p:tavLst>
                                    </p:anim>
                                    <p:anim calcmode="lin" valueType="num">
                                      <p:cBhvr>
                                        <p:cTn id="26" dur="500" fill="hold"/>
                                        <p:tgtEl>
                                          <p:spTgt spid="38"/>
                                        </p:tgtEl>
                                        <p:attrNameLst>
                                          <p:attrName>ppt_h</p:attrName>
                                        </p:attrNameLst>
                                      </p:cBhvr>
                                      <p:tavLst>
                                        <p:tav tm="0">
                                          <p:val>
                                            <p:strVal val="(6*min(max(#ppt_w*#ppt_h,.3),1)-7.4)/-.7*#ppt_h"/>
                                          </p:val>
                                        </p:tav>
                                        <p:tav tm="100000">
                                          <p:val>
                                            <p:strVal val="#ppt_h"/>
                                          </p:val>
                                        </p:tav>
                                      </p:tavLst>
                                    </p:anim>
                                    <p:anim calcmode="lin" valueType="num">
                                      <p:cBhvr>
                                        <p:cTn id="27" dur="500" fill="hold"/>
                                        <p:tgtEl>
                                          <p:spTgt spid="38"/>
                                        </p:tgtEl>
                                        <p:attrNameLst>
                                          <p:attrName>ppt_x</p:attrName>
                                        </p:attrNameLst>
                                      </p:cBhvr>
                                      <p:tavLst>
                                        <p:tav tm="0">
                                          <p:val>
                                            <p:fltVal val="0.5"/>
                                          </p:val>
                                        </p:tav>
                                        <p:tav tm="100000">
                                          <p:val>
                                            <p:strVal val="#ppt_x"/>
                                          </p:val>
                                        </p:tav>
                                      </p:tavLst>
                                    </p:anim>
                                    <p:anim calcmode="lin" valueType="num">
                                      <p:cBhvr>
                                        <p:cTn id="28"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1549"/>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549"/>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876257" y="1965193"/>
            <a:ext cx="1646382"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 name="组合 33"/>
          <p:cNvGrpSpPr/>
          <p:nvPr/>
        </p:nvGrpSpPr>
        <p:grpSpPr>
          <a:xfrm>
            <a:off x="3952514" y="1471592"/>
            <a:ext cx="962774" cy="1451556"/>
            <a:chOff x="3700762" y="1962123"/>
            <a:chExt cx="1283698" cy="1935407"/>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68580" tIns="34290" rIns="68580" bIns="34290" numCol="1" anchor="t" anchorCtr="0" compatLnSpc="1"/>
            <a:lstStyle/>
            <a:p>
              <a:endParaRPr lang="en-US">
                <a:latin typeface="+mn-ea"/>
                <a:ea typeface="+mn-ea"/>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endParaRPr lang="en-US">
                <a:latin typeface="+mn-ea"/>
              </a:endParaRPr>
            </a:p>
          </p:txBody>
        </p:sp>
        <p:sp>
          <p:nvSpPr>
            <p:cNvPr id="37" name="TextBox 44"/>
            <p:cNvSpPr txBox="1">
              <a:spLocks noChangeArrowheads="1"/>
            </p:cNvSpPr>
            <p:nvPr/>
          </p:nvSpPr>
          <p:spPr bwMode="auto">
            <a:xfrm>
              <a:off x="3988527" y="2297092"/>
              <a:ext cx="708168" cy="1600438"/>
            </a:xfrm>
            <a:prstGeom prst="rect">
              <a:avLst/>
            </a:prstGeom>
            <a:noFill/>
            <a:ln w="9525">
              <a:noFill/>
              <a:miter lim="800000"/>
            </a:ln>
            <a:effectLst/>
          </p:spPr>
          <p:txBody>
            <a:bodyPr wrap="square">
              <a:spAutoFit/>
            </a:bodyPr>
            <a:lstStyle/>
            <a:p>
              <a:pPr algn="ctr"/>
              <a:r>
                <a:rPr lang="zh-CN" altLang="en-US" b="1" dirty="0" smtClean="0">
                  <a:solidFill>
                    <a:schemeClr val="bg1"/>
                  </a:solidFill>
                  <a:latin typeface="+mn-ea"/>
                  <a:ea typeface="+mn-ea"/>
                  <a:cs typeface="Arial" panose="020B0604020202020204" pitchFamily="34" charset="0"/>
                </a:rPr>
                <a:t>添加</a:t>
              </a:r>
              <a:endParaRPr lang="en-US" altLang="zh-CN" b="1" dirty="0" smtClean="0">
                <a:solidFill>
                  <a:schemeClr val="bg1"/>
                </a:solidFill>
                <a:latin typeface="+mn-ea"/>
                <a:ea typeface="+mn-ea"/>
                <a:cs typeface="Arial" panose="020B0604020202020204" pitchFamily="34" charset="0"/>
              </a:endParaRPr>
            </a:p>
            <a:p>
              <a:pPr algn="ctr"/>
              <a:r>
                <a:rPr lang="zh-CN" altLang="en-US" b="1" dirty="0" smtClean="0">
                  <a:solidFill>
                    <a:schemeClr val="bg1"/>
                  </a:solidFill>
                  <a:latin typeface="+mn-ea"/>
                  <a:ea typeface="+mn-ea"/>
                  <a:cs typeface="Arial" panose="020B0604020202020204" pitchFamily="34" charset="0"/>
                </a:rPr>
                <a:t>文本</a:t>
              </a:r>
              <a:endParaRPr lang="en-US" b="1" dirty="0">
                <a:solidFill>
                  <a:schemeClr val="bg1"/>
                </a:solidFill>
                <a:latin typeface="+mn-ea"/>
                <a:ea typeface="+mn-ea"/>
                <a:cs typeface="Arial" panose="020B0604020202020204" pitchFamily="34" charset="0"/>
              </a:endParaRPr>
            </a:p>
          </p:txBody>
        </p:sp>
      </p:grpSp>
      <p:sp>
        <p:nvSpPr>
          <p:cNvPr id="38" name="Прямоугольник 121"/>
          <p:cNvSpPr/>
          <p:nvPr/>
        </p:nvSpPr>
        <p:spPr>
          <a:xfrm>
            <a:off x="1559541" y="1722819"/>
            <a:ext cx="2020288" cy="2529923"/>
          </a:xfrm>
          <a:prstGeom prst="rect">
            <a:avLst/>
          </a:prstGeom>
        </p:spPr>
        <p:txBody>
          <a:bodyPr wrap="square">
            <a:spAutoFit/>
          </a:bodyPr>
          <a:lstStyle/>
          <a:p>
            <a:pPr>
              <a:lnSpc>
                <a:spcPct val="120000"/>
              </a:lnSpc>
            </a:pPr>
            <a:r>
              <a:rPr lang="zh-CN" altLang="en-US"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p>
          <a:p>
            <a:pPr>
              <a:lnSpc>
                <a:spcPct val="120000"/>
              </a:lnSpc>
            </a:pPr>
            <a:r>
              <a:rPr lang="zh-CN" altLang="en-US"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：删除掉框内文字，重新输入。</a:t>
            </a:r>
          </a:p>
          <a:p>
            <a:pPr>
              <a:lnSpc>
                <a:spcPct val="120000"/>
              </a:lnSpc>
            </a:pPr>
            <a:r>
              <a:rPr lang="zh-CN" altLang="en-US"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：复制需要的文字→单击目标文本框→选中框内文字→右击→在右键菜单选择粘贴的方式：“只保留文本”。</a:t>
            </a:r>
            <a:endParaRPr lang="ru-RU" sz="120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Box 38"/>
          <p:cNvSpPr txBox="1"/>
          <p:nvPr/>
        </p:nvSpPr>
        <p:spPr>
          <a:xfrm>
            <a:off x="1581515" y="1269643"/>
            <a:ext cx="1534233" cy="346249"/>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650" dirty="0">
                <a:latin typeface="幼圆" panose="02010509060101010101" pitchFamily="49" charset="-122"/>
                <a:ea typeface="幼圆" panose="02010509060101010101" pitchFamily="49" charset="-122"/>
              </a:rPr>
              <a:t>添加标题文本</a:t>
            </a:r>
          </a:p>
        </p:txBody>
      </p:sp>
      <p:grpSp>
        <p:nvGrpSpPr>
          <p:cNvPr id="40" name="组合 39"/>
          <p:cNvGrpSpPr/>
          <p:nvPr/>
        </p:nvGrpSpPr>
        <p:grpSpPr>
          <a:xfrm>
            <a:off x="3903865" y="2893222"/>
            <a:ext cx="997143" cy="1042840"/>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2"/>
            </a:solidFill>
            <a:ln w="0">
              <a:noFill/>
              <a:prstDash val="solid"/>
              <a:round/>
            </a:ln>
            <a:effectLst/>
          </p:spPr>
          <p:txBody>
            <a:bodyPr vert="horz" wrap="square" lIns="68580" tIns="34290" rIns="68580" bIns="34290" numCol="1" anchor="t" anchorCtr="0" compatLnSpc="1"/>
            <a:lstStyle/>
            <a:p>
              <a:endParaRPr lang="en-US">
                <a:latin typeface="+mn-ea"/>
                <a:ea typeface="+mn-ea"/>
              </a:endParaRPr>
            </a:p>
          </p:txBody>
        </p:sp>
        <p:sp>
          <p:nvSpPr>
            <p:cNvPr id="42" name="TextBox 44"/>
            <p:cNvSpPr txBox="1">
              <a:spLocks noChangeArrowheads="1"/>
            </p:cNvSpPr>
            <p:nvPr/>
          </p:nvSpPr>
          <p:spPr bwMode="auto">
            <a:xfrm>
              <a:off x="4016055" y="4368460"/>
              <a:ext cx="680640" cy="861774"/>
            </a:xfrm>
            <a:prstGeom prst="rect">
              <a:avLst/>
            </a:prstGeom>
            <a:noFill/>
            <a:ln w="9525">
              <a:noFill/>
              <a:miter lim="800000"/>
            </a:ln>
            <a:effectLst/>
          </p:spPr>
          <p:txBody>
            <a:bodyPr wrap="square">
              <a:spAutoFit/>
            </a:bodyPr>
            <a:lstStyle/>
            <a:p>
              <a:pPr algn="ctr"/>
              <a:r>
                <a:rPr lang="zh-CN" altLang="en-US" b="1" dirty="0" smtClean="0">
                  <a:solidFill>
                    <a:schemeClr val="bg1"/>
                  </a:solidFill>
                  <a:latin typeface="+mn-ea"/>
                  <a:ea typeface="+mn-ea"/>
                  <a:cs typeface="Arial" panose="020B0604020202020204" pitchFamily="34" charset="0"/>
                </a:rPr>
                <a:t>文本</a:t>
              </a:r>
              <a:endParaRPr lang="en-US" b="1" dirty="0">
                <a:solidFill>
                  <a:schemeClr val="bg1"/>
                </a:solidFill>
                <a:latin typeface="+mn-ea"/>
                <a:ea typeface="+mn-ea"/>
                <a:cs typeface="Arial" panose="020B0604020202020204" pitchFamily="34" charset="0"/>
              </a:endParaRPr>
            </a:p>
          </p:txBody>
        </p:sp>
      </p:grpSp>
      <p:grpSp>
        <p:nvGrpSpPr>
          <p:cNvPr id="43" name="组合 42"/>
          <p:cNvGrpSpPr/>
          <p:nvPr/>
        </p:nvGrpSpPr>
        <p:grpSpPr>
          <a:xfrm>
            <a:off x="6558361" y="1468021"/>
            <a:ext cx="968315" cy="1455127"/>
            <a:chOff x="7175225" y="1957361"/>
            <a:chExt cx="1291086" cy="194016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ln>
            <a:effectLst/>
          </p:spPr>
          <p:txBody>
            <a:bodyPr vert="horz" wrap="square" lIns="68580" tIns="34290" rIns="68580" bIns="34290" numCol="1" anchor="t" anchorCtr="0" compatLnSpc="1"/>
            <a:lstStyle/>
            <a:p>
              <a:endParaRPr lang="en-US">
                <a:latin typeface="+mn-ea"/>
                <a:ea typeface="+mn-ea"/>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endParaRPr lang="en-US">
                <a:latin typeface="+mn-ea"/>
              </a:endParaRPr>
            </a:p>
          </p:txBody>
        </p:sp>
        <p:sp>
          <p:nvSpPr>
            <p:cNvPr id="46" name="TextBox 44"/>
            <p:cNvSpPr txBox="1">
              <a:spLocks noChangeArrowheads="1"/>
            </p:cNvSpPr>
            <p:nvPr/>
          </p:nvSpPr>
          <p:spPr bwMode="auto">
            <a:xfrm>
              <a:off x="7466684" y="2297091"/>
              <a:ext cx="708168" cy="1600438"/>
            </a:xfrm>
            <a:prstGeom prst="rect">
              <a:avLst/>
            </a:prstGeom>
            <a:noFill/>
            <a:ln w="9525">
              <a:noFill/>
              <a:miter lim="800000"/>
            </a:ln>
            <a:effectLst/>
          </p:spPr>
          <p:txBody>
            <a:bodyPr wrap="square">
              <a:spAutoFit/>
            </a:bodyPr>
            <a:lstStyle/>
            <a:p>
              <a:pPr algn="ctr"/>
              <a:r>
                <a:rPr lang="zh-CN" altLang="en-US" b="1" dirty="0" smtClean="0">
                  <a:solidFill>
                    <a:schemeClr val="bg1"/>
                  </a:solidFill>
                  <a:latin typeface="+mn-ea"/>
                  <a:ea typeface="+mn-ea"/>
                  <a:cs typeface="Arial" panose="020B0604020202020204" pitchFamily="34" charset="0"/>
                </a:rPr>
                <a:t>添加</a:t>
              </a:r>
              <a:endParaRPr lang="en-US" altLang="zh-CN" b="1" dirty="0" smtClean="0">
                <a:solidFill>
                  <a:schemeClr val="bg1"/>
                </a:solidFill>
                <a:latin typeface="+mn-ea"/>
                <a:ea typeface="+mn-ea"/>
                <a:cs typeface="Arial" panose="020B0604020202020204" pitchFamily="34" charset="0"/>
              </a:endParaRPr>
            </a:p>
            <a:p>
              <a:pPr algn="ctr"/>
              <a:r>
                <a:rPr lang="zh-CN" altLang="en-US" b="1" dirty="0" smtClean="0">
                  <a:solidFill>
                    <a:schemeClr val="bg1"/>
                  </a:solidFill>
                  <a:latin typeface="+mn-ea"/>
                  <a:ea typeface="+mn-ea"/>
                  <a:cs typeface="Arial" panose="020B0604020202020204" pitchFamily="34" charset="0"/>
                </a:rPr>
                <a:t>文本</a:t>
              </a:r>
              <a:endParaRPr lang="en-US" b="1" dirty="0">
                <a:solidFill>
                  <a:schemeClr val="bg1"/>
                </a:solidFill>
                <a:latin typeface="+mn-ea"/>
                <a:ea typeface="+mn-ea"/>
                <a:cs typeface="Arial" panose="020B0604020202020204" pitchFamily="34" charset="0"/>
              </a:endParaRPr>
            </a:p>
          </p:txBody>
        </p:sp>
      </p:grpSp>
      <p:grpSp>
        <p:nvGrpSpPr>
          <p:cNvPr id="47" name="组合 46"/>
          <p:cNvGrpSpPr/>
          <p:nvPr/>
        </p:nvGrpSpPr>
        <p:grpSpPr>
          <a:xfrm>
            <a:off x="5261762" y="3614733"/>
            <a:ext cx="963903" cy="1428227"/>
            <a:chOff x="5446426" y="4819643"/>
            <a:chExt cx="1285204" cy="1904302"/>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ln>
            <a:effectLst/>
          </p:spPr>
          <p:txBody>
            <a:bodyPr vert="horz" wrap="square" lIns="68580" tIns="34290" rIns="68580" bIns="34290" numCol="1" anchor="t" anchorCtr="0" compatLnSpc="1"/>
            <a:lstStyle/>
            <a:p>
              <a:endParaRPr lang="en-US">
                <a:latin typeface="+mn-ea"/>
                <a:ea typeface="+mn-ea"/>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endParaRPr lang="en-US">
                <a:latin typeface="+mn-ea"/>
              </a:endParaRPr>
            </a:p>
          </p:txBody>
        </p:sp>
        <p:sp>
          <p:nvSpPr>
            <p:cNvPr id="50" name="TextBox 44"/>
            <p:cNvSpPr txBox="1">
              <a:spLocks noChangeArrowheads="1"/>
            </p:cNvSpPr>
            <p:nvPr/>
          </p:nvSpPr>
          <p:spPr bwMode="auto">
            <a:xfrm>
              <a:off x="5734945" y="5123506"/>
              <a:ext cx="708167" cy="1600439"/>
            </a:xfrm>
            <a:prstGeom prst="rect">
              <a:avLst/>
            </a:prstGeom>
            <a:noFill/>
            <a:ln w="9525">
              <a:noFill/>
              <a:miter lim="800000"/>
            </a:ln>
            <a:effectLst/>
          </p:spPr>
          <p:txBody>
            <a:bodyPr wrap="square">
              <a:spAutoFit/>
            </a:bodyPr>
            <a:lstStyle/>
            <a:p>
              <a:pPr algn="ctr"/>
              <a:r>
                <a:rPr lang="zh-CN" altLang="en-US" b="1" dirty="0" smtClean="0">
                  <a:solidFill>
                    <a:schemeClr val="bg1"/>
                  </a:solidFill>
                  <a:latin typeface="+mn-ea"/>
                  <a:ea typeface="+mn-ea"/>
                  <a:cs typeface="Arial" panose="020B0604020202020204" pitchFamily="34" charset="0"/>
                </a:rPr>
                <a:t>添加</a:t>
              </a:r>
              <a:endParaRPr lang="en-US" altLang="zh-CN" b="1" dirty="0" smtClean="0">
                <a:solidFill>
                  <a:schemeClr val="bg1"/>
                </a:solidFill>
                <a:latin typeface="+mn-ea"/>
                <a:ea typeface="+mn-ea"/>
                <a:cs typeface="Arial" panose="020B0604020202020204" pitchFamily="34" charset="0"/>
              </a:endParaRPr>
            </a:p>
            <a:p>
              <a:pPr algn="ctr"/>
              <a:r>
                <a:rPr lang="zh-CN" altLang="en-US" b="1" dirty="0" smtClean="0">
                  <a:solidFill>
                    <a:schemeClr val="bg1"/>
                  </a:solidFill>
                  <a:latin typeface="+mn-ea"/>
                  <a:ea typeface="+mn-ea"/>
                  <a:cs typeface="Arial" panose="020B0604020202020204" pitchFamily="34" charset="0"/>
                </a:rPr>
                <a:t>文本</a:t>
              </a:r>
              <a:endParaRPr lang="en-US" b="1" dirty="0">
                <a:solidFill>
                  <a:schemeClr val="bg1"/>
                </a:solidFill>
                <a:latin typeface="+mn-ea"/>
                <a:ea typeface="+mn-ea"/>
                <a:cs typeface="Arial" panose="020B0604020202020204" pitchFamily="34" charset="0"/>
              </a:endParaRPr>
            </a:p>
          </p:txBody>
        </p:sp>
      </p:grpSp>
      <p:grpSp>
        <p:nvGrpSpPr>
          <p:cNvPr id="51" name="组合 50"/>
          <p:cNvGrpSpPr/>
          <p:nvPr/>
        </p:nvGrpSpPr>
        <p:grpSpPr>
          <a:xfrm>
            <a:off x="5192186" y="764369"/>
            <a:ext cx="1000509"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ln>
            <a:effectLst/>
          </p:spPr>
          <p:txBody>
            <a:bodyPr vert="horz" wrap="square" lIns="68580" tIns="34290" rIns="68580" bIns="34290" numCol="1" anchor="t" anchorCtr="0" compatLnSpc="1"/>
            <a:lstStyle/>
            <a:p>
              <a:endParaRPr lang="en-US">
                <a:latin typeface="+mn-ea"/>
                <a:ea typeface="+mn-ea"/>
              </a:endParaRPr>
            </a:p>
          </p:txBody>
        </p:sp>
        <p:sp>
          <p:nvSpPr>
            <p:cNvPr id="53" name="TextBox 44"/>
            <p:cNvSpPr txBox="1">
              <a:spLocks noChangeArrowheads="1"/>
            </p:cNvSpPr>
            <p:nvPr/>
          </p:nvSpPr>
          <p:spPr bwMode="auto">
            <a:xfrm>
              <a:off x="5734944" y="1508191"/>
              <a:ext cx="680640" cy="861774"/>
            </a:xfrm>
            <a:prstGeom prst="rect">
              <a:avLst/>
            </a:prstGeom>
            <a:noFill/>
            <a:ln w="9525">
              <a:noFill/>
              <a:miter lim="800000"/>
            </a:ln>
            <a:effectLst/>
          </p:spPr>
          <p:txBody>
            <a:bodyPr wrap="square">
              <a:spAutoFit/>
            </a:bodyPr>
            <a:lstStyle/>
            <a:p>
              <a:pPr algn="ctr"/>
              <a:r>
                <a:rPr lang="zh-CN" altLang="en-US" b="1" dirty="0" smtClean="0">
                  <a:solidFill>
                    <a:schemeClr val="bg1"/>
                  </a:solidFill>
                  <a:latin typeface="+mn-ea"/>
                  <a:ea typeface="+mn-ea"/>
                  <a:cs typeface="Arial" panose="020B0604020202020204" pitchFamily="34" charset="0"/>
                </a:rPr>
                <a:t>文本</a:t>
              </a:r>
              <a:endParaRPr lang="en-US" b="1" dirty="0">
                <a:solidFill>
                  <a:schemeClr val="bg1"/>
                </a:solidFill>
                <a:latin typeface="+mn-ea"/>
                <a:ea typeface="+mn-ea"/>
                <a:cs typeface="Arial" panose="020B0604020202020204" pitchFamily="34" charset="0"/>
              </a:endParaRPr>
            </a:p>
          </p:txBody>
        </p:sp>
      </p:grpSp>
      <p:grpSp>
        <p:nvGrpSpPr>
          <p:cNvPr id="54" name="组合 53"/>
          <p:cNvGrpSpPr/>
          <p:nvPr/>
        </p:nvGrpSpPr>
        <p:grpSpPr>
          <a:xfrm>
            <a:off x="6501202" y="2893222"/>
            <a:ext cx="997280"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3"/>
            </a:solidFill>
            <a:ln w="0">
              <a:noFill/>
              <a:prstDash val="solid"/>
              <a:round/>
            </a:ln>
            <a:effectLst/>
          </p:spPr>
          <p:txBody>
            <a:bodyPr vert="horz" wrap="square" lIns="68580" tIns="34290" rIns="68580" bIns="34290" numCol="1" anchor="t" anchorCtr="0" compatLnSpc="1"/>
            <a:lstStyle/>
            <a:p>
              <a:endParaRPr lang="en-US">
                <a:latin typeface="+mn-ea"/>
                <a:ea typeface="+mn-ea"/>
              </a:endParaRPr>
            </a:p>
          </p:txBody>
        </p:sp>
        <p:sp>
          <p:nvSpPr>
            <p:cNvPr id="56" name="TextBox 44"/>
            <p:cNvSpPr txBox="1">
              <a:spLocks noChangeArrowheads="1"/>
            </p:cNvSpPr>
            <p:nvPr/>
          </p:nvSpPr>
          <p:spPr bwMode="auto">
            <a:xfrm>
              <a:off x="7494211" y="4368460"/>
              <a:ext cx="680640" cy="861775"/>
            </a:xfrm>
            <a:prstGeom prst="rect">
              <a:avLst/>
            </a:prstGeom>
            <a:noFill/>
            <a:ln w="9525">
              <a:noFill/>
              <a:miter lim="800000"/>
            </a:ln>
            <a:effectLst/>
          </p:spPr>
          <p:txBody>
            <a:bodyPr wrap="square">
              <a:spAutoFit/>
            </a:bodyPr>
            <a:lstStyle/>
            <a:p>
              <a:pPr algn="ctr"/>
              <a:r>
                <a:rPr lang="zh-CN" altLang="en-US" b="1" dirty="0" smtClean="0">
                  <a:solidFill>
                    <a:schemeClr val="bg1"/>
                  </a:solidFill>
                  <a:latin typeface="+mn-ea"/>
                  <a:ea typeface="+mn-ea"/>
                  <a:cs typeface="Arial" panose="020B0604020202020204" pitchFamily="34" charset="0"/>
                </a:rPr>
                <a:t>文本</a:t>
              </a:r>
              <a:endParaRPr lang="en-US" b="1" dirty="0">
                <a:solidFill>
                  <a:schemeClr val="bg1"/>
                </a:solidFill>
                <a:latin typeface="+mn-ea"/>
                <a:ea typeface="+mn-ea"/>
                <a:cs typeface="Arial" panose="020B0604020202020204" pitchFamily="34" charset="0"/>
              </a:endParaRPr>
            </a:p>
          </p:txBody>
        </p:sp>
      </p:grpSp>
      <p:sp>
        <p:nvSpPr>
          <p:cNvPr id="57" name="TextBox 56"/>
          <p:cNvSpPr txBox="1"/>
          <p:nvPr/>
        </p:nvSpPr>
        <p:spPr>
          <a:xfrm>
            <a:off x="5358507" y="2569299"/>
            <a:ext cx="982854" cy="323165"/>
          </a:xfrm>
          <a:prstGeom prst="rect">
            <a:avLst/>
          </a:prstGeom>
          <a:noFill/>
        </p:spPr>
        <p:txBody>
          <a:bodyPr wrap="square" rtlCol="0">
            <a:spAutoFit/>
          </a:bodyPr>
          <a:lstStyle/>
          <a:p>
            <a:r>
              <a:rPr lang="zh-CN" altLang="en-US" sz="1500" b="1" dirty="0">
                <a:solidFill>
                  <a:schemeClr val="accent3">
                    <a:lumMod val="10000"/>
                  </a:schemeClr>
                </a:solidFill>
                <a:latin typeface="+mn-ea"/>
                <a:ea typeface="+mn-ea"/>
              </a:rPr>
              <a:t>添加文本</a:t>
            </a:r>
          </a:p>
        </p:txBody>
      </p:sp>
      <p:sp>
        <p:nvSpPr>
          <p:cNvPr id="29" name="TextBox 28"/>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ppt_w*0.7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animEffect transition="in" filter="fade">
                                      <p:cBhvr>
                                        <p:cTn id="9" dur="500"/>
                                        <p:tgtEl>
                                          <p:spTgt spid="29"/>
                                        </p:tgtEl>
                                      </p:cBhvr>
                                    </p:animEffect>
                                  </p:childTnLst>
                                </p:cTn>
                              </p:par>
                            </p:childTnLst>
                          </p:cTn>
                        </p:par>
                        <p:par>
                          <p:cTn id="10" fill="hold">
                            <p:stCondLst>
                              <p:cond delay="1049"/>
                            </p:stCondLst>
                            <p:childTnLst>
                              <p:par>
                                <p:cTn id="11" presetID="14" presetClass="entr" presetSubtype="1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childTnLst>
                          </p:cTn>
                        </p:par>
                        <p:par>
                          <p:cTn id="14" fill="hold">
                            <p:stCondLst>
                              <p:cond delay="1549"/>
                            </p:stCondLst>
                            <p:childTnLst>
                              <p:par>
                                <p:cTn id="15" presetID="22" presetClass="entr" presetSubtype="1"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750"/>
                                        <p:tgtEl>
                                          <p:spTgt spid="38"/>
                                        </p:tgtEl>
                                      </p:cBhvr>
                                    </p:animEffect>
                                  </p:childTnLst>
                                </p:cTn>
                              </p:par>
                            </p:childTnLst>
                          </p:cTn>
                        </p:par>
                        <p:par>
                          <p:cTn id="18" fill="hold">
                            <p:stCondLst>
                              <p:cond delay="2549"/>
                            </p:stCondLst>
                            <p:childTnLst>
                              <p:par>
                                <p:cTn id="19" presetID="53" presetClass="entr" presetSubtype="16"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21"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750"/>
                                        <p:tgtEl>
                                          <p:spTgt spid="31"/>
                                        </p:tgtEl>
                                      </p:cBhvr>
                                    </p:animEffect>
                                  </p:childTnLst>
                                </p:cTn>
                              </p:par>
                            </p:childTnLst>
                          </p:cTn>
                        </p:par>
                        <p:par>
                          <p:cTn id="27" fill="hold">
                            <p:stCondLst>
                              <p:cond delay="3049"/>
                            </p:stCondLst>
                            <p:childTnLst>
                              <p:par>
                                <p:cTn id="28" presetID="23" presetClass="entr" presetSubtype="16"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50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childTnLst>
                                </p:cTn>
                              </p:par>
                            </p:childTnLst>
                          </p:cTn>
                        </p:par>
                        <p:par>
                          <p:cTn id="40" fill="hold">
                            <p:stCondLst>
                              <p:cond delay="3549"/>
                            </p:stCondLst>
                            <p:childTnLst>
                              <p:par>
                                <p:cTn id="41" presetID="23" presetClass="entr" presetSubtype="28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4/3*#ppt_w"/>
                                          </p:val>
                                        </p:tav>
                                        <p:tav tm="100000">
                                          <p:val>
                                            <p:strVal val="#ppt_w"/>
                                          </p:val>
                                        </p:tav>
                                      </p:tavLst>
                                    </p:anim>
                                    <p:anim calcmode="lin" valueType="num">
                                      <p:cBhvr>
                                        <p:cTn id="44" dur="500" fill="hold"/>
                                        <p:tgtEl>
                                          <p:spTgt spid="34"/>
                                        </p:tgtEl>
                                        <p:attrNameLst>
                                          <p:attrName>ppt_h</p:attrName>
                                        </p:attrNameLst>
                                      </p:cBhvr>
                                      <p:tavLst>
                                        <p:tav tm="0">
                                          <p:val>
                                            <p:strVal val="4/3*#ppt_h"/>
                                          </p:val>
                                        </p:tav>
                                        <p:tav tm="100000">
                                          <p:val>
                                            <p:strVal val="#ppt_h"/>
                                          </p:val>
                                        </p:tav>
                                      </p:tavLst>
                                    </p:anim>
                                  </p:childTnLst>
                                </p:cTn>
                              </p:par>
                              <p:par>
                                <p:cTn id="45" presetID="23" presetClass="entr" presetSubtype="288" fill="hold" nodeType="withEffect">
                                  <p:stCondLst>
                                    <p:cond delay="25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strVal val="4/3*#ppt_w"/>
                                          </p:val>
                                        </p:tav>
                                        <p:tav tm="100000">
                                          <p:val>
                                            <p:strVal val="#ppt_w"/>
                                          </p:val>
                                        </p:tav>
                                      </p:tavLst>
                                    </p:anim>
                                    <p:anim calcmode="lin" valueType="num">
                                      <p:cBhvr>
                                        <p:cTn id="48" dur="500" fill="hold"/>
                                        <p:tgtEl>
                                          <p:spTgt spid="43"/>
                                        </p:tgtEl>
                                        <p:attrNameLst>
                                          <p:attrName>ppt_h</p:attrName>
                                        </p:attrNameLst>
                                      </p:cBhvr>
                                      <p:tavLst>
                                        <p:tav tm="0">
                                          <p:val>
                                            <p:strVal val="4/3*#ppt_h"/>
                                          </p:val>
                                        </p:tav>
                                        <p:tav tm="100000">
                                          <p:val>
                                            <p:strVal val="#ppt_h"/>
                                          </p:val>
                                        </p:tav>
                                      </p:tavLst>
                                    </p:anim>
                                  </p:childTnLst>
                                </p:cTn>
                              </p:par>
                              <p:par>
                                <p:cTn id="49" presetID="23" presetClass="entr" presetSubtype="288" fill="hold"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4/3*#ppt_w"/>
                                          </p:val>
                                        </p:tav>
                                        <p:tav tm="100000">
                                          <p:val>
                                            <p:strVal val="#ppt_w"/>
                                          </p:val>
                                        </p:tav>
                                      </p:tavLst>
                                    </p:anim>
                                    <p:anim calcmode="lin" valueType="num">
                                      <p:cBhvr>
                                        <p:cTn id="52"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993112" y="1054533"/>
            <a:ext cx="1040851" cy="1482725"/>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6BD2D5"/>
          </a:solidFill>
          <a:ln w="19050">
            <a:solidFill>
              <a:sysClr val="window" lastClr="FFFFFF"/>
            </a:solidFill>
            <a:round/>
          </a:ln>
        </p:spPr>
        <p:txBody>
          <a:bodyPr lIns="91262" tIns="45631" rIns="91262" bIns="45631"/>
          <a:lstStyle/>
          <a:p>
            <a:pPr defTabSz="913130" eaLnBrk="1" fontAlgn="auto" hangingPunct="1">
              <a:spcBef>
                <a:spcPts val="0"/>
              </a:spcBef>
              <a:spcAft>
                <a:spcPts val="0"/>
              </a:spcAft>
              <a:defRPr/>
            </a:pPr>
            <a:endParaRPr lang="en-US" sz="2395"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Freeform 6"/>
          <p:cNvSpPr/>
          <p:nvPr/>
        </p:nvSpPr>
        <p:spPr bwMode="auto">
          <a:xfrm>
            <a:off x="3009053" y="1999095"/>
            <a:ext cx="1461347" cy="1063625"/>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FCCB00"/>
          </a:solidFill>
          <a:ln w="19050">
            <a:solidFill>
              <a:sysClr val="window" lastClr="FFFFFF"/>
            </a:solidFill>
            <a:round/>
          </a:ln>
        </p:spPr>
        <p:txBody>
          <a:bodyPr lIns="91262" tIns="45631" rIns="91262" bIns="45631"/>
          <a:lstStyle/>
          <a:p>
            <a:pPr defTabSz="913130" eaLnBrk="1" fontAlgn="auto" hangingPunct="1">
              <a:spcBef>
                <a:spcPts val="0"/>
              </a:spcBef>
              <a:spcAft>
                <a:spcPts val="0"/>
              </a:spcAft>
              <a:defRPr/>
            </a:pPr>
            <a:endParaRPr lang="en-US" sz="2395"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
          <p:cNvSpPr/>
          <p:nvPr/>
        </p:nvSpPr>
        <p:spPr bwMode="auto">
          <a:xfrm>
            <a:off x="3536060" y="2716645"/>
            <a:ext cx="1243904" cy="1354138"/>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EC6063"/>
          </a:solidFill>
          <a:ln w="19050">
            <a:solidFill>
              <a:sysClr val="window" lastClr="FFFFFF"/>
            </a:solidFill>
            <a:round/>
          </a:ln>
        </p:spPr>
        <p:txBody>
          <a:bodyPr lIns="91262" tIns="45631" rIns="91262" bIns="45631"/>
          <a:lstStyle/>
          <a:p>
            <a:pPr defTabSz="913130" eaLnBrk="1" fontAlgn="auto" hangingPunct="1">
              <a:spcBef>
                <a:spcPts val="0"/>
              </a:spcBef>
              <a:spcAft>
                <a:spcPts val="0"/>
              </a:spcAft>
              <a:defRPr/>
            </a:pPr>
            <a:endParaRPr lang="en-US" sz="2395"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8"/>
          <p:cNvSpPr/>
          <p:nvPr/>
        </p:nvSpPr>
        <p:spPr bwMode="auto">
          <a:xfrm>
            <a:off x="4540902" y="2657908"/>
            <a:ext cx="1026461" cy="1403350"/>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3ABFA8"/>
          </a:solidFill>
          <a:ln w="19050">
            <a:solidFill>
              <a:sysClr val="window" lastClr="FFFFFF"/>
            </a:solidFill>
            <a:round/>
          </a:ln>
        </p:spPr>
        <p:txBody>
          <a:bodyPr lIns="91262" tIns="45631" rIns="91262" bIns="45631"/>
          <a:lstStyle/>
          <a:p>
            <a:pPr defTabSz="913130" eaLnBrk="1" fontAlgn="auto" hangingPunct="1">
              <a:spcBef>
                <a:spcPts val="0"/>
              </a:spcBef>
              <a:spcAft>
                <a:spcPts val="0"/>
              </a:spcAft>
              <a:defRPr/>
            </a:pPr>
            <a:endParaRPr lang="en-US" sz="2395"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9"/>
          <p:cNvSpPr/>
          <p:nvPr/>
        </p:nvSpPr>
        <p:spPr bwMode="auto">
          <a:xfrm>
            <a:off x="4639314" y="1999095"/>
            <a:ext cx="1475736" cy="930275"/>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EC6063"/>
          </a:solidFill>
          <a:ln w="19050">
            <a:solidFill>
              <a:sysClr val="window" lastClr="FFFFFF"/>
            </a:solidFill>
            <a:round/>
          </a:ln>
        </p:spPr>
        <p:txBody>
          <a:bodyPr lIns="91262" tIns="45631" rIns="91262" bIns="45631"/>
          <a:lstStyle/>
          <a:p>
            <a:pPr defTabSz="913130" eaLnBrk="1" fontAlgn="auto" hangingPunct="1">
              <a:spcBef>
                <a:spcPts val="0"/>
              </a:spcBef>
              <a:spcAft>
                <a:spcPts val="0"/>
              </a:spcAft>
              <a:defRPr/>
            </a:pPr>
            <a:endParaRPr lang="en-US" sz="2395"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06"/>
          <p:cNvSpPr>
            <a:spLocks noEditPoints="1"/>
          </p:cNvSpPr>
          <p:nvPr/>
        </p:nvSpPr>
        <p:spPr bwMode="auto">
          <a:xfrm>
            <a:off x="4380808" y="1626033"/>
            <a:ext cx="321368" cy="319087"/>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ysClr val="window" lastClr="FFFFFF"/>
          </a:solidFill>
          <a:ln w="9525">
            <a:noFill/>
            <a:round/>
          </a:ln>
        </p:spPr>
        <p:txBody>
          <a:bodyPr lIns="91262" tIns="45631" rIns="91262" bIns="45631"/>
          <a:lstStyle/>
          <a:p>
            <a:pPr defTabSz="913130" eaLnBrk="1" fontAlgn="auto" hangingPunct="1">
              <a:spcBef>
                <a:spcPts val="0"/>
              </a:spcBef>
              <a:spcAft>
                <a:spcPts val="0"/>
              </a:spcAft>
              <a:defRPr/>
            </a:pPr>
            <a:endParaRPr 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70"/>
          <p:cNvSpPr>
            <a:spLocks noEditPoints="1"/>
          </p:cNvSpPr>
          <p:nvPr/>
        </p:nvSpPr>
        <p:spPr bwMode="auto">
          <a:xfrm>
            <a:off x="5301592" y="2245158"/>
            <a:ext cx="316572" cy="263525"/>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ysClr val="window" lastClr="FFFFFF"/>
          </a:solidFill>
          <a:ln w="9525">
            <a:noFill/>
            <a:round/>
          </a:ln>
        </p:spPr>
        <p:txBody>
          <a:bodyPr lIns="91262" tIns="45631" rIns="91262" bIns="45631"/>
          <a:lstStyle/>
          <a:p>
            <a:pPr defTabSz="913130" eaLnBrk="1" fontAlgn="auto" hangingPunct="1">
              <a:spcBef>
                <a:spcPts val="0"/>
              </a:spcBef>
              <a:spcAft>
                <a:spcPts val="0"/>
              </a:spcAft>
              <a:defRPr/>
            </a:pPr>
            <a:endParaRPr 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a:spLocks noEditPoints="1"/>
          </p:cNvSpPr>
          <p:nvPr/>
        </p:nvSpPr>
        <p:spPr bwMode="auto">
          <a:xfrm>
            <a:off x="3915602" y="3242108"/>
            <a:ext cx="330962" cy="319087"/>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ysClr val="window" lastClr="FFFFFF"/>
          </a:solidFill>
          <a:ln w="9525">
            <a:noFill/>
            <a:round/>
          </a:ln>
        </p:spPr>
        <p:txBody>
          <a:bodyPr lIns="91262" tIns="45631" rIns="91262" bIns="45631"/>
          <a:lstStyle/>
          <a:p>
            <a:pPr defTabSz="913130" eaLnBrk="1" fontAlgn="auto" hangingPunct="1">
              <a:spcBef>
                <a:spcPts val="0"/>
              </a:spcBef>
              <a:spcAft>
                <a:spcPts val="0"/>
              </a:spcAft>
              <a:defRPr/>
            </a:pPr>
            <a:endParaRPr 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5"/>
          <p:cNvSpPr>
            <a:spLocks noEditPoints="1"/>
          </p:cNvSpPr>
          <p:nvPr/>
        </p:nvSpPr>
        <p:spPr bwMode="auto">
          <a:xfrm>
            <a:off x="4912267" y="3177020"/>
            <a:ext cx="370933" cy="400050"/>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ysClr val="window" lastClr="FFFFFF"/>
          </a:solidFill>
          <a:ln w="9525">
            <a:noFill/>
            <a:round/>
          </a:ln>
        </p:spPr>
        <p:txBody>
          <a:bodyPr lIns="91262" tIns="45631" rIns="91262" bIns="45631"/>
          <a:lstStyle/>
          <a:p>
            <a:pPr defTabSz="913130" eaLnBrk="1" fontAlgn="auto" hangingPunct="1">
              <a:spcBef>
                <a:spcPts val="0"/>
              </a:spcBef>
              <a:spcAft>
                <a:spcPts val="0"/>
              </a:spcAft>
              <a:defRPr/>
            </a:pPr>
            <a:endParaRPr 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7"/>
          <p:cNvSpPr>
            <a:spLocks noEditPoints="1"/>
          </p:cNvSpPr>
          <p:nvPr/>
        </p:nvSpPr>
        <p:spPr bwMode="auto">
          <a:xfrm>
            <a:off x="3648902" y="2262620"/>
            <a:ext cx="330962" cy="347663"/>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ysClr val="window" lastClr="FFFFFF"/>
          </a:solidFill>
          <a:ln w="9525">
            <a:noFill/>
            <a:round/>
          </a:ln>
        </p:spPr>
        <p:txBody>
          <a:bodyPr lIns="91262" tIns="45631" rIns="91262" bIns="45631"/>
          <a:lstStyle/>
          <a:p>
            <a:pPr defTabSz="913130" eaLnBrk="1" fontAlgn="auto" hangingPunct="1">
              <a:spcBef>
                <a:spcPts val="0"/>
              </a:spcBef>
              <a:spcAft>
                <a:spcPts val="0"/>
              </a:spcAft>
              <a:defRPr/>
            </a:pPr>
            <a:endParaRPr 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3"/>
          <p:cNvSpPr txBox="1">
            <a:spLocks noChangeArrowheads="1"/>
          </p:cNvSpPr>
          <p:nvPr/>
        </p:nvSpPr>
        <p:spPr bwMode="auto">
          <a:xfrm>
            <a:off x="1509896" y="3643745"/>
            <a:ext cx="1763529"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13" name="TextBox 13"/>
          <p:cNvSpPr txBox="1">
            <a:spLocks noChangeArrowheads="1"/>
          </p:cNvSpPr>
          <p:nvPr/>
        </p:nvSpPr>
        <p:spPr bwMode="auto">
          <a:xfrm>
            <a:off x="978084" y="2262620"/>
            <a:ext cx="176353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14" name="TextBox 13"/>
          <p:cNvSpPr txBox="1">
            <a:spLocks noChangeArrowheads="1"/>
          </p:cNvSpPr>
          <p:nvPr/>
        </p:nvSpPr>
        <p:spPr bwMode="auto">
          <a:xfrm>
            <a:off x="4889684" y="787833"/>
            <a:ext cx="176353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15" name="TextBox 13"/>
          <p:cNvSpPr txBox="1">
            <a:spLocks noChangeArrowheads="1"/>
          </p:cNvSpPr>
          <p:nvPr/>
        </p:nvSpPr>
        <p:spPr bwMode="auto">
          <a:xfrm>
            <a:off x="6280334" y="2143558"/>
            <a:ext cx="17635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16" name="TextBox 13"/>
          <p:cNvSpPr txBox="1">
            <a:spLocks noChangeArrowheads="1"/>
          </p:cNvSpPr>
          <p:nvPr/>
        </p:nvSpPr>
        <p:spPr bwMode="auto">
          <a:xfrm>
            <a:off x="5689784" y="3607233"/>
            <a:ext cx="17635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17" name="TextBox 13"/>
          <p:cNvSpPr txBox="1"/>
          <p:nvPr/>
        </p:nvSpPr>
        <p:spPr>
          <a:xfrm>
            <a:off x="1797689" y="3392920"/>
            <a:ext cx="1475736" cy="184150"/>
          </a:xfrm>
          <a:prstGeom prst="rect">
            <a:avLst/>
          </a:prstGeom>
          <a:noFill/>
        </p:spPr>
        <p:txBody>
          <a:bodyPr wrap="square" lIns="0" tIns="0" rIns="0" bIns="0">
            <a:spAutoFit/>
          </a:bodyPr>
          <a:lstStyle/>
          <a:p>
            <a:pPr algn="r" defTabSz="912495"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3"/>
          <p:cNvSpPr txBox="1"/>
          <p:nvPr/>
        </p:nvSpPr>
        <p:spPr>
          <a:xfrm>
            <a:off x="1265876" y="1999095"/>
            <a:ext cx="1475737" cy="184150"/>
          </a:xfrm>
          <a:prstGeom prst="rect">
            <a:avLst/>
          </a:prstGeom>
          <a:noFill/>
        </p:spPr>
        <p:txBody>
          <a:bodyPr wrap="square" lIns="0" tIns="0" rIns="0" bIns="0">
            <a:spAutoFit/>
          </a:bodyPr>
          <a:lstStyle/>
          <a:p>
            <a:pPr algn="r" defTabSz="912495"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3"/>
          <p:cNvSpPr txBox="1"/>
          <p:nvPr/>
        </p:nvSpPr>
        <p:spPr>
          <a:xfrm>
            <a:off x="5691826" y="3375458"/>
            <a:ext cx="1475737" cy="185737"/>
          </a:xfrm>
          <a:prstGeom prst="rect">
            <a:avLst/>
          </a:prstGeom>
          <a:noFill/>
        </p:spPr>
        <p:txBody>
          <a:bodyPr wrap="square" lIns="0" tIns="0" rIns="0" bIns="0">
            <a:spAutoFit/>
          </a:bodyPr>
          <a:lstStyle/>
          <a:p>
            <a:pPr defTabSz="912495"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3"/>
          <p:cNvSpPr txBox="1"/>
          <p:nvPr/>
        </p:nvSpPr>
        <p:spPr>
          <a:xfrm>
            <a:off x="6282376" y="1905433"/>
            <a:ext cx="1475737" cy="185737"/>
          </a:xfrm>
          <a:prstGeom prst="rect">
            <a:avLst/>
          </a:prstGeom>
          <a:noFill/>
        </p:spPr>
        <p:txBody>
          <a:bodyPr wrap="square" lIns="0" tIns="0" rIns="0" bIns="0">
            <a:spAutoFit/>
          </a:bodyPr>
          <a:lstStyle/>
          <a:p>
            <a:pPr defTabSz="912495"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3"/>
          <p:cNvSpPr txBox="1"/>
          <p:nvPr/>
        </p:nvSpPr>
        <p:spPr>
          <a:xfrm>
            <a:off x="4874264" y="587808"/>
            <a:ext cx="1475736" cy="184150"/>
          </a:xfrm>
          <a:prstGeom prst="rect">
            <a:avLst/>
          </a:prstGeom>
          <a:noFill/>
        </p:spPr>
        <p:txBody>
          <a:bodyPr wrap="square" lIns="0" tIns="0" rIns="0" bIns="0">
            <a:spAutoFit/>
          </a:bodyPr>
          <a:lstStyle/>
          <a:p>
            <a:pPr defTabSz="912495" eaLnBrk="1" fontAlgn="auto" hangingPunct="1">
              <a:spcBef>
                <a:spcPct val="20000"/>
              </a:spcBef>
              <a:spcAft>
                <a:spcPts val="0"/>
              </a:spcAft>
              <a:defRPr/>
            </a:pPr>
            <a:r>
              <a:rPr lang="zh-CN" alt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8"/>
          <p:cNvSpPr txBox="1"/>
          <p:nvPr/>
        </p:nvSpPr>
        <p:spPr>
          <a:xfrm>
            <a:off x="1584855" y="221309"/>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0.7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5" name="矩形 24"/>
          <p:cNvSpPr/>
          <p:nvPr/>
        </p:nvSpPr>
        <p:spPr>
          <a:xfrm>
            <a:off x="6324603" y="1012195"/>
            <a:ext cx="1676397" cy="2100518"/>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1143000" y="1012195"/>
            <a:ext cx="3363688" cy="210051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50231" y="1012195"/>
            <a:ext cx="1728000" cy="210051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3849291" y="2747785"/>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11" name="矩形 10"/>
          <p:cNvSpPr/>
          <p:nvPr/>
        </p:nvSpPr>
        <p:spPr bwMode="auto">
          <a:xfrm>
            <a:off x="1897857" y="2747785"/>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9230" name="组合 11"/>
          <p:cNvGrpSpPr/>
          <p:nvPr/>
        </p:nvGrpSpPr>
        <p:grpSpPr bwMode="auto">
          <a:xfrm>
            <a:off x="2198279" y="3008114"/>
            <a:ext cx="313932" cy="386597"/>
            <a:chOff x="1876426" y="3554414"/>
            <a:chExt cx="211137" cy="260350"/>
          </a:xfrm>
        </p:grpSpPr>
        <p:sp>
          <p:nvSpPr>
            <p:cNvPr id="13" name="Freeform 174"/>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4" name="Freeform 175"/>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16" name="矩形 15"/>
          <p:cNvSpPr/>
          <p:nvPr/>
        </p:nvSpPr>
        <p:spPr bwMode="auto">
          <a:xfrm>
            <a:off x="2874169" y="2747785"/>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7" name="组合 16"/>
          <p:cNvGrpSpPr/>
          <p:nvPr/>
        </p:nvGrpSpPr>
        <p:grpSpPr bwMode="auto">
          <a:xfrm>
            <a:off x="3183167" y="3028038"/>
            <a:ext cx="290451" cy="357680"/>
            <a:chOff x="2395538" y="3556001"/>
            <a:chExt cx="211138" cy="260350"/>
          </a:xfrm>
          <a:solidFill>
            <a:schemeClr val="bg1"/>
          </a:solidFill>
        </p:grpSpPr>
        <p:sp>
          <p:nvSpPr>
            <p:cNvPr id="18"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9"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 name="矩形 19"/>
          <p:cNvSpPr/>
          <p:nvPr/>
        </p:nvSpPr>
        <p:spPr>
          <a:xfrm>
            <a:off x="4090988" y="2879581"/>
            <a:ext cx="3721894" cy="646331"/>
          </a:xfrm>
          <a:prstGeom prst="rect">
            <a:avLst/>
          </a:prstGeom>
        </p:spPr>
        <p:txBody>
          <a:bodyPr>
            <a:spAutoFit/>
          </a:bodyPr>
          <a:lstStyle/>
          <a:p>
            <a:pPr eaLnBrk="1" fontAlgn="auto" hangingPunct="1">
              <a:spcBef>
                <a:spcPts val="0"/>
              </a:spcBef>
              <a:spcAft>
                <a:spcPts val="0"/>
              </a:spcAft>
              <a:defRPr/>
            </a:pPr>
            <a:r>
              <a:rPr lang="zh-CN" altLang="en-US" sz="1200" dirty="0">
                <a:solidFill>
                  <a:prstClr val="white"/>
                </a:solidFill>
                <a:latin typeface="微软雅黑" panose="020B0503020204020204" pitchFamily="34" charset="-122"/>
                <a:ea typeface="微软雅黑" panose="020B0503020204020204" pitchFamily="34" charset="-122"/>
              </a:rPr>
              <a:t>资深设计师花儿致力于教学课件、教学设计、汇报</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及相册</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的原创设计与美化，为您提供实用美观，精致大气，方便修改的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动态模板。</a:t>
            </a:r>
          </a:p>
        </p:txBody>
      </p:sp>
      <p:sp>
        <p:nvSpPr>
          <p:cNvPr id="9226" name="矩形 20"/>
          <p:cNvSpPr>
            <a:spLocks noChangeArrowheads="1"/>
          </p:cNvSpPr>
          <p:nvPr/>
        </p:nvSpPr>
        <p:spPr bwMode="auto">
          <a:xfrm>
            <a:off x="1897856" y="3750813"/>
            <a:ext cx="59150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9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900" dirty="0">
                <a:solidFill>
                  <a:srgbClr val="000000"/>
                </a:solidFill>
                <a:latin typeface="微软雅黑" panose="020B0503020204020204" pitchFamily="34" charset="-122"/>
                <a:ea typeface="微软雅黑" panose="020B0503020204020204" pitchFamily="34" charset="-122"/>
              </a:rPr>
              <a:t>1</a:t>
            </a:r>
            <a:r>
              <a:rPr lang="zh-CN" altLang="en-US" sz="9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1" hangingPunct="1"/>
            <a:r>
              <a:rPr lang="zh-CN" altLang="en-US" sz="900" dirty="0">
                <a:solidFill>
                  <a:srgbClr val="000000"/>
                </a:solidFill>
                <a:latin typeface="微软雅黑" panose="020B0503020204020204" pitchFamily="34" charset="-122"/>
                <a:ea typeface="微软雅黑" panose="020B0503020204020204" pitchFamily="34" charset="-122"/>
              </a:rPr>
              <a:t>    情况</a:t>
            </a:r>
            <a:r>
              <a:rPr lang="en-US" altLang="zh-CN" sz="900" dirty="0">
                <a:solidFill>
                  <a:srgbClr val="000000"/>
                </a:solidFill>
                <a:latin typeface="微软雅黑" panose="020B0503020204020204" pitchFamily="34" charset="-122"/>
                <a:ea typeface="微软雅黑" panose="020B0503020204020204" pitchFamily="34" charset="-122"/>
              </a:rPr>
              <a:t>2</a:t>
            </a:r>
            <a:r>
              <a:rPr lang="zh-CN" altLang="en-US" sz="9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900" dirty="0">
                <a:solidFill>
                  <a:srgbClr val="000000"/>
                </a:solidFill>
                <a:latin typeface="微软雅黑" panose="020B0503020204020204" pitchFamily="34" charset="-122"/>
                <a:ea typeface="微软雅黑" panose="020B0503020204020204" pitchFamily="34" charset="-122"/>
              </a:rPr>
              <a:t>/“</a:t>
            </a:r>
            <a:r>
              <a:rPr lang="zh-CN" altLang="en-US" sz="9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900" dirty="0">
              <a:solidFill>
                <a:srgbClr val="00000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198569" y="209434"/>
            <a:ext cx="3723260" cy="415498"/>
          </a:xfrm>
          <a:prstGeom prst="rect">
            <a:avLst/>
          </a:prstGeom>
          <a:noFill/>
        </p:spPr>
        <p:txBody>
          <a:bodyPr wrap="square" rtlCol="0">
            <a:spAutoFit/>
          </a:bodyPr>
          <a:lstStyle/>
          <a:p>
            <a:r>
              <a:rPr lang="zh-CN" altLang="en-US" sz="21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0.7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animEffect transition="in" filter="fade">
                                      <p:cBhvr>
                                        <p:cTn id="9" dur="500"/>
                                        <p:tgtEl>
                                          <p:spTgt spid="23"/>
                                        </p:tgtEl>
                                      </p:cBhvr>
                                    </p:animEffect>
                                  </p:childTnLst>
                                </p:cTn>
                              </p:par>
                            </p:childTnLst>
                          </p:cTn>
                        </p:par>
                        <p:par>
                          <p:cTn id="10" fill="hold">
                            <p:stCondLst>
                              <p:cond delay="1049"/>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49"/>
                            </p:stCondLst>
                            <p:childTnLst>
                              <p:par>
                                <p:cTn id="15" presetID="4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549"/>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3049"/>
                            </p:stCondLst>
                            <p:childTnLst>
                              <p:par>
                                <p:cTn id="38" presetID="10" presetClass="entr" presetSubtype="0" fill="hold" nodeType="afterEffect">
                                  <p:stCondLst>
                                    <p:cond delay="0"/>
                                  </p:stCondLst>
                                  <p:childTnLst>
                                    <p:set>
                                      <p:cBhvr>
                                        <p:cTn id="39" dur="1" fill="hold">
                                          <p:stCondLst>
                                            <p:cond delay="0"/>
                                          </p:stCondLst>
                                        </p:cTn>
                                        <p:tgtEl>
                                          <p:spTgt spid="9230"/>
                                        </p:tgtEl>
                                        <p:attrNameLst>
                                          <p:attrName>style.visibility</p:attrName>
                                        </p:attrNameLst>
                                      </p:cBhvr>
                                      <p:to>
                                        <p:strVal val="visible"/>
                                      </p:to>
                                    </p:set>
                                    <p:animEffect transition="in" filter="fade">
                                      <p:cBhvr>
                                        <p:cTn id="40" dur="500"/>
                                        <p:tgtEl>
                                          <p:spTgt spid="9230"/>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3549"/>
                            </p:stCondLst>
                            <p:childTnLst>
                              <p:par>
                                <p:cTn id="45" presetID="14" presetClass="entr" presetSubtype="1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par>
                          <p:cTn id="48" fill="hold">
                            <p:stCondLst>
                              <p:cond delay="4049"/>
                            </p:stCondLst>
                            <p:childTnLst>
                              <p:par>
                                <p:cTn id="49" presetID="22" presetClass="entr" presetSubtype="1" fill="hold" grpId="0" nodeType="afterEffect">
                                  <p:stCondLst>
                                    <p:cond delay="0"/>
                                  </p:stCondLst>
                                  <p:childTnLst>
                                    <p:set>
                                      <p:cBhvr>
                                        <p:cTn id="50" dur="1" fill="hold">
                                          <p:stCondLst>
                                            <p:cond delay="0"/>
                                          </p:stCondLst>
                                        </p:cTn>
                                        <p:tgtEl>
                                          <p:spTgt spid="9226"/>
                                        </p:tgtEl>
                                        <p:attrNameLst>
                                          <p:attrName>style.visibility</p:attrName>
                                        </p:attrNameLst>
                                      </p:cBhvr>
                                      <p:to>
                                        <p:strVal val="visible"/>
                                      </p:to>
                                    </p:set>
                                    <p:animEffect transition="in" filter="wipe(up)">
                                      <p:cBhvr>
                                        <p:cTn id="51"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2"/>
          <a:srcRect/>
          <a:stretch>
            <a:fillRect/>
          </a:stretch>
        </p:blipFill>
        <p:spPr bwMode="auto">
          <a:xfrm>
            <a:off x="1579960" y="267057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3"/>
          <a:srcRect/>
          <a:stretch>
            <a:fillRect/>
          </a:stretch>
        </p:blipFill>
        <p:spPr bwMode="auto">
          <a:xfrm>
            <a:off x="1401366" y="425410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4"/>
          <a:srcRect/>
          <a:stretch>
            <a:fillRect/>
          </a:stretch>
        </p:blipFill>
        <p:spPr bwMode="auto">
          <a:xfrm>
            <a:off x="6505575" y="3183731"/>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5"/>
          <a:srcRect/>
          <a:stretch>
            <a:fillRect/>
          </a:stretch>
        </p:blipFill>
        <p:spPr bwMode="auto">
          <a:xfrm>
            <a:off x="1143000" y="377445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6"/>
          <a:srcRect/>
          <a:stretch>
            <a:fillRect/>
          </a:stretch>
        </p:blipFill>
        <p:spPr bwMode="auto">
          <a:xfrm>
            <a:off x="6159103" y="4780360"/>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777906"/>
            <a:ext cx="36516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花儿设计师致力于教学课件、教学设计、汇报</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及相册</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的原创设计与美化，为您提供实用美观，精致大气，方便修改的</a:t>
            </a:r>
            <a:r>
              <a:rPr lang="en-US" altLang="zh-CN"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1050" dirty="0">
                <a:solidFill>
                  <a:srgbClr val="3F3E3F"/>
                </a:solidFill>
                <a:latin typeface="微软雅黑" panose="020B0503020204020204" pitchFamily="34" charset="-122"/>
                <a:ea typeface="微软雅黑" panose="020B0503020204020204" pitchFamily="34" charset="-122"/>
                <a:sym typeface="Arial" panose="020B0604020202020204" pitchFamily="34" charset="0"/>
              </a:rPr>
              <a:t>动态模板。</a:t>
            </a:r>
          </a:p>
        </p:txBody>
      </p:sp>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微软雅黑" panose="020B0503020204020204" pitchFamily="34" charset="-122"/>
                <a:ea typeface="微软雅黑" panose="020B0503020204020204" pitchFamily="34" charset="-122"/>
              </a:rPr>
              <a:t>点击此处添加目录</a:t>
            </a:r>
            <a:r>
              <a:rPr lang="en-US" altLang="zh-CN" sz="3300" b="1" dirty="0">
                <a:solidFill>
                  <a:srgbClr val="002060"/>
                </a:solidFill>
                <a:latin typeface="微软雅黑" panose="020B0503020204020204" pitchFamily="34" charset="-122"/>
                <a:ea typeface="微软雅黑" panose="020B0503020204020204" pitchFamily="34" charset="-122"/>
              </a:rPr>
              <a:t>2</a:t>
            </a:r>
            <a:endParaRPr lang="zh-CN" altLang="en-US" sz="3300" b="1" dirty="0">
              <a:solidFill>
                <a:srgbClr val="002060"/>
              </a:solidFill>
              <a:latin typeface="微软雅黑" panose="020B0503020204020204" pitchFamily="34" charset="-122"/>
              <a:ea typeface="微软雅黑" panose="020B0503020204020204" pitchFamily="34"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rgbClr val="FF0066"/>
                </a:solidFill>
                <a:latin typeface="Impact" panose="020B0806030902050204" pitchFamily="34" charset="0"/>
              </a:rPr>
              <a:t>Part 2</a:t>
            </a:r>
            <a:endParaRPr lang="zh-CN" altLang="en-US" sz="4050" dirty="0">
              <a:solidFill>
                <a:srgbClr val="FF0066"/>
              </a:solidFill>
              <a:latin typeface="Impact" panose="020B0806030902050204" pitchFamily="34" charset="0"/>
            </a:endParaRPr>
          </a:p>
        </p:txBody>
      </p:sp>
      <p:pic>
        <p:nvPicPr>
          <p:cNvPr id="5131" name="图片 2"/>
          <p:cNvPicPr>
            <a:picLocks noChangeAspect="1"/>
          </p:cNvPicPr>
          <p:nvPr/>
        </p:nvPicPr>
        <p:blipFill>
          <a:blip r:embed="rId7"/>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8"/>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0">
        <p:randomBar dir="vert"/>
      </p:transition>
    </mc:Choice>
    <mc:Fallback xmlns="">
      <p:transition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2170</Words>
  <Application>Microsoft Office PowerPoint</Application>
  <PresentationFormat>全屏显示(16:9)</PresentationFormat>
  <Paragraphs>196</Paragraphs>
  <Slides>27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 Unicode MS</vt:lpstr>
      <vt:lpstr>Malgun Gothic</vt:lpstr>
      <vt:lpstr>Open Sans</vt:lpstr>
      <vt:lpstr>PT Sans</vt:lpstr>
      <vt:lpstr>方正粗谭黑简体</vt:lpstr>
      <vt:lpstr>华康方圆体W7</vt:lpstr>
      <vt:lpstr>宋体</vt:lpstr>
      <vt:lpstr>微软雅黑</vt:lpstr>
      <vt:lpstr>幼圆</vt:lpstr>
      <vt:lpstr>Arial</vt:lpstr>
      <vt:lpstr>Calibri</vt:lpstr>
      <vt:lpstr>Calibri Light</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2015-08-08T12:00:00Z</dcterms:created>
  <dcterms:modified xsi:type="dcterms:W3CDTF">2023-01-10T07:03:55Z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4F7919107AD24F33AD744B0A6737762C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