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5" r:id="rId16"/>
    <p:sldId id="270" r:id="rId17"/>
    <p:sldId id="271" r:id="rId18"/>
    <p:sldId id="272" r:id="rId19"/>
    <p:sldId id="273" r:id="rId20"/>
    <p:sldId id="274" r:id="rId21"/>
    <p:sldId id="276" r:id="rId22"/>
    <p:sldId id="277" r:id="rId23"/>
    <p:sldId id="278" r:id="rId24"/>
    <p:sldId id="279" r:id="rId25"/>
    <p:sldId id="280" r:id="rId26"/>
    <p:sldId id="281" r:id="rId27"/>
    <p:sldId id="287" r:id="rId28"/>
  </p:sldIdLst>
  <p:sldSz cx="12192000" cy="6858000"/>
  <p:notesSz cx="6858000" cy="9144000"/>
  <p:custDataLst>
    <p:tags r:id="rId3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7BFC5"/>
    <a:srgbClr val="20B5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6" autoAdjust="0"/>
    <p:restoredTop sz="94424" autoAdjust="0"/>
  </p:normalViewPr>
  <p:slideViewPr>
    <p:cSldViewPr snapToGrid="0">
      <p:cViewPr varScale="1">
        <p:scale>
          <a:sx n="87" d="100"/>
          <a:sy n="87" d="100"/>
        </p:scale>
        <p:origin x="696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13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D655B1-9385-4681-AADA-B2F215432374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336BFB-84EE-4ADC-B265-81BF20D74ED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36BFB-84EE-4ADC-B265-81BF20D74ED2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36BFB-84EE-4ADC-B265-81BF20D74ED2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36BFB-84EE-4ADC-B265-81BF20D74ED2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36BFB-84EE-4ADC-B265-81BF20D74ED2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36BFB-84EE-4ADC-B265-81BF20D74ED2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36BFB-84EE-4ADC-B265-81BF20D74ED2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36BFB-84EE-4ADC-B265-81BF20D74ED2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36BFB-84EE-4ADC-B265-81BF20D74ED2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36BFB-84EE-4ADC-B265-81BF20D74ED2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36BFB-84EE-4ADC-B265-81BF20D74ED2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36BFB-84EE-4ADC-B265-81BF20D74ED2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36BFB-84EE-4ADC-B265-81BF20D74ED2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36BFB-84EE-4ADC-B265-81BF20D74ED2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36BFB-84EE-4ADC-B265-81BF20D74ED2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36BFB-84EE-4ADC-B265-81BF20D74ED2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36BFB-84EE-4ADC-B265-81BF20D74ED2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36BFB-84EE-4ADC-B265-81BF20D74ED2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36BFB-84EE-4ADC-B265-81BF20D74ED2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36BFB-84EE-4ADC-B265-81BF20D74ED2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36BFB-84EE-4ADC-B265-81BF20D74ED2}" type="slidenum">
              <a:rPr lang="zh-CN" altLang="en-US" smtClean="0"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36BFB-84EE-4ADC-B265-81BF20D74ED2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36BFB-84EE-4ADC-B265-81BF20D74ED2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36BFB-84EE-4ADC-B265-81BF20D74ED2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36BFB-84EE-4ADC-B265-81BF20D74ED2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36BFB-84EE-4ADC-B265-81BF20D74ED2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36BFB-84EE-4ADC-B265-81BF20D74ED2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36BFB-84EE-4ADC-B265-81BF20D74ED2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31737-6C51-4271-97A9-C7386E85621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A86C9-F03A-4C42-AB01-FF69A5A3406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31737-6C51-4271-97A9-C7386E85621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A86C9-F03A-4C42-AB01-FF69A5A3406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31737-6C51-4271-97A9-C7386E85621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A86C9-F03A-4C42-AB01-FF69A5A3406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31737-6C51-4271-97A9-C7386E85621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A86C9-F03A-4C42-AB01-FF69A5A3406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31737-6C51-4271-97A9-C7386E85621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A86C9-F03A-4C42-AB01-FF69A5A3406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31737-6C51-4271-97A9-C7386E85621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A86C9-F03A-4C42-AB01-FF69A5A3406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31737-6C51-4271-97A9-C7386E85621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A86C9-F03A-4C42-AB01-FF69A5A3406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31737-6C51-4271-97A9-C7386E85621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A86C9-F03A-4C42-AB01-FF69A5A3406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31737-6C51-4271-97A9-C7386E85621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A86C9-F03A-4C42-AB01-FF69A5A3406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31737-6C51-4271-97A9-C7386E85621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A86C9-F03A-4C42-AB01-FF69A5A3406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31737-6C51-4271-97A9-C7386E85621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A86C9-F03A-4C42-AB01-FF69A5A3406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E31737-6C51-4271-97A9-C7386E85621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5A86C9-F03A-4C42-AB01-FF69A5A3406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10800000">
            <a:off x="1887338" y="-307614"/>
            <a:ext cx="1365535" cy="176548"/>
          </a:xfrm>
          <a:custGeom>
            <a:avLst/>
            <a:gdLst>
              <a:gd name="connsiteX0" fmla="*/ 0 w 1365535"/>
              <a:gd name="connsiteY0" fmla="*/ 176548 h 176548"/>
              <a:gd name="connsiteX1" fmla="*/ 122193 w 1365535"/>
              <a:gd name="connsiteY1" fmla="*/ 0 h 176548"/>
              <a:gd name="connsiteX2" fmla="*/ 1365535 w 1365535"/>
              <a:gd name="connsiteY2" fmla="*/ 0 h 176548"/>
              <a:gd name="connsiteX3" fmla="*/ 1362075 w 1365535"/>
              <a:gd name="connsiteY3" fmla="*/ 5098 h 176548"/>
              <a:gd name="connsiteX4" fmla="*/ 0 w 1365535"/>
              <a:gd name="connsiteY4" fmla="*/ 176548 h 176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5535" h="176548">
                <a:moveTo>
                  <a:pt x="0" y="176548"/>
                </a:moveTo>
                <a:lnTo>
                  <a:pt x="122193" y="0"/>
                </a:lnTo>
                <a:lnTo>
                  <a:pt x="1365535" y="0"/>
                </a:lnTo>
                <a:lnTo>
                  <a:pt x="1362075" y="5098"/>
                </a:lnTo>
                <a:lnTo>
                  <a:pt x="0" y="176548"/>
                </a:lnTo>
                <a:close/>
              </a:path>
            </a:pathLst>
          </a:cu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10800000">
            <a:off x="3709608" y="-421914"/>
            <a:ext cx="1038688" cy="290848"/>
          </a:xfrm>
          <a:custGeom>
            <a:avLst/>
            <a:gdLst>
              <a:gd name="connsiteX0" fmla="*/ 0 w 1038688"/>
              <a:gd name="connsiteY0" fmla="*/ 290848 h 290848"/>
              <a:gd name="connsiteX1" fmla="*/ 7604 w 1038688"/>
              <a:gd name="connsiteY1" fmla="*/ 0 h 290848"/>
              <a:gd name="connsiteX2" fmla="*/ 1038688 w 1038688"/>
              <a:gd name="connsiteY2" fmla="*/ 0 h 290848"/>
              <a:gd name="connsiteX3" fmla="*/ 1028700 w 1038688"/>
              <a:gd name="connsiteY3" fmla="*/ 14623 h 290848"/>
              <a:gd name="connsiteX4" fmla="*/ 0 w 1038688"/>
              <a:gd name="connsiteY4" fmla="*/ 290848 h 290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8688" h="290848">
                <a:moveTo>
                  <a:pt x="0" y="290848"/>
                </a:moveTo>
                <a:lnTo>
                  <a:pt x="7604" y="0"/>
                </a:lnTo>
                <a:lnTo>
                  <a:pt x="1038688" y="0"/>
                </a:lnTo>
                <a:lnTo>
                  <a:pt x="1028700" y="14623"/>
                </a:lnTo>
                <a:lnTo>
                  <a:pt x="0" y="290848"/>
                </a:lnTo>
                <a:close/>
              </a:path>
            </a:pathLst>
          </a:cu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10800000">
            <a:off x="2495552" y="4329450"/>
            <a:ext cx="3712313" cy="271127"/>
          </a:xfrm>
          <a:custGeom>
            <a:avLst/>
            <a:gdLst>
              <a:gd name="connsiteX0" fmla="*/ 3533643 w 3712313"/>
              <a:gd name="connsiteY0" fmla="*/ 271127 h 271127"/>
              <a:gd name="connsiteX1" fmla="*/ 0 w 3712313"/>
              <a:gd name="connsiteY1" fmla="*/ 271127 h 271127"/>
              <a:gd name="connsiteX2" fmla="*/ 7088 w 3712313"/>
              <a:gd name="connsiteY2" fmla="*/ 0 h 271127"/>
              <a:gd name="connsiteX3" fmla="*/ 3712313 w 3712313"/>
              <a:gd name="connsiteY3" fmla="*/ 9525 h 271127"/>
              <a:gd name="connsiteX4" fmla="*/ 3533643 w 3712313"/>
              <a:gd name="connsiteY4" fmla="*/ 271127 h 271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12313" h="271127">
                <a:moveTo>
                  <a:pt x="3533643" y="271127"/>
                </a:moveTo>
                <a:lnTo>
                  <a:pt x="0" y="271127"/>
                </a:lnTo>
                <a:lnTo>
                  <a:pt x="7088" y="0"/>
                </a:lnTo>
                <a:lnTo>
                  <a:pt x="3712313" y="9525"/>
                </a:lnTo>
                <a:lnTo>
                  <a:pt x="3533643" y="271127"/>
                </a:lnTo>
                <a:close/>
              </a:path>
            </a:pathLst>
          </a:cu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10800000">
            <a:off x="781050" y="4329448"/>
            <a:ext cx="1279415" cy="128252"/>
          </a:xfrm>
          <a:custGeom>
            <a:avLst/>
            <a:gdLst>
              <a:gd name="connsiteX0" fmla="*/ 1192364 w 1279414"/>
              <a:gd name="connsiteY0" fmla="*/ 128252 h 128252"/>
              <a:gd name="connsiteX1" fmla="*/ 0 w 1279414"/>
              <a:gd name="connsiteY1" fmla="*/ 128252 h 128252"/>
              <a:gd name="connsiteX2" fmla="*/ 3064 w 1279414"/>
              <a:gd name="connsiteY2" fmla="*/ 123825 h 128252"/>
              <a:gd name="connsiteX3" fmla="*/ 1279414 w 1279414"/>
              <a:gd name="connsiteY3" fmla="*/ 0 h 128252"/>
              <a:gd name="connsiteX4" fmla="*/ 1192364 w 1279414"/>
              <a:gd name="connsiteY4" fmla="*/ 128252 h 128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9414" h="128252">
                <a:moveTo>
                  <a:pt x="1192364" y="128252"/>
                </a:moveTo>
                <a:lnTo>
                  <a:pt x="0" y="128252"/>
                </a:lnTo>
                <a:lnTo>
                  <a:pt x="3064" y="123825"/>
                </a:lnTo>
                <a:lnTo>
                  <a:pt x="1279414" y="0"/>
                </a:lnTo>
                <a:lnTo>
                  <a:pt x="1192364" y="128252"/>
                </a:lnTo>
                <a:close/>
              </a:path>
            </a:pathLst>
          </a:custGeom>
        </p:spPr>
      </p:pic>
      <p:sp>
        <p:nvSpPr>
          <p:cNvPr id="22" name="圆角矩形 21"/>
          <p:cNvSpPr/>
          <p:nvPr/>
        </p:nvSpPr>
        <p:spPr>
          <a:xfrm>
            <a:off x="2440594" y="2970522"/>
            <a:ext cx="7657260" cy="1673333"/>
          </a:xfrm>
          <a:prstGeom prst="roundRect">
            <a:avLst/>
          </a:prstGeom>
          <a:solidFill>
            <a:schemeClr val="bg1"/>
          </a:solidFill>
          <a:ln>
            <a:solidFill>
              <a:srgbClr val="27BF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圆角矩形 22"/>
          <p:cNvSpPr/>
          <p:nvPr/>
        </p:nvSpPr>
        <p:spPr>
          <a:xfrm>
            <a:off x="2615985" y="3163013"/>
            <a:ext cx="7306479" cy="888144"/>
          </a:xfrm>
          <a:prstGeom prst="round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lIns="81693" tIns="40847" rIns="81693" bIns="40847" anchor="ctr"/>
          <a:lstStyle/>
          <a:p>
            <a:pPr algn="ctr" defTabSz="685800">
              <a:defRPr/>
            </a:pPr>
            <a:r>
              <a:rPr lang="zh-CN" altLang="en-US" sz="4400" b="1" kern="0" dirty="0">
                <a:solidFill>
                  <a:srgbClr val="20B5B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自我心理健康教育</a:t>
            </a:r>
            <a:r>
              <a:rPr lang="en-US" altLang="zh-CN" sz="4400" b="1" kern="0" dirty="0" err="1">
                <a:solidFill>
                  <a:srgbClr val="20B5B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4400" b="1" kern="0" dirty="0">
                <a:solidFill>
                  <a:srgbClr val="20B5B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</a:t>
            </a:r>
          </a:p>
        </p:txBody>
      </p:sp>
      <p:sp>
        <p:nvSpPr>
          <p:cNvPr id="24" name="TextBox 68"/>
          <p:cNvSpPr txBox="1"/>
          <p:nvPr/>
        </p:nvSpPr>
        <p:spPr>
          <a:xfrm>
            <a:off x="6382115" y="4160237"/>
            <a:ext cx="1601252" cy="338384"/>
          </a:xfrm>
          <a:prstGeom prst="rect">
            <a:avLst/>
          </a:prstGeom>
          <a:noFill/>
        </p:spPr>
        <p:txBody>
          <a:bodyPr wrap="square" lIns="91398" tIns="45699" rIns="91398" bIns="45699" rtlCol="0">
            <a:spAutoFit/>
          </a:bodyPr>
          <a:lstStyle/>
          <a:p>
            <a:r>
              <a:rPr lang="zh-CN" alt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单位</a:t>
            </a:r>
            <a:r>
              <a:rPr lang="en-US" altLang="zh-CN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/</a:t>
            </a:r>
            <a:r>
              <a:rPr lang="zh-CN" alt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部门名称</a:t>
            </a:r>
          </a:p>
        </p:txBody>
      </p:sp>
      <p:sp>
        <p:nvSpPr>
          <p:cNvPr id="25" name="Freeform 9"/>
          <p:cNvSpPr>
            <a:spLocks noEditPoints="1"/>
          </p:cNvSpPr>
          <p:nvPr/>
        </p:nvSpPr>
        <p:spPr bwMode="auto">
          <a:xfrm>
            <a:off x="7895326" y="4156434"/>
            <a:ext cx="372969" cy="374537"/>
          </a:xfrm>
          <a:custGeom>
            <a:avLst/>
            <a:gdLst>
              <a:gd name="T0" fmla="*/ 358 w 490"/>
              <a:gd name="T1" fmla="*/ 250 h 490"/>
              <a:gd name="T2" fmla="*/ 358 w 490"/>
              <a:gd name="T3" fmla="*/ 183 h 490"/>
              <a:gd name="T4" fmla="*/ 328 w 490"/>
              <a:gd name="T5" fmla="*/ 183 h 490"/>
              <a:gd name="T6" fmla="*/ 328 w 490"/>
              <a:gd name="T7" fmla="*/ 250 h 490"/>
              <a:gd name="T8" fmla="*/ 247 w 490"/>
              <a:gd name="T9" fmla="*/ 330 h 490"/>
              <a:gd name="T10" fmla="*/ 246 w 490"/>
              <a:gd name="T11" fmla="*/ 330 h 490"/>
              <a:gd name="T12" fmla="*/ 245 w 490"/>
              <a:gd name="T13" fmla="*/ 330 h 490"/>
              <a:gd name="T14" fmla="*/ 245 w 490"/>
              <a:gd name="T15" fmla="*/ 330 h 490"/>
              <a:gd name="T16" fmla="*/ 243 w 490"/>
              <a:gd name="T17" fmla="*/ 330 h 490"/>
              <a:gd name="T18" fmla="*/ 162 w 490"/>
              <a:gd name="T19" fmla="*/ 250 h 490"/>
              <a:gd name="T20" fmla="*/ 162 w 490"/>
              <a:gd name="T21" fmla="*/ 183 h 490"/>
              <a:gd name="T22" fmla="*/ 132 w 490"/>
              <a:gd name="T23" fmla="*/ 183 h 490"/>
              <a:gd name="T24" fmla="*/ 132 w 490"/>
              <a:gd name="T25" fmla="*/ 250 h 490"/>
              <a:gd name="T26" fmla="*/ 227 w 490"/>
              <a:gd name="T27" fmla="*/ 359 h 490"/>
              <a:gd name="T28" fmla="*/ 227 w 490"/>
              <a:gd name="T29" fmla="*/ 407 h 490"/>
              <a:gd name="T30" fmla="*/ 160 w 490"/>
              <a:gd name="T31" fmla="*/ 426 h 490"/>
              <a:gd name="T32" fmla="*/ 331 w 490"/>
              <a:gd name="T33" fmla="*/ 426 h 490"/>
              <a:gd name="T34" fmla="*/ 263 w 490"/>
              <a:gd name="T35" fmla="*/ 407 h 490"/>
              <a:gd name="T36" fmla="*/ 263 w 490"/>
              <a:gd name="T37" fmla="*/ 360 h 490"/>
              <a:gd name="T38" fmla="*/ 358 w 490"/>
              <a:gd name="T39" fmla="*/ 250 h 490"/>
              <a:gd name="T40" fmla="*/ 244 w 490"/>
              <a:gd name="T41" fmla="*/ 302 h 490"/>
              <a:gd name="T42" fmla="*/ 245 w 490"/>
              <a:gd name="T43" fmla="*/ 302 h 490"/>
              <a:gd name="T44" fmla="*/ 246 w 490"/>
              <a:gd name="T45" fmla="*/ 302 h 490"/>
              <a:gd name="T46" fmla="*/ 300 w 490"/>
              <a:gd name="T47" fmla="*/ 248 h 490"/>
              <a:gd name="T48" fmla="*/ 300 w 490"/>
              <a:gd name="T49" fmla="*/ 118 h 490"/>
              <a:gd name="T50" fmla="*/ 246 w 490"/>
              <a:gd name="T51" fmla="*/ 64 h 490"/>
              <a:gd name="T52" fmla="*/ 245 w 490"/>
              <a:gd name="T53" fmla="*/ 64 h 490"/>
              <a:gd name="T54" fmla="*/ 244 w 490"/>
              <a:gd name="T55" fmla="*/ 64 h 490"/>
              <a:gd name="T56" fmla="*/ 190 w 490"/>
              <a:gd name="T57" fmla="*/ 118 h 490"/>
              <a:gd name="T58" fmla="*/ 190 w 490"/>
              <a:gd name="T59" fmla="*/ 248 h 490"/>
              <a:gd name="T60" fmla="*/ 244 w 490"/>
              <a:gd name="T61" fmla="*/ 302 h 490"/>
              <a:gd name="T62" fmla="*/ 245 w 490"/>
              <a:gd name="T63" fmla="*/ 0 h 490"/>
              <a:gd name="T64" fmla="*/ 490 w 490"/>
              <a:gd name="T65" fmla="*/ 245 h 490"/>
              <a:gd name="T66" fmla="*/ 245 w 490"/>
              <a:gd name="T67" fmla="*/ 490 h 490"/>
              <a:gd name="T68" fmla="*/ 0 w 490"/>
              <a:gd name="T69" fmla="*/ 245 h 490"/>
              <a:gd name="T70" fmla="*/ 245 w 490"/>
              <a:gd name="T71" fmla="*/ 0 h 4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490" h="490">
                <a:moveTo>
                  <a:pt x="358" y="250"/>
                </a:moveTo>
                <a:lnTo>
                  <a:pt x="358" y="183"/>
                </a:lnTo>
                <a:cubicBezTo>
                  <a:pt x="358" y="165"/>
                  <a:pt x="328" y="164"/>
                  <a:pt x="328" y="183"/>
                </a:cubicBezTo>
                <a:lnTo>
                  <a:pt x="328" y="250"/>
                </a:lnTo>
                <a:cubicBezTo>
                  <a:pt x="328" y="294"/>
                  <a:pt x="292" y="330"/>
                  <a:pt x="247" y="330"/>
                </a:cubicBezTo>
                <a:cubicBezTo>
                  <a:pt x="247" y="330"/>
                  <a:pt x="246" y="330"/>
                  <a:pt x="246" y="330"/>
                </a:cubicBezTo>
                <a:lnTo>
                  <a:pt x="245" y="330"/>
                </a:lnTo>
                <a:lnTo>
                  <a:pt x="245" y="330"/>
                </a:lnTo>
                <a:cubicBezTo>
                  <a:pt x="244" y="330"/>
                  <a:pt x="244" y="330"/>
                  <a:pt x="243" y="330"/>
                </a:cubicBezTo>
                <a:cubicBezTo>
                  <a:pt x="198" y="330"/>
                  <a:pt x="162" y="294"/>
                  <a:pt x="162" y="250"/>
                </a:cubicBezTo>
                <a:lnTo>
                  <a:pt x="162" y="183"/>
                </a:lnTo>
                <a:cubicBezTo>
                  <a:pt x="162" y="165"/>
                  <a:pt x="132" y="164"/>
                  <a:pt x="132" y="183"/>
                </a:cubicBezTo>
                <a:cubicBezTo>
                  <a:pt x="132" y="192"/>
                  <a:pt x="132" y="250"/>
                  <a:pt x="132" y="250"/>
                </a:cubicBezTo>
                <a:cubicBezTo>
                  <a:pt x="132" y="306"/>
                  <a:pt x="173" y="352"/>
                  <a:pt x="227" y="359"/>
                </a:cubicBezTo>
                <a:lnTo>
                  <a:pt x="227" y="407"/>
                </a:lnTo>
                <a:lnTo>
                  <a:pt x="160" y="426"/>
                </a:lnTo>
                <a:lnTo>
                  <a:pt x="331" y="426"/>
                </a:lnTo>
                <a:lnTo>
                  <a:pt x="263" y="407"/>
                </a:lnTo>
                <a:lnTo>
                  <a:pt x="263" y="360"/>
                </a:lnTo>
                <a:cubicBezTo>
                  <a:pt x="317" y="352"/>
                  <a:pt x="358" y="306"/>
                  <a:pt x="358" y="250"/>
                </a:cubicBezTo>
                <a:close/>
                <a:moveTo>
                  <a:pt x="244" y="302"/>
                </a:moveTo>
                <a:cubicBezTo>
                  <a:pt x="244" y="302"/>
                  <a:pt x="245" y="302"/>
                  <a:pt x="245" y="302"/>
                </a:cubicBezTo>
                <a:cubicBezTo>
                  <a:pt x="245" y="302"/>
                  <a:pt x="246" y="302"/>
                  <a:pt x="246" y="302"/>
                </a:cubicBezTo>
                <a:cubicBezTo>
                  <a:pt x="276" y="302"/>
                  <a:pt x="300" y="278"/>
                  <a:pt x="300" y="248"/>
                </a:cubicBezTo>
                <a:lnTo>
                  <a:pt x="300" y="118"/>
                </a:lnTo>
                <a:cubicBezTo>
                  <a:pt x="300" y="88"/>
                  <a:pt x="276" y="64"/>
                  <a:pt x="246" y="64"/>
                </a:cubicBezTo>
                <a:cubicBezTo>
                  <a:pt x="246" y="64"/>
                  <a:pt x="245" y="64"/>
                  <a:pt x="245" y="64"/>
                </a:cubicBezTo>
                <a:cubicBezTo>
                  <a:pt x="245" y="64"/>
                  <a:pt x="244" y="64"/>
                  <a:pt x="244" y="64"/>
                </a:cubicBezTo>
                <a:cubicBezTo>
                  <a:pt x="214" y="64"/>
                  <a:pt x="190" y="88"/>
                  <a:pt x="190" y="118"/>
                </a:cubicBezTo>
                <a:lnTo>
                  <a:pt x="190" y="248"/>
                </a:lnTo>
                <a:cubicBezTo>
                  <a:pt x="190" y="278"/>
                  <a:pt x="214" y="302"/>
                  <a:pt x="244" y="302"/>
                </a:cubicBezTo>
                <a:close/>
                <a:moveTo>
                  <a:pt x="245" y="0"/>
                </a:moveTo>
                <a:cubicBezTo>
                  <a:pt x="381" y="0"/>
                  <a:pt x="490" y="110"/>
                  <a:pt x="490" y="245"/>
                </a:cubicBezTo>
                <a:cubicBezTo>
                  <a:pt x="490" y="381"/>
                  <a:pt x="381" y="490"/>
                  <a:pt x="245" y="490"/>
                </a:cubicBezTo>
                <a:cubicBezTo>
                  <a:pt x="110" y="490"/>
                  <a:pt x="0" y="381"/>
                  <a:pt x="0" y="245"/>
                </a:cubicBezTo>
                <a:cubicBezTo>
                  <a:pt x="0" y="110"/>
                  <a:pt x="110" y="0"/>
                  <a:pt x="245" y="0"/>
                </a:cubicBezTo>
                <a:close/>
              </a:path>
            </a:pathLst>
          </a:custGeom>
          <a:solidFill>
            <a:srgbClr val="20B5BC"/>
          </a:solidFill>
          <a:ln>
            <a:noFill/>
          </a:ln>
        </p:spPr>
        <p:txBody>
          <a:bodyPr vert="horz" wrap="square" lIns="91398" tIns="45699" rIns="91398" bIns="45699" numCol="1" anchor="t" anchorCtr="0" compatLnSpc="1"/>
          <a:lstStyle/>
          <a:p>
            <a:endParaRPr lang="zh-CN" altLang="en-US" sz="1800">
              <a:solidFill>
                <a:schemeClr val="accent1"/>
              </a:solidFill>
            </a:endParaRPr>
          </a:p>
        </p:txBody>
      </p:sp>
      <p:sp>
        <p:nvSpPr>
          <p:cNvPr id="26" name="Rectangle 4"/>
          <p:cNvSpPr txBox="1">
            <a:spLocks noChangeArrowheads="1"/>
          </p:cNvSpPr>
          <p:nvPr/>
        </p:nvSpPr>
        <p:spPr bwMode="auto">
          <a:xfrm>
            <a:off x="8304284" y="4160238"/>
            <a:ext cx="1618179" cy="338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8" tIns="45699" rIns="91398" bIns="45699" rtlCol="0">
            <a:spAutoFit/>
          </a:bodyPr>
          <a:lstStyle>
            <a:defPPr>
              <a:defRPr lang="zh-CN"/>
            </a:defPPr>
            <a:lvl1pPr>
              <a:defRPr sz="2400" b="1">
                <a:latin typeface="+mj-ea"/>
                <a:ea typeface="+mj-ea"/>
              </a:defRPr>
            </a:lvl1pPr>
          </a:lstStyle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汇报人：代用名</a:t>
            </a:r>
          </a:p>
        </p:txBody>
      </p:sp>
      <p:sp>
        <p:nvSpPr>
          <p:cNvPr id="27" name="Freeform 10"/>
          <p:cNvSpPr>
            <a:spLocks noChangeAspect="1" noEditPoints="1"/>
          </p:cNvSpPr>
          <p:nvPr/>
        </p:nvSpPr>
        <p:spPr bwMode="auto">
          <a:xfrm>
            <a:off x="6009423" y="4156571"/>
            <a:ext cx="372691" cy="374254"/>
          </a:xfrm>
          <a:custGeom>
            <a:avLst/>
            <a:gdLst>
              <a:gd name="T0" fmla="*/ 245 w 490"/>
              <a:gd name="T1" fmla="*/ 0 h 490"/>
              <a:gd name="T2" fmla="*/ 490 w 490"/>
              <a:gd name="T3" fmla="*/ 245 h 490"/>
              <a:gd name="T4" fmla="*/ 245 w 490"/>
              <a:gd name="T5" fmla="*/ 490 h 490"/>
              <a:gd name="T6" fmla="*/ 0 w 490"/>
              <a:gd name="T7" fmla="*/ 245 h 490"/>
              <a:gd name="T8" fmla="*/ 245 w 490"/>
              <a:gd name="T9" fmla="*/ 0 h 490"/>
              <a:gd name="T10" fmla="*/ 436 w 490"/>
              <a:gd name="T11" fmla="*/ 250 h 490"/>
              <a:gd name="T12" fmla="*/ 427 w 490"/>
              <a:gd name="T13" fmla="*/ 256 h 490"/>
              <a:gd name="T14" fmla="*/ 394 w 490"/>
              <a:gd name="T15" fmla="*/ 256 h 490"/>
              <a:gd name="T16" fmla="*/ 386 w 490"/>
              <a:gd name="T17" fmla="*/ 253 h 490"/>
              <a:gd name="T18" fmla="*/ 245 w 490"/>
              <a:gd name="T19" fmla="*/ 105 h 490"/>
              <a:gd name="T20" fmla="*/ 104 w 490"/>
              <a:gd name="T21" fmla="*/ 253 h 490"/>
              <a:gd name="T22" fmla="*/ 96 w 490"/>
              <a:gd name="T23" fmla="*/ 256 h 490"/>
              <a:gd name="T24" fmla="*/ 63 w 490"/>
              <a:gd name="T25" fmla="*/ 256 h 490"/>
              <a:gd name="T26" fmla="*/ 54 w 490"/>
              <a:gd name="T27" fmla="*/ 250 h 490"/>
              <a:gd name="T28" fmla="*/ 56 w 490"/>
              <a:gd name="T29" fmla="*/ 239 h 490"/>
              <a:gd name="T30" fmla="*/ 236 w 490"/>
              <a:gd name="T31" fmla="*/ 52 h 490"/>
              <a:gd name="T32" fmla="*/ 245 w 490"/>
              <a:gd name="T33" fmla="*/ 48 h 490"/>
              <a:gd name="T34" fmla="*/ 254 w 490"/>
              <a:gd name="T35" fmla="*/ 52 h 490"/>
              <a:gd name="T36" fmla="*/ 434 w 490"/>
              <a:gd name="T37" fmla="*/ 239 h 490"/>
              <a:gd name="T38" fmla="*/ 436 w 490"/>
              <a:gd name="T39" fmla="*/ 250 h 490"/>
              <a:gd name="T40" fmla="*/ 113 w 490"/>
              <a:gd name="T41" fmla="*/ 267 h 490"/>
              <a:gd name="T42" fmla="*/ 113 w 490"/>
              <a:gd name="T43" fmla="*/ 267 h 490"/>
              <a:gd name="T44" fmla="*/ 113 w 490"/>
              <a:gd name="T45" fmla="*/ 379 h 490"/>
              <a:gd name="T46" fmla="*/ 129 w 490"/>
              <a:gd name="T47" fmla="*/ 398 h 490"/>
              <a:gd name="T48" fmla="*/ 202 w 490"/>
              <a:gd name="T49" fmla="*/ 398 h 490"/>
              <a:gd name="T50" fmla="*/ 202 w 490"/>
              <a:gd name="T51" fmla="*/ 276 h 490"/>
              <a:gd name="T52" fmla="*/ 221 w 490"/>
              <a:gd name="T53" fmla="*/ 257 h 490"/>
              <a:gd name="T54" fmla="*/ 269 w 490"/>
              <a:gd name="T55" fmla="*/ 257 h 490"/>
              <a:gd name="T56" fmla="*/ 288 w 490"/>
              <a:gd name="T57" fmla="*/ 276 h 490"/>
              <a:gd name="T58" fmla="*/ 288 w 490"/>
              <a:gd name="T59" fmla="*/ 398 h 490"/>
              <a:gd name="T60" fmla="*/ 361 w 490"/>
              <a:gd name="T61" fmla="*/ 398 h 490"/>
              <a:gd name="T62" fmla="*/ 377 w 490"/>
              <a:gd name="T63" fmla="*/ 379 h 490"/>
              <a:gd name="T64" fmla="*/ 377 w 490"/>
              <a:gd name="T65" fmla="*/ 268 h 490"/>
              <a:gd name="T66" fmla="*/ 245 w 490"/>
              <a:gd name="T67" fmla="*/ 130 h 490"/>
              <a:gd name="T68" fmla="*/ 113 w 490"/>
              <a:gd name="T69" fmla="*/ 267 h 4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90" h="490">
                <a:moveTo>
                  <a:pt x="245" y="0"/>
                </a:moveTo>
                <a:cubicBezTo>
                  <a:pt x="380" y="0"/>
                  <a:pt x="490" y="110"/>
                  <a:pt x="490" y="245"/>
                </a:cubicBezTo>
                <a:cubicBezTo>
                  <a:pt x="490" y="381"/>
                  <a:pt x="380" y="490"/>
                  <a:pt x="245" y="490"/>
                </a:cubicBezTo>
                <a:cubicBezTo>
                  <a:pt x="110" y="490"/>
                  <a:pt x="0" y="381"/>
                  <a:pt x="0" y="245"/>
                </a:cubicBezTo>
                <a:cubicBezTo>
                  <a:pt x="0" y="110"/>
                  <a:pt x="110" y="0"/>
                  <a:pt x="245" y="0"/>
                </a:cubicBezTo>
                <a:close/>
                <a:moveTo>
                  <a:pt x="436" y="250"/>
                </a:moveTo>
                <a:cubicBezTo>
                  <a:pt x="435" y="254"/>
                  <a:pt x="431" y="256"/>
                  <a:pt x="427" y="256"/>
                </a:cubicBezTo>
                <a:lnTo>
                  <a:pt x="394" y="256"/>
                </a:lnTo>
                <a:cubicBezTo>
                  <a:pt x="391" y="256"/>
                  <a:pt x="388" y="255"/>
                  <a:pt x="386" y="253"/>
                </a:cubicBezTo>
                <a:lnTo>
                  <a:pt x="245" y="105"/>
                </a:lnTo>
                <a:lnTo>
                  <a:pt x="104" y="253"/>
                </a:lnTo>
                <a:cubicBezTo>
                  <a:pt x="102" y="255"/>
                  <a:pt x="99" y="256"/>
                  <a:pt x="96" y="256"/>
                </a:cubicBezTo>
                <a:lnTo>
                  <a:pt x="63" y="256"/>
                </a:lnTo>
                <a:cubicBezTo>
                  <a:pt x="59" y="256"/>
                  <a:pt x="55" y="254"/>
                  <a:pt x="54" y="250"/>
                </a:cubicBezTo>
                <a:cubicBezTo>
                  <a:pt x="52" y="246"/>
                  <a:pt x="53" y="242"/>
                  <a:pt x="56" y="239"/>
                </a:cubicBezTo>
                <a:lnTo>
                  <a:pt x="236" y="52"/>
                </a:lnTo>
                <a:cubicBezTo>
                  <a:pt x="238" y="49"/>
                  <a:pt x="242" y="48"/>
                  <a:pt x="245" y="48"/>
                </a:cubicBezTo>
                <a:cubicBezTo>
                  <a:pt x="248" y="48"/>
                  <a:pt x="252" y="49"/>
                  <a:pt x="254" y="52"/>
                </a:cubicBezTo>
                <a:lnTo>
                  <a:pt x="434" y="239"/>
                </a:lnTo>
                <a:cubicBezTo>
                  <a:pt x="437" y="242"/>
                  <a:pt x="438" y="246"/>
                  <a:pt x="436" y="250"/>
                </a:cubicBezTo>
                <a:close/>
                <a:moveTo>
                  <a:pt x="113" y="267"/>
                </a:moveTo>
                <a:lnTo>
                  <a:pt x="113" y="267"/>
                </a:lnTo>
                <a:lnTo>
                  <a:pt x="113" y="379"/>
                </a:lnTo>
                <a:cubicBezTo>
                  <a:pt x="113" y="389"/>
                  <a:pt x="120" y="398"/>
                  <a:pt x="129" y="398"/>
                </a:cubicBezTo>
                <a:lnTo>
                  <a:pt x="202" y="398"/>
                </a:lnTo>
                <a:lnTo>
                  <a:pt x="202" y="276"/>
                </a:lnTo>
                <a:cubicBezTo>
                  <a:pt x="202" y="266"/>
                  <a:pt x="211" y="257"/>
                  <a:pt x="221" y="257"/>
                </a:cubicBezTo>
                <a:lnTo>
                  <a:pt x="269" y="257"/>
                </a:lnTo>
                <a:cubicBezTo>
                  <a:pt x="279" y="257"/>
                  <a:pt x="288" y="266"/>
                  <a:pt x="288" y="276"/>
                </a:cubicBezTo>
                <a:lnTo>
                  <a:pt x="288" y="398"/>
                </a:lnTo>
                <a:lnTo>
                  <a:pt x="361" y="398"/>
                </a:lnTo>
                <a:cubicBezTo>
                  <a:pt x="370" y="398"/>
                  <a:pt x="377" y="389"/>
                  <a:pt x="377" y="379"/>
                </a:cubicBezTo>
                <a:lnTo>
                  <a:pt x="377" y="268"/>
                </a:lnTo>
                <a:lnTo>
                  <a:pt x="245" y="130"/>
                </a:lnTo>
                <a:lnTo>
                  <a:pt x="113" y="267"/>
                </a:lnTo>
                <a:close/>
              </a:path>
            </a:pathLst>
          </a:custGeom>
          <a:solidFill>
            <a:srgbClr val="20B5BC"/>
          </a:solidFill>
          <a:ln>
            <a:noFill/>
          </a:ln>
        </p:spPr>
        <p:txBody>
          <a:bodyPr vert="horz" wrap="square" lIns="91398" tIns="45699" rIns="91398" bIns="45699" numCol="1" anchor="t" anchorCtr="0" compatLnSpc="1"/>
          <a:lstStyle/>
          <a:p>
            <a:endParaRPr lang="zh-CN" altLang="en-US" sz="1800"/>
          </a:p>
        </p:txBody>
      </p:sp>
      <p:sp>
        <p:nvSpPr>
          <p:cNvPr id="2" name="文本框 1"/>
          <p:cNvSpPr txBox="1"/>
          <p:nvPr/>
        </p:nvSpPr>
        <p:spPr>
          <a:xfrm>
            <a:off x="9677401" y="-9525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延迟符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41" presetClass="entr" presetSubtype="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1000" tmFilter="0,0; .5, 1; 1, 1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2700"/>
                                </p:stCondLst>
                                <p:childTnLst>
                                  <p:par>
                                    <p:cTn id="17" presetID="2" presetClass="entr" presetSubtype="1" fill="hold" grpId="0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9" dur="3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0" dur="3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23" dur="3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4" dur="3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3200"/>
                                </p:stCondLst>
                                <p:childTnLst>
                                  <p:par>
                                    <p:cTn id="2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8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1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6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2" grpId="0" animBg="1"/>
          <p:bldP spid="23" grpId="1"/>
          <p:bldP spid="24" grpId="0"/>
          <p:bldP spid="25" grpId="0" animBg="1"/>
          <p:bldP spid="26" grpId="0"/>
          <p:bldP spid="27" grpId="0" animBg="1"/>
          <p:bldP spid="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41" presetClass="entr" presetSubtype="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1000" tmFilter="0,0; .5, 1; 1, 1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2700"/>
                                </p:stCondLst>
                                <p:childTnLst>
                                  <p:par>
                                    <p:cTn id="17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3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3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3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3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3200"/>
                                </p:stCondLst>
                                <p:childTnLst>
                                  <p:par>
                                    <p:cTn id="2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8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1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6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2" grpId="0" animBg="1"/>
          <p:bldP spid="23" grpId="1"/>
          <p:bldP spid="24" grpId="0"/>
          <p:bldP spid="25" grpId="0" animBg="1"/>
          <p:bldP spid="26" grpId="0"/>
          <p:bldP spid="27" grpId="0" animBg="1"/>
          <p:bldP spid="2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0" y="635331"/>
            <a:ext cx="10261600" cy="0"/>
          </a:xfrm>
          <a:prstGeom prst="line">
            <a:avLst/>
          </a:prstGeom>
          <a:ln w="5715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/>
          <p:cNvGrpSpPr/>
          <p:nvPr/>
        </p:nvGrpSpPr>
        <p:grpSpPr>
          <a:xfrm flipH="1">
            <a:off x="401565" y="174791"/>
            <a:ext cx="201575" cy="416998"/>
            <a:chOff x="1519796" y="-400050"/>
            <a:chExt cx="3683453" cy="76200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>
            <a:xfrm rot="10800000">
              <a:off x="1519796" y="-400050"/>
              <a:ext cx="3683453" cy="3810000"/>
            </a:xfrm>
            <a:custGeom>
              <a:avLst/>
              <a:gdLst>
                <a:gd name="connsiteX0" fmla="*/ 1046460 w 3683453"/>
                <a:gd name="connsiteY0" fmla="*/ 3810000 h 3810000"/>
                <a:gd name="connsiteX1" fmla="*/ 0 w 3683453"/>
                <a:gd name="connsiteY1" fmla="*/ 3810000 h 3810000"/>
                <a:gd name="connsiteX2" fmla="*/ 2602167 w 3683453"/>
                <a:gd name="connsiteY2" fmla="*/ 0 h 3810000"/>
                <a:gd name="connsiteX3" fmla="*/ 3683453 w 3683453"/>
                <a:gd name="connsiteY3" fmla="*/ 0 h 3810000"/>
                <a:gd name="connsiteX4" fmla="*/ 1046460 w 3683453"/>
                <a:gd name="connsiteY4" fmla="*/ 3810000 h 38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83453" h="3810000">
                  <a:moveTo>
                    <a:pt x="1046460" y="3810000"/>
                  </a:moveTo>
                  <a:lnTo>
                    <a:pt x="0" y="3810000"/>
                  </a:lnTo>
                  <a:lnTo>
                    <a:pt x="2602167" y="0"/>
                  </a:lnTo>
                  <a:lnTo>
                    <a:pt x="3683453" y="0"/>
                  </a:lnTo>
                  <a:lnTo>
                    <a:pt x="1046460" y="3810000"/>
                  </a:lnTo>
                  <a:close/>
                </a:path>
              </a:pathLst>
            </a:cu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>
            <a:xfrm flipH="1">
              <a:off x="1519796" y="3409951"/>
              <a:ext cx="3683453" cy="3810000"/>
            </a:xfrm>
            <a:custGeom>
              <a:avLst/>
              <a:gdLst>
                <a:gd name="connsiteX0" fmla="*/ 1046460 w 3683453"/>
                <a:gd name="connsiteY0" fmla="*/ 3810000 h 3810000"/>
                <a:gd name="connsiteX1" fmla="*/ 0 w 3683453"/>
                <a:gd name="connsiteY1" fmla="*/ 3810000 h 3810000"/>
                <a:gd name="connsiteX2" fmla="*/ 2602167 w 3683453"/>
                <a:gd name="connsiteY2" fmla="*/ 0 h 3810000"/>
                <a:gd name="connsiteX3" fmla="*/ 3683453 w 3683453"/>
                <a:gd name="connsiteY3" fmla="*/ 0 h 3810000"/>
                <a:gd name="connsiteX4" fmla="*/ 1046460 w 3683453"/>
                <a:gd name="connsiteY4" fmla="*/ 3810000 h 38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83453" h="3810000">
                  <a:moveTo>
                    <a:pt x="1046460" y="3810000"/>
                  </a:moveTo>
                  <a:lnTo>
                    <a:pt x="0" y="3810000"/>
                  </a:lnTo>
                  <a:lnTo>
                    <a:pt x="2602167" y="0"/>
                  </a:lnTo>
                  <a:lnTo>
                    <a:pt x="3683453" y="0"/>
                  </a:lnTo>
                  <a:lnTo>
                    <a:pt x="1046460" y="3810000"/>
                  </a:lnTo>
                  <a:close/>
                </a:path>
              </a:pathLst>
            </a:custGeom>
          </p:spPr>
        </p:pic>
      </p:grpSp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10261600" y="116736"/>
            <a:ext cx="2209363" cy="707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8" tIns="45699" rIns="91398" bIns="45699" rtlCol="0">
            <a:spAutoFit/>
          </a:bodyPr>
          <a:lstStyle>
            <a:defPPr>
              <a:defRPr lang="zh-CN"/>
            </a:defPPr>
            <a:lvl1pPr>
              <a:defRPr sz="2400" b="1">
                <a:latin typeface="+mj-ea"/>
                <a:ea typeface="+mj-ea"/>
              </a:defRPr>
            </a:lvl1pPr>
          </a:lstStyle>
          <a:p>
            <a:r>
              <a:rPr lang="en-US" altLang="zh-CN" sz="4000" dirty="0" smtClean="0">
                <a:solidFill>
                  <a:srgbClr val="20B5B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LOGO</a:t>
            </a:r>
            <a:endParaRPr lang="zh-CN" altLang="en-US" sz="4000" dirty="0">
              <a:solidFill>
                <a:srgbClr val="20B5B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03138" y="191679"/>
            <a:ext cx="2236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 smtClean="0">
                <a:solidFill>
                  <a:srgbClr val="20B5BC"/>
                </a:solidFill>
                <a:latin typeface="+mj-ea"/>
                <a:ea typeface="+mj-ea"/>
              </a:rPr>
              <a:t>单击此处添加标题</a:t>
            </a:r>
            <a:endParaRPr lang="zh-CN" altLang="en-US" sz="2000" b="1" dirty="0">
              <a:solidFill>
                <a:srgbClr val="20B5BC"/>
              </a:solidFill>
              <a:latin typeface="+mj-ea"/>
              <a:ea typeface="+mj-ea"/>
            </a:endParaRPr>
          </a:p>
        </p:txBody>
      </p:sp>
      <p:sp>
        <p:nvSpPr>
          <p:cNvPr id="10" name="任意多边形 9"/>
          <p:cNvSpPr/>
          <p:nvPr/>
        </p:nvSpPr>
        <p:spPr>
          <a:xfrm>
            <a:off x="6036183" y="3062515"/>
            <a:ext cx="3159760" cy="152400"/>
          </a:xfrm>
          <a:custGeom>
            <a:avLst/>
            <a:gdLst>
              <a:gd name="connsiteX0" fmla="*/ 0 w 2369820"/>
              <a:gd name="connsiteY0" fmla="*/ 114300 h 114300"/>
              <a:gd name="connsiteX1" fmla="*/ 2369820 w 2369820"/>
              <a:gd name="connsiteY1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369820" h="114300">
                <a:moveTo>
                  <a:pt x="0" y="114300"/>
                </a:moveTo>
                <a:lnTo>
                  <a:pt x="2369820" y="0"/>
                </a:lnTo>
              </a:path>
            </a:pathLst>
          </a:custGeom>
          <a:noFill/>
          <a:ln w="1270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1" name="任意多边形 10"/>
          <p:cNvSpPr/>
          <p:nvPr/>
        </p:nvSpPr>
        <p:spPr>
          <a:xfrm>
            <a:off x="6005703" y="3387635"/>
            <a:ext cx="2804160" cy="1300480"/>
          </a:xfrm>
          <a:custGeom>
            <a:avLst/>
            <a:gdLst>
              <a:gd name="connsiteX0" fmla="*/ 0 w 2103120"/>
              <a:gd name="connsiteY0" fmla="*/ 0 h 975360"/>
              <a:gd name="connsiteX1" fmla="*/ 2103120 w 2103120"/>
              <a:gd name="connsiteY1" fmla="*/ 975360 h 975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103120" h="975360">
                <a:moveTo>
                  <a:pt x="0" y="0"/>
                </a:moveTo>
                <a:lnTo>
                  <a:pt x="2103120" y="975360"/>
                </a:lnTo>
              </a:path>
            </a:pathLst>
          </a:custGeom>
          <a:noFill/>
          <a:ln w="1270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2" name="任意多边形 11"/>
          <p:cNvSpPr/>
          <p:nvPr/>
        </p:nvSpPr>
        <p:spPr>
          <a:xfrm>
            <a:off x="5944743" y="3468915"/>
            <a:ext cx="50800" cy="1849120"/>
          </a:xfrm>
          <a:custGeom>
            <a:avLst/>
            <a:gdLst>
              <a:gd name="connsiteX0" fmla="*/ 0 w 38100"/>
              <a:gd name="connsiteY0" fmla="*/ 0 h 1386840"/>
              <a:gd name="connsiteX1" fmla="*/ 38100 w 38100"/>
              <a:gd name="connsiteY1" fmla="*/ 1386840 h 1386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8100" h="1386840">
                <a:moveTo>
                  <a:pt x="0" y="0"/>
                </a:moveTo>
                <a:lnTo>
                  <a:pt x="38100" y="1386840"/>
                </a:lnTo>
              </a:path>
            </a:pathLst>
          </a:custGeom>
          <a:noFill/>
          <a:ln w="1270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3" name="任意多边形 12"/>
          <p:cNvSpPr/>
          <p:nvPr/>
        </p:nvSpPr>
        <p:spPr>
          <a:xfrm>
            <a:off x="3099943" y="3092995"/>
            <a:ext cx="2672080" cy="264160"/>
          </a:xfrm>
          <a:custGeom>
            <a:avLst/>
            <a:gdLst>
              <a:gd name="connsiteX0" fmla="*/ 2004060 w 2004060"/>
              <a:gd name="connsiteY0" fmla="*/ 198120 h 198120"/>
              <a:gd name="connsiteX1" fmla="*/ 0 w 2004060"/>
              <a:gd name="connsiteY1" fmla="*/ 0 h 198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04060" h="198120">
                <a:moveTo>
                  <a:pt x="2004060" y="19812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4" name="任意多边形 13"/>
          <p:cNvSpPr/>
          <p:nvPr/>
        </p:nvSpPr>
        <p:spPr>
          <a:xfrm>
            <a:off x="3414903" y="3489235"/>
            <a:ext cx="2397760" cy="1229360"/>
          </a:xfrm>
          <a:custGeom>
            <a:avLst/>
            <a:gdLst>
              <a:gd name="connsiteX0" fmla="*/ 1798320 w 1798320"/>
              <a:gd name="connsiteY0" fmla="*/ 0 h 922020"/>
              <a:gd name="connsiteX1" fmla="*/ 0 w 1798320"/>
              <a:gd name="connsiteY1" fmla="*/ 922020 h 922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98320" h="922020">
                <a:moveTo>
                  <a:pt x="1798320" y="0"/>
                </a:moveTo>
                <a:lnTo>
                  <a:pt x="0" y="922020"/>
                </a:lnTo>
              </a:path>
            </a:pathLst>
          </a:custGeom>
          <a:noFill/>
          <a:ln w="1270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2214563" y="4336087"/>
            <a:ext cx="1101328" cy="1101328"/>
          </a:xfrm>
          <a:prstGeom prst="ellipse">
            <a:avLst/>
          </a:prstGeom>
          <a:solidFill>
            <a:srgbClr val="20B5BC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white"/>
              </a:solidFill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4390959" y="1785743"/>
            <a:ext cx="3205360" cy="3207173"/>
            <a:chOff x="2949575" y="1425575"/>
            <a:chExt cx="2805113" cy="2806700"/>
          </a:xfrm>
        </p:grpSpPr>
        <p:sp>
          <p:nvSpPr>
            <p:cNvPr id="17" name="Freeform 5"/>
            <p:cNvSpPr/>
            <p:nvPr/>
          </p:nvSpPr>
          <p:spPr bwMode="auto">
            <a:xfrm>
              <a:off x="2949575" y="1425575"/>
              <a:ext cx="2805113" cy="2806700"/>
            </a:xfrm>
            <a:custGeom>
              <a:avLst/>
              <a:gdLst>
                <a:gd name="T0" fmla="*/ 537 w 1074"/>
                <a:gd name="T1" fmla="*/ 0 h 1074"/>
                <a:gd name="T2" fmla="*/ 218 w 1074"/>
                <a:gd name="T3" fmla="*/ 106 h 1074"/>
                <a:gd name="T4" fmla="*/ 45 w 1074"/>
                <a:gd name="T5" fmla="*/ 16 h 1074"/>
                <a:gd name="T6" fmla="*/ 142 w 1074"/>
                <a:gd name="T7" fmla="*/ 174 h 1074"/>
                <a:gd name="T8" fmla="*/ 0 w 1074"/>
                <a:gd name="T9" fmla="*/ 537 h 1074"/>
                <a:gd name="T10" fmla="*/ 537 w 1074"/>
                <a:gd name="T11" fmla="*/ 1074 h 1074"/>
                <a:gd name="T12" fmla="*/ 1074 w 1074"/>
                <a:gd name="T13" fmla="*/ 537 h 1074"/>
                <a:gd name="T14" fmla="*/ 537 w 1074"/>
                <a:gd name="T15" fmla="*/ 0 h 1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74" h="1074">
                  <a:moveTo>
                    <a:pt x="537" y="0"/>
                  </a:moveTo>
                  <a:cubicBezTo>
                    <a:pt x="417" y="0"/>
                    <a:pt x="307" y="39"/>
                    <a:pt x="218" y="106"/>
                  </a:cubicBezTo>
                  <a:cubicBezTo>
                    <a:pt x="45" y="16"/>
                    <a:pt x="45" y="16"/>
                    <a:pt x="45" y="16"/>
                  </a:cubicBezTo>
                  <a:cubicBezTo>
                    <a:pt x="142" y="174"/>
                    <a:pt x="142" y="174"/>
                    <a:pt x="142" y="174"/>
                  </a:cubicBezTo>
                  <a:cubicBezTo>
                    <a:pt x="54" y="269"/>
                    <a:pt x="0" y="397"/>
                    <a:pt x="0" y="537"/>
                  </a:cubicBezTo>
                  <a:cubicBezTo>
                    <a:pt x="0" y="834"/>
                    <a:pt x="240" y="1074"/>
                    <a:pt x="537" y="1074"/>
                  </a:cubicBezTo>
                  <a:cubicBezTo>
                    <a:pt x="834" y="1074"/>
                    <a:pt x="1074" y="834"/>
                    <a:pt x="1074" y="537"/>
                  </a:cubicBezTo>
                  <a:cubicBezTo>
                    <a:pt x="1074" y="241"/>
                    <a:pt x="834" y="0"/>
                    <a:pt x="537" y="0"/>
                  </a:cubicBezTo>
                  <a:close/>
                </a:path>
              </a:pathLst>
            </a:custGeom>
            <a:solidFill>
              <a:srgbClr val="20B5BC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18" name="文本框 66"/>
            <p:cNvSpPr txBox="1">
              <a:spLocks noChangeArrowheads="1"/>
            </p:cNvSpPr>
            <p:nvPr/>
          </p:nvSpPr>
          <p:spPr bwMode="auto">
            <a:xfrm>
              <a:off x="3298533" y="2324049"/>
              <a:ext cx="2157791" cy="1573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defTabSz="1219200" fontAlgn="base">
                <a:lnSpc>
                  <a:spcPts val="1865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800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this is a sample text. insert your desired text here. Again. this is a dummy text. enter your own text here. this is a sample text. insert your desired text here. Again. this is a dummy text. enter your own text here. this is a sample text. insert your desired text here. Again. this is a dummy text. enter your own text here.</a:t>
              </a:r>
              <a:endParaRPr lang="zh-CN" altLang="en-US" sz="8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3452693" y="1985197"/>
              <a:ext cx="2114773" cy="2962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6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YOUR TEXT HERE</a:t>
              </a:r>
              <a:endParaRPr lang="zh-CN" altLang="en-US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0" name="椭圆 19"/>
          <p:cNvSpPr/>
          <p:nvPr/>
        </p:nvSpPr>
        <p:spPr>
          <a:xfrm>
            <a:off x="1865644" y="2525067"/>
            <a:ext cx="1101328" cy="1101328"/>
          </a:xfrm>
          <a:prstGeom prst="ellipse">
            <a:avLst/>
          </a:prstGeom>
          <a:solidFill>
            <a:schemeClr val="bg1">
              <a:lumMod val="6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white"/>
              </a:solidFill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2585974" y="4648730"/>
            <a:ext cx="387349" cy="478367"/>
            <a:chOff x="3481388" y="4452938"/>
            <a:chExt cx="290512" cy="358775"/>
          </a:xfrm>
          <a:solidFill>
            <a:schemeClr val="accent3"/>
          </a:solidFill>
        </p:grpSpPr>
        <p:sp>
          <p:nvSpPr>
            <p:cNvPr id="22" name="Oval 224"/>
            <p:cNvSpPr>
              <a:spLocks noChangeArrowheads="1"/>
            </p:cNvSpPr>
            <p:nvPr/>
          </p:nvSpPr>
          <p:spPr bwMode="auto">
            <a:xfrm>
              <a:off x="3514725" y="4452938"/>
              <a:ext cx="63500" cy="635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23" name="Freeform 225"/>
            <p:cNvSpPr/>
            <p:nvPr/>
          </p:nvSpPr>
          <p:spPr bwMode="auto">
            <a:xfrm>
              <a:off x="3481388" y="4525963"/>
              <a:ext cx="133350" cy="285750"/>
            </a:xfrm>
            <a:custGeom>
              <a:avLst/>
              <a:gdLst>
                <a:gd name="T0" fmla="*/ 84 w 84"/>
                <a:gd name="T1" fmla="*/ 15 h 180"/>
                <a:gd name="T2" fmla="*/ 84 w 84"/>
                <a:gd name="T3" fmla="*/ 20 h 180"/>
                <a:gd name="T4" fmla="*/ 84 w 84"/>
                <a:gd name="T5" fmla="*/ 91 h 180"/>
                <a:gd name="T6" fmla="*/ 66 w 84"/>
                <a:gd name="T7" fmla="*/ 91 h 180"/>
                <a:gd name="T8" fmla="*/ 66 w 84"/>
                <a:gd name="T9" fmla="*/ 20 h 180"/>
                <a:gd name="T10" fmla="*/ 62 w 84"/>
                <a:gd name="T11" fmla="*/ 20 h 180"/>
                <a:gd name="T12" fmla="*/ 62 w 84"/>
                <a:gd name="T13" fmla="*/ 180 h 180"/>
                <a:gd name="T14" fmla="*/ 44 w 84"/>
                <a:gd name="T15" fmla="*/ 180 h 180"/>
                <a:gd name="T16" fmla="*/ 44 w 84"/>
                <a:gd name="T17" fmla="*/ 86 h 180"/>
                <a:gd name="T18" fmla="*/ 39 w 84"/>
                <a:gd name="T19" fmla="*/ 86 h 180"/>
                <a:gd name="T20" fmla="*/ 39 w 84"/>
                <a:gd name="T21" fmla="*/ 180 h 180"/>
                <a:gd name="T22" fmla="*/ 21 w 84"/>
                <a:gd name="T23" fmla="*/ 180 h 180"/>
                <a:gd name="T24" fmla="*/ 21 w 84"/>
                <a:gd name="T25" fmla="*/ 20 h 180"/>
                <a:gd name="T26" fmla="*/ 16 w 84"/>
                <a:gd name="T27" fmla="*/ 20 h 180"/>
                <a:gd name="T28" fmla="*/ 16 w 84"/>
                <a:gd name="T29" fmla="*/ 91 h 180"/>
                <a:gd name="T30" fmla="*/ 0 w 84"/>
                <a:gd name="T31" fmla="*/ 91 h 180"/>
                <a:gd name="T32" fmla="*/ 0 w 84"/>
                <a:gd name="T33" fmla="*/ 20 h 180"/>
                <a:gd name="T34" fmla="*/ 0 w 84"/>
                <a:gd name="T35" fmla="*/ 15 h 180"/>
                <a:gd name="T36" fmla="*/ 0 w 84"/>
                <a:gd name="T37" fmla="*/ 0 h 180"/>
                <a:gd name="T38" fmla="*/ 84 w 84"/>
                <a:gd name="T39" fmla="*/ 0 h 180"/>
                <a:gd name="T40" fmla="*/ 84 w 84"/>
                <a:gd name="T41" fmla="*/ 15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4" h="180">
                  <a:moveTo>
                    <a:pt x="84" y="15"/>
                  </a:moveTo>
                  <a:lnTo>
                    <a:pt x="84" y="20"/>
                  </a:lnTo>
                  <a:lnTo>
                    <a:pt x="84" y="91"/>
                  </a:lnTo>
                  <a:lnTo>
                    <a:pt x="66" y="91"/>
                  </a:lnTo>
                  <a:lnTo>
                    <a:pt x="66" y="20"/>
                  </a:lnTo>
                  <a:lnTo>
                    <a:pt x="62" y="20"/>
                  </a:lnTo>
                  <a:lnTo>
                    <a:pt x="62" y="180"/>
                  </a:lnTo>
                  <a:lnTo>
                    <a:pt x="44" y="180"/>
                  </a:lnTo>
                  <a:lnTo>
                    <a:pt x="44" y="86"/>
                  </a:lnTo>
                  <a:lnTo>
                    <a:pt x="39" y="86"/>
                  </a:lnTo>
                  <a:lnTo>
                    <a:pt x="39" y="180"/>
                  </a:lnTo>
                  <a:lnTo>
                    <a:pt x="21" y="180"/>
                  </a:lnTo>
                  <a:lnTo>
                    <a:pt x="21" y="20"/>
                  </a:lnTo>
                  <a:lnTo>
                    <a:pt x="16" y="20"/>
                  </a:lnTo>
                  <a:lnTo>
                    <a:pt x="16" y="91"/>
                  </a:lnTo>
                  <a:lnTo>
                    <a:pt x="0" y="91"/>
                  </a:lnTo>
                  <a:lnTo>
                    <a:pt x="0" y="20"/>
                  </a:lnTo>
                  <a:lnTo>
                    <a:pt x="0" y="15"/>
                  </a:lnTo>
                  <a:lnTo>
                    <a:pt x="0" y="0"/>
                  </a:lnTo>
                  <a:lnTo>
                    <a:pt x="84" y="0"/>
                  </a:lnTo>
                  <a:lnTo>
                    <a:pt x="84" y="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24" name="Oval 226"/>
            <p:cNvSpPr>
              <a:spLocks noChangeArrowheads="1"/>
            </p:cNvSpPr>
            <p:nvPr/>
          </p:nvSpPr>
          <p:spPr bwMode="auto">
            <a:xfrm>
              <a:off x="3671888" y="4452938"/>
              <a:ext cx="65088" cy="635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25" name="Freeform 227"/>
            <p:cNvSpPr/>
            <p:nvPr/>
          </p:nvSpPr>
          <p:spPr bwMode="auto">
            <a:xfrm>
              <a:off x="3638550" y="4525963"/>
              <a:ext cx="133350" cy="285750"/>
            </a:xfrm>
            <a:custGeom>
              <a:avLst/>
              <a:gdLst>
                <a:gd name="T0" fmla="*/ 84 w 84"/>
                <a:gd name="T1" fmla="*/ 15 h 180"/>
                <a:gd name="T2" fmla="*/ 84 w 84"/>
                <a:gd name="T3" fmla="*/ 20 h 180"/>
                <a:gd name="T4" fmla="*/ 84 w 84"/>
                <a:gd name="T5" fmla="*/ 91 h 180"/>
                <a:gd name="T6" fmla="*/ 67 w 84"/>
                <a:gd name="T7" fmla="*/ 91 h 180"/>
                <a:gd name="T8" fmla="*/ 67 w 84"/>
                <a:gd name="T9" fmla="*/ 20 h 180"/>
                <a:gd name="T10" fmla="*/ 62 w 84"/>
                <a:gd name="T11" fmla="*/ 20 h 180"/>
                <a:gd name="T12" fmla="*/ 62 w 84"/>
                <a:gd name="T13" fmla="*/ 180 h 180"/>
                <a:gd name="T14" fmla="*/ 44 w 84"/>
                <a:gd name="T15" fmla="*/ 180 h 180"/>
                <a:gd name="T16" fmla="*/ 44 w 84"/>
                <a:gd name="T17" fmla="*/ 86 h 180"/>
                <a:gd name="T18" fmla="*/ 39 w 84"/>
                <a:gd name="T19" fmla="*/ 86 h 180"/>
                <a:gd name="T20" fmla="*/ 39 w 84"/>
                <a:gd name="T21" fmla="*/ 180 h 180"/>
                <a:gd name="T22" fmla="*/ 21 w 84"/>
                <a:gd name="T23" fmla="*/ 180 h 180"/>
                <a:gd name="T24" fmla="*/ 21 w 84"/>
                <a:gd name="T25" fmla="*/ 20 h 180"/>
                <a:gd name="T26" fmla="*/ 16 w 84"/>
                <a:gd name="T27" fmla="*/ 20 h 180"/>
                <a:gd name="T28" fmla="*/ 16 w 84"/>
                <a:gd name="T29" fmla="*/ 91 h 180"/>
                <a:gd name="T30" fmla="*/ 0 w 84"/>
                <a:gd name="T31" fmla="*/ 91 h 180"/>
                <a:gd name="T32" fmla="*/ 0 w 84"/>
                <a:gd name="T33" fmla="*/ 20 h 180"/>
                <a:gd name="T34" fmla="*/ 0 w 84"/>
                <a:gd name="T35" fmla="*/ 15 h 180"/>
                <a:gd name="T36" fmla="*/ 0 w 84"/>
                <a:gd name="T37" fmla="*/ 0 h 180"/>
                <a:gd name="T38" fmla="*/ 84 w 84"/>
                <a:gd name="T39" fmla="*/ 0 h 180"/>
                <a:gd name="T40" fmla="*/ 84 w 84"/>
                <a:gd name="T41" fmla="*/ 15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4" h="180">
                  <a:moveTo>
                    <a:pt x="84" y="15"/>
                  </a:moveTo>
                  <a:lnTo>
                    <a:pt x="84" y="20"/>
                  </a:lnTo>
                  <a:lnTo>
                    <a:pt x="84" y="91"/>
                  </a:lnTo>
                  <a:lnTo>
                    <a:pt x="67" y="91"/>
                  </a:lnTo>
                  <a:lnTo>
                    <a:pt x="67" y="20"/>
                  </a:lnTo>
                  <a:lnTo>
                    <a:pt x="62" y="20"/>
                  </a:lnTo>
                  <a:lnTo>
                    <a:pt x="62" y="180"/>
                  </a:lnTo>
                  <a:lnTo>
                    <a:pt x="44" y="180"/>
                  </a:lnTo>
                  <a:lnTo>
                    <a:pt x="44" y="86"/>
                  </a:lnTo>
                  <a:lnTo>
                    <a:pt x="39" y="86"/>
                  </a:lnTo>
                  <a:lnTo>
                    <a:pt x="39" y="180"/>
                  </a:lnTo>
                  <a:lnTo>
                    <a:pt x="21" y="180"/>
                  </a:lnTo>
                  <a:lnTo>
                    <a:pt x="21" y="20"/>
                  </a:lnTo>
                  <a:lnTo>
                    <a:pt x="16" y="20"/>
                  </a:lnTo>
                  <a:lnTo>
                    <a:pt x="16" y="91"/>
                  </a:lnTo>
                  <a:lnTo>
                    <a:pt x="0" y="91"/>
                  </a:lnTo>
                  <a:lnTo>
                    <a:pt x="0" y="20"/>
                  </a:lnTo>
                  <a:lnTo>
                    <a:pt x="0" y="15"/>
                  </a:lnTo>
                  <a:lnTo>
                    <a:pt x="0" y="0"/>
                  </a:lnTo>
                  <a:lnTo>
                    <a:pt x="84" y="0"/>
                  </a:lnTo>
                  <a:lnTo>
                    <a:pt x="84" y="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</p:grpSp>
      <p:sp>
        <p:nvSpPr>
          <p:cNvPr id="26" name="椭圆 25"/>
          <p:cNvSpPr/>
          <p:nvPr/>
        </p:nvSpPr>
        <p:spPr>
          <a:xfrm>
            <a:off x="5471883" y="5450115"/>
            <a:ext cx="1101328" cy="1101328"/>
          </a:xfrm>
          <a:prstGeom prst="ellipse">
            <a:avLst/>
          </a:prstGeom>
          <a:solidFill>
            <a:schemeClr val="bg1">
              <a:lumMod val="6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8953315" y="4336087"/>
            <a:ext cx="1101328" cy="1101328"/>
          </a:xfrm>
          <a:prstGeom prst="ellipse">
            <a:avLst/>
          </a:prstGeom>
          <a:solidFill>
            <a:srgbClr val="20B5BC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white"/>
              </a:solidFill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9344343" y="2527607"/>
            <a:ext cx="1101328" cy="1101328"/>
            <a:chOff x="6969299" y="1869579"/>
            <a:chExt cx="825996" cy="825996"/>
          </a:xfrm>
        </p:grpSpPr>
        <p:sp>
          <p:nvSpPr>
            <p:cNvPr id="29" name="椭圆 28"/>
            <p:cNvSpPr/>
            <p:nvPr/>
          </p:nvSpPr>
          <p:spPr>
            <a:xfrm>
              <a:off x="6969299" y="1869579"/>
              <a:ext cx="825996" cy="825996"/>
            </a:xfrm>
            <a:prstGeom prst="ellipse">
              <a:avLst/>
            </a:prstGeom>
            <a:solidFill>
              <a:schemeClr val="accent3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30" name="Freeform 231"/>
            <p:cNvSpPr/>
            <p:nvPr/>
          </p:nvSpPr>
          <p:spPr bwMode="auto">
            <a:xfrm>
              <a:off x="7213649" y="2096050"/>
              <a:ext cx="377776" cy="376408"/>
            </a:xfrm>
            <a:custGeom>
              <a:avLst/>
              <a:gdLst>
                <a:gd name="T0" fmla="*/ 103 w 116"/>
                <a:gd name="T1" fmla="*/ 6 h 116"/>
                <a:gd name="T2" fmla="*/ 110 w 116"/>
                <a:gd name="T3" fmla="*/ 13 h 116"/>
                <a:gd name="T4" fmla="*/ 110 w 116"/>
                <a:gd name="T5" fmla="*/ 37 h 116"/>
                <a:gd name="T6" fmla="*/ 37 w 116"/>
                <a:gd name="T7" fmla="*/ 110 h 116"/>
                <a:gd name="T8" fmla="*/ 14 w 116"/>
                <a:gd name="T9" fmla="*/ 110 h 116"/>
                <a:gd name="T10" fmla="*/ 6 w 116"/>
                <a:gd name="T11" fmla="*/ 103 h 116"/>
                <a:gd name="T12" fmla="*/ 6 w 116"/>
                <a:gd name="T13" fmla="*/ 79 h 116"/>
                <a:gd name="T14" fmla="*/ 20 w 116"/>
                <a:gd name="T15" fmla="*/ 65 h 116"/>
                <a:gd name="T16" fmla="*/ 26 w 116"/>
                <a:gd name="T17" fmla="*/ 65 h 116"/>
                <a:gd name="T18" fmla="*/ 26 w 116"/>
                <a:gd name="T19" fmla="*/ 72 h 116"/>
                <a:gd name="T20" fmla="*/ 13 w 116"/>
                <a:gd name="T21" fmla="*/ 85 h 116"/>
                <a:gd name="T22" fmla="*/ 13 w 116"/>
                <a:gd name="T23" fmla="*/ 96 h 116"/>
                <a:gd name="T24" fmla="*/ 20 w 116"/>
                <a:gd name="T25" fmla="*/ 104 h 116"/>
                <a:gd name="T26" fmla="*/ 31 w 116"/>
                <a:gd name="T27" fmla="*/ 104 h 116"/>
                <a:gd name="T28" fmla="*/ 104 w 116"/>
                <a:gd name="T29" fmla="*/ 31 h 116"/>
                <a:gd name="T30" fmla="*/ 104 w 116"/>
                <a:gd name="T31" fmla="*/ 20 h 116"/>
                <a:gd name="T32" fmla="*/ 97 w 116"/>
                <a:gd name="T33" fmla="*/ 12 h 116"/>
                <a:gd name="T34" fmla="*/ 85 w 116"/>
                <a:gd name="T35" fmla="*/ 12 h 116"/>
                <a:gd name="T36" fmla="*/ 82 w 116"/>
                <a:gd name="T37" fmla="*/ 16 h 116"/>
                <a:gd name="T38" fmla="*/ 45 w 116"/>
                <a:gd name="T39" fmla="*/ 53 h 116"/>
                <a:gd name="T40" fmla="*/ 42 w 116"/>
                <a:gd name="T41" fmla="*/ 56 h 116"/>
                <a:gd name="T42" fmla="*/ 42 w 116"/>
                <a:gd name="T43" fmla="*/ 60 h 116"/>
                <a:gd name="T44" fmla="*/ 46 w 116"/>
                <a:gd name="T45" fmla="*/ 65 h 116"/>
                <a:gd name="T46" fmla="*/ 51 w 116"/>
                <a:gd name="T47" fmla="*/ 65 h 116"/>
                <a:gd name="T48" fmla="*/ 83 w 116"/>
                <a:gd name="T49" fmla="*/ 33 h 116"/>
                <a:gd name="T50" fmla="*/ 89 w 116"/>
                <a:gd name="T51" fmla="*/ 33 h 116"/>
                <a:gd name="T52" fmla="*/ 89 w 116"/>
                <a:gd name="T53" fmla="*/ 39 h 116"/>
                <a:gd name="T54" fmla="*/ 57 w 116"/>
                <a:gd name="T55" fmla="*/ 71 h 116"/>
                <a:gd name="T56" fmla="*/ 40 w 116"/>
                <a:gd name="T57" fmla="*/ 71 h 116"/>
                <a:gd name="T58" fmla="*/ 36 w 116"/>
                <a:gd name="T59" fmla="*/ 67 h 116"/>
                <a:gd name="T60" fmla="*/ 36 w 116"/>
                <a:gd name="T61" fmla="*/ 50 h 116"/>
                <a:gd name="T62" fmla="*/ 39 w 116"/>
                <a:gd name="T63" fmla="*/ 47 h 116"/>
                <a:gd name="T64" fmla="*/ 76 w 116"/>
                <a:gd name="T65" fmla="*/ 10 h 116"/>
                <a:gd name="T66" fmla="*/ 79 w 116"/>
                <a:gd name="T67" fmla="*/ 6 h 116"/>
                <a:gd name="T68" fmla="*/ 103 w 116"/>
                <a:gd name="T69" fmla="*/ 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6" h="116">
                  <a:moveTo>
                    <a:pt x="103" y="6"/>
                  </a:moveTo>
                  <a:cubicBezTo>
                    <a:pt x="110" y="13"/>
                    <a:pt x="110" y="13"/>
                    <a:pt x="110" y="13"/>
                  </a:cubicBezTo>
                  <a:cubicBezTo>
                    <a:pt x="116" y="20"/>
                    <a:pt x="116" y="30"/>
                    <a:pt x="110" y="37"/>
                  </a:cubicBezTo>
                  <a:cubicBezTo>
                    <a:pt x="37" y="110"/>
                    <a:pt x="37" y="110"/>
                    <a:pt x="37" y="110"/>
                  </a:cubicBezTo>
                  <a:cubicBezTo>
                    <a:pt x="30" y="116"/>
                    <a:pt x="20" y="116"/>
                    <a:pt x="14" y="110"/>
                  </a:cubicBezTo>
                  <a:cubicBezTo>
                    <a:pt x="6" y="103"/>
                    <a:pt x="6" y="103"/>
                    <a:pt x="6" y="103"/>
                  </a:cubicBezTo>
                  <a:cubicBezTo>
                    <a:pt x="0" y="96"/>
                    <a:pt x="0" y="86"/>
                    <a:pt x="6" y="79"/>
                  </a:cubicBezTo>
                  <a:cubicBezTo>
                    <a:pt x="20" y="65"/>
                    <a:pt x="20" y="65"/>
                    <a:pt x="20" y="65"/>
                  </a:cubicBezTo>
                  <a:cubicBezTo>
                    <a:pt x="22" y="64"/>
                    <a:pt x="25" y="64"/>
                    <a:pt x="26" y="65"/>
                  </a:cubicBezTo>
                  <a:cubicBezTo>
                    <a:pt x="28" y="67"/>
                    <a:pt x="28" y="70"/>
                    <a:pt x="26" y="72"/>
                  </a:cubicBezTo>
                  <a:cubicBezTo>
                    <a:pt x="13" y="85"/>
                    <a:pt x="13" y="85"/>
                    <a:pt x="13" y="85"/>
                  </a:cubicBezTo>
                  <a:cubicBezTo>
                    <a:pt x="10" y="88"/>
                    <a:pt x="10" y="93"/>
                    <a:pt x="13" y="96"/>
                  </a:cubicBezTo>
                  <a:cubicBezTo>
                    <a:pt x="20" y="104"/>
                    <a:pt x="20" y="104"/>
                    <a:pt x="20" y="104"/>
                  </a:cubicBezTo>
                  <a:cubicBezTo>
                    <a:pt x="23" y="107"/>
                    <a:pt x="28" y="107"/>
                    <a:pt x="31" y="104"/>
                  </a:cubicBezTo>
                  <a:cubicBezTo>
                    <a:pt x="104" y="31"/>
                    <a:pt x="104" y="31"/>
                    <a:pt x="104" y="31"/>
                  </a:cubicBezTo>
                  <a:cubicBezTo>
                    <a:pt x="107" y="28"/>
                    <a:pt x="107" y="23"/>
                    <a:pt x="104" y="20"/>
                  </a:cubicBezTo>
                  <a:cubicBezTo>
                    <a:pt x="97" y="12"/>
                    <a:pt x="97" y="12"/>
                    <a:pt x="97" y="12"/>
                  </a:cubicBezTo>
                  <a:cubicBezTo>
                    <a:pt x="93" y="9"/>
                    <a:pt x="88" y="9"/>
                    <a:pt x="85" y="12"/>
                  </a:cubicBezTo>
                  <a:cubicBezTo>
                    <a:pt x="82" y="16"/>
                    <a:pt x="82" y="16"/>
                    <a:pt x="82" y="16"/>
                  </a:cubicBezTo>
                  <a:cubicBezTo>
                    <a:pt x="45" y="53"/>
                    <a:pt x="45" y="53"/>
                    <a:pt x="45" y="53"/>
                  </a:cubicBezTo>
                  <a:cubicBezTo>
                    <a:pt x="42" y="56"/>
                    <a:pt x="42" y="56"/>
                    <a:pt x="42" y="56"/>
                  </a:cubicBezTo>
                  <a:cubicBezTo>
                    <a:pt x="41" y="57"/>
                    <a:pt x="41" y="59"/>
                    <a:pt x="42" y="60"/>
                  </a:cubicBezTo>
                  <a:cubicBezTo>
                    <a:pt x="46" y="65"/>
                    <a:pt x="46" y="65"/>
                    <a:pt x="46" y="65"/>
                  </a:cubicBezTo>
                  <a:cubicBezTo>
                    <a:pt x="48" y="66"/>
                    <a:pt x="50" y="66"/>
                    <a:pt x="51" y="65"/>
                  </a:cubicBezTo>
                  <a:cubicBezTo>
                    <a:pt x="83" y="33"/>
                    <a:pt x="83" y="33"/>
                    <a:pt x="83" y="33"/>
                  </a:cubicBezTo>
                  <a:cubicBezTo>
                    <a:pt x="85" y="31"/>
                    <a:pt x="88" y="31"/>
                    <a:pt x="89" y="33"/>
                  </a:cubicBezTo>
                  <a:cubicBezTo>
                    <a:pt x="91" y="34"/>
                    <a:pt x="91" y="37"/>
                    <a:pt x="89" y="39"/>
                  </a:cubicBezTo>
                  <a:cubicBezTo>
                    <a:pt x="57" y="71"/>
                    <a:pt x="57" y="71"/>
                    <a:pt x="57" y="71"/>
                  </a:cubicBezTo>
                  <a:cubicBezTo>
                    <a:pt x="52" y="76"/>
                    <a:pt x="45" y="76"/>
                    <a:pt x="40" y="71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1" y="62"/>
                    <a:pt x="31" y="54"/>
                    <a:pt x="36" y="50"/>
                  </a:cubicBezTo>
                  <a:cubicBezTo>
                    <a:pt x="39" y="47"/>
                    <a:pt x="39" y="47"/>
                    <a:pt x="39" y="47"/>
                  </a:cubicBezTo>
                  <a:cubicBezTo>
                    <a:pt x="76" y="10"/>
                    <a:pt x="76" y="10"/>
                    <a:pt x="76" y="10"/>
                  </a:cubicBezTo>
                  <a:cubicBezTo>
                    <a:pt x="79" y="6"/>
                    <a:pt x="79" y="6"/>
                    <a:pt x="79" y="6"/>
                  </a:cubicBezTo>
                  <a:cubicBezTo>
                    <a:pt x="86" y="0"/>
                    <a:pt x="96" y="0"/>
                    <a:pt x="103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</p:grpSp>
      <p:sp>
        <p:nvSpPr>
          <p:cNvPr id="31" name="Freeform 210"/>
          <p:cNvSpPr>
            <a:spLocks noEditPoints="1"/>
          </p:cNvSpPr>
          <p:nvPr/>
        </p:nvSpPr>
        <p:spPr bwMode="auto">
          <a:xfrm>
            <a:off x="2178184" y="2836551"/>
            <a:ext cx="476251" cy="478367"/>
          </a:xfrm>
          <a:custGeom>
            <a:avLst/>
            <a:gdLst>
              <a:gd name="T0" fmla="*/ 117 w 137"/>
              <a:gd name="T1" fmla="*/ 20 h 137"/>
              <a:gd name="T2" fmla="*/ 68 w 137"/>
              <a:gd name="T3" fmla="*/ 0 h 137"/>
              <a:gd name="T4" fmla="*/ 68 w 137"/>
              <a:gd name="T5" fmla="*/ 0 h 137"/>
              <a:gd name="T6" fmla="*/ 0 w 137"/>
              <a:gd name="T7" fmla="*/ 68 h 137"/>
              <a:gd name="T8" fmla="*/ 20 w 137"/>
              <a:gd name="T9" fmla="*/ 116 h 137"/>
              <a:gd name="T10" fmla="*/ 68 w 137"/>
              <a:gd name="T11" fmla="*/ 136 h 137"/>
              <a:gd name="T12" fmla="*/ 68 w 137"/>
              <a:gd name="T13" fmla="*/ 137 h 137"/>
              <a:gd name="T14" fmla="*/ 137 w 137"/>
              <a:gd name="T15" fmla="*/ 68 h 137"/>
              <a:gd name="T16" fmla="*/ 117 w 137"/>
              <a:gd name="T17" fmla="*/ 20 h 137"/>
              <a:gd name="T18" fmla="*/ 68 w 137"/>
              <a:gd name="T19" fmla="*/ 124 h 137"/>
              <a:gd name="T20" fmla="*/ 68 w 137"/>
              <a:gd name="T21" fmla="*/ 124 h 137"/>
              <a:gd name="T22" fmla="*/ 29 w 137"/>
              <a:gd name="T23" fmla="*/ 108 h 137"/>
              <a:gd name="T24" fmla="*/ 13 w 137"/>
              <a:gd name="T25" fmla="*/ 68 h 137"/>
              <a:gd name="T26" fmla="*/ 68 w 137"/>
              <a:gd name="T27" fmla="*/ 12 h 137"/>
              <a:gd name="T28" fmla="*/ 68 w 137"/>
              <a:gd name="T29" fmla="*/ 12 h 137"/>
              <a:gd name="T30" fmla="*/ 108 w 137"/>
              <a:gd name="T31" fmla="*/ 29 h 137"/>
              <a:gd name="T32" fmla="*/ 124 w 137"/>
              <a:gd name="T33" fmla="*/ 68 h 137"/>
              <a:gd name="T34" fmla="*/ 68 w 137"/>
              <a:gd name="T35" fmla="*/ 124 h 137"/>
              <a:gd name="T36" fmla="*/ 113 w 137"/>
              <a:gd name="T37" fmla="*/ 41 h 137"/>
              <a:gd name="T38" fmla="*/ 104 w 137"/>
              <a:gd name="T39" fmla="*/ 39 h 137"/>
              <a:gd name="T40" fmla="*/ 87 w 137"/>
              <a:gd name="T41" fmla="*/ 49 h 137"/>
              <a:gd name="T42" fmla="*/ 75 w 137"/>
              <a:gd name="T43" fmla="*/ 57 h 137"/>
              <a:gd name="T44" fmla="*/ 75 w 137"/>
              <a:gd name="T45" fmla="*/ 29 h 137"/>
              <a:gd name="T46" fmla="*/ 69 w 137"/>
              <a:gd name="T47" fmla="*/ 23 h 137"/>
              <a:gd name="T48" fmla="*/ 68 w 137"/>
              <a:gd name="T49" fmla="*/ 23 h 137"/>
              <a:gd name="T50" fmla="*/ 62 w 137"/>
              <a:gd name="T51" fmla="*/ 29 h 137"/>
              <a:gd name="T52" fmla="*/ 62 w 137"/>
              <a:gd name="T53" fmla="*/ 68 h 137"/>
              <a:gd name="T54" fmla="*/ 64 w 137"/>
              <a:gd name="T55" fmla="*/ 72 h 137"/>
              <a:gd name="T56" fmla="*/ 65 w 137"/>
              <a:gd name="T57" fmla="*/ 73 h 137"/>
              <a:gd name="T58" fmla="*/ 68 w 137"/>
              <a:gd name="T59" fmla="*/ 74 h 137"/>
              <a:gd name="T60" fmla="*/ 69 w 137"/>
              <a:gd name="T61" fmla="*/ 74 h 137"/>
              <a:gd name="T62" fmla="*/ 72 w 137"/>
              <a:gd name="T63" fmla="*/ 73 h 137"/>
              <a:gd name="T64" fmla="*/ 111 w 137"/>
              <a:gd name="T65" fmla="*/ 50 h 137"/>
              <a:gd name="T66" fmla="*/ 113 w 137"/>
              <a:gd name="T67" fmla="*/ 41 h 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37" h="137">
                <a:moveTo>
                  <a:pt x="117" y="20"/>
                </a:moveTo>
                <a:cubicBezTo>
                  <a:pt x="104" y="8"/>
                  <a:pt x="87" y="0"/>
                  <a:pt x="68" y="0"/>
                </a:cubicBezTo>
                <a:cubicBezTo>
                  <a:pt x="68" y="0"/>
                  <a:pt x="68" y="0"/>
                  <a:pt x="68" y="0"/>
                </a:cubicBezTo>
                <a:cubicBezTo>
                  <a:pt x="30" y="0"/>
                  <a:pt x="0" y="31"/>
                  <a:pt x="0" y="68"/>
                </a:cubicBezTo>
                <a:cubicBezTo>
                  <a:pt x="0" y="87"/>
                  <a:pt x="8" y="104"/>
                  <a:pt x="20" y="116"/>
                </a:cubicBezTo>
                <a:cubicBezTo>
                  <a:pt x="32" y="129"/>
                  <a:pt x="49" y="136"/>
                  <a:pt x="68" y="136"/>
                </a:cubicBezTo>
                <a:cubicBezTo>
                  <a:pt x="68" y="136"/>
                  <a:pt x="68" y="137"/>
                  <a:pt x="68" y="137"/>
                </a:cubicBezTo>
                <a:cubicBezTo>
                  <a:pt x="106" y="136"/>
                  <a:pt x="137" y="106"/>
                  <a:pt x="137" y="68"/>
                </a:cubicBezTo>
                <a:cubicBezTo>
                  <a:pt x="137" y="49"/>
                  <a:pt x="129" y="32"/>
                  <a:pt x="117" y="20"/>
                </a:cubicBezTo>
                <a:close/>
                <a:moveTo>
                  <a:pt x="68" y="124"/>
                </a:moveTo>
                <a:cubicBezTo>
                  <a:pt x="68" y="124"/>
                  <a:pt x="68" y="124"/>
                  <a:pt x="68" y="124"/>
                </a:cubicBezTo>
                <a:cubicBezTo>
                  <a:pt x="53" y="124"/>
                  <a:pt x="39" y="118"/>
                  <a:pt x="29" y="108"/>
                </a:cubicBezTo>
                <a:cubicBezTo>
                  <a:pt x="19" y="98"/>
                  <a:pt x="13" y="84"/>
                  <a:pt x="13" y="68"/>
                </a:cubicBezTo>
                <a:cubicBezTo>
                  <a:pt x="13" y="38"/>
                  <a:pt x="37" y="13"/>
                  <a:pt x="68" y="12"/>
                </a:cubicBezTo>
                <a:cubicBezTo>
                  <a:pt x="68" y="12"/>
                  <a:pt x="68" y="12"/>
                  <a:pt x="68" y="12"/>
                </a:cubicBezTo>
                <a:cubicBezTo>
                  <a:pt x="84" y="12"/>
                  <a:pt x="98" y="19"/>
                  <a:pt x="108" y="29"/>
                </a:cubicBezTo>
                <a:cubicBezTo>
                  <a:pt x="118" y="39"/>
                  <a:pt x="124" y="53"/>
                  <a:pt x="124" y="68"/>
                </a:cubicBezTo>
                <a:cubicBezTo>
                  <a:pt x="124" y="99"/>
                  <a:pt x="99" y="124"/>
                  <a:pt x="68" y="124"/>
                </a:cubicBezTo>
                <a:close/>
                <a:moveTo>
                  <a:pt x="113" y="41"/>
                </a:moveTo>
                <a:cubicBezTo>
                  <a:pt x="111" y="38"/>
                  <a:pt x="107" y="37"/>
                  <a:pt x="104" y="39"/>
                </a:cubicBezTo>
                <a:cubicBezTo>
                  <a:pt x="87" y="49"/>
                  <a:pt x="87" y="49"/>
                  <a:pt x="87" y="49"/>
                </a:cubicBezTo>
                <a:cubicBezTo>
                  <a:pt x="75" y="57"/>
                  <a:pt x="75" y="57"/>
                  <a:pt x="75" y="57"/>
                </a:cubicBezTo>
                <a:cubicBezTo>
                  <a:pt x="75" y="29"/>
                  <a:pt x="75" y="29"/>
                  <a:pt x="75" y="29"/>
                </a:cubicBezTo>
                <a:cubicBezTo>
                  <a:pt x="75" y="26"/>
                  <a:pt x="72" y="23"/>
                  <a:pt x="69" y="23"/>
                </a:cubicBezTo>
                <a:cubicBezTo>
                  <a:pt x="68" y="23"/>
                  <a:pt x="68" y="23"/>
                  <a:pt x="68" y="23"/>
                </a:cubicBezTo>
                <a:cubicBezTo>
                  <a:pt x="65" y="23"/>
                  <a:pt x="62" y="26"/>
                  <a:pt x="62" y="29"/>
                </a:cubicBezTo>
                <a:cubicBezTo>
                  <a:pt x="62" y="68"/>
                  <a:pt x="62" y="68"/>
                  <a:pt x="62" y="68"/>
                </a:cubicBezTo>
                <a:cubicBezTo>
                  <a:pt x="62" y="69"/>
                  <a:pt x="63" y="71"/>
                  <a:pt x="64" y="72"/>
                </a:cubicBezTo>
                <a:cubicBezTo>
                  <a:pt x="65" y="72"/>
                  <a:pt x="65" y="73"/>
                  <a:pt x="65" y="73"/>
                </a:cubicBezTo>
                <a:cubicBezTo>
                  <a:pt x="66" y="73"/>
                  <a:pt x="67" y="74"/>
                  <a:pt x="68" y="74"/>
                </a:cubicBezTo>
                <a:cubicBezTo>
                  <a:pt x="68" y="74"/>
                  <a:pt x="68" y="74"/>
                  <a:pt x="69" y="74"/>
                </a:cubicBezTo>
                <a:cubicBezTo>
                  <a:pt x="70" y="74"/>
                  <a:pt x="71" y="74"/>
                  <a:pt x="72" y="73"/>
                </a:cubicBezTo>
                <a:cubicBezTo>
                  <a:pt x="111" y="50"/>
                  <a:pt x="111" y="50"/>
                  <a:pt x="111" y="50"/>
                </a:cubicBezTo>
                <a:cubicBezTo>
                  <a:pt x="114" y="48"/>
                  <a:pt x="115" y="44"/>
                  <a:pt x="113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12192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32" name="Freeform 223"/>
          <p:cNvSpPr>
            <a:spLocks noEditPoints="1"/>
          </p:cNvSpPr>
          <p:nvPr/>
        </p:nvSpPr>
        <p:spPr bwMode="auto">
          <a:xfrm>
            <a:off x="5784421" y="5774718"/>
            <a:ext cx="476251" cy="427567"/>
          </a:xfrm>
          <a:custGeom>
            <a:avLst/>
            <a:gdLst>
              <a:gd name="T0" fmla="*/ 29 w 137"/>
              <a:gd name="T1" fmla="*/ 62 h 123"/>
              <a:gd name="T2" fmla="*/ 44 w 137"/>
              <a:gd name="T3" fmla="*/ 46 h 123"/>
              <a:gd name="T4" fmla="*/ 29 w 137"/>
              <a:gd name="T5" fmla="*/ 31 h 123"/>
              <a:gd name="T6" fmla="*/ 13 w 137"/>
              <a:gd name="T7" fmla="*/ 46 h 123"/>
              <a:gd name="T8" fmla="*/ 29 w 137"/>
              <a:gd name="T9" fmla="*/ 62 h 123"/>
              <a:gd name="T10" fmla="*/ 54 w 137"/>
              <a:gd name="T11" fmla="*/ 46 h 123"/>
              <a:gd name="T12" fmla="*/ 68 w 137"/>
              <a:gd name="T13" fmla="*/ 62 h 123"/>
              <a:gd name="T14" fmla="*/ 69 w 137"/>
              <a:gd name="T15" fmla="*/ 62 h 123"/>
              <a:gd name="T16" fmla="*/ 84 w 137"/>
              <a:gd name="T17" fmla="*/ 46 h 123"/>
              <a:gd name="T18" fmla="*/ 69 w 137"/>
              <a:gd name="T19" fmla="*/ 31 h 123"/>
              <a:gd name="T20" fmla="*/ 68 w 137"/>
              <a:gd name="T21" fmla="*/ 31 h 123"/>
              <a:gd name="T22" fmla="*/ 54 w 137"/>
              <a:gd name="T23" fmla="*/ 46 h 123"/>
              <a:gd name="T24" fmla="*/ 49 w 137"/>
              <a:gd name="T25" fmla="*/ 30 h 123"/>
              <a:gd name="T26" fmla="*/ 65 w 137"/>
              <a:gd name="T27" fmla="*/ 15 h 123"/>
              <a:gd name="T28" fmla="*/ 49 w 137"/>
              <a:gd name="T29" fmla="*/ 0 h 123"/>
              <a:gd name="T30" fmla="*/ 34 w 137"/>
              <a:gd name="T31" fmla="*/ 15 h 123"/>
              <a:gd name="T32" fmla="*/ 49 w 137"/>
              <a:gd name="T33" fmla="*/ 30 h 123"/>
              <a:gd name="T34" fmla="*/ 136 w 137"/>
              <a:gd name="T35" fmla="*/ 71 h 123"/>
              <a:gd name="T36" fmla="*/ 128 w 137"/>
              <a:gd name="T37" fmla="*/ 67 h 123"/>
              <a:gd name="T38" fmla="*/ 9 w 137"/>
              <a:gd name="T39" fmla="*/ 67 h 123"/>
              <a:gd name="T40" fmla="*/ 2 w 137"/>
              <a:gd name="T41" fmla="*/ 71 h 123"/>
              <a:gd name="T42" fmla="*/ 2 w 137"/>
              <a:gd name="T43" fmla="*/ 80 h 123"/>
              <a:gd name="T44" fmla="*/ 24 w 137"/>
              <a:gd name="T45" fmla="*/ 118 h 123"/>
              <a:gd name="T46" fmla="*/ 31 w 137"/>
              <a:gd name="T47" fmla="*/ 123 h 123"/>
              <a:gd name="T48" fmla="*/ 106 w 137"/>
              <a:gd name="T49" fmla="*/ 123 h 123"/>
              <a:gd name="T50" fmla="*/ 114 w 137"/>
              <a:gd name="T51" fmla="*/ 118 h 123"/>
              <a:gd name="T52" fmla="*/ 136 w 137"/>
              <a:gd name="T53" fmla="*/ 80 h 123"/>
              <a:gd name="T54" fmla="*/ 136 w 137"/>
              <a:gd name="T55" fmla="*/ 71 h 123"/>
              <a:gd name="T56" fmla="*/ 94 w 137"/>
              <a:gd name="T57" fmla="*/ 46 h 123"/>
              <a:gd name="T58" fmla="*/ 109 w 137"/>
              <a:gd name="T59" fmla="*/ 62 h 123"/>
              <a:gd name="T60" fmla="*/ 124 w 137"/>
              <a:gd name="T61" fmla="*/ 46 h 123"/>
              <a:gd name="T62" fmla="*/ 109 w 137"/>
              <a:gd name="T63" fmla="*/ 31 h 123"/>
              <a:gd name="T64" fmla="*/ 94 w 137"/>
              <a:gd name="T65" fmla="*/ 46 h 123"/>
              <a:gd name="T66" fmla="*/ 90 w 137"/>
              <a:gd name="T67" fmla="*/ 30 h 123"/>
              <a:gd name="T68" fmla="*/ 105 w 137"/>
              <a:gd name="T69" fmla="*/ 15 h 123"/>
              <a:gd name="T70" fmla="*/ 90 w 137"/>
              <a:gd name="T71" fmla="*/ 0 h 123"/>
              <a:gd name="T72" fmla="*/ 74 w 137"/>
              <a:gd name="T73" fmla="*/ 15 h 123"/>
              <a:gd name="T74" fmla="*/ 90 w 137"/>
              <a:gd name="T75" fmla="*/ 3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37" h="123">
                <a:moveTo>
                  <a:pt x="29" y="62"/>
                </a:moveTo>
                <a:cubicBezTo>
                  <a:pt x="37" y="62"/>
                  <a:pt x="44" y="55"/>
                  <a:pt x="44" y="46"/>
                </a:cubicBezTo>
                <a:cubicBezTo>
                  <a:pt x="44" y="38"/>
                  <a:pt x="37" y="31"/>
                  <a:pt x="29" y="31"/>
                </a:cubicBezTo>
                <a:cubicBezTo>
                  <a:pt x="20" y="31"/>
                  <a:pt x="13" y="38"/>
                  <a:pt x="13" y="46"/>
                </a:cubicBezTo>
                <a:cubicBezTo>
                  <a:pt x="13" y="55"/>
                  <a:pt x="20" y="62"/>
                  <a:pt x="29" y="62"/>
                </a:cubicBezTo>
                <a:close/>
                <a:moveTo>
                  <a:pt x="54" y="46"/>
                </a:moveTo>
                <a:cubicBezTo>
                  <a:pt x="54" y="55"/>
                  <a:pt x="60" y="61"/>
                  <a:pt x="68" y="62"/>
                </a:cubicBezTo>
                <a:cubicBezTo>
                  <a:pt x="68" y="62"/>
                  <a:pt x="69" y="62"/>
                  <a:pt x="69" y="62"/>
                </a:cubicBezTo>
                <a:cubicBezTo>
                  <a:pt x="77" y="62"/>
                  <a:pt x="84" y="55"/>
                  <a:pt x="84" y="46"/>
                </a:cubicBezTo>
                <a:cubicBezTo>
                  <a:pt x="84" y="38"/>
                  <a:pt x="77" y="31"/>
                  <a:pt x="69" y="31"/>
                </a:cubicBezTo>
                <a:cubicBezTo>
                  <a:pt x="69" y="31"/>
                  <a:pt x="68" y="31"/>
                  <a:pt x="68" y="31"/>
                </a:cubicBezTo>
                <a:cubicBezTo>
                  <a:pt x="60" y="32"/>
                  <a:pt x="54" y="38"/>
                  <a:pt x="54" y="46"/>
                </a:cubicBezTo>
                <a:close/>
                <a:moveTo>
                  <a:pt x="49" y="30"/>
                </a:moveTo>
                <a:cubicBezTo>
                  <a:pt x="58" y="30"/>
                  <a:pt x="65" y="23"/>
                  <a:pt x="65" y="15"/>
                </a:cubicBezTo>
                <a:cubicBezTo>
                  <a:pt x="65" y="7"/>
                  <a:pt x="58" y="0"/>
                  <a:pt x="49" y="0"/>
                </a:cubicBezTo>
                <a:cubicBezTo>
                  <a:pt x="41" y="0"/>
                  <a:pt x="34" y="7"/>
                  <a:pt x="34" y="15"/>
                </a:cubicBezTo>
                <a:cubicBezTo>
                  <a:pt x="34" y="23"/>
                  <a:pt x="41" y="30"/>
                  <a:pt x="49" y="30"/>
                </a:cubicBezTo>
                <a:close/>
                <a:moveTo>
                  <a:pt x="136" y="71"/>
                </a:moveTo>
                <a:cubicBezTo>
                  <a:pt x="134" y="69"/>
                  <a:pt x="131" y="67"/>
                  <a:pt x="128" y="67"/>
                </a:cubicBezTo>
                <a:cubicBezTo>
                  <a:pt x="9" y="67"/>
                  <a:pt x="9" y="67"/>
                  <a:pt x="9" y="67"/>
                </a:cubicBezTo>
                <a:cubicBezTo>
                  <a:pt x="6" y="67"/>
                  <a:pt x="3" y="69"/>
                  <a:pt x="2" y="71"/>
                </a:cubicBezTo>
                <a:cubicBezTo>
                  <a:pt x="0" y="74"/>
                  <a:pt x="0" y="77"/>
                  <a:pt x="2" y="80"/>
                </a:cubicBezTo>
                <a:cubicBezTo>
                  <a:pt x="24" y="118"/>
                  <a:pt x="24" y="118"/>
                  <a:pt x="24" y="118"/>
                </a:cubicBezTo>
                <a:cubicBezTo>
                  <a:pt x="25" y="121"/>
                  <a:pt x="28" y="123"/>
                  <a:pt x="31" y="123"/>
                </a:cubicBezTo>
                <a:cubicBezTo>
                  <a:pt x="106" y="123"/>
                  <a:pt x="106" y="123"/>
                  <a:pt x="106" y="123"/>
                </a:cubicBezTo>
                <a:cubicBezTo>
                  <a:pt x="109" y="123"/>
                  <a:pt x="112" y="121"/>
                  <a:pt x="114" y="118"/>
                </a:cubicBezTo>
                <a:cubicBezTo>
                  <a:pt x="136" y="80"/>
                  <a:pt x="136" y="80"/>
                  <a:pt x="136" y="80"/>
                </a:cubicBezTo>
                <a:cubicBezTo>
                  <a:pt x="137" y="77"/>
                  <a:pt x="137" y="74"/>
                  <a:pt x="136" y="71"/>
                </a:cubicBezTo>
                <a:close/>
                <a:moveTo>
                  <a:pt x="94" y="46"/>
                </a:moveTo>
                <a:cubicBezTo>
                  <a:pt x="94" y="55"/>
                  <a:pt x="101" y="62"/>
                  <a:pt x="109" y="62"/>
                </a:cubicBezTo>
                <a:cubicBezTo>
                  <a:pt x="117" y="62"/>
                  <a:pt x="124" y="55"/>
                  <a:pt x="124" y="46"/>
                </a:cubicBezTo>
                <a:cubicBezTo>
                  <a:pt x="124" y="38"/>
                  <a:pt x="117" y="31"/>
                  <a:pt x="109" y="31"/>
                </a:cubicBezTo>
                <a:cubicBezTo>
                  <a:pt x="101" y="31"/>
                  <a:pt x="94" y="38"/>
                  <a:pt x="94" y="46"/>
                </a:cubicBezTo>
                <a:close/>
                <a:moveTo>
                  <a:pt x="90" y="30"/>
                </a:moveTo>
                <a:cubicBezTo>
                  <a:pt x="98" y="30"/>
                  <a:pt x="105" y="23"/>
                  <a:pt x="105" y="15"/>
                </a:cubicBezTo>
                <a:cubicBezTo>
                  <a:pt x="105" y="7"/>
                  <a:pt x="98" y="0"/>
                  <a:pt x="90" y="0"/>
                </a:cubicBezTo>
                <a:cubicBezTo>
                  <a:pt x="81" y="0"/>
                  <a:pt x="74" y="7"/>
                  <a:pt x="74" y="15"/>
                </a:cubicBezTo>
                <a:cubicBezTo>
                  <a:pt x="74" y="23"/>
                  <a:pt x="81" y="30"/>
                  <a:pt x="90" y="3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12192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9299919" y="4614271"/>
            <a:ext cx="445293" cy="477613"/>
            <a:chOff x="9501188" y="4192588"/>
            <a:chExt cx="393700" cy="422275"/>
          </a:xfrm>
        </p:grpSpPr>
        <p:sp>
          <p:nvSpPr>
            <p:cNvPr id="34" name="Freeform 232"/>
            <p:cNvSpPr/>
            <p:nvPr/>
          </p:nvSpPr>
          <p:spPr bwMode="auto">
            <a:xfrm>
              <a:off x="9539288" y="4343400"/>
              <a:ext cx="284163" cy="203200"/>
            </a:xfrm>
            <a:custGeom>
              <a:avLst/>
              <a:gdLst>
                <a:gd name="T0" fmla="*/ 75 w 75"/>
                <a:gd name="T1" fmla="*/ 33 h 54"/>
                <a:gd name="T2" fmla="*/ 54 w 75"/>
                <a:gd name="T3" fmla="*/ 54 h 54"/>
                <a:gd name="T4" fmla="*/ 21 w 75"/>
                <a:gd name="T5" fmla="*/ 54 h 54"/>
                <a:gd name="T6" fmla="*/ 0 w 75"/>
                <a:gd name="T7" fmla="*/ 33 h 54"/>
                <a:gd name="T8" fmla="*/ 0 w 75"/>
                <a:gd name="T9" fmla="*/ 5 h 54"/>
                <a:gd name="T10" fmla="*/ 5 w 75"/>
                <a:gd name="T11" fmla="*/ 0 h 54"/>
                <a:gd name="T12" fmla="*/ 71 w 75"/>
                <a:gd name="T13" fmla="*/ 0 h 54"/>
                <a:gd name="T14" fmla="*/ 75 w 75"/>
                <a:gd name="T15" fmla="*/ 5 h 54"/>
                <a:gd name="T16" fmla="*/ 75 w 75"/>
                <a:gd name="T17" fmla="*/ 3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54">
                  <a:moveTo>
                    <a:pt x="75" y="33"/>
                  </a:moveTo>
                  <a:cubicBezTo>
                    <a:pt x="75" y="54"/>
                    <a:pt x="57" y="54"/>
                    <a:pt x="54" y="54"/>
                  </a:cubicBezTo>
                  <a:cubicBezTo>
                    <a:pt x="21" y="54"/>
                    <a:pt x="21" y="54"/>
                    <a:pt x="21" y="54"/>
                  </a:cubicBezTo>
                  <a:cubicBezTo>
                    <a:pt x="19" y="54"/>
                    <a:pt x="0" y="54"/>
                    <a:pt x="0" y="3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73" y="0"/>
                    <a:pt x="75" y="3"/>
                    <a:pt x="75" y="5"/>
                  </a:cubicBezTo>
                  <a:lnTo>
                    <a:pt x="75" y="3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35" name="Freeform 233"/>
            <p:cNvSpPr/>
            <p:nvPr/>
          </p:nvSpPr>
          <p:spPr bwMode="auto">
            <a:xfrm>
              <a:off x="9801225" y="4343400"/>
              <a:ext cx="93663" cy="131763"/>
            </a:xfrm>
            <a:custGeom>
              <a:avLst/>
              <a:gdLst>
                <a:gd name="T0" fmla="*/ 8 w 25"/>
                <a:gd name="T1" fmla="*/ 0 h 35"/>
                <a:gd name="T2" fmla="*/ 0 w 25"/>
                <a:gd name="T3" fmla="*/ 0 h 35"/>
                <a:gd name="T4" fmla="*/ 0 w 25"/>
                <a:gd name="T5" fmla="*/ 8 h 35"/>
                <a:gd name="T6" fmla="*/ 1 w 25"/>
                <a:gd name="T7" fmla="*/ 8 h 35"/>
                <a:gd name="T8" fmla="*/ 6 w 25"/>
                <a:gd name="T9" fmla="*/ 8 h 35"/>
                <a:gd name="T10" fmla="*/ 16 w 25"/>
                <a:gd name="T11" fmla="*/ 18 h 35"/>
                <a:gd name="T12" fmla="*/ 6 w 25"/>
                <a:gd name="T13" fmla="*/ 27 h 35"/>
                <a:gd name="T14" fmla="*/ 1 w 25"/>
                <a:gd name="T15" fmla="*/ 27 h 35"/>
                <a:gd name="T16" fmla="*/ 0 w 25"/>
                <a:gd name="T17" fmla="*/ 27 h 35"/>
                <a:gd name="T18" fmla="*/ 0 w 25"/>
                <a:gd name="T19" fmla="*/ 35 h 35"/>
                <a:gd name="T20" fmla="*/ 8 w 25"/>
                <a:gd name="T21" fmla="*/ 35 h 35"/>
                <a:gd name="T22" fmla="*/ 25 w 25"/>
                <a:gd name="T23" fmla="*/ 18 h 35"/>
                <a:gd name="T24" fmla="*/ 8 w 25"/>
                <a:gd name="T2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" h="35">
                  <a:moveTo>
                    <a:pt x="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11" y="8"/>
                    <a:pt x="16" y="12"/>
                    <a:pt x="16" y="18"/>
                  </a:cubicBezTo>
                  <a:cubicBezTo>
                    <a:pt x="16" y="23"/>
                    <a:pt x="11" y="27"/>
                    <a:pt x="6" y="27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1" y="27"/>
                    <a:pt x="1" y="27"/>
                    <a:pt x="0" y="27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17" y="35"/>
                    <a:pt x="25" y="27"/>
                    <a:pt x="25" y="18"/>
                  </a:cubicBezTo>
                  <a:cubicBezTo>
                    <a:pt x="25" y="8"/>
                    <a:pt x="17" y="0"/>
                    <a:pt x="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36" name="Freeform 234"/>
            <p:cNvSpPr/>
            <p:nvPr/>
          </p:nvSpPr>
          <p:spPr bwMode="auto">
            <a:xfrm>
              <a:off x="9501188" y="4573588"/>
              <a:ext cx="363538" cy="41275"/>
            </a:xfrm>
            <a:custGeom>
              <a:avLst/>
              <a:gdLst>
                <a:gd name="T0" fmla="*/ 8 w 96"/>
                <a:gd name="T1" fmla="*/ 11 h 11"/>
                <a:gd name="T2" fmla="*/ 88 w 96"/>
                <a:gd name="T3" fmla="*/ 11 h 11"/>
                <a:gd name="T4" fmla="*/ 96 w 96"/>
                <a:gd name="T5" fmla="*/ 0 h 11"/>
                <a:gd name="T6" fmla="*/ 0 w 96"/>
                <a:gd name="T7" fmla="*/ 0 h 11"/>
                <a:gd name="T8" fmla="*/ 8 w 96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11">
                  <a:moveTo>
                    <a:pt x="8" y="11"/>
                  </a:moveTo>
                  <a:cubicBezTo>
                    <a:pt x="88" y="11"/>
                    <a:pt x="88" y="11"/>
                    <a:pt x="88" y="11"/>
                  </a:cubicBezTo>
                  <a:cubicBezTo>
                    <a:pt x="92" y="11"/>
                    <a:pt x="96" y="6"/>
                    <a:pt x="9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"/>
                    <a:pt x="3" y="11"/>
                    <a:pt x="8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37" name="Freeform 235"/>
            <p:cNvSpPr/>
            <p:nvPr/>
          </p:nvSpPr>
          <p:spPr bwMode="auto">
            <a:xfrm>
              <a:off x="9588500" y="4192588"/>
              <a:ext cx="46038" cy="112713"/>
            </a:xfrm>
            <a:custGeom>
              <a:avLst/>
              <a:gdLst>
                <a:gd name="T0" fmla="*/ 8 w 12"/>
                <a:gd name="T1" fmla="*/ 30 h 30"/>
                <a:gd name="T2" fmla="*/ 0 w 12"/>
                <a:gd name="T3" fmla="*/ 30 h 30"/>
                <a:gd name="T4" fmla="*/ 3 w 12"/>
                <a:gd name="T5" fmla="*/ 23 h 30"/>
                <a:gd name="T6" fmla="*/ 4 w 12"/>
                <a:gd name="T7" fmla="*/ 20 h 30"/>
                <a:gd name="T8" fmla="*/ 3 w 12"/>
                <a:gd name="T9" fmla="*/ 17 h 30"/>
                <a:gd name="T10" fmla="*/ 0 w 12"/>
                <a:gd name="T11" fmla="*/ 10 h 30"/>
                <a:gd name="T12" fmla="*/ 3 w 12"/>
                <a:gd name="T13" fmla="*/ 2 h 30"/>
                <a:gd name="T14" fmla="*/ 4 w 12"/>
                <a:gd name="T15" fmla="*/ 0 h 30"/>
                <a:gd name="T16" fmla="*/ 12 w 12"/>
                <a:gd name="T17" fmla="*/ 0 h 30"/>
                <a:gd name="T18" fmla="*/ 9 w 12"/>
                <a:gd name="T19" fmla="*/ 7 h 30"/>
                <a:gd name="T20" fmla="*/ 8 w 12"/>
                <a:gd name="T21" fmla="*/ 10 h 30"/>
                <a:gd name="T22" fmla="*/ 9 w 12"/>
                <a:gd name="T23" fmla="*/ 12 h 30"/>
                <a:gd name="T24" fmla="*/ 12 w 12"/>
                <a:gd name="T25" fmla="*/ 20 h 30"/>
                <a:gd name="T26" fmla="*/ 9 w 12"/>
                <a:gd name="T27" fmla="*/ 28 h 30"/>
                <a:gd name="T28" fmla="*/ 8 w 12"/>
                <a:gd name="T2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" h="30">
                  <a:moveTo>
                    <a:pt x="8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26"/>
                    <a:pt x="1" y="24"/>
                    <a:pt x="3" y="23"/>
                  </a:cubicBezTo>
                  <a:cubicBezTo>
                    <a:pt x="3" y="22"/>
                    <a:pt x="4" y="21"/>
                    <a:pt x="4" y="20"/>
                  </a:cubicBezTo>
                  <a:cubicBezTo>
                    <a:pt x="4" y="19"/>
                    <a:pt x="3" y="18"/>
                    <a:pt x="3" y="17"/>
                  </a:cubicBezTo>
                  <a:cubicBezTo>
                    <a:pt x="1" y="16"/>
                    <a:pt x="0" y="14"/>
                    <a:pt x="0" y="10"/>
                  </a:cubicBezTo>
                  <a:cubicBezTo>
                    <a:pt x="0" y="6"/>
                    <a:pt x="1" y="4"/>
                    <a:pt x="3" y="2"/>
                  </a:cubicBezTo>
                  <a:cubicBezTo>
                    <a:pt x="3" y="1"/>
                    <a:pt x="4" y="1"/>
                    <a:pt x="4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3"/>
                    <a:pt x="10" y="6"/>
                    <a:pt x="9" y="7"/>
                  </a:cubicBezTo>
                  <a:cubicBezTo>
                    <a:pt x="8" y="8"/>
                    <a:pt x="8" y="9"/>
                    <a:pt x="8" y="10"/>
                  </a:cubicBezTo>
                  <a:cubicBezTo>
                    <a:pt x="8" y="11"/>
                    <a:pt x="8" y="11"/>
                    <a:pt x="9" y="12"/>
                  </a:cubicBezTo>
                  <a:cubicBezTo>
                    <a:pt x="10" y="14"/>
                    <a:pt x="12" y="16"/>
                    <a:pt x="12" y="20"/>
                  </a:cubicBezTo>
                  <a:cubicBezTo>
                    <a:pt x="12" y="24"/>
                    <a:pt x="10" y="26"/>
                    <a:pt x="9" y="28"/>
                  </a:cubicBezTo>
                  <a:cubicBezTo>
                    <a:pt x="8" y="29"/>
                    <a:pt x="8" y="29"/>
                    <a:pt x="8" y="3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38" name="Freeform 236"/>
            <p:cNvSpPr/>
            <p:nvPr/>
          </p:nvSpPr>
          <p:spPr bwMode="auto">
            <a:xfrm>
              <a:off x="9659938" y="4192588"/>
              <a:ext cx="46038" cy="112713"/>
            </a:xfrm>
            <a:custGeom>
              <a:avLst/>
              <a:gdLst>
                <a:gd name="T0" fmla="*/ 8 w 12"/>
                <a:gd name="T1" fmla="*/ 30 h 30"/>
                <a:gd name="T2" fmla="*/ 0 w 12"/>
                <a:gd name="T3" fmla="*/ 30 h 30"/>
                <a:gd name="T4" fmla="*/ 3 w 12"/>
                <a:gd name="T5" fmla="*/ 23 h 30"/>
                <a:gd name="T6" fmla="*/ 4 w 12"/>
                <a:gd name="T7" fmla="*/ 20 h 30"/>
                <a:gd name="T8" fmla="*/ 3 w 12"/>
                <a:gd name="T9" fmla="*/ 17 h 30"/>
                <a:gd name="T10" fmla="*/ 0 w 12"/>
                <a:gd name="T11" fmla="*/ 10 h 30"/>
                <a:gd name="T12" fmla="*/ 3 w 12"/>
                <a:gd name="T13" fmla="*/ 2 h 30"/>
                <a:gd name="T14" fmla="*/ 4 w 12"/>
                <a:gd name="T15" fmla="*/ 0 h 30"/>
                <a:gd name="T16" fmla="*/ 12 w 12"/>
                <a:gd name="T17" fmla="*/ 0 h 30"/>
                <a:gd name="T18" fmla="*/ 9 w 12"/>
                <a:gd name="T19" fmla="*/ 7 h 30"/>
                <a:gd name="T20" fmla="*/ 8 w 12"/>
                <a:gd name="T21" fmla="*/ 10 h 30"/>
                <a:gd name="T22" fmla="*/ 9 w 12"/>
                <a:gd name="T23" fmla="*/ 12 h 30"/>
                <a:gd name="T24" fmla="*/ 12 w 12"/>
                <a:gd name="T25" fmla="*/ 20 h 30"/>
                <a:gd name="T26" fmla="*/ 9 w 12"/>
                <a:gd name="T27" fmla="*/ 28 h 30"/>
                <a:gd name="T28" fmla="*/ 8 w 12"/>
                <a:gd name="T2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" h="30">
                  <a:moveTo>
                    <a:pt x="8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26"/>
                    <a:pt x="1" y="24"/>
                    <a:pt x="3" y="23"/>
                  </a:cubicBezTo>
                  <a:cubicBezTo>
                    <a:pt x="3" y="22"/>
                    <a:pt x="4" y="21"/>
                    <a:pt x="4" y="20"/>
                  </a:cubicBezTo>
                  <a:cubicBezTo>
                    <a:pt x="4" y="19"/>
                    <a:pt x="3" y="18"/>
                    <a:pt x="3" y="17"/>
                  </a:cubicBezTo>
                  <a:cubicBezTo>
                    <a:pt x="1" y="16"/>
                    <a:pt x="0" y="14"/>
                    <a:pt x="0" y="10"/>
                  </a:cubicBezTo>
                  <a:cubicBezTo>
                    <a:pt x="0" y="6"/>
                    <a:pt x="1" y="4"/>
                    <a:pt x="3" y="2"/>
                  </a:cubicBezTo>
                  <a:cubicBezTo>
                    <a:pt x="3" y="1"/>
                    <a:pt x="4" y="1"/>
                    <a:pt x="4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3"/>
                    <a:pt x="10" y="6"/>
                    <a:pt x="9" y="7"/>
                  </a:cubicBezTo>
                  <a:cubicBezTo>
                    <a:pt x="8" y="8"/>
                    <a:pt x="8" y="9"/>
                    <a:pt x="8" y="10"/>
                  </a:cubicBezTo>
                  <a:cubicBezTo>
                    <a:pt x="8" y="11"/>
                    <a:pt x="8" y="11"/>
                    <a:pt x="9" y="12"/>
                  </a:cubicBezTo>
                  <a:cubicBezTo>
                    <a:pt x="10" y="14"/>
                    <a:pt x="12" y="16"/>
                    <a:pt x="12" y="20"/>
                  </a:cubicBezTo>
                  <a:cubicBezTo>
                    <a:pt x="12" y="24"/>
                    <a:pt x="10" y="26"/>
                    <a:pt x="9" y="28"/>
                  </a:cubicBezTo>
                  <a:cubicBezTo>
                    <a:pt x="8" y="29"/>
                    <a:pt x="8" y="29"/>
                    <a:pt x="8" y="3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39" name="Freeform 237"/>
            <p:cNvSpPr/>
            <p:nvPr/>
          </p:nvSpPr>
          <p:spPr bwMode="auto">
            <a:xfrm>
              <a:off x="9732963" y="4192588"/>
              <a:ext cx="44450" cy="112713"/>
            </a:xfrm>
            <a:custGeom>
              <a:avLst/>
              <a:gdLst>
                <a:gd name="T0" fmla="*/ 8 w 12"/>
                <a:gd name="T1" fmla="*/ 30 h 30"/>
                <a:gd name="T2" fmla="*/ 0 w 12"/>
                <a:gd name="T3" fmla="*/ 30 h 30"/>
                <a:gd name="T4" fmla="*/ 3 w 12"/>
                <a:gd name="T5" fmla="*/ 23 h 30"/>
                <a:gd name="T6" fmla="*/ 4 w 12"/>
                <a:gd name="T7" fmla="*/ 20 h 30"/>
                <a:gd name="T8" fmla="*/ 3 w 12"/>
                <a:gd name="T9" fmla="*/ 17 h 30"/>
                <a:gd name="T10" fmla="*/ 0 w 12"/>
                <a:gd name="T11" fmla="*/ 10 h 30"/>
                <a:gd name="T12" fmla="*/ 3 w 12"/>
                <a:gd name="T13" fmla="*/ 2 h 30"/>
                <a:gd name="T14" fmla="*/ 4 w 12"/>
                <a:gd name="T15" fmla="*/ 0 h 30"/>
                <a:gd name="T16" fmla="*/ 12 w 12"/>
                <a:gd name="T17" fmla="*/ 0 h 30"/>
                <a:gd name="T18" fmla="*/ 9 w 12"/>
                <a:gd name="T19" fmla="*/ 7 h 30"/>
                <a:gd name="T20" fmla="*/ 8 w 12"/>
                <a:gd name="T21" fmla="*/ 10 h 30"/>
                <a:gd name="T22" fmla="*/ 9 w 12"/>
                <a:gd name="T23" fmla="*/ 12 h 30"/>
                <a:gd name="T24" fmla="*/ 12 w 12"/>
                <a:gd name="T25" fmla="*/ 20 h 30"/>
                <a:gd name="T26" fmla="*/ 9 w 12"/>
                <a:gd name="T27" fmla="*/ 28 h 30"/>
                <a:gd name="T28" fmla="*/ 8 w 12"/>
                <a:gd name="T2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" h="30">
                  <a:moveTo>
                    <a:pt x="8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26"/>
                    <a:pt x="2" y="24"/>
                    <a:pt x="3" y="23"/>
                  </a:cubicBezTo>
                  <a:cubicBezTo>
                    <a:pt x="3" y="22"/>
                    <a:pt x="4" y="21"/>
                    <a:pt x="4" y="20"/>
                  </a:cubicBezTo>
                  <a:cubicBezTo>
                    <a:pt x="4" y="19"/>
                    <a:pt x="3" y="18"/>
                    <a:pt x="3" y="17"/>
                  </a:cubicBezTo>
                  <a:cubicBezTo>
                    <a:pt x="2" y="16"/>
                    <a:pt x="0" y="14"/>
                    <a:pt x="0" y="10"/>
                  </a:cubicBezTo>
                  <a:cubicBezTo>
                    <a:pt x="0" y="6"/>
                    <a:pt x="2" y="4"/>
                    <a:pt x="3" y="2"/>
                  </a:cubicBezTo>
                  <a:cubicBezTo>
                    <a:pt x="3" y="1"/>
                    <a:pt x="4" y="1"/>
                    <a:pt x="4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3"/>
                    <a:pt x="10" y="6"/>
                    <a:pt x="9" y="7"/>
                  </a:cubicBezTo>
                  <a:cubicBezTo>
                    <a:pt x="8" y="8"/>
                    <a:pt x="8" y="9"/>
                    <a:pt x="8" y="10"/>
                  </a:cubicBezTo>
                  <a:cubicBezTo>
                    <a:pt x="8" y="11"/>
                    <a:pt x="8" y="11"/>
                    <a:pt x="9" y="12"/>
                  </a:cubicBezTo>
                  <a:cubicBezTo>
                    <a:pt x="10" y="14"/>
                    <a:pt x="12" y="16"/>
                    <a:pt x="12" y="20"/>
                  </a:cubicBezTo>
                  <a:cubicBezTo>
                    <a:pt x="12" y="24"/>
                    <a:pt x="10" y="26"/>
                    <a:pt x="9" y="28"/>
                  </a:cubicBezTo>
                  <a:cubicBezTo>
                    <a:pt x="8" y="29"/>
                    <a:pt x="8" y="29"/>
                    <a:pt x="8" y="3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</p:grpSp>
      <p:sp>
        <p:nvSpPr>
          <p:cNvPr id="40" name="矩形 39"/>
          <p:cNvSpPr/>
          <p:nvPr/>
        </p:nvSpPr>
        <p:spPr>
          <a:xfrm>
            <a:off x="10500605" y="2822012"/>
            <a:ext cx="1459441" cy="7384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935" dirty="0">
                <a:solidFill>
                  <a:prstClr val="black">
                    <a:lumMod val="90000"/>
                    <a:lumOff val="1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this is a sample text. insert your desired text here. Again. </a:t>
            </a:r>
            <a:endParaRPr lang="zh-CN" altLang="en-US" sz="935" dirty="0">
              <a:solidFill>
                <a:prstClr val="black">
                  <a:lumMod val="90000"/>
                  <a:lumOff val="10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10471331" y="2520023"/>
            <a:ext cx="659027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865" b="1" dirty="0">
                <a:solidFill>
                  <a:prstClr val="black">
                    <a:lumMod val="90000"/>
                    <a:lumOff val="1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Text</a:t>
            </a:r>
            <a:endParaRPr lang="zh-CN" altLang="en-US" sz="5335" b="1" dirty="0">
              <a:solidFill>
                <a:prstClr val="black">
                  <a:lumMod val="90000"/>
                  <a:lumOff val="10000"/>
                </a:prstClr>
              </a:solidFill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10185645" y="4701612"/>
            <a:ext cx="1459441" cy="7384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935" dirty="0">
                <a:solidFill>
                  <a:prstClr val="black">
                    <a:lumMod val="90000"/>
                    <a:lumOff val="1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this is a sample text. insert your desired text here. Again. </a:t>
            </a:r>
            <a:endParaRPr lang="zh-CN" altLang="en-US" sz="935" dirty="0">
              <a:solidFill>
                <a:prstClr val="black">
                  <a:lumMod val="90000"/>
                  <a:lumOff val="10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10156371" y="4399623"/>
            <a:ext cx="659027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865" b="1" dirty="0">
                <a:solidFill>
                  <a:prstClr val="black">
                    <a:lumMod val="90000"/>
                    <a:lumOff val="1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Text</a:t>
            </a:r>
            <a:endParaRPr lang="zh-CN" altLang="en-US" sz="5335" b="1" dirty="0">
              <a:solidFill>
                <a:prstClr val="black">
                  <a:lumMod val="90000"/>
                  <a:lumOff val="10000"/>
                </a:prstClr>
              </a:solidFill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6721085" y="5717612"/>
            <a:ext cx="1459441" cy="7384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935" dirty="0">
                <a:solidFill>
                  <a:prstClr val="black">
                    <a:lumMod val="90000"/>
                    <a:lumOff val="1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this is a sample text. insert your desired text here. Again. </a:t>
            </a:r>
            <a:endParaRPr lang="zh-CN" altLang="en-US" sz="935" dirty="0">
              <a:solidFill>
                <a:prstClr val="black">
                  <a:lumMod val="90000"/>
                  <a:lumOff val="10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6691811" y="5415623"/>
            <a:ext cx="659027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865" b="1" dirty="0">
                <a:solidFill>
                  <a:prstClr val="black">
                    <a:lumMod val="90000"/>
                    <a:lumOff val="1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Text</a:t>
            </a:r>
            <a:endParaRPr lang="zh-CN" altLang="en-US" sz="5335" b="1" dirty="0">
              <a:solidFill>
                <a:prstClr val="black">
                  <a:lumMod val="90000"/>
                  <a:lumOff val="10000"/>
                </a:prstClr>
              </a:solidFill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2353491" y="5435943"/>
            <a:ext cx="659027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865" b="1" dirty="0">
                <a:solidFill>
                  <a:prstClr val="black">
                    <a:lumMod val="90000"/>
                    <a:lumOff val="1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Text</a:t>
            </a:r>
            <a:endParaRPr lang="zh-CN" altLang="en-US" sz="5335" b="1" dirty="0">
              <a:solidFill>
                <a:prstClr val="black">
                  <a:lumMod val="90000"/>
                  <a:lumOff val="10000"/>
                </a:prstClr>
              </a:solidFill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401565" y="2832172"/>
            <a:ext cx="1459441" cy="7384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1219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935" dirty="0">
                <a:solidFill>
                  <a:prstClr val="black">
                    <a:lumMod val="90000"/>
                    <a:lumOff val="1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this is a sample text insert your desired text here. Again </a:t>
            </a:r>
            <a:endParaRPr lang="zh-CN" altLang="en-US" sz="935" dirty="0">
              <a:solidFill>
                <a:prstClr val="black">
                  <a:lumMod val="90000"/>
                  <a:lumOff val="10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1154611" y="2530183"/>
            <a:ext cx="659027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865" b="1" dirty="0">
                <a:solidFill>
                  <a:prstClr val="black">
                    <a:lumMod val="90000"/>
                    <a:lumOff val="1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Text</a:t>
            </a:r>
            <a:endParaRPr lang="zh-CN" altLang="en-US" sz="5335" b="1" dirty="0">
              <a:solidFill>
                <a:prstClr val="black">
                  <a:lumMod val="90000"/>
                  <a:lumOff val="10000"/>
                </a:prstClr>
              </a:solidFill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1590285" y="5748092"/>
            <a:ext cx="1459441" cy="7384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1219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935" dirty="0">
                <a:solidFill>
                  <a:prstClr val="black">
                    <a:lumMod val="90000"/>
                    <a:lumOff val="1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this is a sample text insert your desired text here. Again </a:t>
            </a:r>
            <a:endParaRPr lang="zh-CN" altLang="en-US" sz="935" dirty="0">
              <a:solidFill>
                <a:prstClr val="black">
                  <a:lumMod val="90000"/>
                  <a:lumOff val="10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9677401" y="-9525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延迟符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20" grpId="0" animBg="1"/>
      <p:bldP spid="26" grpId="0" animBg="1"/>
      <p:bldP spid="27" grpId="0" animBg="1"/>
      <p:bldP spid="31" grpId="0" animBg="1"/>
      <p:bldP spid="32" grpId="0" animBg="1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0" y="635331"/>
            <a:ext cx="10261600" cy="0"/>
          </a:xfrm>
          <a:prstGeom prst="line">
            <a:avLst/>
          </a:prstGeom>
          <a:ln w="5715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/>
          <p:cNvGrpSpPr/>
          <p:nvPr/>
        </p:nvGrpSpPr>
        <p:grpSpPr>
          <a:xfrm flipH="1">
            <a:off x="401565" y="174791"/>
            <a:ext cx="201575" cy="416998"/>
            <a:chOff x="1519796" y="-400050"/>
            <a:chExt cx="3683453" cy="76200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>
            <a:xfrm rot="10800000">
              <a:off x="1519796" y="-400050"/>
              <a:ext cx="3683453" cy="3810000"/>
            </a:xfrm>
            <a:custGeom>
              <a:avLst/>
              <a:gdLst>
                <a:gd name="connsiteX0" fmla="*/ 1046460 w 3683453"/>
                <a:gd name="connsiteY0" fmla="*/ 3810000 h 3810000"/>
                <a:gd name="connsiteX1" fmla="*/ 0 w 3683453"/>
                <a:gd name="connsiteY1" fmla="*/ 3810000 h 3810000"/>
                <a:gd name="connsiteX2" fmla="*/ 2602167 w 3683453"/>
                <a:gd name="connsiteY2" fmla="*/ 0 h 3810000"/>
                <a:gd name="connsiteX3" fmla="*/ 3683453 w 3683453"/>
                <a:gd name="connsiteY3" fmla="*/ 0 h 3810000"/>
                <a:gd name="connsiteX4" fmla="*/ 1046460 w 3683453"/>
                <a:gd name="connsiteY4" fmla="*/ 3810000 h 38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83453" h="3810000">
                  <a:moveTo>
                    <a:pt x="1046460" y="3810000"/>
                  </a:moveTo>
                  <a:lnTo>
                    <a:pt x="0" y="3810000"/>
                  </a:lnTo>
                  <a:lnTo>
                    <a:pt x="2602167" y="0"/>
                  </a:lnTo>
                  <a:lnTo>
                    <a:pt x="3683453" y="0"/>
                  </a:lnTo>
                  <a:lnTo>
                    <a:pt x="1046460" y="3810000"/>
                  </a:lnTo>
                  <a:close/>
                </a:path>
              </a:pathLst>
            </a:cu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>
            <a:xfrm flipH="1">
              <a:off x="1519796" y="3409951"/>
              <a:ext cx="3683453" cy="3810000"/>
            </a:xfrm>
            <a:custGeom>
              <a:avLst/>
              <a:gdLst>
                <a:gd name="connsiteX0" fmla="*/ 1046460 w 3683453"/>
                <a:gd name="connsiteY0" fmla="*/ 3810000 h 3810000"/>
                <a:gd name="connsiteX1" fmla="*/ 0 w 3683453"/>
                <a:gd name="connsiteY1" fmla="*/ 3810000 h 3810000"/>
                <a:gd name="connsiteX2" fmla="*/ 2602167 w 3683453"/>
                <a:gd name="connsiteY2" fmla="*/ 0 h 3810000"/>
                <a:gd name="connsiteX3" fmla="*/ 3683453 w 3683453"/>
                <a:gd name="connsiteY3" fmla="*/ 0 h 3810000"/>
                <a:gd name="connsiteX4" fmla="*/ 1046460 w 3683453"/>
                <a:gd name="connsiteY4" fmla="*/ 3810000 h 38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83453" h="3810000">
                  <a:moveTo>
                    <a:pt x="1046460" y="3810000"/>
                  </a:moveTo>
                  <a:lnTo>
                    <a:pt x="0" y="3810000"/>
                  </a:lnTo>
                  <a:lnTo>
                    <a:pt x="2602167" y="0"/>
                  </a:lnTo>
                  <a:lnTo>
                    <a:pt x="3683453" y="0"/>
                  </a:lnTo>
                  <a:lnTo>
                    <a:pt x="1046460" y="3810000"/>
                  </a:lnTo>
                  <a:close/>
                </a:path>
              </a:pathLst>
            </a:custGeom>
          </p:spPr>
        </p:pic>
      </p:grpSp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10261600" y="116736"/>
            <a:ext cx="2209363" cy="707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8" tIns="45699" rIns="91398" bIns="45699" rtlCol="0">
            <a:spAutoFit/>
          </a:bodyPr>
          <a:lstStyle>
            <a:defPPr>
              <a:defRPr lang="zh-CN"/>
            </a:defPPr>
            <a:lvl1pPr>
              <a:defRPr sz="2400" b="1">
                <a:latin typeface="+mj-ea"/>
                <a:ea typeface="+mj-ea"/>
              </a:defRPr>
            </a:lvl1pPr>
          </a:lstStyle>
          <a:p>
            <a:r>
              <a:rPr lang="en-US" altLang="zh-CN" sz="4000" dirty="0" smtClean="0">
                <a:solidFill>
                  <a:srgbClr val="20B5B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LOGO</a:t>
            </a:r>
            <a:endParaRPr lang="zh-CN" altLang="en-US" sz="4000" dirty="0">
              <a:solidFill>
                <a:srgbClr val="20B5B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03138" y="191679"/>
            <a:ext cx="2236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 smtClean="0">
                <a:solidFill>
                  <a:srgbClr val="20B5BC"/>
                </a:solidFill>
                <a:latin typeface="+mj-ea"/>
                <a:ea typeface="+mj-ea"/>
              </a:rPr>
              <a:t>单击此处添加标题</a:t>
            </a:r>
            <a:endParaRPr lang="zh-CN" altLang="en-US" sz="2000" b="1" dirty="0">
              <a:solidFill>
                <a:srgbClr val="20B5BC"/>
              </a:solidFill>
              <a:latin typeface="+mj-ea"/>
              <a:ea typeface="+mj-ea"/>
            </a:endParaRPr>
          </a:p>
        </p:txBody>
      </p:sp>
      <p:sp>
        <p:nvSpPr>
          <p:cNvPr id="10" name="Freeform 5"/>
          <p:cNvSpPr/>
          <p:nvPr/>
        </p:nvSpPr>
        <p:spPr bwMode="auto">
          <a:xfrm>
            <a:off x="1198033" y="2413426"/>
            <a:ext cx="2032000" cy="2034117"/>
          </a:xfrm>
          <a:custGeom>
            <a:avLst/>
            <a:gdLst>
              <a:gd name="T0" fmla="*/ 342 w 683"/>
              <a:gd name="T1" fmla="*/ 0 h 683"/>
              <a:gd name="T2" fmla="*/ 683 w 683"/>
              <a:gd name="T3" fmla="*/ 342 h 683"/>
              <a:gd name="T4" fmla="*/ 683 w 683"/>
              <a:gd name="T5" fmla="*/ 683 h 683"/>
              <a:gd name="T6" fmla="*/ 342 w 683"/>
              <a:gd name="T7" fmla="*/ 683 h 683"/>
              <a:gd name="T8" fmla="*/ 0 w 683"/>
              <a:gd name="T9" fmla="*/ 342 h 683"/>
              <a:gd name="T10" fmla="*/ 0 w 683"/>
              <a:gd name="T11" fmla="*/ 342 h 683"/>
              <a:gd name="T12" fmla="*/ 0 w 683"/>
              <a:gd name="T13" fmla="*/ 0 h 683"/>
              <a:gd name="T14" fmla="*/ 342 w 683"/>
              <a:gd name="T15" fmla="*/ 0 h 6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83" h="683">
                <a:moveTo>
                  <a:pt x="342" y="0"/>
                </a:moveTo>
                <a:cubicBezTo>
                  <a:pt x="530" y="0"/>
                  <a:pt x="683" y="153"/>
                  <a:pt x="683" y="342"/>
                </a:cubicBezTo>
                <a:cubicBezTo>
                  <a:pt x="683" y="683"/>
                  <a:pt x="683" y="683"/>
                  <a:pt x="683" y="683"/>
                </a:cubicBezTo>
                <a:cubicBezTo>
                  <a:pt x="342" y="683"/>
                  <a:pt x="342" y="683"/>
                  <a:pt x="342" y="683"/>
                </a:cubicBezTo>
                <a:cubicBezTo>
                  <a:pt x="153" y="683"/>
                  <a:pt x="0" y="530"/>
                  <a:pt x="0" y="342"/>
                </a:cubicBezTo>
                <a:cubicBezTo>
                  <a:pt x="0" y="342"/>
                  <a:pt x="0" y="342"/>
                  <a:pt x="0" y="342"/>
                </a:cubicBezTo>
                <a:cubicBezTo>
                  <a:pt x="0" y="0"/>
                  <a:pt x="0" y="0"/>
                  <a:pt x="0" y="0"/>
                </a:cubicBezTo>
                <a:lnTo>
                  <a:pt x="342" y="0"/>
                </a:lnTo>
                <a:close/>
              </a:path>
            </a:pathLst>
          </a:custGeom>
          <a:solidFill>
            <a:srgbClr val="20B5BC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12192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11" name="Freeform 5"/>
          <p:cNvSpPr/>
          <p:nvPr/>
        </p:nvSpPr>
        <p:spPr bwMode="auto">
          <a:xfrm>
            <a:off x="3829473" y="2413426"/>
            <a:ext cx="2032000" cy="2034117"/>
          </a:xfrm>
          <a:custGeom>
            <a:avLst/>
            <a:gdLst>
              <a:gd name="T0" fmla="*/ 342 w 683"/>
              <a:gd name="T1" fmla="*/ 0 h 683"/>
              <a:gd name="T2" fmla="*/ 683 w 683"/>
              <a:gd name="T3" fmla="*/ 342 h 683"/>
              <a:gd name="T4" fmla="*/ 683 w 683"/>
              <a:gd name="T5" fmla="*/ 683 h 683"/>
              <a:gd name="T6" fmla="*/ 342 w 683"/>
              <a:gd name="T7" fmla="*/ 683 h 683"/>
              <a:gd name="T8" fmla="*/ 0 w 683"/>
              <a:gd name="T9" fmla="*/ 342 h 683"/>
              <a:gd name="T10" fmla="*/ 0 w 683"/>
              <a:gd name="T11" fmla="*/ 342 h 683"/>
              <a:gd name="T12" fmla="*/ 0 w 683"/>
              <a:gd name="T13" fmla="*/ 0 h 683"/>
              <a:gd name="T14" fmla="*/ 342 w 683"/>
              <a:gd name="T15" fmla="*/ 0 h 6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83" h="683">
                <a:moveTo>
                  <a:pt x="342" y="0"/>
                </a:moveTo>
                <a:cubicBezTo>
                  <a:pt x="530" y="0"/>
                  <a:pt x="683" y="153"/>
                  <a:pt x="683" y="342"/>
                </a:cubicBezTo>
                <a:cubicBezTo>
                  <a:pt x="683" y="683"/>
                  <a:pt x="683" y="683"/>
                  <a:pt x="683" y="683"/>
                </a:cubicBezTo>
                <a:cubicBezTo>
                  <a:pt x="342" y="683"/>
                  <a:pt x="342" y="683"/>
                  <a:pt x="342" y="683"/>
                </a:cubicBezTo>
                <a:cubicBezTo>
                  <a:pt x="153" y="683"/>
                  <a:pt x="0" y="530"/>
                  <a:pt x="0" y="342"/>
                </a:cubicBezTo>
                <a:cubicBezTo>
                  <a:pt x="0" y="342"/>
                  <a:pt x="0" y="342"/>
                  <a:pt x="0" y="342"/>
                </a:cubicBezTo>
                <a:cubicBezTo>
                  <a:pt x="0" y="0"/>
                  <a:pt x="0" y="0"/>
                  <a:pt x="0" y="0"/>
                </a:cubicBezTo>
                <a:lnTo>
                  <a:pt x="342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12192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12" name="Freeform 5"/>
          <p:cNvSpPr/>
          <p:nvPr/>
        </p:nvSpPr>
        <p:spPr bwMode="auto">
          <a:xfrm>
            <a:off x="6460913" y="2413426"/>
            <a:ext cx="2032000" cy="2034117"/>
          </a:xfrm>
          <a:custGeom>
            <a:avLst/>
            <a:gdLst>
              <a:gd name="T0" fmla="*/ 342 w 683"/>
              <a:gd name="T1" fmla="*/ 0 h 683"/>
              <a:gd name="T2" fmla="*/ 683 w 683"/>
              <a:gd name="T3" fmla="*/ 342 h 683"/>
              <a:gd name="T4" fmla="*/ 683 w 683"/>
              <a:gd name="T5" fmla="*/ 683 h 683"/>
              <a:gd name="T6" fmla="*/ 342 w 683"/>
              <a:gd name="T7" fmla="*/ 683 h 683"/>
              <a:gd name="T8" fmla="*/ 0 w 683"/>
              <a:gd name="T9" fmla="*/ 342 h 683"/>
              <a:gd name="T10" fmla="*/ 0 w 683"/>
              <a:gd name="T11" fmla="*/ 342 h 683"/>
              <a:gd name="T12" fmla="*/ 0 w 683"/>
              <a:gd name="T13" fmla="*/ 0 h 683"/>
              <a:gd name="T14" fmla="*/ 342 w 683"/>
              <a:gd name="T15" fmla="*/ 0 h 6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83" h="683">
                <a:moveTo>
                  <a:pt x="342" y="0"/>
                </a:moveTo>
                <a:cubicBezTo>
                  <a:pt x="530" y="0"/>
                  <a:pt x="683" y="153"/>
                  <a:pt x="683" y="342"/>
                </a:cubicBezTo>
                <a:cubicBezTo>
                  <a:pt x="683" y="683"/>
                  <a:pt x="683" y="683"/>
                  <a:pt x="683" y="683"/>
                </a:cubicBezTo>
                <a:cubicBezTo>
                  <a:pt x="342" y="683"/>
                  <a:pt x="342" y="683"/>
                  <a:pt x="342" y="683"/>
                </a:cubicBezTo>
                <a:cubicBezTo>
                  <a:pt x="153" y="683"/>
                  <a:pt x="0" y="530"/>
                  <a:pt x="0" y="342"/>
                </a:cubicBezTo>
                <a:cubicBezTo>
                  <a:pt x="0" y="342"/>
                  <a:pt x="0" y="342"/>
                  <a:pt x="0" y="342"/>
                </a:cubicBezTo>
                <a:cubicBezTo>
                  <a:pt x="0" y="0"/>
                  <a:pt x="0" y="0"/>
                  <a:pt x="0" y="0"/>
                </a:cubicBezTo>
                <a:lnTo>
                  <a:pt x="342" y="0"/>
                </a:lnTo>
                <a:close/>
              </a:path>
            </a:pathLst>
          </a:custGeom>
          <a:solidFill>
            <a:srgbClr val="20B5BC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12192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13" name="Freeform 5"/>
          <p:cNvSpPr/>
          <p:nvPr/>
        </p:nvSpPr>
        <p:spPr bwMode="auto">
          <a:xfrm>
            <a:off x="9092353" y="2413426"/>
            <a:ext cx="2032000" cy="2034117"/>
          </a:xfrm>
          <a:custGeom>
            <a:avLst/>
            <a:gdLst>
              <a:gd name="T0" fmla="*/ 342 w 683"/>
              <a:gd name="T1" fmla="*/ 0 h 683"/>
              <a:gd name="T2" fmla="*/ 683 w 683"/>
              <a:gd name="T3" fmla="*/ 342 h 683"/>
              <a:gd name="T4" fmla="*/ 683 w 683"/>
              <a:gd name="T5" fmla="*/ 683 h 683"/>
              <a:gd name="T6" fmla="*/ 342 w 683"/>
              <a:gd name="T7" fmla="*/ 683 h 683"/>
              <a:gd name="T8" fmla="*/ 0 w 683"/>
              <a:gd name="T9" fmla="*/ 342 h 683"/>
              <a:gd name="T10" fmla="*/ 0 w 683"/>
              <a:gd name="T11" fmla="*/ 342 h 683"/>
              <a:gd name="T12" fmla="*/ 0 w 683"/>
              <a:gd name="T13" fmla="*/ 0 h 683"/>
              <a:gd name="T14" fmla="*/ 342 w 683"/>
              <a:gd name="T15" fmla="*/ 0 h 6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83" h="683">
                <a:moveTo>
                  <a:pt x="342" y="0"/>
                </a:moveTo>
                <a:cubicBezTo>
                  <a:pt x="530" y="0"/>
                  <a:pt x="683" y="153"/>
                  <a:pt x="683" y="342"/>
                </a:cubicBezTo>
                <a:cubicBezTo>
                  <a:pt x="683" y="683"/>
                  <a:pt x="683" y="683"/>
                  <a:pt x="683" y="683"/>
                </a:cubicBezTo>
                <a:cubicBezTo>
                  <a:pt x="342" y="683"/>
                  <a:pt x="342" y="683"/>
                  <a:pt x="342" y="683"/>
                </a:cubicBezTo>
                <a:cubicBezTo>
                  <a:pt x="153" y="683"/>
                  <a:pt x="0" y="530"/>
                  <a:pt x="0" y="342"/>
                </a:cubicBezTo>
                <a:cubicBezTo>
                  <a:pt x="0" y="342"/>
                  <a:pt x="0" y="342"/>
                  <a:pt x="0" y="342"/>
                </a:cubicBezTo>
                <a:cubicBezTo>
                  <a:pt x="0" y="0"/>
                  <a:pt x="0" y="0"/>
                  <a:pt x="0" y="0"/>
                </a:cubicBezTo>
                <a:lnTo>
                  <a:pt x="342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12192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1424294" y="2645225"/>
            <a:ext cx="1558952" cy="1338650"/>
            <a:chOff x="1068219" y="2029639"/>
            <a:chExt cx="1169215" cy="1003988"/>
          </a:xfrm>
        </p:grpSpPr>
        <p:sp>
          <p:nvSpPr>
            <p:cNvPr id="15" name="文本框 14"/>
            <p:cNvSpPr txBox="1"/>
            <p:nvPr/>
          </p:nvSpPr>
          <p:spPr>
            <a:xfrm>
              <a:off x="1068219" y="2029639"/>
              <a:ext cx="1036583" cy="5000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3735" b="1" dirty="0">
                  <a:ln w="38100">
                    <a:noFill/>
                  </a:ln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1,754</a:t>
              </a:r>
              <a:endParaRPr lang="zh-CN" altLang="en-US" sz="3735" b="1" dirty="0">
                <a:ln w="38100">
                  <a:noFill/>
                </a:ln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任意多边形 15"/>
            <p:cNvSpPr/>
            <p:nvPr/>
          </p:nvSpPr>
          <p:spPr>
            <a:xfrm>
              <a:off x="1127760" y="2560320"/>
              <a:ext cx="1028700" cy="0"/>
            </a:xfrm>
            <a:custGeom>
              <a:avLst/>
              <a:gdLst>
                <a:gd name="connsiteX0" fmla="*/ 0 w 1028700"/>
                <a:gd name="connsiteY0" fmla="*/ 0 h 0"/>
                <a:gd name="connsiteX1" fmla="*/ 1028700 w 102870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28700">
                  <a:moveTo>
                    <a:pt x="0" y="0"/>
                  </a:moveTo>
                  <a:lnTo>
                    <a:pt x="1028700" y="0"/>
                  </a:lnTo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1093466" y="2614931"/>
              <a:ext cx="1143968" cy="418696"/>
              <a:chOff x="5511161" y="1430021"/>
              <a:chExt cx="1143968" cy="418696"/>
            </a:xfrm>
          </p:grpSpPr>
          <p:sp>
            <p:nvSpPr>
              <p:cNvPr id="18" name="矩形 17"/>
              <p:cNvSpPr/>
              <p:nvPr/>
            </p:nvSpPr>
            <p:spPr>
              <a:xfrm>
                <a:off x="5511161" y="1430021"/>
                <a:ext cx="1143968" cy="2847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12192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1865" dirty="0">
                    <a:solidFill>
                      <a:prstClr val="white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TEXT HERE</a:t>
                </a:r>
                <a:endParaRPr lang="zh-CN" altLang="en-US" sz="5335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矩形 18"/>
              <p:cNvSpPr/>
              <p:nvPr/>
            </p:nvSpPr>
            <p:spPr>
              <a:xfrm>
                <a:off x="5531489" y="1656308"/>
                <a:ext cx="1097898" cy="1924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12192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1065" dirty="0">
                    <a:solidFill>
                      <a:prstClr val="white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this is a sample text. </a:t>
                </a:r>
                <a:endParaRPr lang="zh-CN" altLang="en-US" sz="2400" dirty="0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20" name="组合 19"/>
          <p:cNvGrpSpPr/>
          <p:nvPr/>
        </p:nvGrpSpPr>
        <p:grpSpPr>
          <a:xfrm>
            <a:off x="4025254" y="2645225"/>
            <a:ext cx="1558952" cy="1338650"/>
            <a:chOff x="1068219" y="2029639"/>
            <a:chExt cx="1169215" cy="1003988"/>
          </a:xfrm>
        </p:grpSpPr>
        <p:sp>
          <p:nvSpPr>
            <p:cNvPr id="21" name="文本框 20"/>
            <p:cNvSpPr txBox="1"/>
            <p:nvPr/>
          </p:nvSpPr>
          <p:spPr>
            <a:xfrm>
              <a:off x="1068219" y="2029639"/>
              <a:ext cx="1036583" cy="5000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3735" b="1" dirty="0">
                  <a:ln w="38100">
                    <a:noFill/>
                  </a:ln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2,784</a:t>
              </a:r>
              <a:endParaRPr lang="zh-CN" altLang="en-US" sz="3735" b="1" dirty="0">
                <a:ln w="38100">
                  <a:noFill/>
                </a:ln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任意多边形 21"/>
            <p:cNvSpPr/>
            <p:nvPr/>
          </p:nvSpPr>
          <p:spPr>
            <a:xfrm>
              <a:off x="1127760" y="2560320"/>
              <a:ext cx="1028700" cy="0"/>
            </a:xfrm>
            <a:custGeom>
              <a:avLst/>
              <a:gdLst>
                <a:gd name="connsiteX0" fmla="*/ 0 w 1028700"/>
                <a:gd name="connsiteY0" fmla="*/ 0 h 0"/>
                <a:gd name="connsiteX1" fmla="*/ 1028700 w 102870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28700">
                  <a:moveTo>
                    <a:pt x="0" y="0"/>
                  </a:moveTo>
                  <a:lnTo>
                    <a:pt x="1028700" y="0"/>
                  </a:lnTo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grpSp>
          <p:nvGrpSpPr>
            <p:cNvPr id="23" name="组合 22"/>
            <p:cNvGrpSpPr/>
            <p:nvPr/>
          </p:nvGrpSpPr>
          <p:grpSpPr>
            <a:xfrm>
              <a:off x="1093466" y="2614931"/>
              <a:ext cx="1143968" cy="418696"/>
              <a:chOff x="5511161" y="1430021"/>
              <a:chExt cx="1143968" cy="418696"/>
            </a:xfrm>
          </p:grpSpPr>
          <p:sp>
            <p:nvSpPr>
              <p:cNvPr id="24" name="矩形 23"/>
              <p:cNvSpPr/>
              <p:nvPr/>
            </p:nvSpPr>
            <p:spPr>
              <a:xfrm>
                <a:off x="5511161" y="1430021"/>
                <a:ext cx="1143968" cy="2847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12192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1865" dirty="0">
                    <a:solidFill>
                      <a:prstClr val="white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TEXT HERE</a:t>
                </a:r>
                <a:endParaRPr lang="zh-CN" altLang="en-US" sz="5335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5" name="矩形 24"/>
              <p:cNvSpPr/>
              <p:nvPr/>
            </p:nvSpPr>
            <p:spPr>
              <a:xfrm>
                <a:off x="5531489" y="1656308"/>
                <a:ext cx="1097898" cy="1924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12192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1065" dirty="0">
                    <a:solidFill>
                      <a:prstClr val="white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this is a sample text. </a:t>
                </a:r>
                <a:endParaRPr lang="zh-CN" altLang="en-US" sz="2400" dirty="0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26" name="组合 25"/>
          <p:cNvGrpSpPr/>
          <p:nvPr/>
        </p:nvGrpSpPr>
        <p:grpSpPr>
          <a:xfrm>
            <a:off x="6687174" y="2645225"/>
            <a:ext cx="1558952" cy="1338650"/>
            <a:chOff x="1068219" y="2029639"/>
            <a:chExt cx="1169215" cy="1003988"/>
          </a:xfrm>
        </p:grpSpPr>
        <p:sp>
          <p:nvSpPr>
            <p:cNvPr id="27" name="文本框 26"/>
            <p:cNvSpPr txBox="1"/>
            <p:nvPr/>
          </p:nvSpPr>
          <p:spPr>
            <a:xfrm>
              <a:off x="1068219" y="2029639"/>
              <a:ext cx="1036583" cy="5000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3735" b="1" dirty="0">
                  <a:ln w="38100">
                    <a:noFill/>
                  </a:ln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6,754</a:t>
              </a:r>
              <a:endParaRPr lang="zh-CN" altLang="en-US" sz="3735" b="1" dirty="0">
                <a:ln w="38100">
                  <a:noFill/>
                </a:ln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任意多边形 27"/>
            <p:cNvSpPr/>
            <p:nvPr/>
          </p:nvSpPr>
          <p:spPr>
            <a:xfrm>
              <a:off x="1127760" y="2560320"/>
              <a:ext cx="1028700" cy="0"/>
            </a:xfrm>
            <a:custGeom>
              <a:avLst/>
              <a:gdLst>
                <a:gd name="connsiteX0" fmla="*/ 0 w 1028700"/>
                <a:gd name="connsiteY0" fmla="*/ 0 h 0"/>
                <a:gd name="connsiteX1" fmla="*/ 1028700 w 102870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28700">
                  <a:moveTo>
                    <a:pt x="0" y="0"/>
                  </a:moveTo>
                  <a:lnTo>
                    <a:pt x="1028700" y="0"/>
                  </a:lnTo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grpSp>
          <p:nvGrpSpPr>
            <p:cNvPr id="29" name="组合 28"/>
            <p:cNvGrpSpPr/>
            <p:nvPr/>
          </p:nvGrpSpPr>
          <p:grpSpPr>
            <a:xfrm>
              <a:off x="1093466" y="2614931"/>
              <a:ext cx="1143968" cy="418696"/>
              <a:chOff x="5511161" y="1430021"/>
              <a:chExt cx="1143968" cy="418696"/>
            </a:xfrm>
          </p:grpSpPr>
          <p:sp>
            <p:nvSpPr>
              <p:cNvPr id="30" name="矩形 29"/>
              <p:cNvSpPr/>
              <p:nvPr/>
            </p:nvSpPr>
            <p:spPr>
              <a:xfrm>
                <a:off x="5511161" y="1430021"/>
                <a:ext cx="1143968" cy="2847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12192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1865" dirty="0">
                    <a:solidFill>
                      <a:prstClr val="white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TEXT HERE</a:t>
                </a:r>
                <a:endParaRPr lang="zh-CN" altLang="en-US" sz="5335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1" name="矩形 30"/>
              <p:cNvSpPr/>
              <p:nvPr/>
            </p:nvSpPr>
            <p:spPr>
              <a:xfrm>
                <a:off x="5531489" y="1656308"/>
                <a:ext cx="1097898" cy="1924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12192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1065" dirty="0">
                    <a:solidFill>
                      <a:prstClr val="white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this is a sample text. </a:t>
                </a:r>
                <a:endParaRPr lang="zh-CN" altLang="en-US" sz="2400" dirty="0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32" name="组合 31"/>
          <p:cNvGrpSpPr/>
          <p:nvPr/>
        </p:nvGrpSpPr>
        <p:grpSpPr>
          <a:xfrm>
            <a:off x="9338934" y="2645225"/>
            <a:ext cx="1558952" cy="1338650"/>
            <a:chOff x="1068219" y="2029639"/>
            <a:chExt cx="1169215" cy="1003988"/>
          </a:xfrm>
        </p:grpSpPr>
        <p:sp>
          <p:nvSpPr>
            <p:cNvPr id="33" name="文本框 32"/>
            <p:cNvSpPr txBox="1"/>
            <p:nvPr/>
          </p:nvSpPr>
          <p:spPr>
            <a:xfrm>
              <a:off x="1068219" y="2029639"/>
              <a:ext cx="1036583" cy="5000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3735" b="1" dirty="0">
                  <a:ln w="38100">
                    <a:noFill/>
                  </a:ln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4,766</a:t>
              </a:r>
              <a:endParaRPr lang="zh-CN" altLang="en-US" sz="3735" b="1" dirty="0">
                <a:ln w="38100">
                  <a:noFill/>
                </a:ln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任意多边形 33"/>
            <p:cNvSpPr/>
            <p:nvPr/>
          </p:nvSpPr>
          <p:spPr>
            <a:xfrm>
              <a:off x="1127760" y="2560320"/>
              <a:ext cx="1028700" cy="0"/>
            </a:xfrm>
            <a:custGeom>
              <a:avLst/>
              <a:gdLst>
                <a:gd name="connsiteX0" fmla="*/ 0 w 1028700"/>
                <a:gd name="connsiteY0" fmla="*/ 0 h 0"/>
                <a:gd name="connsiteX1" fmla="*/ 1028700 w 102870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28700">
                  <a:moveTo>
                    <a:pt x="0" y="0"/>
                  </a:moveTo>
                  <a:lnTo>
                    <a:pt x="1028700" y="0"/>
                  </a:lnTo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grpSp>
          <p:nvGrpSpPr>
            <p:cNvPr id="35" name="组合 34"/>
            <p:cNvGrpSpPr/>
            <p:nvPr/>
          </p:nvGrpSpPr>
          <p:grpSpPr>
            <a:xfrm>
              <a:off x="1093466" y="2614931"/>
              <a:ext cx="1143968" cy="418696"/>
              <a:chOff x="5511161" y="1430021"/>
              <a:chExt cx="1143968" cy="418696"/>
            </a:xfrm>
          </p:grpSpPr>
          <p:sp>
            <p:nvSpPr>
              <p:cNvPr id="36" name="矩形 35"/>
              <p:cNvSpPr/>
              <p:nvPr/>
            </p:nvSpPr>
            <p:spPr>
              <a:xfrm>
                <a:off x="5511161" y="1430021"/>
                <a:ext cx="1143968" cy="2847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12192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1865" dirty="0">
                    <a:solidFill>
                      <a:prstClr val="white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TEXT HERE</a:t>
                </a:r>
                <a:endParaRPr lang="zh-CN" altLang="en-US" sz="5335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7" name="矩形 36"/>
              <p:cNvSpPr/>
              <p:nvPr/>
            </p:nvSpPr>
            <p:spPr>
              <a:xfrm>
                <a:off x="5531489" y="1656308"/>
                <a:ext cx="1097898" cy="1924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12192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1065" dirty="0">
                    <a:solidFill>
                      <a:prstClr val="white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this is a sample text. </a:t>
                </a:r>
                <a:endParaRPr lang="zh-CN" altLang="en-US" sz="2400" dirty="0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38" name="组合 37"/>
          <p:cNvGrpSpPr/>
          <p:nvPr/>
        </p:nvGrpSpPr>
        <p:grpSpPr>
          <a:xfrm>
            <a:off x="1338924" y="4804825"/>
            <a:ext cx="2261104" cy="808305"/>
            <a:chOff x="1964947" y="597930"/>
            <a:chExt cx="1695828" cy="606229"/>
          </a:xfrm>
        </p:grpSpPr>
        <p:sp>
          <p:nvSpPr>
            <p:cNvPr id="39" name="文本框 38"/>
            <p:cNvSpPr txBox="1"/>
            <p:nvPr/>
          </p:nvSpPr>
          <p:spPr bwMode="auto">
            <a:xfrm>
              <a:off x="1964947" y="788660"/>
              <a:ext cx="1695828" cy="4154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lnSpc>
                  <a:spcPts val="1200"/>
                </a:lnSpc>
                <a:defRPr sz="90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pPr defTabSz="1219200">
                <a:defRPr/>
              </a:pPr>
              <a:r>
                <a:rPr lang="en-US" altLang="zh-CN" sz="800" dirty="0">
                  <a:solidFill>
                    <a:prstClr val="white">
                      <a:lumMod val="50000"/>
                    </a:prstClr>
                  </a:solidFill>
                </a:rPr>
                <a:t>This is a sample text. Insert your desired text here. Again. This is a dummy text. Enter your own text here.</a:t>
              </a:r>
              <a:endParaRPr lang="zh-CN" altLang="en-US" sz="800" dirty="0">
                <a:solidFill>
                  <a:prstClr val="white">
                    <a:lumMod val="50000"/>
                  </a:prstClr>
                </a:solidFill>
              </a:endParaRPr>
            </a:p>
          </p:txBody>
        </p:sp>
        <p:sp>
          <p:nvSpPr>
            <p:cNvPr id="40" name="文本框 24"/>
            <p:cNvSpPr txBox="1">
              <a:spLocks noChangeArrowheads="1"/>
            </p:cNvSpPr>
            <p:nvPr/>
          </p:nvSpPr>
          <p:spPr bwMode="auto">
            <a:xfrm>
              <a:off x="1969162" y="597930"/>
              <a:ext cx="1456289" cy="223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1219200" fontAlgn="base">
                <a:lnSpc>
                  <a:spcPts val="16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2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ADD A TITLE IN HERE</a:t>
              </a:r>
              <a:endParaRPr lang="zh-CN" alt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4041484" y="4804825"/>
            <a:ext cx="2261104" cy="808305"/>
            <a:chOff x="1964947" y="597930"/>
            <a:chExt cx="1695828" cy="606229"/>
          </a:xfrm>
        </p:grpSpPr>
        <p:sp>
          <p:nvSpPr>
            <p:cNvPr id="42" name="文本框 41"/>
            <p:cNvSpPr txBox="1"/>
            <p:nvPr/>
          </p:nvSpPr>
          <p:spPr bwMode="auto">
            <a:xfrm>
              <a:off x="1964947" y="788660"/>
              <a:ext cx="1695828" cy="4154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lnSpc>
                  <a:spcPts val="1200"/>
                </a:lnSpc>
                <a:defRPr sz="90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pPr defTabSz="1219200">
                <a:defRPr/>
              </a:pPr>
              <a:r>
                <a:rPr lang="en-US" altLang="zh-CN" sz="800" dirty="0">
                  <a:solidFill>
                    <a:prstClr val="white">
                      <a:lumMod val="50000"/>
                    </a:prstClr>
                  </a:solidFill>
                </a:rPr>
                <a:t>This is a sample text. Insert your desired text here. Again. This is a dummy text. Enter your own text here.</a:t>
              </a:r>
              <a:endParaRPr lang="zh-CN" altLang="en-US" sz="800" dirty="0">
                <a:solidFill>
                  <a:prstClr val="white">
                    <a:lumMod val="50000"/>
                  </a:prstClr>
                </a:solidFill>
              </a:endParaRPr>
            </a:p>
          </p:txBody>
        </p:sp>
        <p:sp>
          <p:nvSpPr>
            <p:cNvPr id="43" name="文本框 24"/>
            <p:cNvSpPr txBox="1">
              <a:spLocks noChangeArrowheads="1"/>
            </p:cNvSpPr>
            <p:nvPr/>
          </p:nvSpPr>
          <p:spPr bwMode="auto">
            <a:xfrm>
              <a:off x="1969162" y="597930"/>
              <a:ext cx="1456289" cy="223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1219200" fontAlgn="base">
                <a:lnSpc>
                  <a:spcPts val="16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2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ADD A TITLE IN HERE</a:t>
              </a:r>
              <a:endParaRPr lang="zh-CN" alt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6713564" y="4804825"/>
            <a:ext cx="2261104" cy="808305"/>
            <a:chOff x="1964947" y="597930"/>
            <a:chExt cx="1695828" cy="606229"/>
          </a:xfrm>
        </p:grpSpPr>
        <p:sp>
          <p:nvSpPr>
            <p:cNvPr id="45" name="文本框 44"/>
            <p:cNvSpPr txBox="1"/>
            <p:nvPr/>
          </p:nvSpPr>
          <p:spPr bwMode="auto">
            <a:xfrm>
              <a:off x="1964947" y="788660"/>
              <a:ext cx="1695828" cy="4154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lnSpc>
                  <a:spcPts val="1200"/>
                </a:lnSpc>
                <a:defRPr sz="90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pPr defTabSz="1219200">
                <a:defRPr/>
              </a:pPr>
              <a:r>
                <a:rPr lang="en-US" altLang="zh-CN" sz="800" dirty="0">
                  <a:solidFill>
                    <a:prstClr val="white">
                      <a:lumMod val="50000"/>
                    </a:prstClr>
                  </a:solidFill>
                </a:rPr>
                <a:t>This is a sample text. Insert your desired text here. Again. This is a dummy text. Enter your own text here.</a:t>
              </a:r>
              <a:endParaRPr lang="zh-CN" altLang="en-US" sz="800" dirty="0">
                <a:solidFill>
                  <a:prstClr val="white">
                    <a:lumMod val="50000"/>
                  </a:prstClr>
                </a:solidFill>
              </a:endParaRPr>
            </a:p>
          </p:txBody>
        </p:sp>
        <p:sp>
          <p:nvSpPr>
            <p:cNvPr id="46" name="文本框 24"/>
            <p:cNvSpPr txBox="1">
              <a:spLocks noChangeArrowheads="1"/>
            </p:cNvSpPr>
            <p:nvPr/>
          </p:nvSpPr>
          <p:spPr bwMode="auto">
            <a:xfrm>
              <a:off x="1969162" y="597930"/>
              <a:ext cx="1456289" cy="223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1219200" fontAlgn="base">
                <a:lnSpc>
                  <a:spcPts val="16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2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ADD A TITLE IN HERE</a:t>
              </a:r>
              <a:endParaRPr lang="zh-CN" alt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9338932" y="4804825"/>
            <a:ext cx="2261104" cy="808305"/>
            <a:chOff x="1964947" y="597930"/>
            <a:chExt cx="1695828" cy="606229"/>
          </a:xfrm>
        </p:grpSpPr>
        <p:sp>
          <p:nvSpPr>
            <p:cNvPr id="48" name="文本框 47"/>
            <p:cNvSpPr txBox="1"/>
            <p:nvPr/>
          </p:nvSpPr>
          <p:spPr bwMode="auto">
            <a:xfrm>
              <a:off x="1964947" y="788660"/>
              <a:ext cx="1695828" cy="4154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lnSpc>
                  <a:spcPts val="1200"/>
                </a:lnSpc>
                <a:defRPr sz="90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pPr defTabSz="1219200">
                <a:defRPr/>
              </a:pPr>
              <a:r>
                <a:rPr lang="en-US" altLang="zh-CN" sz="800" dirty="0">
                  <a:solidFill>
                    <a:prstClr val="white">
                      <a:lumMod val="50000"/>
                    </a:prstClr>
                  </a:solidFill>
                </a:rPr>
                <a:t>This is a sample text. Insert your desired text here. Again. This is a dummy text. Enter your own text here.</a:t>
              </a:r>
              <a:endParaRPr lang="zh-CN" altLang="en-US" sz="800" dirty="0">
                <a:solidFill>
                  <a:prstClr val="white">
                    <a:lumMod val="50000"/>
                  </a:prstClr>
                </a:solidFill>
              </a:endParaRPr>
            </a:p>
          </p:txBody>
        </p:sp>
        <p:sp>
          <p:nvSpPr>
            <p:cNvPr id="49" name="文本框 24"/>
            <p:cNvSpPr txBox="1">
              <a:spLocks noChangeArrowheads="1"/>
            </p:cNvSpPr>
            <p:nvPr/>
          </p:nvSpPr>
          <p:spPr bwMode="auto">
            <a:xfrm>
              <a:off x="1969162" y="597930"/>
              <a:ext cx="1456289" cy="223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1219200" fontAlgn="base">
                <a:lnSpc>
                  <a:spcPts val="16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2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ADD A TITLE IN HERE</a:t>
              </a:r>
              <a:endParaRPr lang="zh-CN" alt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50" name="文本框 49"/>
          <p:cNvSpPr txBox="1"/>
          <p:nvPr/>
        </p:nvSpPr>
        <p:spPr>
          <a:xfrm>
            <a:off x="9677401" y="-9525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延迟符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5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0" y="635331"/>
            <a:ext cx="10261600" cy="0"/>
          </a:xfrm>
          <a:prstGeom prst="line">
            <a:avLst/>
          </a:prstGeom>
          <a:ln w="5715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/>
          <p:cNvGrpSpPr/>
          <p:nvPr/>
        </p:nvGrpSpPr>
        <p:grpSpPr>
          <a:xfrm flipH="1">
            <a:off x="401565" y="174791"/>
            <a:ext cx="201575" cy="416998"/>
            <a:chOff x="1519796" y="-400050"/>
            <a:chExt cx="3683453" cy="76200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>
            <a:xfrm rot="10800000">
              <a:off x="1519796" y="-400050"/>
              <a:ext cx="3683453" cy="3810000"/>
            </a:xfrm>
            <a:custGeom>
              <a:avLst/>
              <a:gdLst>
                <a:gd name="connsiteX0" fmla="*/ 1046460 w 3683453"/>
                <a:gd name="connsiteY0" fmla="*/ 3810000 h 3810000"/>
                <a:gd name="connsiteX1" fmla="*/ 0 w 3683453"/>
                <a:gd name="connsiteY1" fmla="*/ 3810000 h 3810000"/>
                <a:gd name="connsiteX2" fmla="*/ 2602167 w 3683453"/>
                <a:gd name="connsiteY2" fmla="*/ 0 h 3810000"/>
                <a:gd name="connsiteX3" fmla="*/ 3683453 w 3683453"/>
                <a:gd name="connsiteY3" fmla="*/ 0 h 3810000"/>
                <a:gd name="connsiteX4" fmla="*/ 1046460 w 3683453"/>
                <a:gd name="connsiteY4" fmla="*/ 3810000 h 38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83453" h="3810000">
                  <a:moveTo>
                    <a:pt x="1046460" y="3810000"/>
                  </a:moveTo>
                  <a:lnTo>
                    <a:pt x="0" y="3810000"/>
                  </a:lnTo>
                  <a:lnTo>
                    <a:pt x="2602167" y="0"/>
                  </a:lnTo>
                  <a:lnTo>
                    <a:pt x="3683453" y="0"/>
                  </a:lnTo>
                  <a:lnTo>
                    <a:pt x="1046460" y="3810000"/>
                  </a:lnTo>
                  <a:close/>
                </a:path>
              </a:pathLst>
            </a:cu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>
            <a:xfrm flipH="1">
              <a:off x="1519796" y="3409951"/>
              <a:ext cx="3683453" cy="3810000"/>
            </a:xfrm>
            <a:custGeom>
              <a:avLst/>
              <a:gdLst>
                <a:gd name="connsiteX0" fmla="*/ 1046460 w 3683453"/>
                <a:gd name="connsiteY0" fmla="*/ 3810000 h 3810000"/>
                <a:gd name="connsiteX1" fmla="*/ 0 w 3683453"/>
                <a:gd name="connsiteY1" fmla="*/ 3810000 h 3810000"/>
                <a:gd name="connsiteX2" fmla="*/ 2602167 w 3683453"/>
                <a:gd name="connsiteY2" fmla="*/ 0 h 3810000"/>
                <a:gd name="connsiteX3" fmla="*/ 3683453 w 3683453"/>
                <a:gd name="connsiteY3" fmla="*/ 0 h 3810000"/>
                <a:gd name="connsiteX4" fmla="*/ 1046460 w 3683453"/>
                <a:gd name="connsiteY4" fmla="*/ 3810000 h 38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83453" h="3810000">
                  <a:moveTo>
                    <a:pt x="1046460" y="3810000"/>
                  </a:moveTo>
                  <a:lnTo>
                    <a:pt x="0" y="3810000"/>
                  </a:lnTo>
                  <a:lnTo>
                    <a:pt x="2602167" y="0"/>
                  </a:lnTo>
                  <a:lnTo>
                    <a:pt x="3683453" y="0"/>
                  </a:lnTo>
                  <a:lnTo>
                    <a:pt x="1046460" y="3810000"/>
                  </a:lnTo>
                  <a:close/>
                </a:path>
              </a:pathLst>
            </a:custGeom>
          </p:spPr>
        </p:pic>
      </p:grpSp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10261600" y="116736"/>
            <a:ext cx="2209363" cy="707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8" tIns="45699" rIns="91398" bIns="45699" rtlCol="0">
            <a:spAutoFit/>
          </a:bodyPr>
          <a:lstStyle>
            <a:defPPr>
              <a:defRPr lang="zh-CN"/>
            </a:defPPr>
            <a:lvl1pPr>
              <a:defRPr sz="2400" b="1">
                <a:latin typeface="+mj-ea"/>
                <a:ea typeface="+mj-ea"/>
              </a:defRPr>
            </a:lvl1pPr>
          </a:lstStyle>
          <a:p>
            <a:r>
              <a:rPr lang="en-US" altLang="zh-CN" sz="4000" dirty="0" smtClean="0">
                <a:solidFill>
                  <a:srgbClr val="20B5B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LOGO</a:t>
            </a:r>
            <a:endParaRPr lang="zh-CN" altLang="en-US" sz="4000" dirty="0">
              <a:solidFill>
                <a:srgbClr val="20B5B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03138" y="191679"/>
            <a:ext cx="2236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 smtClean="0">
                <a:solidFill>
                  <a:srgbClr val="20B5BC"/>
                </a:solidFill>
                <a:latin typeface="+mj-ea"/>
                <a:ea typeface="+mj-ea"/>
              </a:rPr>
              <a:t>单击此处添加标题</a:t>
            </a:r>
            <a:endParaRPr lang="zh-CN" altLang="en-US" sz="2000" b="1" dirty="0">
              <a:solidFill>
                <a:srgbClr val="20B5BC"/>
              </a:solidFill>
              <a:latin typeface="+mj-ea"/>
              <a:ea typeface="+mj-ea"/>
            </a:endParaRPr>
          </a:p>
        </p:txBody>
      </p:sp>
      <p:sp>
        <p:nvSpPr>
          <p:cNvPr id="10" name="Freeform 5"/>
          <p:cNvSpPr>
            <a:spLocks noEditPoints="1"/>
          </p:cNvSpPr>
          <p:nvPr/>
        </p:nvSpPr>
        <p:spPr bwMode="auto">
          <a:xfrm>
            <a:off x="3733803" y="2034120"/>
            <a:ext cx="1936749" cy="1936751"/>
          </a:xfrm>
          <a:custGeom>
            <a:avLst/>
            <a:gdLst>
              <a:gd name="T0" fmla="*/ 308 w 615"/>
              <a:gd name="T1" fmla="*/ 614 h 614"/>
              <a:gd name="T2" fmla="*/ 0 w 615"/>
              <a:gd name="T3" fmla="*/ 307 h 614"/>
              <a:gd name="T4" fmla="*/ 308 w 615"/>
              <a:gd name="T5" fmla="*/ 0 h 614"/>
              <a:gd name="T6" fmla="*/ 615 w 615"/>
              <a:gd name="T7" fmla="*/ 307 h 614"/>
              <a:gd name="T8" fmla="*/ 615 w 615"/>
              <a:gd name="T9" fmla="*/ 614 h 614"/>
              <a:gd name="T10" fmla="*/ 308 w 615"/>
              <a:gd name="T11" fmla="*/ 614 h 614"/>
              <a:gd name="T12" fmla="*/ 555 w 615"/>
              <a:gd name="T13" fmla="*/ 535 h 614"/>
              <a:gd name="T14" fmla="*/ 532 w 615"/>
              <a:gd name="T15" fmla="*/ 559 h 614"/>
              <a:gd name="T16" fmla="*/ 555 w 615"/>
              <a:gd name="T17" fmla="*/ 582 h 614"/>
              <a:gd name="T18" fmla="*/ 578 w 615"/>
              <a:gd name="T19" fmla="*/ 559 h 614"/>
              <a:gd name="T20" fmla="*/ 555 w 615"/>
              <a:gd name="T21" fmla="*/ 535 h 6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15" h="614">
                <a:moveTo>
                  <a:pt x="308" y="614"/>
                </a:moveTo>
                <a:cubicBezTo>
                  <a:pt x="138" y="614"/>
                  <a:pt x="0" y="477"/>
                  <a:pt x="0" y="307"/>
                </a:cubicBezTo>
                <a:cubicBezTo>
                  <a:pt x="0" y="137"/>
                  <a:pt x="138" y="0"/>
                  <a:pt x="308" y="0"/>
                </a:cubicBezTo>
                <a:cubicBezTo>
                  <a:pt x="477" y="0"/>
                  <a:pt x="615" y="137"/>
                  <a:pt x="615" y="307"/>
                </a:cubicBezTo>
                <a:cubicBezTo>
                  <a:pt x="615" y="614"/>
                  <a:pt x="615" y="614"/>
                  <a:pt x="615" y="614"/>
                </a:cubicBezTo>
                <a:lnTo>
                  <a:pt x="308" y="614"/>
                </a:lnTo>
                <a:close/>
                <a:moveTo>
                  <a:pt x="555" y="535"/>
                </a:moveTo>
                <a:cubicBezTo>
                  <a:pt x="542" y="535"/>
                  <a:pt x="532" y="546"/>
                  <a:pt x="532" y="559"/>
                </a:cubicBezTo>
                <a:cubicBezTo>
                  <a:pt x="532" y="571"/>
                  <a:pt x="542" y="582"/>
                  <a:pt x="555" y="582"/>
                </a:cubicBezTo>
                <a:cubicBezTo>
                  <a:pt x="568" y="582"/>
                  <a:pt x="578" y="571"/>
                  <a:pt x="578" y="559"/>
                </a:cubicBezTo>
                <a:cubicBezTo>
                  <a:pt x="578" y="546"/>
                  <a:pt x="568" y="535"/>
                  <a:pt x="555" y="535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12192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11" name="Freeform 6"/>
          <p:cNvSpPr>
            <a:spLocks noEditPoints="1"/>
          </p:cNvSpPr>
          <p:nvPr/>
        </p:nvSpPr>
        <p:spPr bwMode="auto">
          <a:xfrm>
            <a:off x="5810253" y="2023535"/>
            <a:ext cx="1934633" cy="1940984"/>
          </a:xfrm>
          <a:custGeom>
            <a:avLst/>
            <a:gdLst>
              <a:gd name="T0" fmla="*/ 307 w 614"/>
              <a:gd name="T1" fmla="*/ 615 h 615"/>
              <a:gd name="T2" fmla="*/ 614 w 614"/>
              <a:gd name="T3" fmla="*/ 308 h 615"/>
              <a:gd name="T4" fmla="*/ 307 w 614"/>
              <a:gd name="T5" fmla="*/ 0 h 615"/>
              <a:gd name="T6" fmla="*/ 0 w 614"/>
              <a:gd name="T7" fmla="*/ 308 h 615"/>
              <a:gd name="T8" fmla="*/ 0 w 614"/>
              <a:gd name="T9" fmla="*/ 615 h 615"/>
              <a:gd name="T10" fmla="*/ 307 w 614"/>
              <a:gd name="T11" fmla="*/ 615 h 615"/>
              <a:gd name="T12" fmla="*/ 60 w 614"/>
              <a:gd name="T13" fmla="*/ 536 h 615"/>
              <a:gd name="T14" fmla="*/ 83 w 614"/>
              <a:gd name="T15" fmla="*/ 560 h 615"/>
              <a:gd name="T16" fmla="*/ 60 w 614"/>
              <a:gd name="T17" fmla="*/ 583 h 615"/>
              <a:gd name="T18" fmla="*/ 36 w 614"/>
              <a:gd name="T19" fmla="*/ 560 h 615"/>
              <a:gd name="T20" fmla="*/ 60 w 614"/>
              <a:gd name="T21" fmla="*/ 536 h 6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14" h="615">
                <a:moveTo>
                  <a:pt x="307" y="615"/>
                </a:moveTo>
                <a:cubicBezTo>
                  <a:pt x="477" y="615"/>
                  <a:pt x="614" y="477"/>
                  <a:pt x="614" y="308"/>
                </a:cubicBezTo>
                <a:cubicBezTo>
                  <a:pt x="614" y="138"/>
                  <a:pt x="477" y="0"/>
                  <a:pt x="307" y="0"/>
                </a:cubicBezTo>
                <a:cubicBezTo>
                  <a:pt x="137" y="0"/>
                  <a:pt x="0" y="138"/>
                  <a:pt x="0" y="308"/>
                </a:cubicBezTo>
                <a:cubicBezTo>
                  <a:pt x="0" y="615"/>
                  <a:pt x="0" y="615"/>
                  <a:pt x="0" y="615"/>
                </a:cubicBezTo>
                <a:lnTo>
                  <a:pt x="307" y="615"/>
                </a:lnTo>
                <a:close/>
                <a:moveTo>
                  <a:pt x="60" y="536"/>
                </a:moveTo>
                <a:cubicBezTo>
                  <a:pt x="72" y="536"/>
                  <a:pt x="83" y="547"/>
                  <a:pt x="83" y="560"/>
                </a:cubicBezTo>
                <a:cubicBezTo>
                  <a:pt x="83" y="572"/>
                  <a:pt x="72" y="583"/>
                  <a:pt x="60" y="583"/>
                </a:cubicBezTo>
                <a:cubicBezTo>
                  <a:pt x="47" y="583"/>
                  <a:pt x="36" y="572"/>
                  <a:pt x="36" y="560"/>
                </a:cubicBezTo>
                <a:cubicBezTo>
                  <a:pt x="36" y="547"/>
                  <a:pt x="47" y="536"/>
                  <a:pt x="60" y="536"/>
                </a:cubicBezTo>
                <a:close/>
              </a:path>
            </a:pathLst>
          </a:custGeom>
          <a:solidFill>
            <a:srgbClr val="20B5BC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12192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12" name="Freeform 7"/>
          <p:cNvSpPr>
            <a:spLocks noEditPoints="1"/>
          </p:cNvSpPr>
          <p:nvPr/>
        </p:nvSpPr>
        <p:spPr bwMode="auto">
          <a:xfrm>
            <a:off x="3733803" y="4091519"/>
            <a:ext cx="1936749" cy="1938867"/>
          </a:xfrm>
          <a:custGeom>
            <a:avLst/>
            <a:gdLst>
              <a:gd name="T0" fmla="*/ 308 w 615"/>
              <a:gd name="T1" fmla="*/ 0 h 615"/>
              <a:gd name="T2" fmla="*/ 0 w 615"/>
              <a:gd name="T3" fmla="*/ 308 h 615"/>
              <a:gd name="T4" fmla="*/ 308 w 615"/>
              <a:gd name="T5" fmla="*/ 615 h 615"/>
              <a:gd name="T6" fmla="*/ 615 w 615"/>
              <a:gd name="T7" fmla="*/ 308 h 615"/>
              <a:gd name="T8" fmla="*/ 615 w 615"/>
              <a:gd name="T9" fmla="*/ 0 h 615"/>
              <a:gd name="T10" fmla="*/ 308 w 615"/>
              <a:gd name="T11" fmla="*/ 0 h 615"/>
              <a:gd name="T12" fmla="*/ 555 w 615"/>
              <a:gd name="T13" fmla="*/ 79 h 615"/>
              <a:gd name="T14" fmla="*/ 532 w 615"/>
              <a:gd name="T15" fmla="*/ 56 h 615"/>
              <a:gd name="T16" fmla="*/ 555 w 615"/>
              <a:gd name="T17" fmla="*/ 33 h 615"/>
              <a:gd name="T18" fmla="*/ 578 w 615"/>
              <a:gd name="T19" fmla="*/ 56 h 615"/>
              <a:gd name="T20" fmla="*/ 555 w 615"/>
              <a:gd name="T21" fmla="*/ 79 h 6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15" h="615">
                <a:moveTo>
                  <a:pt x="308" y="0"/>
                </a:moveTo>
                <a:cubicBezTo>
                  <a:pt x="138" y="0"/>
                  <a:pt x="0" y="138"/>
                  <a:pt x="0" y="308"/>
                </a:cubicBezTo>
                <a:cubicBezTo>
                  <a:pt x="0" y="477"/>
                  <a:pt x="138" y="615"/>
                  <a:pt x="308" y="615"/>
                </a:cubicBezTo>
                <a:cubicBezTo>
                  <a:pt x="477" y="615"/>
                  <a:pt x="615" y="477"/>
                  <a:pt x="615" y="308"/>
                </a:cubicBezTo>
                <a:cubicBezTo>
                  <a:pt x="615" y="0"/>
                  <a:pt x="615" y="0"/>
                  <a:pt x="615" y="0"/>
                </a:cubicBezTo>
                <a:lnTo>
                  <a:pt x="308" y="0"/>
                </a:lnTo>
                <a:close/>
                <a:moveTo>
                  <a:pt x="555" y="79"/>
                </a:moveTo>
                <a:cubicBezTo>
                  <a:pt x="542" y="79"/>
                  <a:pt x="532" y="69"/>
                  <a:pt x="532" y="56"/>
                </a:cubicBezTo>
                <a:cubicBezTo>
                  <a:pt x="532" y="43"/>
                  <a:pt x="542" y="33"/>
                  <a:pt x="555" y="33"/>
                </a:cubicBezTo>
                <a:cubicBezTo>
                  <a:pt x="568" y="33"/>
                  <a:pt x="578" y="43"/>
                  <a:pt x="578" y="56"/>
                </a:cubicBezTo>
                <a:cubicBezTo>
                  <a:pt x="578" y="69"/>
                  <a:pt x="568" y="79"/>
                  <a:pt x="555" y="79"/>
                </a:cubicBezTo>
                <a:close/>
              </a:path>
            </a:pathLst>
          </a:custGeom>
          <a:solidFill>
            <a:srgbClr val="20B5BC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12192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13" name="Freeform 8"/>
          <p:cNvSpPr>
            <a:spLocks noEditPoints="1"/>
          </p:cNvSpPr>
          <p:nvPr/>
        </p:nvSpPr>
        <p:spPr bwMode="auto">
          <a:xfrm>
            <a:off x="5810253" y="4091519"/>
            <a:ext cx="1934633" cy="1938867"/>
          </a:xfrm>
          <a:custGeom>
            <a:avLst/>
            <a:gdLst>
              <a:gd name="T0" fmla="*/ 307 w 614"/>
              <a:gd name="T1" fmla="*/ 0 h 615"/>
              <a:gd name="T2" fmla="*/ 614 w 614"/>
              <a:gd name="T3" fmla="*/ 308 h 615"/>
              <a:gd name="T4" fmla="*/ 307 w 614"/>
              <a:gd name="T5" fmla="*/ 615 h 615"/>
              <a:gd name="T6" fmla="*/ 0 w 614"/>
              <a:gd name="T7" fmla="*/ 308 h 615"/>
              <a:gd name="T8" fmla="*/ 0 w 614"/>
              <a:gd name="T9" fmla="*/ 0 h 615"/>
              <a:gd name="T10" fmla="*/ 307 w 614"/>
              <a:gd name="T11" fmla="*/ 0 h 615"/>
              <a:gd name="T12" fmla="*/ 60 w 614"/>
              <a:gd name="T13" fmla="*/ 79 h 615"/>
              <a:gd name="T14" fmla="*/ 83 w 614"/>
              <a:gd name="T15" fmla="*/ 56 h 615"/>
              <a:gd name="T16" fmla="*/ 60 w 614"/>
              <a:gd name="T17" fmla="*/ 33 h 615"/>
              <a:gd name="T18" fmla="*/ 36 w 614"/>
              <a:gd name="T19" fmla="*/ 56 h 615"/>
              <a:gd name="T20" fmla="*/ 60 w 614"/>
              <a:gd name="T21" fmla="*/ 79 h 6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14" h="615">
                <a:moveTo>
                  <a:pt x="307" y="0"/>
                </a:moveTo>
                <a:cubicBezTo>
                  <a:pt x="477" y="0"/>
                  <a:pt x="614" y="138"/>
                  <a:pt x="614" y="308"/>
                </a:cubicBezTo>
                <a:cubicBezTo>
                  <a:pt x="614" y="477"/>
                  <a:pt x="477" y="615"/>
                  <a:pt x="307" y="615"/>
                </a:cubicBezTo>
                <a:cubicBezTo>
                  <a:pt x="137" y="615"/>
                  <a:pt x="0" y="477"/>
                  <a:pt x="0" y="308"/>
                </a:cubicBezTo>
                <a:cubicBezTo>
                  <a:pt x="0" y="0"/>
                  <a:pt x="0" y="0"/>
                  <a:pt x="0" y="0"/>
                </a:cubicBezTo>
                <a:lnTo>
                  <a:pt x="307" y="0"/>
                </a:lnTo>
                <a:close/>
                <a:moveTo>
                  <a:pt x="60" y="79"/>
                </a:moveTo>
                <a:cubicBezTo>
                  <a:pt x="72" y="79"/>
                  <a:pt x="83" y="69"/>
                  <a:pt x="83" y="56"/>
                </a:cubicBezTo>
                <a:cubicBezTo>
                  <a:pt x="83" y="43"/>
                  <a:pt x="72" y="33"/>
                  <a:pt x="60" y="33"/>
                </a:cubicBezTo>
                <a:cubicBezTo>
                  <a:pt x="47" y="33"/>
                  <a:pt x="36" y="43"/>
                  <a:pt x="36" y="56"/>
                </a:cubicBezTo>
                <a:cubicBezTo>
                  <a:pt x="36" y="69"/>
                  <a:pt x="47" y="79"/>
                  <a:pt x="60" y="79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12192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8316386" y="2125135"/>
            <a:ext cx="613833" cy="1615016"/>
            <a:chOff x="6008688" y="1593851"/>
            <a:chExt cx="460375" cy="1211262"/>
          </a:xfrm>
          <a:solidFill>
            <a:srgbClr val="20B5BC"/>
          </a:solidFill>
        </p:grpSpPr>
        <p:sp>
          <p:nvSpPr>
            <p:cNvPr id="15" name="Freeform 13"/>
            <p:cNvSpPr/>
            <p:nvPr/>
          </p:nvSpPr>
          <p:spPr bwMode="auto">
            <a:xfrm>
              <a:off x="6124575" y="1593851"/>
              <a:ext cx="238125" cy="230188"/>
            </a:xfrm>
            <a:custGeom>
              <a:avLst/>
              <a:gdLst>
                <a:gd name="T0" fmla="*/ 40 w 101"/>
                <a:gd name="T1" fmla="*/ 9 h 97"/>
                <a:gd name="T2" fmla="*/ 88 w 101"/>
                <a:gd name="T3" fmla="*/ 61 h 97"/>
                <a:gd name="T4" fmla="*/ 20 w 101"/>
                <a:gd name="T5" fmla="*/ 74 h 97"/>
                <a:gd name="T6" fmla="*/ 40 w 101"/>
                <a:gd name="T7" fmla="*/ 9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" h="97">
                  <a:moveTo>
                    <a:pt x="40" y="9"/>
                  </a:moveTo>
                  <a:cubicBezTo>
                    <a:pt x="69" y="0"/>
                    <a:pt x="101" y="33"/>
                    <a:pt x="88" y="61"/>
                  </a:cubicBezTo>
                  <a:cubicBezTo>
                    <a:pt x="79" y="89"/>
                    <a:pt x="37" y="97"/>
                    <a:pt x="20" y="74"/>
                  </a:cubicBezTo>
                  <a:cubicBezTo>
                    <a:pt x="0" y="53"/>
                    <a:pt x="12" y="15"/>
                    <a:pt x="40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16" name="Freeform 14"/>
            <p:cNvSpPr/>
            <p:nvPr/>
          </p:nvSpPr>
          <p:spPr bwMode="auto">
            <a:xfrm>
              <a:off x="6008688" y="1811338"/>
              <a:ext cx="460375" cy="993775"/>
            </a:xfrm>
            <a:custGeom>
              <a:avLst/>
              <a:gdLst>
                <a:gd name="T0" fmla="*/ 25 w 195"/>
                <a:gd name="T1" fmla="*/ 10 h 420"/>
                <a:gd name="T2" fmla="*/ 108 w 195"/>
                <a:gd name="T3" fmla="*/ 4 h 420"/>
                <a:gd name="T4" fmla="*/ 179 w 195"/>
                <a:gd name="T5" fmla="*/ 17 h 420"/>
                <a:gd name="T6" fmla="*/ 195 w 195"/>
                <a:gd name="T7" fmla="*/ 67 h 420"/>
                <a:gd name="T8" fmla="*/ 194 w 195"/>
                <a:gd name="T9" fmla="*/ 181 h 420"/>
                <a:gd name="T10" fmla="*/ 181 w 195"/>
                <a:gd name="T11" fmla="*/ 202 h 420"/>
                <a:gd name="T12" fmla="*/ 160 w 195"/>
                <a:gd name="T13" fmla="*/ 181 h 420"/>
                <a:gd name="T14" fmla="*/ 160 w 195"/>
                <a:gd name="T15" fmla="*/ 70 h 420"/>
                <a:gd name="T16" fmla="*/ 148 w 195"/>
                <a:gd name="T17" fmla="*/ 70 h 420"/>
                <a:gd name="T18" fmla="*/ 147 w 195"/>
                <a:gd name="T19" fmla="*/ 389 h 420"/>
                <a:gd name="T20" fmla="*/ 103 w 195"/>
                <a:gd name="T21" fmla="*/ 394 h 420"/>
                <a:gd name="T22" fmla="*/ 103 w 195"/>
                <a:gd name="T23" fmla="*/ 202 h 420"/>
                <a:gd name="T24" fmla="*/ 93 w 195"/>
                <a:gd name="T25" fmla="*/ 202 h 420"/>
                <a:gd name="T26" fmla="*/ 93 w 195"/>
                <a:gd name="T27" fmla="*/ 369 h 420"/>
                <a:gd name="T28" fmla="*/ 87 w 195"/>
                <a:gd name="T29" fmla="*/ 405 h 420"/>
                <a:gd name="T30" fmla="*/ 46 w 195"/>
                <a:gd name="T31" fmla="*/ 389 h 420"/>
                <a:gd name="T32" fmla="*/ 45 w 195"/>
                <a:gd name="T33" fmla="*/ 71 h 420"/>
                <a:gd name="T34" fmla="*/ 35 w 195"/>
                <a:gd name="T35" fmla="*/ 71 h 420"/>
                <a:gd name="T36" fmla="*/ 35 w 195"/>
                <a:gd name="T37" fmla="*/ 176 h 420"/>
                <a:gd name="T38" fmla="*/ 15 w 195"/>
                <a:gd name="T39" fmla="*/ 202 h 420"/>
                <a:gd name="T40" fmla="*/ 1 w 195"/>
                <a:gd name="T41" fmla="*/ 186 h 420"/>
                <a:gd name="T42" fmla="*/ 1 w 195"/>
                <a:gd name="T43" fmla="*/ 52 h 420"/>
                <a:gd name="T44" fmla="*/ 25 w 195"/>
                <a:gd name="T45" fmla="*/ 1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5" h="420">
                  <a:moveTo>
                    <a:pt x="25" y="10"/>
                  </a:moveTo>
                  <a:cubicBezTo>
                    <a:pt x="52" y="0"/>
                    <a:pt x="81" y="5"/>
                    <a:pt x="108" y="4"/>
                  </a:cubicBezTo>
                  <a:cubicBezTo>
                    <a:pt x="132" y="4"/>
                    <a:pt x="159" y="0"/>
                    <a:pt x="179" y="17"/>
                  </a:cubicBezTo>
                  <a:cubicBezTo>
                    <a:pt x="194" y="29"/>
                    <a:pt x="194" y="49"/>
                    <a:pt x="195" y="67"/>
                  </a:cubicBezTo>
                  <a:cubicBezTo>
                    <a:pt x="194" y="105"/>
                    <a:pt x="195" y="143"/>
                    <a:pt x="194" y="181"/>
                  </a:cubicBezTo>
                  <a:cubicBezTo>
                    <a:pt x="195" y="190"/>
                    <a:pt x="191" y="203"/>
                    <a:pt x="181" y="202"/>
                  </a:cubicBezTo>
                  <a:cubicBezTo>
                    <a:pt x="168" y="206"/>
                    <a:pt x="160" y="192"/>
                    <a:pt x="160" y="181"/>
                  </a:cubicBezTo>
                  <a:cubicBezTo>
                    <a:pt x="160" y="144"/>
                    <a:pt x="160" y="107"/>
                    <a:pt x="160" y="70"/>
                  </a:cubicBezTo>
                  <a:cubicBezTo>
                    <a:pt x="157" y="70"/>
                    <a:pt x="151" y="70"/>
                    <a:pt x="148" y="70"/>
                  </a:cubicBezTo>
                  <a:cubicBezTo>
                    <a:pt x="147" y="176"/>
                    <a:pt x="148" y="283"/>
                    <a:pt x="147" y="389"/>
                  </a:cubicBezTo>
                  <a:cubicBezTo>
                    <a:pt x="150" y="414"/>
                    <a:pt x="105" y="420"/>
                    <a:pt x="103" y="394"/>
                  </a:cubicBezTo>
                  <a:cubicBezTo>
                    <a:pt x="102" y="330"/>
                    <a:pt x="103" y="266"/>
                    <a:pt x="103" y="202"/>
                  </a:cubicBezTo>
                  <a:cubicBezTo>
                    <a:pt x="100" y="202"/>
                    <a:pt x="95" y="202"/>
                    <a:pt x="93" y="202"/>
                  </a:cubicBezTo>
                  <a:cubicBezTo>
                    <a:pt x="93" y="258"/>
                    <a:pt x="92" y="314"/>
                    <a:pt x="93" y="369"/>
                  </a:cubicBezTo>
                  <a:cubicBezTo>
                    <a:pt x="93" y="381"/>
                    <a:pt x="92" y="394"/>
                    <a:pt x="87" y="405"/>
                  </a:cubicBezTo>
                  <a:cubicBezTo>
                    <a:pt x="73" y="417"/>
                    <a:pt x="45" y="411"/>
                    <a:pt x="46" y="389"/>
                  </a:cubicBezTo>
                  <a:cubicBezTo>
                    <a:pt x="45" y="283"/>
                    <a:pt x="46" y="177"/>
                    <a:pt x="45" y="71"/>
                  </a:cubicBezTo>
                  <a:cubicBezTo>
                    <a:pt x="43" y="71"/>
                    <a:pt x="38" y="71"/>
                    <a:pt x="35" y="71"/>
                  </a:cubicBezTo>
                  <a:cubicBezTo>
                    <a:pt x="35" y="106"/>
                    <a:pt x="36" y="141"/>
                    <a:pt x="35" y="176"/>
                  </a:cubicBezTo>
                  <a:cubicBezTo>
                    <a:pt x="35" y="188"/>
                    <a:pt x="30" y="206"/>
                    <a:pt x="15" y="202"/>
                  </a:cubicBezTo>
                  <a:cubicBezTo>
                    <a:pt x="6" y="203"/>
                    <a:pt x="0" y="193"/>
                    <a:pt x="1" y="186"/>
                  </a:cubicBezTo>
                  <a:cubicBezTo>
                    <a:pt x="1" y="141"/>
                    <a:pt x="1" y="96"/>
                    <a:pt x="1" y="52"/>
                  </a:cubicBezTo>
                  <a:cubicBezTo>
                    <a:pt x="1" y="35"/>
                    <a:pt x="9" y="17"/>
                    <a:pt x="25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8271933" y="4351869"/>
            <a:ext cx="719667" cy="1612900"/>
            <a:chOff x="5975350" y="3263901"/>
            <a:chExt cx="539750" cy="1209675"/>
          </a:xfrm>
          <a:solidFill>
            <a:schemeClr val="accent3"/>
          </a:solidFill>
        </p:grpSpPr>
        <p:sp>
          <p:nvSpPr>
            <p:cNvPr id="18" name="Freeform 15"/>
            <p:cNvSpPr/>
            <p:nvPr/>
          </p:nvSpPr>
          <p:spPr bwMode="auto">
            <a:xfrm>
              <a:off x="6116638" y="3263901"/>
              <a:ext cx="230187" cy="233363"/>
            </a:xfrm>
            <a:custGeom>
              <a:avLst/>
              <a:gdLst>
                <a:gd name="T0" fmla="*/ 43 w 97"/>
                <a:gd name="T1" fmla="*/ 6 h 98"/>
                <a:gd name="T2" fmla="*/ 92 w 97"/>
                <a:gd name="T3" fmla="*/ 52 h 98"/>
                <a:gd name="T4" fmla="*/ 19 w 97"/>
                <a:gd name="T5" fmla="*/ 70 h 98"/>
                <a:gd name="T6" fmla="*/ 43 w 97"/>
                <a:gd name="T7" fmla="*/ 6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7" h="98">
                  <a:moveTo>
                    <a:pt x="43" y="6"/>
                  </a:moveTo>
                  <a:cubicBezTo>
                    <a:pt x="70" y="0"/>
                    <a:pt x="97" y="25"/>
                    <a:pt x="92" y="52"/>
                  </a:cubicBezTo>
                  <a:cubicBezTo>
                    <a:pt x="89" y="88"/>
                    <a:pt x="38" y="98"/>
                    <a:pt x="19" y="70"/>
                  </a:cubicBezTo>
                  <a:cubicBezTo>
                    <a:pt x="0" y="48"/>
                    <a:pt x="16" y="12"/>
                    <a:pt x="43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19" name="Freeform 16"/>
            <p:cNvSpPr/>
            <p:nvPr/>
          </p:nvSpPr>
          <p:spPr bwMode="auto">
            <a:xfrm>
              <a:off x="5975350" y="3484563"/>
              <a:ext cx="539750" cy="989013"/>
            </a:xfrm>
            <a:custGeom>
              <a:avLst/>
              <a:gdLst>
                <a:gd name="T0" fmla="*/ 48 w 228"/>
                <a:gd name="T1" fmla="*/ 20 h 418"/>
                <a:gd name="T2" fmla="*/ 123 w 228"/>
                <a:gd name="T3" fmla="*/ 6 h 418"/>
                <a:gd name="T4" fmla="*/ 181 w 228"/>
                <a:gd name="T5" fmla="*/ 27 h 418"/>
                <a:gd name="T6" fmla="*/ 209 w 228"/>
                <a:gd name="T7" fmla="*/ 108 h 418"/>
                <a:gd name="T8" fmla="*/ 222 w 228"/>
                <a:gd name="T9" fmla="*/ 178 h 418"/>
                <a:gd name="T10" fmla="*/ 193 w 228"/>
                <a:gd name="T11" fmla="*/ 170 h 418"/>
                <a:gd name="T12" fmla="*/ 161 w 228"/>
                <a:gd name="T13" fmla="*/ 71 h 418"/>
                <a:gd name="T14" fmla="*/ 151 w 228"/>
                <a:gd name="T15" fmla="*/ 58 h 418"/>
                <a:gd name="T16" fmla="*/ 206 w 228"/>
                <a:gd name="T17" fmla="*/ 252 h 418"/>
                <a:gd name="T18" fmla="*/ 157 w 228"/>
                <a:gd name="T19" fmla="*/ 252 h 418"/>
                <a:gd name="T20" fmla="*/ 157 w 228"/>
                <a:gd name="T21" fmla="*/ 391 h 418"/>
                <a:gd name="T22" fmla="*/ 138 w 228"/>
                <a:gd name="T23" fmla="*/ 413 h 418"/>
                <a:gd name="T24" fmla="*/ 120 w 228"/>
                <a:gd name="T25" fmla="*/ 391 h 418"/>
                <a:gd name="T26" fmla="*/ 119 w 228"/>
                <a:gd name="T27" fmla="*/ 252 h 418"/>
                <a:gd name="T28" fmla="*/ 108 w 228"/>
                <a:gd name="T29" fmla="*/ 252 h 418"/>
                <a:gd name="T30" fmla="*/ 107 w 228"/>
                <a:gd name="T31" fmla="*/ 396 h 418"/>
                <a:gd name="T32" fmla="*/ 71 w 228"/>
                <a:gd name="T33" fmla="*/ 396 h 418"/>
                <a:gd name="T34" fmla="*/ 71 w 228"/>
                <a:gd name="T35" fmla="*/ 252 h 418"/>
                <a:gd name="T36" fmla="*/ 22 w 228"/>
                <a:gd name="T37" fmla="*/ 252 h 418"/>
                <a:gd name="T38" fmla="*/ 70 w 228"/>
                <a:gd name="T39" fmla="*/ 61 h 418"/>
                <a:gd name="T40" fmla="*/ 63 w 228"/>
                <a:gd name="T41" fmla="*/ 66 h 418"/>
                <a:gd name="T42" fmla="*/ 32 w 228"/>
                <a:gd name="T43" fmla="*/ 170 h 418"/>
                <a:gd name="T44" fmla="*/ 0 w 228"/>
                <a:gd name="T45" fmla="*/ 168 h 418"/>
                <a:gd name="T46" fmla="*/ 20 w 228"/>
                <a:gd name="T47" fmla="*/ 91 h 418"/>
                <a:gd name="T48" fmla="*/ 48 w 228"/>
                <a:gd name="T49" fmla="*/ 20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8" h="418">
                  <a:moveTo>
                    <a:pt x="48" y="20"/>
                  </a:moveTo>
                  <a:cubicBezTo>
                    <a:pt x="68" y="0"/>
                    <a:pt x="98" y="8"/>
                    <a:pt x="123" y="6"/>
                  </a:cubicBezTo>
                  <a:cubicBezTo>
                    <a:pt x="144" y="5"/>
                    <a:pt x="169" y="8"/>
                    <a:pt x="181" y="27"/>
                  </a:cubicBezTo>
                  <a:cubicBezTo>
                    <a:pt x="196" y="52"/>
                    <a:pt x="200" y="81"/>
                    <a:pt x="209" y="108"/>
                  </a:cubicBezTo>
                  <a:cubicBezTo>
                    <a:pt x="215" y="131"/>
                    <a:pt x="228" y="154"/>
                    <a:pt x="222" y="178"/>
                  </a:cubicBezTo>
                  <a:cubicBezTo>
                    <a:pt x="211" y="182"/>
                    <a:pt x="198" y="182"/>
                    <a:pt x="193" y="170"/>
                  </a:cubicBezTo>
                  <a:cubicBezTo>
                    <a:pt x="181" y="137"/>
                    <a:pt x="173" y="104"/>
                    <a:pt x="161" y="71"/>
                  </a:cubicBezTo>
                  <a:cubicBezTo>
                    <a:pt x="160" y="65"/>
                    <a:pt x="155" y="62"/>
                    <a:pt x="151" y="58"/>
                  </a:cubicBezTo>
                  <a:cubicBezTo>
                    <a:pt x="166" y="123"/>
                    <a:pt x="188" y="187"/>
                    <a:pt x="206" y="252"/>
                  </a:cubicBezTo>
                  <a:cubicBezTo>
                    <a:pt x="190" y="252"/>
                    <a:pt x="174" y="252"/>
                    <a:pt x="157" y="252"/>
                  </a:cubicBezTo>
                  <a:cubicBezTo>
                    <a:pt x="156" y="298"/>
                    <a:pt x="158" y="344"/>
                    <a:pt x="157" y="391"/>
                  </a:cubicBezTo>
                  <a:cubicBezTo>
                    <a:pt x="157" y="401"/>
                    <a:pt x="150" y="413"/>
                    <a:pt x="138" y="413"/>
                  </a:cubicBezTo>
                  <a:cubicBezTo>
                    <a:pt x="127" y="414"/>
                    <a:pt x="118" y="402"/>
                    <a:pt x="120" y="391"/>
                  </a:cubicBezTo>
                  <a:cubicBezTo>
                    <a:pt x="119" y="345"/>
                    <a:pt x="120" y="298"/>
                    <a:pt x="119" y="252"/>
                  </a:cubicBezTo>
                  <a:cubicBezTo>
                    <a:pt x="117" y="252"/>
                    <a:pt x="111" y="252"/>
                    <a:pt x="108" y="252"/>
                  </a:cubicBezTo>
                  <a:cubicBezTo>
                    <a:pt x="107" y="300"/>
                    <a:pt x="109" y="348"/>
                    <a:pt x="107" y="396"/>
                  </a:cubicBezTo>
                  <a:cubicBezTo>
                    <a:pt x="106" y="418"/>
                    <a:pt x="73" y="417"/>
                    <a:pt x="71" y="396"/>
                  </a:cubicBezTo>
                  <a:cubicBezTo>
                    <a:pt x="70" y="348"/>
                    <a:pt x="71" y="300"/>
                    <a:pt x="71" y="252"/>
                  </a:cubicBezTo>
                  <a:cubicBezTo>
                    <a:pt x="54" y="252"/>
                    <a:pt x="38" y="252"/>
                    <a:pt x="22" y="252"/>
                  </a:cubicBezTo>
                  <a:cubicBezTo>
                    <a:pt x="37" y="188"/>
                    <a:pt x="55" y="125"/>
                    <a:pt x="70" y="61"/>
                  </a:cubicBezTo>
                  <a:cubicBezTo>
                    <a:pt x="68" y="62"/>
                    <a:pt x="65" y="65"/>
                    <a:pt x="63" y="66"/>
                  </a:cubicBezTo>
                  <a:cubicBezTo>
                    <a:pt x="51" y="100"/>
                    <a:pt x="44" y="136"/>
                    <a:pt x="32" y="170"/>
                  </a:cubicBezTo>
                  <a:cubicBezTo>
                    <a:pt x="28" y="186"/>
                    <a:pt x="0" y="185"/>
                    <a:pt x="0" y="168"/>
                  </a:cubicBezTo>
                  <a:cubicBezTo>
                    <a:pt x="2" y="141"/>
                    <a:pt x="13" y="116"/>
                    <a:pt x="20" y="91"/>
                  </a:cubicBezTo>
                  <a:cubicBezTo>
                    <a:pt x="28" y="67"/>
                    <a:pt x="30" y="39"/>
                    <a:pt x="48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</p:grpSp>
      <p:sp>
        <p:nvSpPr>
          <p:cNvPr id="20" name="矩形 19"/>
          <p:cNvSpPr/>
          <p:nvPr/>
        </p:nvSpPr>
        <p:spPr>
          <a:xfrm>
            <a:off x="4228674" y="2176989"/>
            <a:ext cx="960519" cy="6667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3735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18</a:t>
            </a:r>
            <a:r>
              <a:rPr lang="en-US" altLang="zh-CN" sz="2135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%</a:t>
            </a:r>
            <a:endParaRPr lang="zh-CN" altLang="en-US" sz="88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6336874" y="2176989"/>
            <a:ext cx="960519" cy="6667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3735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26</a:t>
            </a:r>
            <a:r>
              <a:rPr lang="en-US" altLang="zh-CN" sz="2135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%</a:t>
            </a:r>
            <a:endParaRPr lang="zh-CN" altLang="en-US" sz="88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4240234" y="4196289"/>
            <a:ext cx="960519" cy="6667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3735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69</a:t>
            </a:r>
            <a:r>
              <a:rPr lang="en-US" altLang="zh-CN" sz="2135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%</a:t>
            </a:r>
            <a:endParaRPr lang="zh-CN" altLang="en-US" sz="88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6336874" y="4196289"/>
            <a:ext cx="960519" cy="6667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3735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82</a:t>
            </a:r>
            <a:r>
              <a:rPr lang="en-US" altLang="zh-CN" sz="2135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%</a:t>
            </a:r>
            <a:endParaRPr lang="zh-CN" altLang="en-US" sz="88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3959852" y="2921000"/>
            <a:ext cx="1525289" cy="631076"/>
            <a:chOff x="2741291" y="2190750"/>
            <a:chExt cx="1143967" cy="473307"/>
          </a:xfrm>
        </p:grpSpPr>
        <p:sp>
          <p:nvSpPr>
            <p:cNvPr id="25" name="任意多边形 24"/>
            <p:cNvSpPr/>
            <p:nvPr/>
          </p:nvSpPr>
          <p:spPr>
            <a:xfrm>
              <a:off x="2775585" y="2190750"/>
              <a:ext cx="1028700" cy="0"/>
            </a:xfrm>
            <a:custGeom>
              <a:avLst/>
              <a:gdLst>
                <a:gd name="connsiteX0" fmla="*/ 0 w 1028700"/>
                <a:gd name="connsiteY0" fmla="*/ 0 h 0"/>
                <a:gd name="connsiteX1" fmla="*/ 1028700 w 102870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28700">
                  <a:moveTo>
                    <a:pt x="0" y="0"/>
                  </a:moveTo>
                  <a:lnTo>
                    <a:pt x="1028700" y="0"/>
                  </a:lnTo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2741291" y="2245361"/>
              <a:ext cx="1143967" cy="28474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865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TEXT HERE</a:t>
              </a:r>
              <a:endParaRPr lang="zh-CN" altLang="en-US" sz="5335" dirty="0">
                <a:solidFill>
                  <a:prstClr val="white"/>
                </a:solidFill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2761619" y="2471648"/>
              <a:ext cx="1097897" cy="1924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065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this is a sample text. </a:t>
              </a:r>
              <a:endParaRPr lang="zh-CN" altLang="en-US" sz="2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6004552" y="2921000"/>
            <a:ext cx="1525289" cy="631076"/>
            <a:chOff x="2741291" y="2190750"/>
            <a:chExt cx="1143967" cy="473307"/>
          </a:xfrm>
        </p:grpSpPr>
        <p:sp>
          <p:nvSpPr>
            <p:cNvPr id="29" name="任意多边形 28"/>
            <p:cNvSpPr/>
            <p:nvPr/>
          </p:nvSpPr>
          <p:spPr>
            <a:xfrm>
              <a:off x="2775585" y="2190750"/>
              <a:ext cx="1028700" cy="0"/>
            </a:xfrm>
            <a:custGeom>
              <a:avLst/>
              <a:gdLst>
                <a:gd name="connsiteX0" fmla="*/ 0 w 1028700"/>
                <a:gd name="connsiteY0" fmla="*/ 0 h 0"/>
                <a:gd name="connsiteX1" fmla="*/ 1028700 w 102870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28700">
                  <a:moveTo>
                    <a:pt x="0" y="0"/>
                  </a:moveTo>
                  <a:lnTo>
                    <a:pt x="1028700" y="0"/>
                  </a:lnTo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2741291" y="2245361"/>
              <a:ext cx="1143967" cy="28474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865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TEXT HERE</a:t>
              </a:r>
              <a:endParaRPr lang="zh-CN" altLang="en-US" sz="5335" dirty="0">
                <a:solidFill>
                  <a:prstClr val="white"/>
                </a:solidFill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2761619" y="2471648"/>
              <a:ext cx="1097897" cy="1924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065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this is a sample text. </a:t>
              </a:r>
              <a:endParaRPr lang="zh-CN" altLang="en-US" sz="2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6004552" y="4940300"/>
            <a:ext cx="1525289" cy="631076"/>
            <a:chOff x="2741291" y="2190750"/>
            <a:chExt cx="1143967" cy="473307"/>
          </a:xfrm>
        </p:grpSpPr>
        <p:sp>
          <p:nvSpPr>
            <p:cNvPr id="33" name="任意多边形 32"/>
            <p:cNvSpPr/>
            <p:nvPr/>
          </p:nvSpPr>
          <p:spPr>
            <a:xfrm>
              <a:off x="2775585" y="2190750"/>
              <a:ext cx="1028700" cy="0"/>
            </a:xfrm>
            <a:custGeom>
              <a:avLst/>
              <a:gdLst>
                <a:gd name="connsiteX0" fmla="*/ 0 w 1028700"/>
                <a:gd name="connsiteY0" fmla="*/ 0 h 0"/>
                <a:gd name="connsiteX1" fmla="*/ 1028700 w 102870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28700">
                  <a:moveTo>
                    <a:pt x="0" y="0"/>
                  </a:moveTo>
                  <a:lnTo>
                    <a:pt x="1028700" y="0"/>
                  </a:lnTo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2741291" y="2245361"/>
              <a:ext cx="1143967" cy="28474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865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TEXT HERE</a:t>
              </a:r>
              <a:endParaRPr lang="zh-CN" altLang="en-US" sz="5335" dirty="0">
                <a:solidFill>
                  <a:prstClr val="white"/>
                </a:solidFill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2761619" y="2471648"/>
              <a:ext cx="1097897" cy="1924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065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this is a sample text. </a:t>
              </a:r>
              <a:endParaRPr lang="zh-CN" altLang="en-US" sz="2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3959852" y="4940300"/>
            <a:ext cx="1525289" cy="631076"/>
            <a:chOff x="2741291" y="2190750"/>
            <a:chExt cx="1143967" cy="473307"/>
          </a:xfrm>
        </p:grpSpPr>
        <p:sp>
          <p:nvSpPr>
            <p:cNvPr id="37" name="任意多边形 36"/>
            <p:cNvSpPr/>
            <p:nvPr/>
          </p:nvSpPr>
          <p:spPr>
            <a:xfrm>
              <a:off x="2775585" y="2190750"/>
              <a:ext cx="1028700" cy="0"/>
            </a:xfrm>
            <a:custGeom>
              <a:avLst/>
              <a:gdLst>
                <a:gd name="connsiteX0" fmla="*/ 0 w 1028700"/>
                <a:gd name="connsiteY0" fmla="*/ 0 h 0"/>
                <a:gd name="connsiteX1" fmla="*/ 1028700 w 102870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28700">
                  <a:moveTo>
                    <a:pt x="0" y="0"/>
                  </a:moveTo>
                  <a:lnTo>
                    <a:pt x="1028700" y="0"/>
                  </a:lnTo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>
              <a:off x="2741291" y="2245361"/>
              <a:ext cx="1143967" cy="28474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865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TEXT HERE</a:t>
              </a:r>
              <a:endParaRPr lang="zh-CN" altLang="en-US" sz="5335" dirty="0">
                <a:solidFill>
                  <a:prstClr val="white"/>
                </a:solidFill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2761619" y="2471648"/>
              <a:ext cx="1097897" cy="1924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065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this is a sample text. </a:t>
              </a:r>
              <a:endParaRPr lang="zh-CN" altLang="en-US" sz="2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9095324" y="2865279"/>
            <a:ext cx="1130299" cy="390156"/>
            <a:chOff x="6592888" y="2148959"/>
            <a:chExt cx="847724" cy="292617"/>
          </a:xfrm>
          <a:solidFill>
            <a:srgbClr val="20B5BC"/>
          </a:solidFill>
        </p:grpSpPr>
        <p:grpSp>
          <p:nvGrpSpPr>
            <p:cNvPr id="41" name="组合 40"/>
            <p:cNvGrpSpPr/>
            <p:nvPr/>
          </p:nvGrpSpPr>
          <p:grpSpPr>
            <a:xfrm>
              <a:off x="6592888" y="2159001"/>
              <a:ext cx="847724" cy="282575"/>
              <a:chOff x="6592888" y="2159001"/>
              <a:chExt cx="847724" cy="282575"/>
            </a:xfrm>
            <a:grpFill/>
          </p:grpSpPr>
          <p:sp>
            <p:nvSpPr>
              <p:cNvPr id="43" name="Freeform 9"/>
              <p:cNvSpPr/>
              <p:nvPr/>
            </p:nvSpPr>
            <p:spPr bwMode="auto">
              <a:xfrm>
                <a:off x="6661150" y="2159001"/>
                <a:ext cx="779462" cy="282575"/>
              </a:xfrm>
              <a:custGeom>
                <a:avLst/>
                <a:gdLst>
                  <a:gd name="T0" fmla="*/ 0 w 330"/>
                  <a:gd name="T1" fmla="*/ 75 h 119"/>
                  <a:gd name="T2" fmla="*/ 45 w 330"/>
                  <a:gd name="T3" fmla="*/ 119 h 119"/>
                  <a:gd name="T4" fmla="*/ 285 w 330"/>
                  <a:gd name="T5" fmla="*/ 119 h 119"/>
                  <a:gd name="T6" fmla="*/ 330 w 330"/>
                  <a:gd name="T7" fmla="*/ 75 h 119"/>
                  <a:gd name="T8" fmla="*/ 330 w 330"/>
                  <a:gd name="T9" fmla="*/ 45 h 119"/>
                  <a:gd name="T10" fmla="*/ 285 w 330"/>
                  <a:gd name="T11" fmla="*/ 0 h 119"/>
                  <a:gd name="T12" fmla="*/ 45 w 330"/>
                  <a:gd name="T13" fmla="*/ 0 h 119"/>
                  <a:gd name="T14" fmla="*/ 0 w 330"/>
                  <a:gd name="T15" fmla="*/ 45 h 119"/>
                  <a:gd name="T16" fmla="*/ 0 w 330"/>
                  <a:gd name="T17" fmla="*/ 75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0" h="119">
                    <a:moveTo>
                      <a:pt x="0" y="75"/>
                    </a:moveTo>
                    <a:cubicBezTo>
                      <a:pt x="0" y="99"/>
                      <a:pt x="20" y="119"/>
                      <a:pt x="45" y="119"/>
                    </a:cubicBezTo>
                    <a:cubicBezTo>
                      <a:pt x="285" y="119"/>
                      <a:pt x="285" y="119"/>
                      <a:pt x="285" y="119"/>
                    </a:cubicBezTo>
                    <a:cubicBezTo>
                      <a:pt x="310" y="119"/>
                      <a:pt x="330" y="99"/>
                      <a:pt x="330" y="75"/>
                    </a:cubicBezTo>
                    <a:cubicBezTo>
                      <a:pt x="330" y="45"/>
                      <a:pt x="330" y="45"/>
                      <a:pt x="330" y="45"/>
                    </a:cubicBezTo>
                    <a:cubicBezTo>
                      <a:pt x="330" y="20"/>
                      <a:pt x="310" y="0"/>
                      <a:pt x="285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20" y="0"/>
                      <a:pt x="0" y="20"/>
                      <a:pt x="0" y="45"/>
                    </a:cubicBezTo>
                    <a:lnTo>
                      <a:pt x="0" y="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2192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44" name="Freeform 10"/>
              <p:cNvSpPr/>
              <p:nvPr/>
            </p:nvSpPr>
            <p:spPr bwMode="auto">
              <a:xfrm>
                <a:off x="6592888" y="2206626"/>
                <a:ext cx="188912" cy="188913"/>
              </a:xfrm>
              <a:custGeom>
                <a:avLst/>
                <a:gdLst>
                  <a:gd name="T0" fmla="*/ 119 w 119"/>
                  <a:gd name="T1" fmla="*/ 58 h 119"/>
                  <a:gd name="T2" fmla="*/ 59 w 119"/>
                  <a:gd name="T3" fmla="*/ 0 h 119"/>
                  <a:gd name="T4" fmla="*/ 0 w 119"/>
                  <a:gd name="T5" fmla="*/ 60 h 119"/>
                  <a:gd name="T6" fmla="*/ 58 w 119"/>
                  <a:gd name="T7" fmla="*/ 119 h 119"/>
                  <a:gd name="T8" fmla="*/ 119 w 119"/>
                  <a:gd name="T9" fmla="*/ 58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9" h="119">
                    <a:moveTo>
                      <a:pt x="119" y="58"/>
                    </a:moveTo>
                    <a:lnTo>
                      <a:pt x="59" y="0"/>
                    </a:lnTo>
                    <a:lnTo>
                      <a:pt x="0" y="60"/>
                    </a:lnTo>
                    <a:lnTo>
                      <a:pt x="58" y="119"/>
                    </a:lnTo>
                    <a:lnTo>
                      <a:pt x="119" y="5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2192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42" name="矩形 41"/>
            <p:cNvSpPr/>
            <p:nvPr/>
          </p:nvSpPr>
          <p:spPr>
            <a:xfrm>
              <a:off x="6774113" y="2148959"/>
              <a:ext cx="516536" cy="284742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865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Text </a:t>
              </a:r>
              <a:endParaRPr lang="zh-CN" altLang="en-US" sz="1865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9091092" y="5011579"/>
            <a:ext cx="1134532" cy="379656"/>
            <a:chOff x="6589713" y="3758684"/>
            <a:chExt cx="850899" cy="284742"/>
          </a:xfrm>
          <a:solidFill>
            <a:schemeClr val="bg1">
              <a:lumMod val="65000"/>
            </a:schemeClr>
          </a:solidFill>
        </p:grpSpPr>
        <p:grpSp>
          <p:nvGrpSpPr>
            <p:cNvPr id="46" name="组合 45"/>
            <p:cNvGrpSpPr/>
            <p:nvPr/>
          </p:nvGrpSpPr>
          <p:grpSpPr>
            <a:xfrm>
              <a:off x="6589713" y="3760788"/>
              <a:ext cx="850899" cy="282575"/>
              <a:chOff x="6589713" y="3760788"/>
              <a:chExt cx="850899" cy="282575"/>
            </a:xfrm>
            <a:grpFill/>
          </p:grpSpPr>
          <p:sp>
            <p:nvSpPr>
              <p:cNvPr id="48" name="Freeform 11"/>
              <p:cNvSpPr/>
              <p:nvPr/>
            </p:nvSpPr>
            <p:spPr bwMode="auto">
              <a:xfrm>
                <a:off x="6661150" y="3760788"/>
                <a:ext cx="779462" cy="282575"/>
              </a:xfrm>
              <a:custGeom>
                <a:avLst/>
                <a:gdLst>
                  <a:gd name="T0" fmla="*/ 0 w 330"/>
                  <a:gd name="T1" fmla="*/ 74 h 119"/>
                  <a:gd name="T2" fmla="*/ 45 w 330"/>
                  <a:gd name="T3" fmla="*/ 119 h 119"/>
                  <a:gd name="T4" fmla="*/ 285 w 330"/>
                  <a:gd name="T5" fmla="*/ 119 h 119"/>
                  <a:gd name="T6" fmla="*/ 330 w 330"/>
                  <a:gd name="T7" fmla="*/ 74 h 119"/>
                  <a:gd name="T8" fmla="*/ 330 w 330"/>
                  <a:gd name="T9" fmla="*/ 45 h 119"/>
                  <a:gd name="T10" fmla="*/ 285 w 330"/>
                  <a:gd name="T11" fmla="*/ 0 h 119"/>
                  <a:gd name="T12" fmla="*/ 45 w 330"/>
                  <a:gd name="T13" fmla="*/ 0 h 119"/>
                  <a:gd name="T14" fmla="*/ 0 w 330"/>
                  <a:gd name="T15" fmla="*/ 45 h 119"/>
                  <a:gd name="T16" fmla="*/ 0 w 330"/>
                  <a:gd name="T17" fmla="*/ 74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0" h="119">
                    <a:moveTo>
                      <a:pt x="0" y="74"/>
                    </a:moveTo>
                    <a:cubicBezTo>
                      <a:pt x="0" y="99"/>
                      <a:pt x="20" y="119"/>
                      <a:pt x="45" y="119"/>
                    </a:cubicBezTo>
                    <a:cubicBezTo>
                      <a:pt x="285" y="119"/>
                      <a:pt x="285" y="119"/>
                      <a:pt x="285" y="119"/>
                    </a:cubicBezTo>
                    <a:cubicBezTo>
                      <a:pt x="310" y="119"/>
                      <a:pt x="330" y="99"/>
                      <a:pt x="330" y="74"/>
                    </a:cubicBezTo>
                    <a:cubicBezTo>
                      <a:pt x="330" y="45"/>
                      <a:pt x="330" y="45"/>
                      <a:pt x="330" y="45"/>
                    </a:cubicBezTo>
                    <a:cubicBezTo>
                      <a:pt x="330" y="20"/>
                      <a:pt x="310" y="0"/>
                      <a:pt x="285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20" y="0"/>
                      <a:pt x="0" y="20"/>
                      <a:pt x="0" y="45"/>
                    </a:cubicBezTo>
                    <a:lnTo>
                      <a:pt x="0" y="7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2192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49" name="Freeform 12"/>
              <p:cNvSpPr/>
              <p:nvPr/>
            </p:nvSpPr>
            <p:spPr bwMode="auto">
              <a:xfrm>
                <a:off x="6589713" y="3806826"/>
                <a:ext cx="188912" cy="188913"/>
              </a:xfrm>
              <a:custGeom>
                <a:avLst/>
                <a:gdLst>
                  <a:gd name="T0" fmla="*/ 119 w 119"/>
                  <a:gd name="T1" fmla="*/ 59 h 119"/>
                  <a:gd name="T2" fmla="*/ 59 w 119"/>
                  <a:gd name="T3" fmla="*/ 0 h 119"/>
                  <a:gd name="T4" fmla="*/ 0 w 119"/>
                  <a:gd name="T5" fmla="*/ 61 h 119"/>
                  <a:gd name="T6" fmla="*/ 58 w 119"/>
                  <a:gd name="T7" fmla="*/ 119 h 119"/>
                  <a:gd name="T8" fmla="*/ 119 w 119"/>
                  <a:gd name="T9" fmla="*/ 59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9" h="119">
                    <a:moveTo>
                      <a:pt x="119" y="59"/>
                    </a:moveTo>
                    <a:lnTo>
                      <a:pt x="59" y="0"/>
                    </a:lnTo>
                    <a:lnTo>
                      <a:pt x="0" y="61"/>
                    </a:lnTo>
                    <a:lnTo>
                      <a:pt x="58" y="119"/>
                    </a:lnTo>
                    <a:lnTo>
                      <a:pt x="119" y="5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2192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47" name="矩形 46"/>
            <p:cNvSpPr/>
            <p:nvPr/>
          </p:nvSpPr>
          <p:spPr>
            <a:xfrm>
              <a:off x="6774113" y="3758684"/>
              <a:ext cx="516536" cy="284742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865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Text </a:t>
              </a:r>
              <a:endParaRPr lang="zh-CN" altLang="en-US" sz="1865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1158236" y="2224196"/>
            <a:ext cx="2086187" cy="3561876"/>
            <a:chOff x="678176" y="2153921"/>
            <a:chExt cx="1564640" cy="2671407"/>
          </a:xfrm>
        </p:grpSpPr>
        <p:sp>
          <p:nvSpPr>
            <p:cNvPr id="51" name="矩形 50"/>
            <p:cNvSpPr/>
            <p:nvPr/>
          </p:nvSpPr>
          <p:spPr>
            <a:xfrm>
              <a:off x="678176" y="2153921"/>
              <a:ext cx="1147189" cy="28474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865" b="1" dirty="0">
                  <a:solidFill>
                    <a:prstClr val="black">
                      <a:lumMod val="90000"/>
                      <a:lumOff val="10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TEXT HERE</a:t>
              </a:r>
              <a:endParaRPr lang="zh-CN" altLang="en-US" sz="5335" b="1" dirty="0">
                <a:solidFill>
                  <a:prstClr val="black">
                    <a:lumMod val="90000"/>
                    <a:lumOff val="10000"/>
                  </a:prstClr>
                </a:solidFill>
              </a:endParaRPr>
            </a:p>
          </p:txBody>
        </p:sp>
        <p:sp>
          <p:nvSpPr>
            <p:cNvPr id="52" name="矩形 51"/>
            <p:cNvSpPr/>
            <p:nvPr/>
          </p:nvSpPr>
          <p:spPr>
            <a:xfrm>
              <a:off x="698504" y="2380208"/>
              <a:ext cx="1097896" cy="1924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065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this is a sample text. </a:t>
              </a:r>
              <a:endParaRPr lang="zh-CN" altLang="en-US" sz="2400" dirty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  <p:sp>
          <p:nvSpPr>
            <p:cNvPr id="53" name="文本框 66"/>
            <p:cNvSpPr txBox="1">
              <a:spLocks noChangeArrowheads="1"/>
            </p:cNvSpPr>
            <p:nvPr/>
          </p:nvSpPr>
          <p:spPr bwMode="auto">
            <a:xfrm>
              <a:off x="690246" y="2717487"/>
              <a:ext cx="1552570" cy="934871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lnSpc>
                  <a:spcPts val="900"/>
                </a:lnSpc>
                <a:defRPr sz="600">
                  <a:solidFill>
                    <a:schemeClr val="tx1">
                      <a:lumMod val="90000"/>
                      <a:lumOff val="1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pPr defTabSz="1219200" eaLnBrk="0" fontAlgn="base" hangingPunct="0">
                <a:lnSpc>
                  <a:spcPts val="1465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800" dirty="0">
                  <a:solidFill>
                    <a:prstClr val="black">
                      <a:lumMod val="90000"/>
                      <a:lumOff val="10000"/>
                    </a:prstClr>
                  </a:solidFill>
                </a:rPr>
                <a:t>this is a sample text. insert your desired text here. Again. this is a dummy text. enter your own text here. this is a sample text. insert your desired text here. Again. this is a dummy text. enter your own text here</a:t>
              </a:r>
              <a:endParaRPr lang="zh-CN" altLang="en-US" sz="800" dirty="0">
                <a:solidFill>
                  <a:prstClr val="black">
                    <a:lumMod val="90000"/>
                    <a:lumOff val="10000"/>
                  </a:prstClr>
                </a:solidFill>
              </a:endParaRPr>
            </a:p>
          </p:txBody>
        </p:sp>
        <p:sp>
          <p:nvSpPr>
            <p:cNvPr id="54" name="文本框 66"/>
            <p:cNvSpPr txBox="1">
              <a:spLocks noChangeArrowheads="1"/>
            </p:cNvSpPr>
            <p:nvPr/>
          </p:nvSpPr>
          <p:spPr bwMode="auto">
            <a:xfrm>
              <a:off x="690246" y="3746187"/>
              <a:ext cx="1314990" cy="1079141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lnSpc>
                  <a:spcPts val="900"/>
                </a:lnSpc>
                <a:defRPr sz="600">
                  <a:solidFill>
                    <a:schemeClr val="tx1">
                      <a:lumMod val="90000"/>
                      <a:lumOff val="1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pPr defTabSz="1219200" eaLnBrk="0" fontAlgn="base" hangingPunct="0">
                <a:lnSpc>
                  <a:spcPts val="1465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800" dirty="0">
                  <a:solidFill>
                    <a:prstClr val="black">
                      <a:lumMod val="90000"/>
                      <a:lumOff val="10000"/>
                    </a:prstClr>
                  </a:solidFill>
                </a:rPr>
                <a:t>this is a sample text. insert your desired text here. Again. this is a dummy text. enter your own text here. this is a sample text. insert your desired text here. Again. this is a dummy text. enter your own text here</a:t>
              </a:r>
              <a:endParaRPr lang="zh-CN" altLang="en-US" sz="800" dirty="0">
                <a:solidFill>
                  <a:prstClr val="black">
                    <a:lumMod val="90000"/>
                    <a:lumOff val="10000"/>
                  </a:prstClr>
                </a:solidFill>
              </a:endParaRPr>
            </a:p>
          </p:txBody>
        </p:sp>
      </p:grpSp>
      <p:sp>
        <p:nvSpPr>
          <p:cNvPr id="55" name="文本框 54"/>
          <p:cNvSpPr txBox="1"/>
          <p:nvPr/>
        </p:nvSpPr>
        <p:spPr>
          <a:xfrm>
            <a:off x="9677401" y="-9525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延迟符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5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0" y="635331"/>
            <a:ext cx="10261600" cy="0"/>
          </a:xfrm>
          <a:prstGeom prst="line">
            <a:avLst/>
          </a:prstGeom>
          <a:ln w="5715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/>
          <p:cNvGrpSpPr/>
          <p:nvPr/>
        </p:nvGrpSpPr>
        <p:grpSpPr>
          <a:xfrm flipH="1">
            <a:off x="401565" y="174791"/>
            <a:ext cx="201575" cy="416998"/>
            <a:chOff x="1519796" y="-400050"/>
            <a:chExt cx="3683453" cy="76200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>
            <a:xfrm rot="10800000">
              <a:off x="1519796" y="-400050"/>
              <a:ext cx="3683453" cy="3810000"/>
            </a:xfrm>
            <a:custGeom>
              <a:avLst/>
              <a:gdLst>
                <a:gd name="connsiteX0" fmla="*/ 1046460 w 3683453"/>
                <a:gd name="connsiteY0" fmla="*/ 3810000 h 3810000"/>
                <a:gd name="connsiteX1" fmla="*/ 0 w 3683453"/>
                <a:gd name="connsiteY1" fmla="*/ 3810000 h 3810000"/>
                <a:gd name="connsiteX2" fmla="*/ 2602167 w 3683453"/>
                <a:gd name="connsiteY2" fmla="*/ 0 h 3810000"/>
                <a:gd name="connsiteX3" fmla="*/ 3683453 w 3683453"/>
                <a:gd name="connsiteY3" fmla="*/ 0 h 3810000"/>
                <a:gd name="connsiteX4" fmla="*/ 1046460 w 3683453"/>
                <a:gd name="connsiteY4" fmla="*/ 3810000 h 38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83453" h="3810000">
                  <a:moveTo>
                    <a:pt x="1046460" y="3810000"/>
                  </a:moveTo>
                  <a:lnTo>
                    <a:pt x="0" y="3810000"/>
                  </a:lnTo>
                  <a:lnTo>
                    <a:pt x="2602167" y="0"/>
                  </a:lnTo>
                  <a:lnTo>
                    <a:pt x="3683453" y="0"/>
                  </a:lnTo>
                  <a:lnTo>
                    <a:pt x="1046460" y="3810000"/>
                  </a:lnTo>
                  <a:close/>
                </a:path>
              </a:pathLst>
            </a:cu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>
            <a:xfrm flipH="1">
              <a:off x="1519796" y="3409951"/>
              <a:ext cx="3683453" cy="3810000"/>
            </a:xfrm>
            <a:custGeom>
              <a:avLst/>
              <a:gdLst>
                <a:gd name="connsiteX0" fmla="*/ 1046460 w 3683453"/>
                <a:gd name="connsiteY0" fmla="*/ 3810000 h 3810000"/>
                <a:gd name="connsiteX1" fmla="*/ 0 w 3683453"/>
                <a:gd name="connsiteY1" fmla="*/ 3810000 h 3810000"/>
                <a:gd name="connsiteX2" fmla="*/ 2602167 w 3683453"/>
                <a:gd name="connsiteY2" fmla="*/ 0 h 3810000"/>
                <a:gd name="connsiteX3" fmla="*/ 3683453 w 3683453"/>
                <a:gd name="connsiteY3" fmla="*/ 0 h 3810000"/>
                <a:gd name="connsiteX4" fmla="*/ 1046460 w 3683453"/>
                <a:gd name="connsiteY4" fmla="*/ 3810000 h 38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83453" h="3810000">
                  <a:moveTo>
                    <a:pt x="1046460" y="3810000"/>
                  </a:moveTo>
                  <a:lnTo>
                    <a:pt x="0" y="3810000"/>
                  </a:lnTo>
                  <a:lnTo>
                    <a:pt x="2602167" y="0"/>
                  </a:lnTo>
                  <a:lnTo>
                    <a:pt x="3683453" y="0"/>
                  </a:lnTo>
                  <a:lnTo>
                    <a:pt x="1046460" y="3810000"/>
                  </a:lnTo>
                  <a:close/>
                </a:path>
              </a:pathLst>
            </a:custGeom>
          </p:spPr>
        </p:pic>
      </p:grpSp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10261600" y="116736"/>
            <a:ext cx="2209363" cy="707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8" tIns="45699" rIns="91398" bIns="45699" rtlCol="0">
            <a:spAutoFit/>
          </a:bodyPr>
          <a:lstStyle>
            <a:defPPr>
              <a:defRPr lang="zh-CN"/>
            </a:defPPr>
            <a:lvl1pPr>
              <a:defRPr sz="2400" b="1">
                <a:latin typeface="+mj-ea"/>
                <a:ea typeface="+mj-ea"/>
              </a:defRPr>
            </a:lvl1pPr>
          </a:lstStyle>
          <a:p>
            <a:r>
              <a:rPr lang="en-US" altLang="zh-CN" sz="4000" dirty="0" smtClean="0">
                <a:solidFill>
                  <a:srgbClr val="20B5B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LOGO</a:t>
            </a:r>
            <a:endParaRPr lang="zh-CN" altLang="en-US" sz="4000" dirty="0">
              <a:solidFill>
                <a:srgbClr val="20B5B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03138" y="191679"/>
            <a:ext cx="2236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 smtClean="0">
                <a:solidFill>
                  <a:srgbClr val="20B5BC"/>
                </a:solidFill>
                <a:latin typeface="+mj-ea"/>
                <a:ea typeface="+mj-ea"/>
              </a:rPr>
              <a:t>单击此处添加标题</a:t>
            </a:r>
            <a:endParaRPr lang="zh-CN" altLang="en-US" sz="2000" b="1" dirty="0">
              <a:solidFill>
                <a:srgbClr val="20B5BC"/>
              </a:solidFill>
              <a:latin typeface="+mj-ea"/>
              <a:ea typeface="+mj-ea"/>
            </a:endParaRPr>
          </a:p>
        </p:txBody>
      </p:sp>
      <p:sp>
        <p:nvSpPr>
          <p:cNvPr id="10" name="Freeform 5"/>
          <p:cNvSpPr>
            <a:spLocks noEditPoints="1"/>
          </p:cNvSpPr>
          <p:nvPr/>
        </p:nvSpPr>
        <p:spPr bwMode="auto">
          <a:xfrm>
            <a:off x="6356351" y="2956562"/>
            <a:ext cx="1651000" cy="1892300"/>
          </a:xfrm>
          <a:custGeom>
            <a:avLst/>
            <a:gdLst>
              <a:gd name="T0" fmla="*/ 572 w 696"/>
              <a:gd name="T1" fmla="*/ 224 h 796"/>
              <a:gd name="T2" fmla="*/ 572 w 696"/>
              <a:gd name="T3" fmla="*/ 672 h 796"/>
              <a:gd name="T4" fmla="*/ 124 w 696"/>
              <a:gd name="T5" fmla="*/ 672 h 796"/>
              <a:gd name="T6" fmla="*/ 124 w 696"/>
              <a:gd name="T7" fmla="*/ 224 h 796"/>
              <a:gd name="T8" fmla="*/ 348 w 696"/>
              <a:gd name="T9" fmla="*/ 0 h 796"/>
              <a:gd name="T10" fmla="*/ 572 w 696"/>
              <a:gd name="T11" fmla="*/ 224 h 796"/>
              <a:gd name="T12" fmla="*/ 334 w 696"/>
              <a:gd name="T13" fmla="*/ 101 h 796"/>
              <a:gd name="T14" fmla="*/ 368 w 696"/>
              <a:gd name="T15" fmla="*/ 101 h 796"/>
              <a:gd name="T16" fmla="*/ 368 w 696"/>
              <a:gd name="T17" fmla="*/ 67 h 796"/>
              <a:gd name="T18" fmla="*/ 334 w 696"/>
              <a:gd name="T19" fmla="*/ 67 h 796"/>
              <a:gd name="T20" fmla="*/ 334 w 696"/>
              <a:gd name="T21" fmla="*/ 101 h 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96" h="796">
                <a:moveTo>
                  <a:pt x="572" y="224"/>
                </a:moveTo>
                <a:cubicBezTo>
                  <a:pt x="696" y="348"/>
                  <a:pt x="696" y="548"/>
                  <a:pt x="572" y="672"/>
                </a:cubicBezTo>
                <a:cubicBezTo>
                  <a:pt x="448" y="796"/>
                  <a:pt x="247" y="796"/>
                  <a:pt x="124" y="672"/>
                </a:cubicBezTo>
                <a:cubicBezTo>
                  <a:pt x="0" y="548"/>
                  <a:pt x="0" y="348"/>
                  <a:pt x="124" y="224"/>
                </a:cubicBezTo>
                <a:cubicBezTo>
                  <a:pt x="348" y="0"/>
                  <a:pt x="348" y="0"/>
                  <a:pt x="348" y="0"/>
                </a:cubicBezTo>
                <a:lnTo>
                  <a:pt x="572" y="224"/>
                </a:lnTo>
                <a:close/>
                <a:moveTo>
                  <a:pt x="334" y="101"/>
                </a:moveTo>
                <a:cubicBezTo>
                  <a:pt x="343" y="110"/>
                  <a:pt x="359" y="110"/>
                  <a:pt x="368" y="101"/>
                </a:cubicBezTo>
                <a:cubicBezTo>
                  <a:pt x="377" y="91"/>
                  <a:pt x="377" y="76"/>
                  <a:pt x="368" y="67"/>
                </a:cubicBezTo>
                <a:cubicBezTo>
                  <a:pt x="359" y="57"/>
                  <a:pt x="343" y="57"/>
                  <a:pt x="334" y="67"/>
                </a:cubicBezTo>
                <a:cubicBezTo>
                  <a:pt x="325" y="76"/>
                  <a:pt x="325" y="91"/>
                  <a:pt x="334" y="101"/>
                </a:cubicBezTo>
                <a:close/>
              </a:path>
            </a:pathLst>
          </a:custGeom>
          <a:solidFill>
            <a:srgbClr val="20B5BC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12192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11" name="Freeform 6"/>
          <p:cNvSpPr>
            <a:spLocks noEditPoints="1"/>
          </p:cNvSpPr>
          <p:nvPr/>
        </p:nvSpPr>
        <p:spPr bwMode="auto">
          <a:xfrm>
            <a:off x="8316384" y="2802047"/>
            <a:ext cx="1653117" cy="1894417"/>
          </a:xfrm>
          <a:custGeom>
            <a:avLst/>
            <a:gdLst>
              <a:gd name="T0" fmla="*/ 124 w 696"/>
              <a:gd name="T1" fmla="*/ 224 h 797"/>
              <a:gd name="T2" fmla="*/ 124 w 696"/>
              <a:gd name="T3" fmla="*/ 673 h 797"/>
              <a:gd name="T4" fmla="*/ 572 w 696"/>
              <a:gd name="T5" fmla="*/ 673 h 797"/>
              <a:gd name="T6" fmla="*/ 572 w 696"/>
              <a:gd name="T7" fmla="*/ 224 h 797"/>
              <a:gd name="T8" fmla="*/ 348 w 696"/>
              <a:gd name="T9" fmla="*/ 0 h 797"/>
              <a:gd name="T10" fmla="*/ 124 w 696"/>
              <a:gd name="T11" fmla="*/ 224 h 797"/>
              <a:gd name="T12" fmla="*/ 362 w 696"/>
              <a:gd name="T13" fmla="*/ 101 h 797"/>
              <a:gd name="T14" fmla="*/ 328 w 696"/>
              <a:gd name="T15" fmla="*/ 101 h 797"/>
              <a:gd name="T16" fmla="*/ 328 w 696"/>
              <a:gd name="T17" fmla="*/ 67 h 797"/>
              <a:gd name="T18" fmla="*/ 361 w 696"/>
              <a:gd name="T19" fmla="*/ 67 h 797"/>
              <a:gd name="T20" fmla="*/ 362 w 696"/>
              <a:gd name="T21" fmla="*/ 101 h 7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96" h="797">
                <a:moveTo>
                  <a:pt x="124" y="224"/>
                </a:moveTo>
                <a:cubicBezTo>
                  <a:pt x="0" y="348"/>
                  <a:pt x="0" y="549"/>
                  <a:pt x="124" y="673"/>
                </a:cubicBezTo>
                <a:cubicBezTo>
                  <a:pt x="247" y="797"/>
                  <a:pt x="448" y="797"/>
                  <a:pt x="572" y="673"/>
                </a:cubicBezTo>
                <a:cubicBezTo>
                  <a:pt x="696" y="549"/>
                  <a:pt x="696" y="348"/>
                  <a:pt x="572" y="224"/>
                </a:cubicBezTo>
                <a:cubicBezTo>
                  <a:pt x="348" y="0"/>
                  <a:pt x="348" y="0"/>
                  <a:pt x="348" y="0"/>
                </a:cubicBezTo>
                <a:lnTo>
                  <a:pt x="124" y="224"/>
                </a:lnTo>
                <a:close/>
                <a:moveTo>
                  <a:pt x="362" y="101"/>
                </a:moveTo>
                <a:cubicBezTo>
                  <a:pt x="352" y="110"/>
                  <a:pt x="337" y="110"/>
                  <a:pt x="328" y="101"/>
                </a:cubicBezTo>
                <a:cubicBezTo>
                  <a:pt x="318" y="92"/>
                  <a:pt x="318" y="77"/>
                  <a:pt x="328" y="67"/>
                </a:cubicBezTo>
                <a:cubicBezTo>
                  <a:pt x="337" y="58"/>
                  <a:pt x="352" y="58"/>
                  <a:pt x="361" y="67"/>
                </a:cubicBezTo>
                <a:cubicBezTo>
                  <a:pt x="371" y="77"/>
                  <a:pt x="371" y="92"/>
                  <a:pt x="362" y="101"/>
                </a:cubicBezTo>
                <a:close/>
              </a:path>
            </a:pathLst>
          </a:custGeom>
          <a:solidFill>
            <a:srgbClr val="20B5BC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12192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12" name="Freeform 7"/>
          <p:cNvSpPr>
            <a:spLocks noEditPoints="1"/>
          </p:cNvSpPr>
          <p:nvPr/>
        </p:nvSpPr>
        <p:spPr bwMode="auto">
          <a:xfrm>
            <a:off x="2434168" y="2787229"/>
            <a:ext cx="1653117" cy="1892300"/>
          </a:xfrm>
          <a:custGeom>
            <a:avLst/>
            <a:gdLst>
              <a:gd name="T0" fmla="*/ 123 w 696"/>
              <a:gd name="T1" fmla="*/ 224 h 796"/>
              <a:gd name="T2" fmla="*/ 123 w 696"/>
              <a:gd name="T3" fmla="*/ 673 h 796"/>
              <a:gd name="T4" fmla="*/ 572 w 696"/>
              <a:gd name="T5" fmla="*/ 673 h 796"/>
              <a:gd name="T6" fmla="*/ 572 w 696"/>
              <a:gd name="T7" fmla="*/ 224 h 796"/>
              <a:gd name="T8" fmla="*/ 348 w 696"/>
              <a:gd name="T9" fmla="*/ 0 h 796"/>
              <a:gd name="T10" fmla="*/ 123 w 696"/>
              <a:gd name="T11" fmla="*/ 224 h 796"/>
              <a:gd name="T12" fmla="*/ 361 w 696"/>
              <a:gd name="T13" fmla="*/ 101 h 796"/>
              <a:gd name="T14" fmla="*/ 328 w 696"/>
              <a:gd name="T15" fmla="*/ 101 h 796"/>
              <a:gd name="T16" fmla="*/ 328 w 696"/>
              <a:gd name="T17" fmla="*/ 67 h 796"/>
              <a:gd name="T18" fmla="*/ 361 w 696"/>
              <a:gd name="T19" fmla="*/ 67 h 796"/>
              <a:gd name="T20" fmla="*/ 361 w 696"/>
              <a:gd name="T21" fmla="*/ 101 h 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96" h="796">
                <a:moveTo>
                  <a:pt x="123" y="224"/>
                </a:moveTo>
                <a:cubicBezTo>
                  <a:pt x="0" y="348"/>
                  <a:pt x="0" y="549"/>
                  <a:pt x="123" y="673"/>
                </a:cubicBezTo>
                <a:cubicBezTo>
                  <a:pt x="247" y="796"/>
                  <a:pt x="448" y="796"/>
                  <a:pt x="572" y="673"/>
                </a:cubicBezTo>
                <a:cubicBezTo>
                  <a:pt x="696" y="549"/>
                  <a:pt x="696" y="348"/>
                  <a:pt x="572" y="224"/>
                </a:cubicBezTo>
                <a:cubicBezTo>
                  <a:pt x="348" y="0"/>
                  <a:pt x="348" y="0"/>
                  <a:pt x="348" y="0"/>
                </a:cubicBezTo>
                <a:lnTo>
                  <a:pt x="123" y="224"/>
                </a:lnTo>
                <a:close/>
                <a:moveTo>
                  <a:pt x="361" y="101"/>
                </a:moveTo>
                <a:cubicBezTo>
                  <a:pt x="352" y="110"/>
                  <a:pt x="337" y="110"/>
                  <a:pt x="328" y="101"/>
                </a:cubicBezTo>
                <a:cubicBezTo>
                  <a:pt x="318" y="92"/>
                  <a:pt x="318" y="76"/>
                  <a:pt x="328" y="67"/>
                </a:cubicBezTo>
                <a:cubicBezTo>
                  <a:pt x="337" y="58"/>
                  <a:pt x="352" y="58"/>
                  <a:pt x="361" y="67"/>
                </a:cubicBezTo>
                <a:cubicBezTo>
                  <a:pt x="371" y="76"/>
                  <a:pt x="371" y="92"/>
                  <a:pt x="361" y="101"/>
                </a:cubicBezTo>
                <a:close/>
              </a:path>
            </a:pathLst>
          </a:custGeom>
          <a:solidFill>
            <a:srgbClr val="20B5BC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12192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13" name="Freeform 8"/>
          <p:cNvSpPr>
            <a:spLocks noEditPoints="1"/>
          </p:cNvSpPr>
          <p:nvPr/>
        </p:nvSpPr>
        <p:spPr bwMode="auto">
          <a:xfrm>
            <a:off x="4394200" y="2939631"/>
            <a:ext cx="1653117" cy="1894417"/>
          </a:xfrm>
          <a:custGeom>
            <a:avLst/>
            <a:gdLst>
              <a:gd name="T0" fmla="*/ 572 w 696"/>
              <a:gd name="T1" fmla="*/ 225 h 797"/>
              <a:gd name="T2" fmla="*/ 572 w 696"/>
              <a:gd name="T3" fmla="*/ 673 h 797"/>
              <a:gd name="T4" fmla="*/ 123 w 696"/>
              <a:gd name="T5" fmla="*/ 673 h 797"/>
              <a:gd name="T6" fmla="*/ 123 w 696"/>
              <a:gd name="T7" fmla="*/ 225 h 797"/>
              <a:gd name="T8" fmla="*/ 348 w 696"/>
              <a:gd name="T9" fmla="*/ 0 h 797"/>
              <a:gd name="T10" fmla="*/ 572 w 696"/>
              <a:gd name="T11" fmla="*/ 225 h 797"/>
              <a:gd name="T12" fmla="*/ 334 w 696"/>
              <a:gd name="T13" fmla="*/ 101 h 797"/>
              <a:gd name="T14" fmla="*/ 368 w 696"/>
              <a:gd name="T15" fmla="*/ 101 h 797"/>
              <a:gd name="T16" fmla="*/ 368 w 696"/>
              <a:gd name="T17" fmla="*/ 68 h 797"/>
              <a:gd name="T18" fmla="*/ 334 w 696"/>
              <a:gd name="T19" fmla="*/ 68 h 797"/>
              <a:gd name="T20" fmla="*/ 334 w 696"/>
              <a:gd name="T21" fmla="*/ 101 h 7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96" h="797">
                <a:moveTo>
                  <a:pt x="572" y="225"/>
                </a:moveTo>
                <a:cubicBezTo>
                  <a:pt x="696" y="348"/>
                  <a:pt x="696" y="549"/>
                  <a:pt x="572" y="673"/>
                </a:cubicBezTo>
                <a:cubicBezTo>
                  <a:pt x="448" y="797"/>
                  <a:pt x="247" y="797"/>
                  <a:pt x="123" y="673"/>
                </a:cubicBezTo>
                <a:cubicBezTo>
                  <a:pt x="0" y="549"/>
                  <a:pt x="0" y="348"/>
                  <a:pt x="123" y="225"/>
                </a:cubicBezTo>
                <a:cubicBezTo>
                  <a:pt x="348" y="0"/>
                  <a:pt x="348" y="0"/>
                  <a:pt x="348" y="0"/>
                </a:cubicBezTo>
                <a:lnTo>
                  <a:pt x="572" y="225"/>
                </a:lnTo>
                <a:close/>
                <a:moveTo>
                  <a:pt x="334" y="101"/>
                </a:moveTo>
                <a:cubicBezTo>
                  <a:pt x="343" y="111"/>
                  <a:pt x="358" y="111"/>
                  <a:pt x="368" y="101"/>
                </a:cubicBezTo>
                <a:cubicBezTo>
                  <a:pt x="377" y="92"/>
                  <a:pt x="377" y="77"/>
                  <a:pt x="368" y="68"/>
                </a:cubicBezTo>
                <a:cubicBezTo>
                  <a:pt x="359" y="58"/>
                  <a:pt x="343" y="58"/>
                  <a:pt x="334" y="68"/>
                </a:cubicBezTo>
                <a:cubicBezTo>
                  <a:pt x="325" y="77"/>
                  <a:pt x="325" y="92"/>
                  <a:pt x="334" y="101"/>
                </a:cubicBezTo>
                <a:close/>
              </a:path>
            </a:pathLst>
          </a:custGeom>
          <a:solidFill>
            <a:srgbClr val="20B5BC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12192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14" name="Freeform 9"/>
          <p:cNvSpPr/>
          <p:nvPr/>
        </p:nvSpPr>
        <p:spPr bwMode="auto">
          <a:xfrm>
            <a:off x="268819" y="1902461"/>
            <a:ext cx="11654367" cy="736600"/>
          </a:xfrm>
          <a:custGeom>
            <a:avLst/>
            <a:gdLst>
              <a:gd name="T0" fmla="*/ 2 w 4909"/>
              <a:gd name="T1" fmla="*/ 0 h 310"/>
              <a:gd name="T2" fmla="*/ 609 w 4909"/>
              <a:gd name="T3" fmla="*/ 115 h 310"/>
              <a:gd name="T4" fmla="*/ 1222 w 4909"/>
              <a:gd name="T5" fmla="*/ 195 h 310"/>
              <a:gd name="T6" fmla="*/ 1838 w 4909"/>
              <a:gd name="T7" fmla="*/ 245 h 310"/>
              <a:gd name="T8" fmla="*/ 2456 w 4909"/>
              <a:gd name="T9" fmla="*/ 264 h 310"/>
              <a:gd name="T10" fmla="*/ 3073 w 4909"/>
              <a:gd name="T11" fmla="*/ 252 h 310"/>
              <a:gd name="T12" fmla="*/ 3382 w 4909"/>
              <a:gd name="T13" fmla="*/ 233 h 310"/>
              <a:gd name="T14" fmla="*/ 3535 w 4909"/>
              <a:gd name="T15" fmla="*/ 220 h 310"/>
              <a:gd name="T16" fmla="*/ 3689 w 4909"/>
              <a:gd name="T17" fmla="*/ 205 h 310"/>
              <a:gd name="T18" fmla="*/ 3996 w 4909"/>
              <a:gd name="T19" fmla="*/ 168 h 310"/>
              <a:gd name="T20" fmla="*/ 4302 w 4909"/>
              <a:gd name="T21" fmla="*/ 122 h 310"/>
              <a:gd name="T22" fmla="*/ 4606 w 4909"/>
              <a:gd name="T23" fmla="*/ 66 h 310"/>
              <a:gd name="T24" fmla="*/ 4757 w 4909"/>
              <a:gd name="T25" fmla="*/ 34 h 310"/>
              <a:gd name="T26" fmla="*/ 4908 w 4909"/>
              <a:gd name="T27" fmla="*/ 0 h 310"/>
              <a:gd name="T28" fmla="*/ 4909 w 4909"/>
              <a:gd name="T29" fmla="*/ 6 h 310"/>
              <a:gd name="T30" fmla="*/ 4760 w 4909"/>
              <a:gd name="T31" fmla="*/ 46 h 310"/>
              <a:gd name="T32" fmla="*/ 4609 w 4909"/>
              <a:gd name="T33" fmla="*/ 82 h 310"/>
              <a:gd name="T34" fmla="*/ 4306 w 4909"/>
              <a:gd name="T35" fmla="*/ 146 h 310"/>
              <a:gd name="T36" fmla="*/ 4001 w 4909"/>
              <a:gd name="T37" fmla="*/ 199 h 310"/>
              <a:gd name="T38" fmla="*/ 3693 w 4909"/>
              <a:gd name="T39" fmla="*/ 241 h 310"/>
              <a:gd name="T40" fmla="*/ 3075 w 4909"/>
              <a:gd name="T41" fmla="*/ 294 h 310"/>
              <a:gd name="T42" fmla="*/ 2455 w 4909"/>
              <a:gd name="T43" fmla="*/ 309 h 310"/>
              <a:gd name="T44" fmla="*/ 1836 w 4909"/>
              <a:gd name="T45" fmla="*/ 288 h 310"/>
              <a:gd name="T46" fmla="*/ 1218 w 4909"/>
              <a:gd name="T47" fmla="*/ 231 h 310"/>
              <a:gd name="T48" fmla="*/ 605 w 4909"/>
              <a:gd name="T49" fmla="*/ 140 h 310"/>
              <a:gd name="T50" fmla="*/ 301 w 4909"/>
              <a:gd name="T51" fmla="*/ 79 h 310"/>
              <a:gd name="T52" fmla="*/ 150 w 4909"/>
              <a:gd name="T53" fmla="*/ 45 h 310"/>
              <a:gd name="T54" fmla="*/ 0 w 4909"/>
              <a:gd name="T55" fmla="*/ 6 h 310"/>
              <a:gd name="T56" fmla="*/ 2 w 4909"/>
              <a:gd name="T57" fmla="*/ 0 h 3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4909" h="310">
                <a:moveTo>
                  <a:pt x="2" y="0"/>
                </a:moveTo>
                <a:cubicBezTo>
                  <a:pt x="203" y="46"/>
                  <a:pt x="406" y="83"/>
                  <a:pt x="609" y="115"/>
                </a:cubicBezTo>
                <a:cubicBezTo>
                  <a:pt x="813" y="147"/>
                  <a:pt x="1017" y="173"/>
                  <a:pt x="1222" y="195"/>
                </a:cubicBezTo>
                <a:cubicBezTo>
                  <a:pt x="1427" y="217"/>
                  <a:pt x="1633" y="234"/>
                  <a:pt x="1838" y="245"/>
                </a:cubicBezTo>
                <a:cubicBezTo>
                  <a:pt x="2044" y="257"/>
                  <a:pt x="2250" y="264"/>
                  <a:pt x="2456" y="264"/>
                </a:cubicBezTo>
                <a:cubicBezTo>
                  <a:pt x="2662" y="266"/>
                  <a:pt x="2868" y="262"/>
                  <a:pt x="3073" y="252"/>
                </a:cubicBezTo>
                <a:cubicBezTo>
                  <a:pt x="3176" y="247"/>
                  <a:pt x="3279" y="241"/>
                  <a:pt x="3382" y="233"/>
                </a:cubicBezTo>
                <a:cubicBezTo>
                  <a:pt x="3433" y="229"/>
                  <a:pt x="3484" y="225"/>
                  <a:pt x="3535" y="220"/>
                </a:cubicBezTo>
                <a:cubicBezTo>
                  <a:pt x="3587" y="215"/>
                  <a:pt x="3638" y="210"/>
                  <a:pt x="3689" y="205"/>
                </a:cubicBezTo>
                <a:cubicBezTo>
                  <a:pt x="3792" y="194"/>
                  <a:pt x="3894" y="182"/>
                  <a:pt x="3996" y="168"/>
                </a:cubicBezTo>
                <a:cubicBezTo>
                  <a:pt x="4098" y="154"/>
                  <a:pt x="4200" y="139"/>
                  <a:pt x="4302" y="122"/>
                </a:cubicBezTo>
                <a:cubicBezTo>
                  <a:pt x="4403" y="105"/>
                  <a:pt x="4505" y="86"/>
                  <a:pt x="4606" y="66"/>
                </a:cubicBezTo>
                <a:cubicBezTo>
                  <a:pt x="4656" y="56"/>
                  <a:pt x="4707" y="45"/>
                  <a:pt x="4757" y="34"/>
                </a:cubicBezTo>
                <a:cubicBezTo>
                  <a:pt x="4807" y="23"/>
                  <a:pt x="4858" y="12"/>
                  <a:pt x="4908" y="0"/>
                </a:cubicBezTo>
                <a:cubicBezTo>
                  <a:pt x="4909" y="6"/>
                  <a:pt x="4909" y="6"/>
                  <a:pt x="4909" y="6"/>
                </a:cubicBezTo>
                <a:cubicBezTo>
                  <a:pt x="4860" y="20"/>
                  <a:pt x="4810" y="33"/>
                  <a:pt x="4760" y="46"/>
                </a:cubicBezTo>
                <a:cubicBezTo>
                  <a:pt x="4710" y="58"/>
                  <a:pt x="4659" y="70"/>
                  <a:pt x="4609" y="82"/>
                </a:cubicBezTo>
                <a:cubicBezTo>
                  <a:pt x="4508" y="105"/>
                  <a:pt x="4407" y="127"/>
                  <a:pt x="4306" y="146"/>
                </a:cubicBezTo>
                <a:cubicBezTo>
                  <a:pt x="4204" y="166"/>
                  <a:pt x="4103" y="183"/>
                  <a:pt x="4001" y="199"/>
                </a:cubicBezTo>
                <a:cubicBezTo>
                  <a:pt x="3898" y="215"/>
                  <a:pt x="3796" y="229"/>
                  <a:pt x="3693" y="241"/>
                </a:cubicBezTo>
                <a:cubicBezTo>
                  <a:pt x="3488" y="266"/>
                  <a:pt x="3282" y="283"/>
                  <a:pt x="3075" y="294"/>
                </a:cubicBezTo>
                <a:cubicBezTo>
                  <a:pt x="2869" y="305"/>
                  <a:pt x="2662" y="310"/>
                  <a:pt x="2455" y="309"/>
                </a:cubicBezTo>
                <a:cubicBezTo>
                  <a:pt x="2249" y="308"/>
                  <a:pt x="2042" y="301"/>
                  <a:pt x="1836" y="288"/>
                </a:cubicBezTo>
                <a:cubicBezTo>
                  <a:pt x="1629" y="274"/>
                  <a:pt x="1423" y="256"/>
                  <a:pt x="1218" y="231"/>
                </a:cubicBezTo>
                <a:cubicBezTo>
                  <a:pt x="1013" y="207"/>
                  <a:pt x="809" y="176"/>
                  <a:pt x="605" y="140"/>
                </a:cubicBezTo>
                <a:cubicBezTo>
                  <a:pt x="504" y="121"/>
                  <a:pt x="402" y="101"/>
                  <a:pt x="301" y="79"/>
                </a:cubicBezTo>
                <a:cubicBezTo>
                  <a:pt x="251" y="68"/>
                  <a:pt x="200" y="57"/>
                  <a:pt x="150" y="45"/>
                </a:cubicBezTo>
                <a:cubicBezTo>
                  <a:pt x="100" y="33"/>
                  <a:pt x="50" y="20"/>
                  <a:pt x="0" y="6"/>
                </a:cubicBezTo>
                <a:lnTo>
                  <a:pt x="2" y="0"/>
                </a:lnTo>
                <a:close/>
              </a:path>
            </a:pathLst>
          </a:custGeom>
          <a:solidFill>
            <a:srgbClr val="BDBB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pPr defTabSz="12192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15" name="Freeform 10"/>
          <p:cNvSpPr/>
          <p:nvPr/>
        </p:nvSpPr>
        <p:spPr bwMode="auto">
          <a:xfrm>
            <a:off x="2988736" y="2209380"/>
            <a:ext cx="446617" cy="833967"/>
          </a:xfrm>
          <a:custGeom>
            <a:avLst/>
            <a:gdLst>
              <a:gd name="T0" fmla="*/ 107 w 188"/>
              <a:gd name="T1" fmla="*/ 336 h 351"/>
              <a:gd name="T2" fmla="*/ 179 w 188"/>
              <a:gd name="T3" fmla="*/ 161 h 351"/>
              <a:gd name="T4" fmla="*/ 129 w 188"/>
              <a:gd name="T5" fmla="*/ 20 h 351"/>
              <a:gd name="T6" fmla="*/ 10 w 188"/>
              <a:gd name="T7" fmla="*/ 91 h 351"/>
              <a:gd name="T8" fmla="*/ 61 w 188"/>
              <a:gd name="T9" fmla="*/ 279 h 351"/>
              <a:gd name="T10" fmla="*/ 85 w 188"/>
              <a:gd name="T11" fmla="*/ 260 h 351"/>
              <a:gd name="T12" fmla="*/ 34 w 188"/>
              <a:gd name="T13" fmla="*/ 120 h 351"/>
              <a:gd name="T14" fmla="*/ 51 w 188"/>
              <a:gd name="T15" fmla="*/ 54 h 351"/>
              <a:gd name="T16" fmla="*/ 123 w 188"/>
              <a:gd name="T17" fmla="*/ 51 h 351"/>
              <a:gd name="T18" fmla="*/ 150 w 188"/>
              <a:gd name="T19" fmla="*/ 185 h 351"/>
              <a:gd name="T20" fmla="*/ 90 w 188"/>
              <a:gd name="T21" fmla="*/ 322 h 351"/>
              <a:gd name="T22" fmla="*/ 107 w 188"/>
              <a:gd name="T23" fmla="*/ 336 h 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88" h="351">
                <a:moveTo>
                  <a:pt x="107" y="336"/>
                </a:moveTo>
                <a:cubicBezTo>
                  <a:pt x="146" y="287"/>
                  <a:pt x="168" y="223"/>
                  <a:pt x="179" y="161"/>
                </a:cubicBezTo>
                <a:cubicBezTo>
                  <a:pt x="188" y="110"/>
                  <a:pt x="186" y="41"/>
                  <a:pt x="129" y="20"/>
                </a:cubicBezTo>
                <a:cubicBezTo>
                  <a:pt x="74" y="0"/>
                  <a:pt x="20" y="36"/>
                  <a:pt x="10" y="91"/>
                </a:cubicBezTo>
                <a:cubicBezTo>
                  <a:pt x="0" y="151"/>
                  <a:pt x="26" y="230"/>
                  <a:pt x="61" y="279"/>
                </a:cubicBezTo>
                <a:cubicBezTo>
                  <a:pt x="70" y="292"/>
                  <a:pt x="93" y="271"/>
                  <a:pt x="85" y="260"/>
                </a:cubicBezTo>
                <a:cubicBezTo>
                  <a:pt x="58" y="222"/>
                  <a:pt x="38" y="166"/>
                  <a:pt x="34" y="120"/>
                </a:cubicBezTo>
                <a:cubicBezTo>
                  <a:pt x="32" y="98"/>
                  <a:pt x="34" y="70"/>
                  <a:pt x="51" y="54"/>
                </a:cubicBezTo>
                <a:cubicBezTo>
                  <a:pt x="70" y="37"/>
                  <a:pt x="103" y="41"/>
                  <a:pt x="123" y="51"/>
                </a:cubicBezTo>
                <a:cubicBezTo>
                  <a:pt x="169" y="71"/>
                  <a:pt x="158" y="146"/>
                  <a:pt x="150" y="185"/>
                </a:cubicBezTo>
                <a:cubicBezTo>
                  <a:pt x="140" y="232"/>
                  <a:pt x="121" y="283"/>
                  <a:pt x="90" y="322"/>
                </a:cubicBezTo>
                <a:cubicBezTo>
                  <a:pt x="78" y="337"/>
                  <a:pt x="95" y="351"/>
                  <a:pt x="107" y="336"/>
                </a:cubicBezTo>
                <a:close/>
              </a:path>
            </a:pathLst>
          </a:custGeom>
          <a:solidFill>
            <a:srgbClr val="BDBB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pPr defTabSz="12192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16" name="Freeform 11"/>
          <p:cNvSpPr/>
          <p:nvPr/>
        </p:nvSpPr>
        <p:spPr bwMode="auto">
          <a:xfrm>
            <a:off x="8913284" y="2224197"/>
            <a:ext cx="448733" cy="833967"/>
          </a:xfrm>
          <a:custGeom>
            <a:avLst/>
            <a:gdLst>
              <a:gd name="T0" fmla="*/ 108 w 189"/>
              <a:gd name="T1" fmla="*/ 336 h 351"/>
              <a:gd name="T2" fmla="*/ 180 w 189"/>
              <a:gd name="T3" fmla="*/ 162 h 351"/>
              <a:gd name="T4" fmla="*/ 129 w 189"/>
              <a:gd name="T5" fmla="*/ 20 h 351"/>
              <a:gd name="T6" fmla="*/ 11 w 189"/>
              <a:gd name="T7" fmla="*/ 91 h 351"/>
              <a:gd name="T8" fmla="*/ 56 w 189"/>
              <a:gd name="T9" fmla="*/ 270 h 351"/>
              <a:gd name="T10" fmla="*/ 80 w 189"/>
              <a:gd name="T11" fmla="*/ 251 h 351"/>
              <a:gd name="T12" fmla="*/ 35 w 189"/>
              <a:gd name="T13" fmla="*/ 120 h 351"/>
              <a:gd name="T14" fmla="*/ 52 w 189"/>
              <a:gd name="T15" fmla="*/ 55 h 351"/>
              <a:gd name="T16" fmla="*/ 124 w 189"/>
              <a:gd name="T17" fmla="*/ 51 h 351"/>
              <a:gd name="T18" fmla="*/ 151 w 189"/>
              <a:gd name="T19" fmla="*/ 185 h 351"/>
              <a:gd name="T20" fmla="*/ 91 w 189"/>
              <a:gd name="T21" fmla="*/ 322 h 351"/>
              <a:gd name="T22" fmla="*/ 108 w 189"/>
              <a:gd name="T23" fmla="*/ 336 h 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89" h="351">
                <a:moveTo>
                  <a:pt x="108" y="336"/>
                </a:moveTo>
                <a:cubicBezTo>
                  <a:pt x="147" y="287"/>
                  <a:pt x="169" y="223"/>
                  <a:pt x="180" y="162"/>
                </a:cubicBezTo>
                <a:cubicBezTo>
                  <a:pt x="189" y="111"/>
                  <a:pt x="187" y="41"/>
                  <a:pt x="129" y="20"/>
                </a:cubicBezTo>
                <a:cubicBezTo>
                  <a:pt x="75" y="0"/>
                  <a:pt x="21" y="36"/>
                  <a:pt x="11" y="91"/>
                </a:cubicBezTo>
                <a:cubicBezTo>
                  <a:pt x="0" y="151"/>
                  <a:pt x="22" y="221"/>
                  <a:pt x="56" y="270"/>
                </a:cubicBezTo>
                <a:cubicBezTo>
                  <a:pt x="65" y="284"/>
                  <a:pt x="88" y="262"/>
                  <a:pt x="80" y="251"/>
                </a:cubicBezTo>
                <a:cubicBezTo>
                  <a:pt x="53" y="213"/>
                  <a:pt x="38" y="166"/>
                  <a:pt x="35" y="120"/>
                </a:cubicBezTo>
                <a:cubicBezTo>
                  <a:pt x="33" y="98"/>
                  <a:pt x="35" y="70"/>
                  <a:pt x="52" y="55"/>
                </a:cubicBezTo>
                <a:cubicBezTo>
                  <a:pt x="70" y="38"/>
                  <a:pt x="103" y="41"/>
                  <a:pt x="124" y="51"/>
                </a:cubicBezTo>
                <a:cubicBezTo>
                  <a:pt x="170" y="72"/>
                  <a:pt x="159" y="147"/>
                  <a:pt x="151" y="185"/>
                </a:cubicBezTo>
                <a:cubicBezTo>
                  <a:pt x="140" y="233"/>
                  <a:pt x="122" y="284"/>
                  <a:pt x="91" y="322"/>
                </a:cubicBezTo>
                <a:cubicBezTo>
                  <a:pt x="79" y="337"/>
                  <a:pt x="96" y="351"/>
                  <a:pt x="108" y="336"/>
                </a:cubicBezTo>
                <a:close/>
              </a:path>
            </a:pathLst>
          </a:custGeom>
          <a:solidFill>
            <a:srgbClr val="BDBB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pPr defTabSz="12192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17" name="Freeform 12"/>
          <p:cNvSpPr/>
          <p:nvPr/>
        </p:nvSpPr>
        <p:spPr bwMode="auto">
          <a:xfrm>
            <a:off x="4988984" y="2349078"/>
            <a:ext cx="448733" cy="836084"/>
          </a:xfrm>
          <a:custGeom>
            <a:avLst/>
            <a:gdLst>
              <a:gd name="T0" fmla="*/ 108 w 189"/>
              <a:gd name="T1" fmla="*/ 335 h 351"/>
              <a:gd name="T2" fmla="*/ 180 w 189"/>
              <a:gd name="T3" fmla="*/ 161 h 351"/>
              <a:gd name="T4" fmla="*/ 129 w 189"/>
              <a:gd name="T5" fmla="*/ 19 h 351"/>
              <a:gd name="T6" fmla="*/ 11 w 189"/>
              <a:gd name="T7" fmla="*/ 90 h 351"/>
              <a:gd name="T8" fmla="*/ 56 w 189"/>
              <a:gd name="T9" fmla="*/ 269 h 351"/>
              <a:gd name="T10" fmla="*/ 80 w 189"/>
              <a:gd name="T11" fmla="*/ 250 h 351"/>
              <a:gd name="T12" fmla="*/ 35 w 189"/>
              <a:gd name="T13" fmla="*/ 119 h 351"/>
              <a:gd name="T14" fmla="*/ 52 w 189"/>
              <a:gd name="T15" fmla="*/ 54 h 351"/>
              <a:gd name="T16" fmla="*/ 124 w 189"/>
              <a:gd name="T17" fmla="*/ 50 h 351"/>
              <a:gd name="T18" fmla="*/ 151 w 189"/>
              <a:gd name="T19" fmla="*/ 184 h 351"/>
              <a:gd name="T20" fmla="*/ 91 w 189"/>
              <a:gd name="T21" fmla="*/ 321 h 351"/>
              <a:gd name="T22" fmla="*/ 108 w 189"/>
              <a:gd name="T23" fmla="*/ 335 h 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89" h="351">
                <a:moveTo>
                  <a:pt x="108" y="335"/>
                </a:moveTo>
                <a:cubicBezTo>
                  <a:pt x="147" y="286"/>
                  <a:pt x="169" y="222"/>
                  <a:pt x="180" y="161"/>
                </a:cubicBezTo>
                <a:cubicBezTo>
                  <a:pt x="189" y="110"/>
                  <a:pt x="187" y="40"/>
                  <a:pt x="129" y="19"/>
                </a:cubicBezTo>
                <a:cubicBezTo>
                  <a:pt x="75" y="0"/>
                  <a:pt x="21" y="35"/>
                  <a:pt x="11" y="90"/>
                </a:cubicBezTo>
                <a:cubicBezTo>
                  <a:pt x="0" y="150"/>
                  <a:pt x="22" y="220"/>
                  <a:pt x="56" y="269"/>
                </a:cubicBezTo>
                <a:cubicBezTo>
                  <a:pt x="66" y="283"/>
                  <a:pt x="90" y="266"/>
                  <a:pt x="80" y="250"/>
                </a:cubicBezTo>
                <a:cubicBezTo>
                  <a:pt x="56" y="210"/>
                  <a:pt x="38" y="165"/>
                  <a:pt x="35" y="119"/>
                </a:cubicBezTo>
                <a:cubicBezTo>
                  <a:pt x="33" y="97"/>
                  <a:pt x="35" y="69"/>
                  <a:pt x="52" y="54"/>
                </a:cubicBezTo>
                <a:cubicBezTo>
                  <a:pt x="70" y="37"/>
                  <a:pt x="103" y="41"/>
                  <a:pt x="124" y="50"/>
                </a:cubicBezTo>
                <a:cubicBezTo>
                  <a:pt x="170" y="71"/>
                  <a:pt x="159" y="146"/>
                  <a:pt x="151" y="184"/>
                </a:cubicBezTo>
                <a:cubicBezTo>
                  <a:pt x="140" y="232"/>
                  <a:pt x="122" y="283"/>
                  <a:pt x="91" y="321"/>
                </a:cubicBezTo>
                <a:cubicBezTo>
                  <a:pt x="79" y="336"/>
                  <a:pt x="96" y="351"/>
                  <a:pt x="108" y="335"/>
                </a:cubicBezTo>
                <a:close/>
              </a:path>
            </a:pathLst>
          </a:custGeom>
          <a:solidFill>
            <a:srgbClr val="BDBB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pPr defTabSz="12192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18" name="Freeform 13"/>
          <p:cNvSpPr/>
          <p:nvPr/>
        </p:nvSpPr>
        <p:spPr bwMode="auto">
          <a:xfrm>
            <a:off x="6951135" y="2363897"/>
            <a:ext cx="448733" cy="833967"/>
          </a:xfrm>
          <a:custGeom>
            <a:avLst/>
            <a:gdLst>
              <a:gd name="T0" fmla="*/ 108 w 189"/>
              <a:gd name="T1" fmla="*/ 336 h 351"/>
              <a:gd name="T2" fmla="*/ 180 w 189"/>
              <a:gd name="T3" fmla="*/ 161 h 351"/>
              <a:gd name="T4" fmla="*/ 129 w 189"/>
              <a:gd name="T5" fmla="*/ 19 h 351"/>
              <a:gd name="T6" fmla="*/ 11 w 189"/>
              <a:gd name="T7" fmla="*/ 90 h 351"/>
              <a:gd name="T8" fmla="*/ 56 w 189"/>
              <a:gd name="T9" fmla="*/ 270 h 351"/>
              <a:gd name="T10" fmla="*/ 80 w 189"/>
              <a:gd name="T11" fmla="*/ 250 h 351"/>
              <a:gd name="T12" fmla="*/ 35 w 189"/>
              <a:gd name="T13" fmla="*/ 119 h 351"/>
              <a:gd name="T14" fmla="*/ 52 w 189"/>
              <a:gd name="T15" fmla="*/ 54 h 351"/>
              <a:gd name="T16" fmla="*/ 124 w 189"/>
              <a:gd name="T17" fmla="*/ 50 h 351"/>
              <a:gd name="T18" fmla="*/ 151 w 189"/>
              <a:gd name="T19" fmla="*/ 184 h 351"/>
              <a:gd name="T20" fmla="*/ 91 w 189"/>
              <a:gd name="T21" fmla="*/ 322 h 351"/>
              <a:gd name="T22" fmla="*/ 108 w 189"/>
              <a:gd name="T23" fmla="*/ 336 h 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89" h="351">
                <a:moveTo>
                  <a:pt x="108" y="336"/>
                </a:moveTo>
                <a:cubicBezTo>
                  <a:pt x="147" y="286"/>
                  <a:pt x="169" y="222"/>
                  <a:pt x="180" y="161"/>
                </a:cubicBezTo>
                <a:cubicBezTo>
                  <a:pt x="189" y="110"/>
                  <a:pt x="187" y="40"/>
                  <a:pt x="129" y="19"/>
                </a:cubicBezTo>
                <a:cubicBezTo>
                  <a:pt x="75" y="0"/>
                  <a:pt x="21" y="35"/>
                  <a:pt x="11" y="90"/>
                </a:cubicBezTo>
                <a:cubicBezTo>
                  <a:pt x="0" y="150"/>
                  <a:pt x="20" y="222"/>
                  <a:pt x="56" y="270"/>
                </a:cubicBezTo>
                <a:cubicBezTo>
                  <a:pt x="69" y="286"/>
                  <a:pt x="88" y="262"/>
                  <a:pt x="80" y="250"/>
                </a:cubicBezTo>
                <a:cubicBezTo>
                  <a:pt x="53" y="212"/>
                  <a:pt x="38" y="166"/>
                  <a:pt x="35" y="119"/>
                </a:cubicBezTo>
                <a:cubicBezTo>
                  <a:pt x="33" y="98"/>
                  <a:pt x="35" y="70"/>
                  <a:pt x="52" y="54"/>
                </a:cubicBezTo>
                <a:cubicBezTo>
                  <a:pt x="70" y="37"/>
                  <a:pt x="103" y="41"/>
                  <a:pt x="124" y="50"/>
                </a:cubicBezTo>
                <a:cubicBezTo>
                  <a:pt x="170" y="71"/>
                  <a:pt x="159" y="146"/>
                  <a:pt x="151" y="184"/>
                </a:cubicBezTo>
                <a:cubicBezTo>
                  <a:pt x="140" y="232"/>
                  <a:pt x="122" y="283"/>
                  <a:pt x="91" y="322"/>
                </a:cubicBezTo>
                <a:cubicBezTo>
                  <a:pt x="79" y="337"/>
                  <a:pt x="96" y="351"/>
                  <a:pt x="108" y="336"/>
                </a:cubicBezTo>
                <a:close/>
              </a:path>
            </a:pathLst>
          </a:custGeom>
          <a:solidFill>
            <a:srgbClr val="BDBB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pPr defTabSz="12192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2557779" y="3142192"/>
            <a:ext cx="1346603" cy="1154415"/>
            <a:chOff x="1918331" y="2394742"/>
            <a:chExt cx="1009952" cy="865811"/>
          </a:xfrm>
        </p:grpSpPr>
        <p:sp>
          <p:nvSpPr>
            <p:cNvPr id="20" name="矩形 19"/>
            <p:cNvSpPr/>
            <p:nvPr/>
          </p:nvSpPr>
          <p:spPr>
            <a:xfrm>
              <a:off x="2058984" y="2394742"/>
              <a:ext cx="697547" cy="50008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3735" b="1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18</a:t>
              </a:r>
              <a:r>
                <a:rPr lang="en-US" altLang="zh-CN" sz="1865" b="1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%</a:t>
              </a:r>
              <a:endParaRPr lang="zh-CN" altLang="en-US" sz="8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1" name="组合 20"/>
            <p:cNvGrpSpPr/>
            <p:nvPr/>
          </p:nvGrpSpPr>
          <p:grpSpPr>
            <a:xfrm>
              <a:off x="1918331" y="2871311"/>
              <a:ext cx="1009952" cy="389242"/>
              <a:chOff x="2787011" y="2193131"/>
              <a:chExt cx="1009952" cy="389242"/>
            </a:xfrm>
          </p:grpSpPr>
          <p:sp>
            <p:nvSpPr>
              <p:cNvPr id="22" name="任意多边形 21"/>
              <p:cNvSpPr/>
              <p:nvPr/>
            </p:nvSpPr>
            <p:spPr>
              <a:xfrm>
                <a:off x="2849423" y="2193131"/>
                <a:ext cx="919143" cy="0"/>
              </a:xfrm>
              <a:custGeom>
                <a:avLst/>
                <a:gdLst>
                  <a:gd name="connsiteX0" fmla="*/ 0 w 1028700"/>
                  <a:gd name="connsiteY0" fmla="*/ 0 h 0"/>
                  <a:gd name="connsiteX1" fmla="*/ 1028700 w 1028700"/>
                  <a:gd name="connsiteY1" fmla="*/ 0 h 0"/>
                  <a:gd name="connsiteX0-1" fmla="*/ 0 w 8935"/>
                  <a:gd name="connsiteY0-2" fmla="*/ 2382 h 0"/>
                  <a:gd name="connsiteX1-3" fmla="*/ 8935 w 8935"/>
                  <a:gd name="connsiteY1-4" fmla="*/ 0 h 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</a:cxnLst>
                <a:rect l="l" t="t" r="r" b="b"/>
                <a:pathLst>
                  <a:path w="8935">
                    <a:moveTo>
                      <a:pt x="0" y="2382"/>
                    </a:moveTo>
                    <a:cubicBezTo>
                      <a:pt x="3333" y="2382"/>
                      <a:pt x="5602" y="0"/>
                      <a:pt x="8935" y="0"/>
                    </a:cubicBezTo>
                  </a:path>
                </a:pathLst>
              </a:custGeom>
              <a:no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2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23" name="矩形 22"/>
              <p:cNvSpPr/>
              <p:nvPr/>
            </p:nvSpPr>
            <p:spPr>
              <a:xfrm>
                <a:off x="2787011" y="2214881"/>
                <a:ext cx="996523" cy="2539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12192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1600" dirty="0">
                    <a:solidFill>
                      <a:prstClr val="white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TEXT HERE</a:t>
                </a:r>
                <a:endParaRPr lang="zh-CN" altLang="en-US" sz="4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4" name="矩形 23"/>
              <p:cNvSpPr/>
              <p:nvPr/>
            </p:nvSpPr>
            <p:spPr>
              <a:xfrm>
                <a:off x="2814482" y="2405449"/>
                <a:ext cx="982481" cy="1769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12192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935" dirty="0">
                    <a:solidFill>
                      <a:prstClr val="white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this is a sample text. </a:t>
                </a:r>
                <a:endParaRPr lang="zh-CN" altLang="en-US" sz="2135" dirty="0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25" name="组合 24"/>
          <p:cNvGrpSpPr/>
          <p:nvPr/>
        </p:nvGrpSpPr>
        <p:grpSpPr>
          <a:xfrm>
            <a:off x="4549139" y="3213312"/>
            <a:ext cx="1346603" cy="1154415"/>
            <a:chOff x="1918331" y="2394742"/>
            <a:chExt cx="1009952" cy="865811"/>
          </a:xfrm>
        </p:grpSpPr>
        <p:sp>
          <p:nvSpPr>
            <p:cNvPr id="26" name="矩形 25"/>
            <p:cNvSpPr/>
            <p:nvPr/>
          </p:nvSpPr>
          <p:spPr>
            <a:xfrm>
              <a:off x="2058984" y="2394742"/>
              <a:ext cx="697547" cy="50008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3735" b="1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32</a:t>
              </a:r>
              <a:r>
                <a:rPr lang="en-US" altLang="zh-CN" sz="1865" b="1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%</a:t>
              </a:r>
              <a:endParaRPr lang="zh-CN" altLang="en-US" sz="8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7" name="组合 26"/>
            <p:cNvGrpSpPr/>
            <p:nvPr/>
          </p:nvGrpSpPr>
          <p:grpSpPr>
            <a:xfrm>
              <a:off x="1918331" y="2871311"/>
              <a:ext cx="1009952" cy="389242"/>
              <a:chOff x="2787011" y="2193131"/>
              <a:chExt cx="1009952" cy="389242"/>
            </a:xfrm>
          </p:grpSpPr>
          <p:sp>
            <p:nvSpPr>
              <p:cNvPr id="28" name="任意多边形 27"/>
              <p:cNvSpPr/>
              <p:nvPr/>
            </p:nvSpPr>
            <p:spPr>
              <a:xfrm>
                <a:off x="2849423" y="2193131"/>
                <a:ext cx="919143" cy="0"/>
              </a:xfrm>
              <a:custGeom>
                <a:avLst/>
                <a:gdLst>
                  <a:gd name="connsiteX0" fmla="*/ 0 w 1028700"/>
                  <a:gd name="connsiteY0" fmla="*/ 0 h 0"/>
                  <a:gd name="connsiteX1" fmla="*/ 1028700 w 1028700"/>
                  <a:gd name="connsiteY1" fmla="*/ 0 h 0"/>
                  <a:gd name="connsiteX0-1" fmla="*/ 0 w 8935"/>
                  <a:gd name="connsiteY0-2" fmla="*/ 2382 h 0"/>
                  <a:gd name="connsiteX1-3" fmla="*/ 8935 w 8935"/>
                  <a:gd name="connsiteY1-4" fmla="*/ 0 h 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</a:cxnLst>
                <a:rect l="l" t="t" r="r" b="b"/>
                <a:pathLst>
                  <a:path w="8935">
                    <a:moveTo>
                      <a:pt x="0" y="2382"/>
                    </a:moveTo>
                    <a:cubicBezTo>
                      <a:pt x="3333" y="2382"/>
                      <a:pt x="5602" y="0"/>
                      <a:pt x="8935" y="0"/>
                    </a:cubicBezTo>
                  </a:path>
                </a:pathLst>
              </a:custGeom>
              <a:no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2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29" name="矩形 28"/>
              <p:cNvSpPr/>
              <p:nvPr/>
            </p:nvSpPr>
            <p:spPr>
              <a:xfrm>
                <a:off x="2787011" y="2214881"/>
                <a:ext cx="996523" cy="2539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12192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1600" dirty="0">
                    <a:solidFill>
                      <a:prstClr val="white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TEXT HERE</a:t>
                </a:r>
                <a:endParaRPr lang="zh-CN" altLang="en-US" sz="4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0" name="矩形 29"/>
              <p:cNvSpPr/>
              <p:nvPr/>
            </p:nvSpPr>
            <p:spPr>
              <a:xfrm>
                <a:off x="2814482" y="2405449"/>
                <a:ext cx="982481" cy="1769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12192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935" dirty="0">
                    <a:solidFill>
                      <a:prstClr val="white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this is a sample text. </a:t>
                </a:r>
                <a:endParaRPr lang="zh-CN" altLang="en-US" sz="2135" dirty="0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31" name="组合 30"/>
          <p:cNvGrpSpPr/>
          <p:nvPr/>
        </p:nvGrpSpPr>
        <p:grpSpPr>
          <a:xfrm>
            <a:off x="6530339" y="3314912"/>
            <a:ext cx="1346603" cy="1154415"/>
            <a:chOff x="1918331" y="2394742"/>
            <a:chExt cx="1009952" cy="865811"/>
          </a:xfrm>
        </p:grpSpPr>
        <p:sp>
          <p:nvSpPr>
            <p:cNvPr id="32" name="矩形 31"/>
            <p:cNvSpPr/>
            <p:nvPr/>
          </p:nvSpPr>
          <p:spPr>
            <a:xfrm>
              <a:off x="2058984" y="2394742"/>
              <a:ext cx="697547" cy="50008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3735" b="1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68</a:t>
              </a:r>
              <a:r>
                <a:rPr lang="en-US" altLang="zh-CN" sz="1865" b="1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%</a:t>
              </a:r>
              <a:endParaRPr lang="zh-CN" altLang="en-US" sz="8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3" name="组合 32"/>
            <p:cNvGrpSpPr/>
            <p:nvPr/>
          </p:nvGrpSpPr>
          <p:grpSpPr>
            <a:xfrm>
              <a:off x="1918331" y="2871311"/>
              <a:ext cx="1009952" cy="389242"/>
              <a:chOff x="2787011" y="2193131"/>
              <a:chExt cx="1009952" cy="389242"/>
            </a:xfrm>
          </p:grpSpPr>
          <p:sp>
            <p:nvSpPr>
              <p:cNvPr id="34" name="任意多边形 33"/>
              <p:cNvSpPr/>
              <p:nvPr/>
            </p:nvSpPr>
            <p:spPr>
              <a:xfrm>
                <a:off x="2849423" y="2193131"/>
                <a:ext cx="919143" cy="0"/>
              </a:xfrm>
              <a:custGeom>
                <a:avLst/>
                <a:gdLst>
                  <a:gd name="connsiteX0" fmla="*/ 0 w 1028700"/>
                  <a:gd name="connsiteY0" fmla="*/ 0 h 0"/>
                  <a:gd name="connsiteX1" fmla="*/ 1028700 w 1028700"/>
                  <a:gd name="connsiteY1" fmla="*/ 0 h 0"/>
                  <a:gd name="connsiteX0-1" fmla="*/ 0 w 8935"/>
                  <a:gd name="connsiteY0-2" fmla="*/ 2382 h 0"/>
                  <a:gd name="connsiteX1-3" fmla="*/ 8935 w 8935"/>
                  <a:gd name="connsiteY1-4" fmla="*/ 0 h 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</a:cxnLst>
                <a:rect l="l" t="t" r="r" b="b"/>
                <a:pathLst>
                  <a:path w="8935">
                    <a:moveTo>
                      <a:pt x="0" y="2382"/>
                    </a:moveTo>
                    <a:cubicBezTo>
                      <a:pt x="3333" y="2382"/>
                      <a:pt x="5602" y="0"/>
                      <a:pt x="8935" y="0"/>
                    </a:cubicBezTo>
                  </a:path>
                </a:pathLst>
              </a:custGeom>
              <a:no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2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35" name="矩形 34"/>
              <p:cNvSpPr/>
              <p:nvPr/>
            </p:nvSpPr>
            <p:spPr>
              <a:xfrm>
                <a:off x="2787011" y="2214881"/>
                <a:ext cx="996523" cy="2539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12192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1600" dirty="0">
                    <a:solidFill>
                      <a:prstClr val="white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TEXT HERE</a:t>
                </a:r>
                <a:endParaRPr lang="zh-CN" altLang="en-US" sz="4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6" name="矩形 35"/>
              <p:cNvSpPr/>
              <p:nvPr/>
            </p:nvSpPr>
            <p:spPr>
              <a:xfrm>
                <a:off x="2814482" y="2405449"/>
                <a:ext cx="982481" cy="1769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12192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935" dirty="0">
                    <a:solidFill>
                      <a:prstClr val="white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this is a sample text. </a:t>
                </a:r>
                <a:endParaRPr lang="zh-CN" altLang="en-US" sz="2135" dirty="0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37" name="组合 36"/>
          <p:cNvGrpSpPr/>
          <p:nvPr/>
        </p:nvGrpSpPr>
        <p:grpSpPr>
          <a:xfrm>
            <a:off x="8501379" y="3162512"/>
            <a:ext cx="1346603" cy="1154415"/>
            <a:chOff x="1918331" y="2394742"/>
            <a:chExt cx="1009952" cy="865811"/>
          </a:xfrm>
        </p:grpSpPr>
        <p:sp>
          <p:nvSpPr>
            <p:cNvPr id="38" name="矩形 37"/>
            <p:cNvSpPr/>
            <p:nvPr/>
          </p:nvSpPr>
          <p:spPr>
            <a:xfrm>
              <a:off x="2058984" y="2394742"/>
              <a:ext cx="697547" cy="50008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3735" b="1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29</a:t>
              </a:r>
              <a:r>
                <a:rPr lang="en-US" altLang="zh-CN" sz="1865" b="1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%</a:t>
              </a:r>
              <a:endParaRPr lang="zh-CN" altLang="en-US" sz="8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9" name="组合 38"/>
            <p:cNvGrpSpPr/>
            <p:nvPr/>
          </p:nvGrpSpPr>
          <p:grpSpPr>
            <a:xfrm>
              <a:off x="1918331" y="2871311"/>
              <a:ext cx="1009952" cy="389242"/>
              <a:chOff x="2787011" y="2193131"/>
              <a:chExt cx="1009952" cy="389242"/>
            </a:xfrm>
          </p:grpSpPr>
          <p:sp>
            <p:nvSpPr>
              <p:cNvPr id="40" name="任意多边形 39"/>
              <p:cNvSpPr/>
              <p:nvPr/>
            </p:nvSpPr>
            <p:spPr>
              <a:xfrm>
                <a:off x="2849423" y="2193131"/>
                <a:ext cx="919143" cy="0"/>
              </a:xfrm>
              <a:custGeom>
                <a:avLst/>
                <a:gdLst>
                  <a:gd name="connsiteX0" fmla="*/ 0 w 1028700"/>
                  <a:gd name="connsiteY0" fmla="*/ 0 h 0"/>
                  <a:gd name="connsiteX1" fmla="*/ 1028700 w 1028700"/>
                  <a:gd name="connsiteY1" fmla="*/ 0 h 0"/>
                  <a:gd name="connsiteX0-1" fmla="*/ 0 w 8935"/>
                  <a:gd name="connsiteY0-2" fmla="*/ 2382 h 0"/>
                  <a:gd name="connsiteX1-3" fmla="*/ 8935 w 8935"/>
                  <a:gd name="connsiteY1-4" fmla="*/ 0 h 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</a:cxnLst>
                <a:rect l="l" t="t" r="r" b="b"/>
                <a:pathLst>
                  <a:path w="8935">
                    <a:moveTo>
                      <a:pt x="0" y="2382"/>
                    </a:moveTo>
                    <a:cubicBezTo>
                      <a:pt x="3333" y="2382"/>
                      <a:pt x="5602" y="0"/>
                      <a:pt x="8935" y="0"/>
                    </a:cubicBezTo>
                  </a:path>
                </a:pathLst>
              </a:custGeom>
              <a:no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2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41" name="矩形 40"/>
              <p:cNvSpPr/>
              <p:nvPr/>
            </p:nvSpPr>
            <p:spPr>
              <a:xfrm>
                <a:off x="2787011" y="2214881"/>
                <a:ext cx="996523" cy="2539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12192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1600" dirty="0">
                    <a:solidFill>
                      <a:prstClr val="white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TEXT HERE</a:t>
                </a:r>
                <a:endParaRPr lang="zh-CN" altLang="en-US" sz="4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2" name="矩形 41"/>
              <p:cNvSpPr/>
              <p:nvPr/>
            </p:nvSpPr>
            <p:spPr>
              <a:xfrm>
                <a:off x="2814482" y="2405449"/>
                <a:ext cx="982481" cy="1769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12192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935" dirty="0">
                    <a:solidFill>
                      <a:prstClr val="white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this is a sample text. </a:t>
                </a:r>
                <a:endParaRPr lang="zh-CN" altLang="en-US" sz="2135" dirty="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43" name="文本框 66"/>
          <p:cNvSpPr txBox="1">
            <a:spLocks noChangeArrowheads="1"/>
          </p:cNvSpPr>
          <p:nvPr/>
        </p:nvSpPr>
        <p:spPr bwMode="auto">
          <a:xfrm>
            <a:off x="2670092" y="5581657"/>
            <a:ext cx="6914289" cy="579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1219200" fontAlgn="base">
              <a:lnSpc>
                <a:spcPts val="1865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935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this is a sample text. insert your desired text here. Again. this is a dummy text. enter your own text here. this is a sample text. insert your desired text here. Again. this is a dummy text. enter your own text here</a:t>
            </a:r>
            <a:endParaRPr lang="zh-CN" altLang="en-US" sz="935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4683757" y="5218855"/>
            <a:ext cx="3131691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865" b="1" dirty="0">
                <a:solidFill>
                  <a:prstClr val="black">
                    <a:lumMod val="90000"/>
                    <a:lumOff val="1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PLEASE ADD TEXT HERE</a:t>
            </a:r>
            <a:endParaRPr lang="zh-CN" altLang="en-US" sz="5335" b="1" dirty="0">
              <a:solidFill>
                <a:prstClr val="black">
                  <a:lumMod val="90000"/>
                  <a:lumOff val="10000"/>
                </a:prstClr>
              </a:solidFill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9677401" y="-9525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延迟符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7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75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1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43" grpId="0"/>
      <p:bldP spid="44" grpId="0"/>
      <p:bldP spid="4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0" y="635331"/>
            <a:ext cx="10261600" cy="0"/>
          </a:xfrm>
          <a:prstGeom prst="line">
            <a:avLst/>
          </a:prstGeom>
          <a:ln w="5715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/>
          <p:cNvGrpSpPr/>
          <p:nvPr/>
        </p:nvGrpSpPr>
        <p:grpSpPr>
          <a:xfrm flipH="1">
            <a:off x="401565" y="174791"/>
            <a:ext cx="201575" cy="416998"/>
            <a:chOff x="1519796" y="-400050"/>
            <a:chExt cx="3683453" cy="76200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>
            <a:xfrm rot="10800000">
              <a:off x="1519796" y="-400050"/>
              <a:ext cx="3683453" cy="3810000"/>
            </a:xfrm>
            <a:custGeom>
              <a:avLst/>
              <a:gdLst>
                <a:gd name="connsiteX0" fmla="*/ 1046460 w 3683453"/>
                <a:gd name="connsiteY0" fmla="*/ 3810000 h 3810000"/>
                <a:gd name="connsiteX1" fmla="*/ 0 w 3683453"/>
                <a:gd name="connsiteY1" fmla="*/ 3810000 h 3810000"/>
                <a:gd name="connsiteX2" fmla="*/ 2602167 w 3683453"/>
                <a:gd name="connsiteY2" fmla="*/ 0 h 3810000"/>
                <a:gd name="connsiteX3" fmla="*/ 3683453 w 3683453"/>
                <a:gd name="connsiteY3" fmla="*/ 0 h 3810000"/>
                <a:gd name="connsiteX4" fmla="*/ 1046460 w 3683453"/>
                <a:gd name="connsiteY4" fmla="*/ 3810000 h 38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83453" h="3810000">
                  <a:moveTo>
                    <a:pt x="1046460" y="3810000"/>
                  </a:moveTo>
                  <a:lnTo>
                    <a:pt x="0" y="3810000"/>
                  </a:lnTo>
                  <a:lnTo>
                    <a:pt x="2602167" y="0"/>
                  </a:lnTo>
                  <a:lnTo>
                    <a:pt x="3683453" y="0"/>
                  </a:lnTo>
                  <a:lnTo>
                    <a:pt x="1046460" y="3810000"/>
                  </a:lnTo>
                  <a:close/>
                </a:path>
              </a:pathLst>
            </a:cu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>
            <a:xfrm flipH="1">
              <a:off x="1519796" y="3409951"/>
              <a:ext cx="3683453" cy="3810000"/>
            </a:xfrm>
            <a:custGeom>
              <a:avLst/>
              <a:gdLst>
                <a:gd name="connsiteX0" fmla="*/ 1046460 w 3683453"/>
                <a:gd name="connsiteY0" fmla="*/ 3810000 h 3810000"/>
                <a:gd name="connsiteX1" fmla="*/ 0 w 3683453"/>
                <a:gd name="connsiteY1" fmla="*/ 3810000 h 3810000"/>
                <a:gd name="connsiteX2" fmla="*/ 2602167 w 3683453"/>
                <a:gd name="connsiteY2" fmla="*/ 0 h 3810000"/>
                <a:gd name="connsiteX3" fmla="*/ 3683453 w 3683453"/>
                <a:gd name="connsiteY3" fmla="*/ 0 h 3810000"/>
                <a:gd name="connsiteX4" fmla="*/ 1046460 w 3683453"/>
                <a:gd name="connsiteY4" fmla="*/ 3810000 h 38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83453" h="3810000">
                  <a:moveTo>
                    <a:pt x="1046460" y="3810000"/>
                  </a:moveTo>
                  <a:lnTo>
                    <a:pt x="0" y="3810000"/>
                  </a:lnTo>
                  <a:lnTo>
                    <a:pt x="2602167" y="0"/>
                  </a:lnTo>
                  <a:lnTo>
                    <a:pt x="3683453" y="0"/>
                  </a:lnTo>
                  <a:lnTo>
                    <a:pt x="1046460" y="3810000"/>
                  </a:lnTo>
                  <a:close/>
                </a:path>
              </a:pathLst>
            </a:custGeom>
          </p:spPr>
        </p:pic>
      </p:grpSp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10261600" y="116736"/>
            <a:ext cx="2209363" cy="707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8" tIns="45699" rIns="91398" bIns="45699" rtlCol="0">
            <a:spAutoFit/>
          </a:bodyPr>
          <a:lstStyle>
            <a:defPPr>
              <a:defRPr lang="zh-CN"/>
            </a:defPPr>
            <a:lvl1pPr>
              <a:defRPr sz="2400" b="1">
                <a:latin typeface="+mj-ea"/>
                <a:ea typeface="+mj-ea"/>
              </a:defRPr>
            </a:lvl1pPr>
          </a:lstStyle>
          <a:p>
            <a:r>
              <a:rPr lang="en-US" altLang="zh-CN" sz="4000" dirty="0" smtClean="0">
                <a:solidFill>
                  <a:srgbClr val="20B5B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LOGO</a:t>
            </a:r>
            <a:endParaRPr lang="zh-CN" altLang="en-US" sz="4000" dirty="0">
              <a:solidFill>
                <a:srgbClr val="20B5B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03138" y="191679"/>
            <a:ext cx="2236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 smtClean="0">
                <a:solidFill>
                  <a:srgbClr val="20B5BC"/>
                </a:solidFill>
                <a:latin typeface="+mj-ea"/>
                <a:ea typeface="+mj-ea"/>
              </a:rPr>
              <a:t>单击此处添加标题</a:t>
            </a:r>
            <a:endParaRPr lang="zh-CN" altLang="en-US" sz="2000" b="1" dirty="0">
              <a:solidFill>
                <a:srgbClr val="20B5BC"/>
              </a:solidFill>
              <a:latin typeface="+mj-ea"/>
              <a:ea typeface="+mj-ea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2127496" y="1989728"/>
            <a:ext cx="14817" cy="3547533"/>
          </a:xfrm>
          <a:prstGeom prst="rect">
            <a:avLst/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pPr defTabSz="12192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2404778" y="1989728"/>
            <a:ext cx="12700" cy="3547533"/>
          </a:xfrm>
          <a:prstGeom prst="rect">
            <a:avLst/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pPr defTabSz="12192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2675711" y="1989728"/>
            <a:ext cx="12700" cy="3547533"/>
          </a:xfrm>
          <a:prstGeom prst="rect">
            <a:avLst/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pPr defTabSz="12192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2942411" y="1989728"/>
            <a:ext cx="12700" cy="3547533"/>
          </a:xfrm>
          <a:prstGeom prst="rect">
            <a:avLst/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pPr defTabSz="12192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3206995" y="1989728"/>
            <a:ext cx="12700" cy="3547533"/>
          </a:xfrm>
          <a:prstGeom prst="rect">
            <a:avLst/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pPr defTabSz="12192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3484278" y="1989728"/>
            <a:ext cx="12700" cy="3547533"/>
          </a:xfrm>
          <a:prstGeom prst="rect">
            <a:avLst/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pPr defTabSz="12192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3753096" y="1989729"/>
            <a:ext cx="14817" cy="3543300"/>
          </a:xfrm>
          <a:prstGeom prst="rect">
            <a:avLst/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pPr defTabSz="12192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4017678" y="1989728"/>
            <a:ext cx="12700" cy="3547533"/>
          </a:xfrm>
          <a:prstGeom prst="rect">
            <a:avLst/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pPr defTabSz="12192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18" name="Rectangle 13"/>
          <p:cNvSpPr>
            <a:spLocks noChangeArrowheads="1"/>
          </p:cNvSpPr>
          <p:nvPr/>
        </p:nvSpPr>
        <p:spPr bwMode="auto">
          <a:xfrm>
            <a:off x="4288611" y="1989729"/>
            <a:ext cx="12700" cy="3543300"/>
          </a:xfrm>
          <a:prstGeom prst="rect">
            <a:avLst/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pPr defTabSz="12192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19" name="Rectangle 14"/>
          <p:cNvSpPr>
            <a:spLocks noChangeArrowheads="1"/>
          </p:cNvSpPr>
          <p:nvPr/>
        </p:nvSpPr>
        <p:spPr bwMode="auto">
          <a:xfrm>
            <a:off x="4568011" y="1989729"/>
            <a:ext cx="12700" cy="3543300"/>
          </a:xfrm>
          <a:prstGeom prst="rect">
            <a:avLst/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pPr defTabSz="12192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20" name="Rectangle 15"/>
          <p:cNvSpPr>
            <a:spLocks noChangeArrowheads="1"/>
          </p:cNvSpPr>
          <p:nvPr/>
        </p:nvSpPr>
        <p:spPr bwMode="auto">
          <a:xfrm>
            <a:off x="4838945" y="1989728"/>
            <a:ext cx="14817" cy="3547533"/>
          </a:xfrm>
          <a:prstGeom prst="rect">
            <a:avLst/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pPr defTabSz="12192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21" name="Rectangle 16"/>
          <p:cNvSpPr>
            <a:spLocks noChangeArrowheads="1"/>
          </p:cNvSpPr>
          <p:nvPr/>
        </p:nvSpPr>
        <p:spPr bwMode="auto">
          <a:xfrm>
            <a:off x="5103527" y="1989729"/>
            <a:ext cx="12700" cy="3543300"/>
          </a:xfrm>
          <a:prstGeom prst="rect">
            <a:avLst/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pPr defTabSz="12192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22" name="Rectangle 17"/>
          <p:cNvSpPr>
            <a:spLocks noChangeArrowheads="1"/>
          </p:cNvSpPr>
          <p:nvPr/>
        </p:nvSpPr>
        <p:spPr bwMode="auto">
          <a:xfrm>
            <a:off x="5374462" y="1989728"/>
            <a:ext cx="12700" cy="3547533"/>
          </a:xfrm>
          <a:prstGeom prst="rect">
            <a:avLst/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pPr defTabSz="12192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23" name="Freeform 18"/>
          <p:cNvSpPr/>
          <p:nvPr/>
        </p:nvSpPr>
        <p:spPr bwMode="auto">
          <a:xfrm>
            <a:off x="1805760" y="5217648"/>
            <a:ext cx="4125384" cy="16933"/>
          </a:xfrm>
          <a:custGeom>
            <a:avLst/>
            <a:gdLst>
              <a:gd name="T0" fmla="*/ 1949 w 1949"/>
              <a:gd name="T1" fmla="*/ 2 h 8"/>
              <a:gd name="T2" fmla="*/ 1949 w 1949"/>
              <a:gd name="T3" fmla="*/ 8 h 8"/>
              <a:gd name="T4" fmla="*/ 0 w 1949"/>
              <a:gd name="T5" fmla="*/ 8 h 8"/>
              <a:gd name="T6" fmla="*/ 0 w 1949"/>
              <a:gd name="T7" fmla="*/ 0 h 8"/>
              <a:gd name="T8" fmla="*/ 1949 w 1949"/>
              <a:gd name="T9" fmla="*/ 2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49" h="8">
                <a:moveTo>
                  <a:pt x="1949" y="2"/>
                </a:moveTo>
                <a:lnTo>
                  <a:pt x="1949" y="8"/>
                </a:lnTo>
                <a:lnTo>
                  <a:pt x="0" y="8"/>
                </a:lnTo>
                <a:lnTo>
                  <a:pt x="0" y="0"/>
                </a:lnTo>
                <a:lnTo>
                  <a:pt x="1949" y="2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pPr defTabSz="12192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24" name="Rectangle 19"/>
          <p:cNvSpPr>
            <a:spLocks noChangeArrowheads="1"/>
          </p:cNvSpPr>
          <p:nvPr/>
        </p:nvSpPr>
        <p:spPr bwMode="auto">
          <a:xfrm>
            <a:off x="1805762" y="4948829"/>
            <a:ext cx="4121151" cy="12700"/>
          </a:xfrm>
          <a:prstGeom prst="rect">
            <a:avLst/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pPr defTabSz="12192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25" name="Rectangle 20"/>
          <p:cNvSpPr>
            <a:spLocks noChangeArrowheads="1"/>
          </p:cNvSpPr>
          <p:nvPr/>
        </p:nvSpPr>
        <p:spPr bwMode="auto">
          <a:xfrm>
            <a:off x="1805762" y="4671546"/>
            <a:ext cx="4119033" cy="12700"/>
          </a:xfrm>
          <a:prstGeom prst="rect">
            <a:avLst/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pPr defTabSz="12192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26" name="Rectangle 21"/>
          <p:cNvSpPr>
            <a:spLocks noChangeArrowheads="1"/>
          </p:cNvSpPr>
          <p:nvPr/>
        </p:nvSpPr>
        <p:spPr bwMode="auto">
          <a:xfrm>
            <a:off x="1805760" y="4400613"/>
            <a:ext cx="4125384" cy="12700"/>
          </a:xfrm>
          <a:prstGeom prst="rect">
            <a:avLst/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pPr defTabSz="12192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27" name="Rectangle 22"/>
          <p:cNvSpPr>
            <a:spLocks noChangeArrowheads="1"/>
          </p:cNvSpPr>
          <p:nvPr/>
        </p:nvSpPr>
        <p:spPr bwMode="auto">
          <a:xfrm>
            <a:off x="1805760" y="4140262"/>
            <a:ext cx="4125384" cy="12700"/>
          </a:xfrm>
          <a:prstGeom prst="rect">
            <a:avLst/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pPr defTabSz="12192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28" name="Rectangle 23"/>
          <p:cNvSpPr>
            <a:spLocks noChangeArrowheads="1"/>
          </p:cNvSpPr>
          <p:nvPr/>
        </p:nvSpPr>
        <p:spPr bwMode="auto">
          <a:xfrm>
            <a:off x="1820578" y="3869330"/>
            <a:ext cx="4110567" cy="16933"/>
          </a:xfrm>
          <a:prstGeom prst="rect">
            <a:avLst/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pPr defTabSz="12192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29" name="Rectangle 24"/>
          <p:cNvSpPr>
            <a:spLocks noChangeArrowheads="1"/>
          </p:cNvSpPr>
          <p:nvPr/>
        </p:nvSpPr>
        <p:spPr bwMode="auto">
          <a:xfrm>
            <a:off x="1820576" y="3594162"/>
            <a:ext cx="4106333" cy="12700"/>
          </a:xfrm>
          <a:prstGeom prst="rect">
            <a:avLst/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pPr defTabSz="12192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30" name="Rectangle 25"/>
          <p:cNvSpPr>
            <a:spLocks noChangeArrowheads="1"/>
          </p:cNvSpPr>
          <p:nvPr/>
        </p:nvSpPr>
        <p:spPr bwMode="auto">
          <a:xfrm>
            <a:off x="1820578" y="3323229"/>
            <a:ext cx="4110567" cy="12700"/>
          </a:xfrm>
          <a:prstGeom prst="rect">
            <a:avLst/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pPr defTabSz="12192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31" name="Rectangle 26"/>
          <p:cNvSpPr>
            <a:spLocks noChangeArrowheads="1"/>
          </p:cNvSpPr>
          <p:nvPr/>
        </p:nvSpPr>
        <p:spPr bwMode="auto">
          <a:xfrm>
            <a:off x="1820578" y="3058646"/>
            <a:ext cx="4104217" cy="12700"/>
          </a:xfrm>
          <a:prstGeom prst="rect">
            <a:avLst/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pPr defTabSz="12192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32" name="Rectangle 27"/>
          <p:cNvSpPr>
            <a:spLocks noChangeArrowheads="1"/>
          </p:cNvSpPr>
          <p:nvPr/>
        </p:nvSpPr>
        <p:spPr bwMode="auto">
          <a:xfrm>
            <a:off x="1820576" y="2785595"/>
            <a:ext cx="4106333" cy="12700"/>
          </a:xfrm>
          <a:prstGeom prst="rect">
            <a:avLst/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pPr defTabSz="12192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33" name="Rectangle 28"/>
          <p:cNvSpPr>
            <a:spLocks noChangeArrowheads="1"/>
          </p:cNvSpPr>
          <p:nvPr/>
        </p:nvSpPr>
        <p:spPr bwMode="auto">
          <a:xfrm>
            <a:off x="1820576" y="2510429"/>
            <a:ext cx="4106333" cy="12700"/>
          </a:xfrm>
          <a:prstGeom prst="rect">
            <a:avLst/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pPr defTabSz="12192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34" name="Rectangle 29"/>
          <p:cNvSpPr>
            <a:spLocks noChangeArrowheads="1"/>
          </p:cNvSpPr>
          <p:nvPr/>
        </p:nvSpPr>
        <p:spPr bwMode="auto">
          <a:xfrm>
            <a:off x="1820578" y="2239495"/>
            <a:ext cx="4104217" cy="12700"/>
          </a:xfrm>
          <a:prstGeom prst="rect">
            <a:avLst/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pPr defTabSz="12192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35" name="Rectangle 30"/>
          <p:cNvSpPr>
            <a:spLocks noChangeArrowheads="1"/>
          </p:cNvSpPr>
          <p:nvPr/>
        </p:nvSpPr>
        <p:spPr bwMode="auto">
          <a:xfrm>
            <a:off x="1820576" y="1981262"/>
            <a:ext cx="4106333" cy="12700"/>
          </a:xfrm>
          <a:prstGeom prst="rect">
            <a:avLst/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pPr defTabSz="12192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36" name="Rectangle 31"/>
          <p:cNvSpPr>
            <a:spLocks noChangeArrowheads="1"/>
          </p:cNvSpPr>
          <p:nvPr/>
        </p:nvSpPr>
        <p:spPr bwMode="auto">
          <a:xfrm>
            <a:off x="5647511" y="1983379"/>
            <a:ext cx="12700" cy="3543300"/>
          </a:xfrm>
          <a:prstGeom prst="rect">
            <a:avLst/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pPr defTabSz="12192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37" name="Rectangle 32"/>
          <p:cNvSpPr>
            <a:spLocks noChangeArrowheads="1"/>
          </p:cNvSpPr>
          <p:nvPr/>
        </p:nvSpPr>
        <p:spPr bwMode="auto">
          <a:xfrm>
            <a:off x="5918443" y="1983381"/>
            <a:ext cx="12700" cy="3547533"/>
          </a:xfrm>
          <a:prstGeom prst="rect">
            <a:avLst/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pPr defTabSz="12192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38" name="Freeform 33"/>
          <p:cNvSpPr/>
          <p:nvPr/>
        </p:nvSpPr>
        <p:spPr bwMode="auto">
          <a:xfrm>
            <a:off x="1786711" y="1775948"/>
            <a:ext cx="82551" cy="3795183"/>
          </a:xfrm>
          <a:custGeom>
            <a:avLst/>
            <a:gdLst>
              <a:gd name="T0" fmla="*/ 26 w 26"/>
              <a:gd name="T1" fmla="*/ 1189 h 1202"/>
              <a:gd name="T2" fmla="*/ 13 w 26"/>
              <a:gd name="T3" fmla="*/ 1202 h 1202"/>
              <a:gd name="T4" fmla="*/ 13 w 26"/>
              <a:gd name="T5" fmla="*/ 1202 h 1202"/>
              <a:gd name="T6" fmla="*/ 0 w 26"/>
              <a:gd name="T7" fmla="*/ 1189 h 1202"/>
              <a:gd name="T8" fmla="*/ 0 w 26"/>
              <a:gd name="T9" fmla="*/ 13 h 1202"/>
              <a:gd name="T10" fmla="*/ 13 w 26"/>
              <a:gd name="T11" fmla="*/ 0 h 1202"/>
              <a:gd name="T12" fmla="*/ 13 w 26"/>
              <a:gd name="T13" fmla="*/ 0 h 1202"/>
              <a:gd name="T14" fmla="*/ 26 w 26"/>
              <a:gd name="T15" fmla="*/ 13 h 1202"/>
              <a:gd name="T16" fmla="*/ 26 w 26"/>
              <a:gd name="T17" fmla="*/ 1189 h 1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6" h="1202">
                <a:moveTo>
                  <a:pt x="26" y="1189"/>
                </a:moveTo>
                <a:cubicBezTo>
                  <a:pt x="26" y="1196"/>
                  <a:pt x="20" y="1202"/>
                  <a:pt x="13" y="1202"/>
                </a:cubicBezTo>
                <a:cubicBezTo>
                  <a:pt x="13" y="1202"/>
                  <a:pt x="13" y="1202"/>
                  <a:pt x="13" y="1202"/>
                </a:cubicBezTo>
                <a:cubicBezTo>
                  <a:pt x="6" y="1202"/>
                  <a:pt x="0" y="1196"/>
                  <a:pt x="0" y="1189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5"/>
                  <a:pt x="6" y="0"/>
                  <a:pt x="13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20" y="0"/>
                  <a:pt x="26" y="5"/>
                  <a:pt x="26" y="13"/>
                </a:cubicBezTo>
                <a:lnTo>
                  <a:pt x="26" y="1189"/>
                </a:lnTo>
                <a:close/>
              </a:path>
            </a:pathLst>
          </a:custGeom>
          <a:solidFill>
            <a:schemeClr val="tx1">
              <a:lumMod val="25000"/>
              <a:lumOff val="75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12192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39" name="Freeform 34"/>
          <p:cNvSpPr/>
          <p:nvPr/>
        </p:nvSpPr>
        <p:spPr bwMode="auto">
          <a:xfrm>
            <a:off x="1786709" y="5497046"/>
            <a:ext cx="4286251" cy="78316"/>
          </a:xfrm>
          <a:custGeom>
            <a:avLst/>
            <a:gdLst>
              <a:gd name="T0" fmla="*/ 1344 w 1358"/>
              <a:gd name="T1" fmla="*/ 0 h 25"/>
              <a:gd name="T2" fmla="*/ 1358 w 1358"/>
              <a:gd name="T3" fmla="*/ 12 h 25"/>
              <a:gd name="T4" fmla="*/ 1358 w 1358"/>
              <a:gd name="T5" fmla="*/ 12 h 25"/>
              <a:gd name="T6" fmla="*/ 1344 w 1358"/>
              <a:gd name="T7" fmla="*/ 25 h 25"/>
              <a:gd name="T8" fmla="*/ 15 w 1358"/>
              <a:gd name="T9" fmla="*/ 25 h 25"/>
              <a:gd name="T10" fmla="*/ 0 w 1358"/>
              <a:gd name="T11" fmla="*/ 12 h 25"/>
              <a:gd name="T12" fmla="*/ 0 w 1358"/>
              <a:gd name="T13" fmla="*/ 12 h 25"/>
              <a:gd name="T14" fmla="*/ 15 w 1358"/>
              <a:gd name="T15" fmla="*/ 0 h 25"/>
              <a:gd name="T16" fmla="*/ 1344 w 1358"/>
              <a:gd name="T17" fmla="*/ 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58" h="25">
                <a:moveTo>
                  <a:pt x="1344" y="0"/>
                </a:moveTo>
                <a:cubicBezTo>
                  <a:pt x="1352" y="0"/>
                  <a:pt x="1358" y="5"/>
                  <a:pt x="1358" y="12"/>
                </a:cubicBezTo>
                <a:cubicBezTo>
                  <a:pt x="1358" y="12"/>
                  <a:pt x="1358" y="12"/>
                  <a:pt x="1358" y="12"/>
                </a:cubicBezTo>
                <a:cubicBezTo>
                  <a:pt x="1358" y="19"/>
                  <a:pt x="1352" y="25"/>
                  <a:pt x="1344" y="25"/>
                </a:cubicBezTo>
                <a:cubicBezTo>
                  <a:pt x="15" y="25"/>
                  <a:pt x="15" y="25"/>
                  <a:pt x="15" y="25"/>
                </a:cubicBezTo>
                <a:cubicBezTo>
                  <a:pt x="7" y="25"/>
                  <a:pt x="0" y="19"/>
                  <a:pt x="0" y="12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5"/>
                  <a:pt x="7" y="0"/>
                  <a:pt x="15" y="0"/>
                </a:cubicBezTo>
                <a:lnTo>
                  <a:pt x="1344" y="0"/>
                </a:lnTo>
                <a:close/>
              </a:path>
            </a:pathLst>
          </a:custGeom>
          <a:solidFill>
            <a:schemeClr val="tx1">
              <a:lumMod val="25000"/>
              <a:lumOff val="75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12192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40" name="Freeform 35"/>
          <p:cNvSpPr/>
          <p:nvPr/>
        </p:nvSpPr>
        <p:spPr bwMode="auto">
          <a:xfrm>
            <a:off x="1869262" y="3335930"/>
            <a:ext cx="4061884" cy="2156883"/>
          </a:xfrm>
          <a:custGeom>
            <a:avLst/>
            <a:gdLst>
              <a:gd name="T0" fmla="*/ 1919 w 1919"/>
              <a:gd name="T1" fmla="*/ 1019 h 1019"/>
              <a:gd name="T2" fmla="*/ 1716 w 1919"/>
              <a:gd name="T3" fmla="*/ 258 h 1019"/>
              <a:gd name="T4" fmla="*/ 1533 w 1919"/>
              <a:gd name="T5" fmla="*/ 892 h 1019"/>
              <a:gd name="T6" fmla="*/ 1299 w 1919"/>
              <a:gd name="T7" fmla="*/ 0 h 1019"/>
              <a:gd name="T8" fmla="*/ 1023 w 1919"/>
              <a:gd name="T9" fmla="*/ 897 h 1019"/>
              <a:gd name="T10" fmla="*/ 642 w 1919"/>
              <a:gd name="T11" fmla="*/ 255 h 1019"/>
              <a:gd name="T12" fmla="*/ 384 w 1919"/>
              <a:gd name="T13" fmla="*/ 767 h 1019"/>
              <a:gd name="T14" fmla="*/ 256 w 1919"/>
              <a:gd name="T15" fmla="*/ 504 h 1019"/>
              <a:gd name="T16" fmla="*/ 128 w 1919"/>
              <a:gd name="T17" fmla="*/ 767 h 1019"/>
              <a:gd name="T18" fmla="*/ 0 w 1919"/>
              <a:gd name="T19" fmla="*/ 506 h 1019"/>
              <a:gd name="T20" fmla="*/ 0 w 1919"/>
              <a:gd name="T21" fmla="*/ 1019 h 1019"/>
              <a:gd name="T22" fmla="*/ 1919 w 1919"/>
              <a:gd name="T23" fmla="*/ 1019 h 10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919" h="1019">
                <a:moveTo>
                  <a:pt x="1919" y="1019"/>
                </a:moveTo>
                <a:lnTo>
                  <a:pt x="1716" y="258"/>
                </a:lnTo>
                <a:lnTo>
                  <a:pt x="1533" y="892"/>
                </a:lnTo>
                <a:lnTo>
                  <a:pt x="1299" y="0"/>
                </a:lnTo>
                <a:lnTo>
                  <a:pt x="1023" y="897"/>
                </a:lnTo>
                <a:lnTo>
                  <a:pt x="642" y="255"/>
                </a:lnTo>
                <a:lnTo>
                  <a:pt x="384" y="767"/>
                </a:lnTo>
                <a:lnTo>
                  <a:pt x="256" y="504"/>
                </a:lnTo>
                <a:lnTo>
                  <a:pt x="128" y="767"/>
                </a:lnTo>
                <a:lnTo>
                  <a:pt x="0" y="506"/>
                </a:lnTo>
                <a:lnTo>
                  <a:pt x="0" y="1019"/>
                </a:lnTo>
                <a:lnTo>
                  <a:pt x="1919" y="1019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12192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41" name="Freeform 36"/>
          <p:cNvSpPr/>
          <p:nvPr/>
        </p:nvSpPr>
        <p:spPr bwMode="auto">
          <a:xfrm>
            <a:off x="1869262" y="3875681"/>
            <a:ext cx="4061884" cy="1617133"/>
          </a:xfrm>
          <a:custGeom>
            <a:avLst/>
            <a:gdLst>
              <a:gd name="T0" fmla="*/ 0 w 1919"/>
              <a:gd name="T1" fmla="*/ 764 h 764"/>
              <a:gd name="T2" fmla="*/ 253 w 1919"/>
              <a:gd name="T3" fmla="*/ 379 h 764"/>
              <a:gd name="T4" fmla="*/ 384 w 1919"/>
              <a:gd name="T5" fmla="*/ 637 h 764"/>
              <a:gd name="T6" fmla="*/ 632 w 1919"/>
              <a:gd name="T7" fmla="*/ 251 h 764"/>
              <a:gd name="T8" fmla="*/ 894 w 1919"/>
              <a:gd name="T9" fmla="*/ 642 h 764"/>
              <a:gd name="T10" fmla="*/ 1275 w 1919"/>
              <a:gd name="T11" fmla="*/ 0 h 764"/>
              <a:gd name="T12" fmla="*/ 1533 w 1919"/>
              <a:gd name="T13" fmla="*/ 512 h 764"/>
              <a:gd name="T14" fmla="*/ 1658 w 1919"/>
              <a:gd name="T15" fmla="*/ 379 h 764"/>
              <a:gd name="T16" fmla="*/ 1789 w 1919"/>
              <a:gd name="T17" fmla="*/ 512 h 764"/>
              <a:gd name="T18" fmla="*/ 1919 w 1919"/>
              <a:gd name="T19" fmla="*/ 251 h 764"/>
              <a:gd name="T20" fmla="*/ 1919 w 1919"/>
              <a:gd name="T21" fmla="*/ 764 h 764"/>
              <a:gd name="T22" fmla="*/ 0 w 1919"/>
              <a:gd name="T23" fmla="*/ 764 h 7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919" h="764">
                <a:moveTo>
                  <a:pt x="0" y="764"/>
                </a:moveTo>
                <a:lnTo>
                  <a:pt x="253" y="379"/>
                </a:lnTo>
                <a:lnTo>
                  <a:pt x="384" y="637"/>
                </a:lnTo>
                <a:lnTo>
                  <a:pt x="632" y="251"/>
                </a:lnTo>
                <a:lnTo>
                  <a:pt x="894" y="642"/>
                </a:lnTo>
                <a:lnTo>
                  <a:pt x="1275" y="0"/>
                </a:lnTo>
                <a:lnTo>
                  <a:pt x="1533" y="512"/>
                </a:lnTo>
                <a:lnTo>
                  <a:pt x="1658" y="379"/>
                </a:lnTo>
                <a:lnTo>
                  <a:pt x="1789" y="512"/>
                </a:lnTo>
                <a:lnTo>
                  <a:pt x="1919" y="251"/>
                </a:lnTo>
                <a:lnTo>
                  <a:pt x="1919" y="764"/>
                </a:lnTo>
                <a:lnTo>
                  <a:pt x="0" y="764"/>
                </a:lnTo>
                <a:close/>
              </a:path>
            </a:pathLst>
          </a:custGeom>
          <a:solidFill>
            <a:srgbClr val="20B5BC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12192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42" name="Rectangle 104"/>
          <p:cNvSpPr>
            <a:spLocks noChangeArrowheads="1"/>
          </p:cNvSpPr>
          <p:nvPr/>
        </p:nvSpPr>
        <p:spPr bwMode="auto">
          <a:xfrm>
            <a:off x="1777171" y="6135005"/>
            <a:ext cx="212501" cy="113397"/>
          </a:xfrm>
          <a:prstGeom prst="rect">
            <a:avLst/>
          </a:prstGeom>
          <a:solidFill>
            <a:srgbClr val="20B5BC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12192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1354275" y="5389437"/>
            <a:ext cx="260008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065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zh-CN" altLang="en-US" sz="1065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1289125" y="5122857"/>
            <a:ext cx="335348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065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zh-CN" altLang="en-US" sz="1065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1289125" y="4806211"/>
            <a:ext cx="335348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065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endParaRPr lang="zh-CN" altLang="en-US" sz="1065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1289125" y="4539631"/>
            <a:ext cx="335348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065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endParaRPr lang="zh-CN" altLang="en-US" sz="1065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1289125" y="4262712"/>
            <a:ext cx="335348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065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  <a:endParaRPr lang="zh-CN" altLang="en-US" sz="1065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1289125" y="4009335"/>
            <a:ext cx="335348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065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  <a:endParaRPr lang="zh-CN" altLang="en-US" sz="1065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1289125" y="3723371"/>
            <a:ext cx="335348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065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  <a:endParaRPr lang="zh-CN" altLang="en-US" sz="1065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1289125" y="3463235"/>
            <a:ext cx="335348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065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</a:t>
            </a:r>
            <a:endParaRPr lang="zh-CN" altLang="en-US" sz="1065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1289125" y="3178979"/>
            <a:ext cx="335348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065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</a:t>
            </a:r>
            <a:endParaRPr lang="zh-CN" altLang="en-US" sz="1065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1289125" y="2925601"/>
            <a:ext cx="335348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065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</a:t>
            </a:r>
            <a:endParaRPr lang="zh-CN" altLang="en-US" sz="1065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1230904" y="2639637"/>
            <a:ext cx="410690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065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  <a:endParaRPr lang="zh-CN" altLang="en-US" sz="1065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1230904" y="2360237"/>
            <a:ext cx="410690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065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110</a:t>
            </a:r>
            <a:endParaRPr lang="zh-CN" altLang="en-US" sz="1065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1230904" y="2089304"/>
            <a:ext cx="410690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065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110</a:t>
            </a:r>
            <a:endParaRPr lang="zh-CN" altLang="en-US" sz="1065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1230904" y="1826837"/>
            <a:ext cx="410690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065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120</a:t>
            </a:r>
            <a:endParaRPr lang="zh-CN" altLang="en-US" sz="1065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1915659" y="5596991"/>
            <a:ext cx="335348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065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zh-CN" altLang="en-US" sz="1065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2211992" y="5596991"/>
            <a:ext cx="335348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065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endParaRPr lang="zh-CN" altLang="en-US" sz="1065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文本框 58"/>
          <p:cNvSpPr txBox="1"/>
          <p:nvPr/>
        </p:nvSpPr>
        <p:spPr>
          <a:xfrm>
            <a:off x="2465992" y="5596991"/>
            <a:ext cx="335348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065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endParaRPr lang="zh-CN" altLang="en-US" sz="1065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文本框 59"/>
          <p:cNvSpPr txBox="1"/>
          <p:nvPr/>
        </p:nvSpPr>
        <p:spPr>
          <a:xfrm>
            <a:off x="2762325" y="5596991"/>
            <a:ext cx="335348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065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  <a:endParaRPr lang="zh-CN" altLang="en-US" sz="1065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文本框 60"/>
          <p:cNvSpPr txBox="1"/>
          <p:nvPr/>
        </p:nvSpPr>
        <p:spPr>
          <a:xfrm>
            <a:off x="3033259" y="5596991"/>
            <a:ext cx="335348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065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  <a:endParaRPr lang="zh-CN" altLang="en-US" sz="1065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文本框 61"/>
          <p:cNvSpPr txBox="1"/>
          <p:nvPr/>
        </p:nvSpPr>
        <p:spPr>
          <a:xfrm>
            <a:off x="3312659" y="5596991"/>
            <a:ext cx="335348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065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  <a:endParaRPr lang="zh-CN" altLang="en-US" sz="1065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文本框 62"/>
          <p:cNvSpPr txBox="1"/>
          <p:nvPr/>
        </p:nvSpPr>
        <p:spPr>
          <a:xfrm>
            <a:off x="3558192" y="5596991"/>
            <a:ext cx="335348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065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</a:t>
            </a:r>
            <a:endParaRPr lang="zh-CN" altLang="en-US" sz="1065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文本框 63"/>
          <p:cNvSpPr txBox="1"/>
          <p:nvPr/>
        </p:nvSpPr>
        <p:spPr>
          <a:xfrm>
            <a:off x="3854525" y="5596991"/>
            <a:ext cx="335348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065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</a:t>
            </a:r>
            <a:endParaRPr lang="zh-CN" altLang="en-US" sz="1065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文本框 64"/>
          <p:cNvSpPr txBox="1"/>
          <p:nvPr/>
        </p:nvSpPr>
        <p:spPr>
          <a:xfrm>
            <a:off x="4135135" y="5596991"/>
            <a:ext cx="335348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065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</a:t>
            </a:r>
            <a:endParaRPr lang="zh-CN" altLang="en-US" sz="1065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文本框 65"/>
          <p:cNvSpPr txBox="1"/>
          <p:nvPr/>
        </p:nvSpPr>
        <p:spPr>
          <a:xfrm>
            <a:off x="4367363" y="5596991"/>
            <a:ext cx="410690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065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  <a:endParaRPr lang="zh-CN" altLang="en-US" sz="1065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文本框 66"/>
          <p:cNvSpPr txBox="1"/>
          <p:nvPr/>
        </p:nvSpPr>
        <p:spPr>
          <a:xfrm>
            <a:off x="4650560" y="5596991"/>
            <a:ext cx="410690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065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110</a:t>
            </a:r>
            <a:endParaRPr lang="zh-CN" altLang="en-US" sz="1065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文本框 67"/>
          <p:cNvSpPr txBox="1"/>
          <p:nvPr/>
        </p:nvSpPr>
        <p:spPr>
          <a:xfrm>
            <a:off x="5366597" y="5596991"/>
            <a:ext cx="410690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065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130</a:t>
            </a:r>
            <a:endParaRPr lang="zh-CN" altLang="en-US" sz="1065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文本框 68"/>
          <p:cNvSpPr txBox="1"/>
          <p:nvPr/>
        </p:nvSpPr>
        <p:spPr>
          <a:xfrm>
            <a:off x="4998901" y="5596991"/>
            <a:ext cx="410690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065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120</a:t>
            </a:r>
            <a:endParaRPr lang="zh-CN" altLang="en-US" sz="1065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矩形 69"/>
          <p:cNvSpPr/>
          <p:nvPr/>
        </p:nvSpPr>
        <p:spPr>
          <a:xfrm>
            <a:off x="2023386" y="6053849"/>
            <a:ext cx="954107" cy="256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065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TEXT HERE</a:t>
            </a:r>
            <a:endParaRPr lang="zh-CN" altLang="en-US" sz="24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1" name="Rectangle 104"/>
          <p:cNvSpPr>
            <a:spLocks noChangeArrowheads="1"/>
          </p:cNvSpPr>
          <p:nvPr/>
        </p:nvSpPr>
        <p:spPr bwMode="auto">
          <a:xfrm>
            <a:off x="3646611" y="6135005"/>
            <a:ext cx="212501" cy="11339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12192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72" name="矩形 71"/>
          <p:cNvSpPr/>
          <p:nvPr/>
        </p:nvSpPr>
        <p:spPr>
          <a:xfrm>
            <a:off x="3892826" y="6053849"/>
            <a:ext cx="954107" cy="256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065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TEXT HERE</a:t>
            </a:r>
            <a:endParaRPr lang="zh-CN" altLang="en-US" sz="24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grpSp>
        <p:nvGrpSpPr>
          <p:cNvPr id="73" name="组合 72"/>
          <p:cNvGrpSpPr/>
          <p:nvPr/>
        </p:nvGrpSpPr>
        <p:grpSpPr>
          <a:xfrm>
            <a:off x="7056121" y="2054860"/>
            <a:ext cx="897467" cy="899584"/>
            <a:chOff x="7562850" y="1152525"/>
            <a:chExt cx="673100" cy="674688"/>
          </a:xfrm>
        </p:grpSpPr>
        <p:sp>
          <p:nvSpPr>
            <p:cNvPr id="74" name="Freeform 12"/>
            <p:cNvSpPr/>
            <p:nvPr/>
          </p:nvSpPr>
          <p:spPr bwMode="auto">
            <a:xfrm>
              <a:off x="7562850" y="1152525"/>
              <a:ext cx="673100" cy="674688"/>
            </a:xfrm>
            <a:custGeom>
              <a:avLst/>
              <a:gdLst>
                <a:gd name="T0" fmla="*/ 32 w 262"/>
                <a:gd name="T1" fmla="*/ 188 h 262"/>
                <a:gd name="T2" fmla="*/ 74 w 262"/>
                <a:gd name="T3" fmla="*/ 31 h 262"/>
                <a:gd name="T4" fmla="*/ 230 w 262"/>
                <a:gd name="T5" fmla="*/ 73 h 262"/>
                <a:gd name="T6" fmla="*/ 189 w 262"/>
                <a:gd name="T7" fmla="*/ 230 h 262"/>
                <a:gd name="T8" fmla="*/ 32 w 262"/>
                <a:gd name="T9" fmla="*/ 188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2" h="262">
                  <a:moveTo>
                    <a:pt x="32" y="188"/>
                  </a:moveTo>
                  <a:cubicBezTo>
                    <a:pt x="0" y="133"/>
                    <a:pt x="19" y="63"/>
                    <a:pt x="74" y="31"/>
                  </a:cubicBezTo>
                  <a:cubicBezTo>
                    <a:pt x="128" y="0"/>
                    <a:pt x="199" y="18"/>
                    <a:pt x="230" y="73"/>
                  </a:cubicBezTo>
                  <a:cubicBezTo>
                    <a:pt x="262" y="129"/>
                    <a:pt x="243" y="198"/>
                    <a:pt x="189" y="230"/>
                  </a:cubicBezTo>
                  <a:cubicBezTo>
                    <a:pt x="133" y="262"/>
                    <a:pt x="64" y="243"/>
                    <a:pt x="32" y="188"/>
                  </a:cubicBezTo>
                </a:path>
              </a:pathLst>
            </a:custGeom>
            <a:solidFill>
              <a:srgbClr val="20B5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75" name="Freeform 13"/>
            <p:cNvSpPr>
              <a:spLocks noEditPoints="1"/>
            </p:cNvSpPr>
            <p:nvPr/>
          </p:nvSpPr>
          <p:spPr bwMode="auto">
            <a:xfrm>
              <a:off x="7907338" y="1341438"/>
              <a:ext cx="287338" cy="444500"/>
            </a:xfrm>
            <a:custGeom>
              <a:avLst/>
              <a:gdLst>
                <a:gd name="T0" fmla="*/ 11 w 112"/>
                <a:gd name="T1" fmla="*/ 172 h 173"/>
                <a:gd name="T2" fmla="*/ 0 w 112"/>
                <a:gd name="T3" fmla="*/ 173 h 173"/>
                <a:gd name="T4" fmla="*/ 0 w 112"/>
                <a:gd name="T5" fmla="*/ 173 h 173"/>
                <a:gd name="T6" fmla="*/ 11 w 112"/>
                <a:gd name="T7" fmla="*/ 172 h 173"/>
                <a:gd name="T8" fmla="*/ 96 w 112"/>
                <a:gd name="T9" fmla="*/ 0 h 173"/>
                <a:gd name="T10" fmla="*/ 96 w 112"/>
                <a:gd name="T11" fmla="*/ 0 h 173"/>
                <a:gd name="T12" fmla="*/ 112 w 112"/>
                <a:gd name="T13" fmla="*/ 58 h 173"/>
                <a:gd name="T14" fmla="*/ 96 w 112"/>
                <a:gd name="T15" fmla="*/ 0 h 173"/>
                <a:gd name="T16" fmla="*/ 96 w 112"/>
                <a:gd name="T17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2" h="173">
                  <a:moveTo>
                    <a:pt x="11" y="172"/>
                  </a:moveTo>
                  <a:cubicBezTo>
                    <a:pt x="8" y="172"/>
                    <a:pt x="4" y="172"/>
                    <a:pt x="0" y="173"/>
                  </a:cubicBezTo>
                  <a:cubicBezTo>
                    <a:pt x="0" y="173"/>
                    <a:pt x="0" y="173"/>
                    <a:pt x="0" y="173"/>
                  </a:cubicBezTo>
                  <a:cubicBezTo>
                    <a:pt x="4" y="173"/>
                    <a:pt x="8" y="172"/>
                    <a:pt x="11" y="172"/>
                  </a:cubicBezTo>
                  <a:moveTo>
                    <a:pt x="96" y="0"/>
                  </a:moveTo>
                  <a:cubicBezTo>
                    <a:pt x="96" y="0"/>
                    <a:pt x="96" y="0"/>
                    <a:pt x="96" y="0"/>
                  </a:cubicBezTo>
                  <a:cubicBezTo>
                    <a:pt x="107" y="18"/>
                    <a:pt x="112" y="38"/>
                    <a:pt x="112" y="58"/>
                  </a:cubicBezTo>
                  <a:cubicBezTo>
                    <a:pt x="112" y="38"/>
                    <a:pt x="107" y="18"/>
                    <a:pt x="96" y="0"/>
                  </a:cubicBezTo>
                  <a:cubicBezTo>
                    <a:pt x="96" y="0"/>
                    <a:pt x="96" y="0"/>
                    <a:pt x="96" y="0"/>
                  </a:cubicBezTo>
                </a:path>
              </a:pathLst>
            </a:custGeom>
            <a:solidFill>
              <a:srgbClr val="313A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76" name="Freeform 15"/>
            <p:cNvSpPr>
              <a:spLocks noEditPoints="1"/>
            </p:cNvSpPr>
            <p:nvPr/>
          </p:nvSpPr>
          <p:spPr bwMode="auto">
            <a:xfrm>
              <a:off x="7745413" y="1343025"/>
              <a:ext cx="307975" cy="290513"/>
            </a:xfrm>
            <a:custGeom>
              <a:avLst/>
              <a:gdLst>
                <a:gd name="T0" fmla="*/ 176 w 194"/>
                <a:gd name="T1" fmla="*/ 175 h 183"/>
                <a:gd name="T2" fmla="*/ 100 w 194"/>
                <a:gd name="T3" fmla="*/ 23 h 183"/>
                <a:gd name="T4" fmla="*/ 111 w 194"/>
                <a:gd name="T5" fmla="*/ 0 h 183"/>
                <a:gd name="T6" fmla="*/ 107 w 194"/>
                <a:gd name="T7" fmla="*/ 0 h 183"/>
                <a:gd name="T8" fmla="*/ 99 w 194"/>
                <a:gd name="T9" fmla="*/ 18 h 183"/>
                <a:gd name="T10" fmla="*/ 97 w 194"/>
                <a:gd name="T11" fmla="*/ 20 h 183"/>
                <a:gd name="T12" fmla="*/ 95 w 194"/>
                <a:gd name="T13" fmla="*/ 18 h 183"/>
                <a:gd name="T14" fmla="*/ 94 w 194"/>
                <a:gd name="T15" fmla="*/ 15 h 183"/>
                <a:gd name="T16" fmla="*/ 87 w 194"/>
                <a:gd name="T17" fmla="*/ 0 h 183"/>
                <a:gd name="T18" fmla="*/ 82 w 194"/>
                <a:gd name="T19" fmla="*/ 0 h 183"/>
                <a:gd name="T20" fmla="*/ 94 w 194"/>
                <a:gd name="T21" fmla="*/ 23 h 183"/>
                <a:gd name="T22" fmla="*/ 18 w 194"/>
                <a:gd name="T23" fmla="*/ 175 h 183"/>
                <a:gd name="T24" fmla="*/ 0 w 194"/>
                <a:gd name="T25" fmla="*/ 175 h 183"/>
                <a:gd name="T26" fmla="*/ 0 w 194"/>
                <a:gd name="T27" fmla="*/ 183 h 183"/>
                <a:gd name="T28" fmla="*/ 194 w 194"/>
                <a:gd name="T29" fmla="*/ 183 h 183"/>
                <a:gd name="T30" fmla="*/ 194 w 194"/>
                <a:gd name="T31" fmla="*/ 175 h 183"/>
                <a:gd name="T32" fmla="*/ 176 w 194"/>
                <a:gd name="T33" fmla="*/ 175 h 183"/>
                <a:gd name="T34" fmla="*/ 73 w 194"/>
                <a:gd name="T35" fmla="*/ 175 h 183"/>
                <a:gd name="T36" fmla="*/ 94 w 194"/>
                <a:gd name="T37" fmla="*/ 130 h 183"/>
                <a:gd name="T38" fmla="*/ 97 w 194"/>
                <a:gd name="T39" fmla="*/ 125 h 183"/>
                <a:gd name="T40" fmla="*/ 123 w 194"/>
                <a:gd name="T41" fmla="*/ 175 h 183"/>
                <a:gd name="T42" fmla="*/ 73 w 194"/>
                <a:gd name="T43" fmla="*/ 17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94" h="183">
                  <a:moveTo>
                    <a:pt x="176" y="175"/>
                  </a:moveTo>
                  <a:lnTo>
                    <a:pt x="100" y="23"/>
                  </a:lnTo>
                  <a:lnTo>
                    <a:pt x="111" y="0"/>
                  </a:lnTo>
                  <a:lnTo>
                    <a:pt x="107" y="0"/>
                  </a:lnTo>
                  <a:lnTo>
                    <a:pt x="99" y="18"/>
                  </a:lnTo>
                  <a:lnTo>
                    <a:pt x="97" y="20"/>
                  </a:lnTo>
                  <a:lnTo>
                    <a:pt x="95" y="18"/>
                  </a:lnTo>
                  <a:lnTo>
                    <a:pt x="94" y="15"/>
                  </a:lnTo>
                  <a:lnTo>
                    <a:pt x="87" y="0"/>
                  </a:lnTo>
                  <a:lnTo>
                    <a:pt x="82" y="0"/>
                  </a:lnTo>
                  <a:lnTo>
                    <a:pt x="94" y="23"/>
                  </a:lnTo>
                  <a:lnTo>
                    <a:pt x="18" y="175"/>
                  </a:lnTo>
                  <a:lnTo>
                    <a:pt x="0" y="175"/>
                  </a:lnTo>
                  <a:lnTo>
                    <a:pt x="0" y="183"/>
                  </a:lnTo>
                  <a:lnTo>
                    <a:pt x="194" y="183"/>
                  </a:lnTo>
                  <a:lnTo>
                    <a:pt x="194" y="175"/>
                  </a:lnTo>
                  <a:lnTo>
                    <a:pt x="176" y="175"/>
                  </a:lnTo>
                  <a:close/>
                  <a:moveTo>
                    <a:pt x="73" y="175"/>
                  </a:moveTo>
                  <a:lnTo>
                    <a:pt x="94" y="130"/>
                  </a:lnTo>
                  <a:lnTo>
                    <a:pt x="97" y="125"/>
                  </a:lnTo>
                  <a:lnTo>
                    <a:pt x="123" y="175"/>
                  </a:lnTo>
                  <a:lnTo>
                    <a:pt x="73" y="175"/>
                  </a:lnTo>
                  <a:close/>
                </a:path>
              </a:pathLst>
            </a:custGeom>
            <a:solidFill>
              <a:srgbClr val="EF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77" name="Freeform 16"/>
            <p:cNvSpPr>
              <a:spLocks noEditPoints="1"/>
            </p:cNvSpPr>
            <p:nvPr/>
          </p:nvSpPr>
          <p:spPr bwMode="auto">
            <a:xfrm>
              <a:off x="7578725" y="1165225"/>
              <a:ext cx="641350" cy="646113"/>
            </a:xfrm>
            <a:custGeom>
              <a:avLst/>
              <a:gdLst>
                <a:gd name="T0" fmla="*/ 154 w 250"/>
                <a:gd name="T1" fmla="*/ 244 h 251"/>
                <a:gd name="T2" fmla="*/ 134 w 250"/>
                <a:gd name="T3" fmla="*/ 251 h 251"/>
                <a:gd name="T4" fmla="*/ 92 w 250"/>
                <a:gd name="T5" fmla="*/ 247 h 251"/>
                <a:gd name="T6" fmla="*/ 114 w 250"/>
                <a:gd name="T7" fmla="*/ 247 h 251"/>
                <a:gd name="T8" fmla="*/ 92 w 250"/>
                <a:gd name="T9" fmla="*/ 247 h 251"/>
                <a:gd name="T10" fmla="*/ 190 w 250"/>
                <a:gd name="T11" fmla="*/ 228 h 251"/>
                <a:gd name="T12" fmla="*/ 174 w 250"/>
                <a:gd name="T13" fmla="*/ 241 h 251"/>
                <a:gd name="T14" fmla="*/ 55 w 250"/>
                <a:gd name="T15" fmla="*/ 230 h 251"/>
                <a:gd name="T16" fmla="*/ 75 w 250"/>
                <a:gd name="T17" fmla="*/ 236 h 251"/>
                <a:gd name="T18" fmla="*/ 55 w 250"/>
                <a:gd name="T19" fmla="*/ 230 h 251"/>
                <a:gd name="T20" fmla="*/ 190 w 250"/>
                <a:gd name="T21" fmla="*/ 228 h 251"/>
                <a:gd name="T22" fmla="*/ 221 w 250"/>
                <a:gd name="T23" fmla="*/ 201 h 251"/>
                <a:gd name="T24" fmla="*/ 209 w 250"/>
                <a:gd name="T25" fmla="*/ 219 h 251"/>
                <a:gd name="T26" fmla="*/ 25 w 250"/>
                <a:gd name="T27" fmla="*/ 201 h 251"/>
                <a:gd name="T28" fmla="*/ 41 w 250"/>
                <a:gd name="T29" fmla="*/ 214 h 251"/>
                <a:gd name="T30" fmla="*/ 25 w 250"/>
                <a:gd name="T31" fmla="*/ 201 h 251"/>
                <a:gd name="T32" fmla="*/ 240 w 250"/>
                <a:gd name="T33" fmla="*/ 165 h 251"/>
                <a:gd name="T34" fmla="*/ 235 w 250"/>
                <a:gd name="T35" fmla="*/ 186 h 251"/>
                <a:gd name="T36" fmla="*/ 6 w 250"/>
                <a:gd name="T37" fmla="*/ 164 h 251"/>
                <a:gd name="T38" fmla="*/ 17 w 250"/>
                <a:gd name="T39" fmla="*/ 182 h 251"/>
                <a:gd name="T40" fmla="*/ 6 w 250"/>
                <a:gd name="T41" fmla="*/ 164 h 251"/>
                <a:gd name="T42" fmla="*/ 246 w 250"/>
                <a:gd name="T43" fmla="*/ 126 h 251"/>
                <a:gd name="T44" fmla="*/ 249 w 250"/>
                <a:gd name="T45" fmla="*/ 147 h 251"/>
                <a:gd name="T46" fmla="*/ 0 w 250"/>
                <a:gd name="T47" fmla="*/ 126 h 251"/>
                <a:gd name="T48" fmla="*/ 4 w 250"/>
                <a:gd name="T49" fmla="*/ 123 h 251"/>
                <a:gd name="T50" fmla="*/ 5 w 250"/>
                <a:gd name="T51" fmla="*/ 143 h 251"/>
                <a:gd name="T52" fmla="*/ 0 w 250"/>
                <a:gd name="T53" fmla="*/ 126 h 251"/>
                <a:gd name="T54" fmla="*/ 246 w 250"/>
                <a:gd name="T55" fmla="*/ 90 h 251"/>
                <a:gd name="T56" fmla="*/ 246 w 250"/>
                <a:gd name="T57" fmla="*/ 112 h 251"/>
                <a:gd name="T58" fmla="*/ 2 w 250"/>
                <a:gd name="T59" fmla="*/ 102 h 251"/>
                <a:gd name="T60" fmla="*/ 12 w 250"/>
                <a:gd name="T61" fmla="*/ 84 h 251"/>
                <a:gd name="T62" fmla="*/ 2 w 250"/>
                <a:gd name="T63" fmla="*/ 102 h 251"/>
                <a:gd name="T64" fmla="*/ 227 w 250"/>
                <a:gd name="T65" fmla="*/ 53 h 251"/>
                <a:gd name="T66" fmla="*/ 234 w 250"/>
                <a:gd name="T67" fmla="*/ 73 h 251"/>
                <a:gd name="T68" fmla="*/ 17 w 250"/>
                <a:gd name="T69" fmla="*/ 63 h 251"/>
                <a:gd name="T70" fmla="*/ 32 w 250"/>
                <a:gd name="T71" fmla="*/ 49 h 251"/>
                <a:gd name="T72" fmla="*/ 17 w 250"/>
                <a:gd name="T73" fmla="*/ 63 h 251"/>
                <a:gd name="T74" fmla="*/ 195 w 250"/>
                <a:gd name="T75" fmla="*/ 27 h 251"/>
                <a:gd name="T76" fmla="*/ 214 w 250"/>
                <a:gd name="T77" fmla="*/ 37 h 251"/>
                <a:gd name="T78" fmla="*/ 195 w 250"/>
                <a:gd name="T79" fmla="*/ 27 h 251"/>
                <a:gd name="T80" fmla="*/ 60 w 250"/>
                <a:gd name="T81" fmla="*/ 19 h 251"/>
                <a:gd name="T82" fmla="*/ 46 w 250"/>
                <a:gd name="T83" fmla="*/ 34 h 251"/>
                <a:gd name="T84" fmla="*/ 159 w 250"/>
                <a:gd name="T85" fmla="*/ 10 h 251"/>
                <a:gd name="T86" fmla="*/ 179 w 250"/>
                <a:gd name="T87" fmla="*/ 13 h 251"/>
                <a:gd name="T88" fmla="*/ 159 w 250"/>
                <a:gd name="T89" fmla="*/ 10 h 251"/>
                <a:gd name="T90" fmla="*/ 98 w 250"/>
                <a:gd name="T91" fmla="*/ 3 h 251"/>
                <a:gd name="T92" fmla="*/ 80 w 250"/>
                <a:gd name="T93" fmla="*/ 13 h 251"/>
                <a:gd name="T94" fmla="*/ 125 w 250"/>
                <a:gd name="T95" fmla="*/ 5 h 251"/>
                <a:gd name="T96" fmla="*/ 119 w 250"/>
                <a:gd name="T97" fmla="*/ 1 h 251"/>
                <a:gd name="T98" fmla="*/ 140 w 250"/>
                <a:gd name="T99" fmla="*/ 1 h 251"/>
                <a:gd name="T100" fmla="*/ 125 w 250"/>
                <a:gd name="T101" fmla="*/ 5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50" h="251">
                  <a:moveTo>
                    <a:pt x="134" y="247"/>
                  </a:moveTo>
                  <a:cubicBezTo>
                    <a:pt x="141" y="246"/>
                    <a:pt x="147" y="245"/>
                    <a:pt x="154" y="244"/>
                  </a:cubicBezTo>
                  <a:cubicBezTo>
                    <a:pt x="155" y="247"/>
                    <a:pt x="155" y="247"/>
                    <a:pt x="155" y="247"/>
                  </a:cubicBezTo>
                  <a:cubicBezTo>
                    <a:pt x="148" y="250"/>
                    <a:pt x="141" y="250"/>
                    <a:pt x="134" y="251"/>
                  </a:cubicBezTo>
                  <a:lnTo>
                    <a:pt x="134" y="247"/>
                  </a:lnTo>
                  <a:close/>
                  <a:moveTo>
                    <a:pt x="92" y="247"/>
                  </a:moveTo>
                  <a:cubicBezTo>
                    <a:pt x="94" y="243"/>
                    <a:pt x="94" y="243"/>
                    <a:pt x="94" y="243"/>
                  </a:cubicBezTo>
                  <a:cubicBezTo>
                    <a:pt x="100" y="245"/>
                    <a:pt x="107" y="246"/>
                    <a:pt x="114" y="247"/>
                  </a:cubicBezTo>
                  <a:cubicBezTo>
                    <a:pt x="113" y="250"/>
                    <a:pt x="113" y="250"/>
                    <a:pt x="113" y="250"/>
                  </a:cubicBezTo>
                  <a:cubicBezTo>
                    <a:pt x="106" y="250"/>
                    <a:pt x="99" y="249"/>
                    <a:pt x="92" y="247"/>
                  </a:cubicBezTo>
                  <a:close/>
                  <a:moveTo>
                    <a:pt x="173" y="237"/>
                  </a:moveTo>
                  <a:cubicBezTo>
                    <a:pt x="179" y="235"/>
                    <a:pt x="185" y="232"/>
                    <a:pt x="190" y="228"/>
                  </a:cubicBezTo>
                  <a:cubicBezTo>
                    <a:pt x="193" y="231"/>
                    <a:pt x="193" y="231"/>
                    <a:pt x="193" y="231"/>
                  </a:cubicBezTo>
                  <a:cubicBezTo>
                    <a:pt x="187" y="235"/>
                    <a:pt x="181" y="238"/>
                    <a:pt x="174" y="241"/>
                  </a:cubicBezTo>
                  <a:lnTo>
                    <a:pt x="173" y="237"/>
                  </a:lnTo>
                  <a:close/>
                  <a:moveTo>
                    <a:pt x="55" y="230"/>
                  </a:moveTo>
                  <a:cubicBezTo>
                    <a:pt x="57" y="226"/>
                    <a:pt x="57" y="226"/>
                    <a:pt x="57" y="226"/>
                  </a:cubicBezTo>
                  <a:cubicBezTo>
                    <a:pt x="62" y="230"/>
                    <a:pt x="68" y="233"/>
                    <a:pt x="75" y="236"/>
                  </a:cubicBezTo>
                  <a:cubicBezTo>
                    <a:pt x="73" y="240"/>
                    <a:pt x="73" y="240"/>
                    <a:pt x="73" y="240"/>
                  </a:cubicBezTo>
                  <a:cubicBezTo>
                    <a:pt x="67" y="237"/>
                    <a:pt x="60" y="234"/>
                    <a:pt x="55" y="230"/>
                  </a:cubicBezTo>
                  <a:close/>
                  <a:moveTo>
                    <a:pt x="190" y="228"/>
                  </a:moveTo>
                  <a:cubicBezTo>
                    <a:pt x="190" y="228"/>
                    <a:pt x="190" y="228"/>
                    <a:pt x="190" y="228"/>
                  </a:cubicBezTo>
                  <a:moveTo>
                    <a:pt x="207" y="216"/>
                  </a:moveTo>
                  <a:cubicBezTo>
                    <a:pt x="211" y="211"/>
                    <a:pt x="216" y="206"/>
                    <a:pt x="221" y="201"/>
                  </a:cubicBezTo>
                  <a:cubicBezTo>
                    <a:pt x="223" y="203"/>
                    <a:pt x="223" y="203"/>
                    <a:pt x="223" y="203"/>
                  </a:cubicBezTo>
                  <a:cubicBezTo>
                    <a:pt x="219" y="209"/>
                    <a:pt x="215" y="214"/>
                    <a:pt x="209" y="219"/>
                  </a:cubicBezTo>
                  <a:lnTo>
                    <a:pt x="207" y="216"/>
                  </a:lnTo>
                  <a:close/>
                  <a:moveTo>
                    <a:pt x="25" y="201"/>
                  </a:moveTo>
                  <a:cubicBezTo>
                    <a:pt x="28" y="198"/>
                    <a:pt x="28" y="198"/>
                    <a:pt x="28" y="198"/>
                  </a:cubicBezTo>
                  <a:cubicBezTo>
                    <a:pt x="32" y="204"/>
                    <a:pt x="37" y="209"/>
                    <a:pt x="41" y="214"/>
                  </a:cubicBezTo>
                  <a:cubicBezTo>
                    <a:pt x="39" y="216"/>
                    <a:pt x="39" y="216"/>
                    <a:pt x="39" y="216"/>
                  </a:cubicBezTo>
                  <a:cubicBezTo>
                    <a:pt x="34" y="211"/>
                    <a:pt x="29" y="207"/>
                    <a:pt x="25" y="201"/>
                  </a:cubicBezTo>
                  <a:close/>
                  <a:moveTo>
                    <a:pt x="231" y="184"/>
                  </a:moveTo>
                  <a:cubicBezTo>
                    <a:pt x="234" y="178"/>
                    <a:pt x="237" y="172"/>
                    <a:pt x="240" y="165"/>
                  </a:cubicBezTo>
                  <a:cubicBezTo>
                    <a:pt x="244" y="167"/>
                    <a:pt x="244" y="167"/>
                    <a:pt x="244" y="167"/>
                  </a:cubicBezTo>
                  <a:cubicBezTo>
                    <a:pt x="241" y="174"/>
                    <a:pt x="238" y="180"/>
                    <a:pt x="235" y="186"/>
                  </a:cubicBezTo>
                  <a:lnTo>
                    <a:pt x="231" y="184"/>
                  </a:lnTo>
                  <a:close/>
                  <a:moveTo>
                    <a:pt x="6" y="164"/>
                  </a:moveTo>
                  <a:cubicBezTo>
                    <a:pt x="10" y="163"/>
                    <a:pt x="10" y="163"/>
                    <a:pt x="10" y="163"/>
                  </a:cubicBezTo>
                  <a:cubicBezTo>
                    <a:pt x="12" y="169"/>
                    <a:pt x="14" y="176"/>
                    <a:pt x="17" y="182"/>
                  </a:cubicBezTo>
                  <a:cubicBezTo>
                    <a:pt x="14" y="183"/>
                    <a:pt x="14" y="183"/>
                    <a:pt x="14" y="183"/>
                  </a:cubicBezTo>
                  <a:cubicBezTo>
                    <a:pt x="11" y="177"/>
                    <a:pt x="8" y="171"/>
                    <a:pt x="6" y="164"/>
                  </a:cubicBezTo>
                  <a:close/>
                  <a:moveTo>
                    <a:pt x="245" y="146"/>
                  </a:moveTo>
                  <a:cubicBezTo>
                    <a:pt x="246" y="140"/>
                    <a:pt x="246" y="133"/>
                    <a:pt x="246" y="126"/>
                  </a:cubicBezTo>
                  <a:cubicBezTo>
                    <a:pt x="250" y="126"/>
                    <a:pt x="250" y="126"/>
                    <a:pt x="250" y="126"/>
                  </a:cubicBezTo>
                  <a:cubicBezTo>
                    <a:pt x="250" y="133"/>
                    <a:pt x="250" y="140"/>
                    <a:pt x="249" y="147"/>
                  </a:cubicBezTo>
                  <a:lnTo>
                    <a:pt x="245" y="146"/>
                  </a:lnTo>
                  <a:close/>
                  <a:moveTo>
                    <a:pt x="0" y="126"/>
                  </a:moveTo>
                  <a:cubicBezTo>
                    <a:pt x="0" y="125"/>
                    <a:pt x="0" y="124"/>
                    <a:pt x="0" y="123"/>
                  </a:cubicBezTo>
                  <a:cubicBezTo>
                    <a:pt x="4" y="123"/>
                    <a:pt x="4" y="123"/>
                    <a:pt x="4" y="123"/>
                  </a:cubicBezTo>
                  <a:cubicBezTo>
                    <a:pt x="4" y="124"/>
                    <a:pt x="4" y="125"/>
                    <a:pt x="4" y="126"/>
                  </a:cubicBezTo>
                  <a:cubicBezTo>
                    <a:pt x="4" y="132"/>
                    <a:pt x="4" y="137"/>
                    <a:pt x="5" y="143"/>
                  </a:cubicBezTo>
                  <a:cubicBezTo>
                    <a:pt x="1" y="144"/>
                    <a:pt x="1" y="144"/>
                    <a:pt x="1" y="144"/>
                  </a:cubicBezTo>
                  <a:cubicBezTo>
                    <a:pt x="0" y="138"/>
                    <a:pt x="0" y="132"/>
                    <a:pt x="0" y="126"/>
                  </a:cubicBezTo>
                  <a:close/>
                  <a:moveTo>
                    <a:pt x="241" y="92"/>
                  </a:moveTo>
                  <a:cubicBezTo>
                    <a:pt x="246" y="90"/>
                    <a:pt x="246" y="90"/>
                    <a:pt x="246" y="90"/>
                  </a:cubicBezTo>
                  <a:cubicBezTo>
                    <a:pt x="247" y="97"/>
                    <a:pt x="249" y="104"/>
                    <a:pt x="250" y="111"/>
                  </a:cubicBezTo>
                  <a:cubicBezTo>
                    <a:pt x="246" y="112"/>
                    <a:pt x="246" y="112"/>
                    <a:pt x="246" y="112"/>
                  </a:cubicBezTo>
                  <a:cubicBezTo>
                    <a:pt x="245" y="105"/>
                    <a:pt x="243" y="98"/>
                    <a:pt x="241" y="92"/>
                  </a:cubicBezTo>
                  <a:close/>
                  <a:moveTo>
                    <a:pt x="2" y="102"/>
                  </a:moveTo>
                  <a:cubicBezTo>
                    <a:pt x="3" y="95"/>
                    <a:pt x="5" y="88"/>
                    <a:pt x="8" y="82"/>
                  </a:cubicBezTo>
                  <a:cubicBezTo>
                    <a:pt x="12" y="84"/>
                    <a:pt x="12" y="84"/>
                    <a:pt x="12" y="84"/>
                  </a:cubicBezTo>
                  <a:cubicBezTo>
                    <a:pt x="9" y="90"/>
                    <a:pt x="7" y="96"/>
                    <a:pt x="6" y="103"/>
                  </a:cubicBezTo>
                  <a:lnTo>
                    <a:pt x="2" y="102"/>
                  </a:lnTo>
                  <a:close/>
                  <a:moveTo>
                    <a:pt x="224" y="55"/>
                  </a:moveTo>
                  <a:cubicBezTo>
                    <a:pt x="227" y="53"/>
                    <a:pt x="227" y="53"/>
                    <a:pt x="227" y="53"/>
                  </a:cubicBezTo>
                  <a:cubicBezTo>
                    <a:pt x="231" y="59"/>
                    <a:pt x="234" y="65"/>
                    <a:pt x="238" y="71"/>
                  </a:cubicBezTo>
                  <a:cubicBezTo>
                    <a:pt x="234" y="73"/>
                    <a:pt x="234" y="73"/>
                    <a:pt x="234" y="73"/>
                  </a:cubicBezTo>
                  <a:cubicBezTo>
                    <a:pt x="231" y="67"/>
                    <a:pt x="228" y="61"/>
                    <a:pt x="224" y="55"/>
                  </a:cubicBezTo>
                  <a:close/>
                  <a:moveTo>
                    <a:pt x="17" y="63"/>
                  </a:moveTo>
                  <a:cubicBezTo>
                    <a:pt x="20" y="57"/>
                    <a:pt x="24" y="52"/>
                    <a:pt x="28" y="46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27" y="54"/>
                    <a:pt x="24" y="60"/>
                    <a:pt x="20" y="65"/>
                  </a:cubicBezTo>
                  <a:lnTo>
                    <a:pt x="17" y="63"/>
                  </a:lnTo>
                  <a:close/>
                  <a:moveTo>
                    <a:pt x="195" y="27"/>
                  </a:moveTo>
                  <a:cubicBezTo>
                    <a:pt x="195" y="27"/>
                    <a:pt x="195" y="27"/>
                    <a:pt x="195" y="27"/>
                  </a:cubicBezTo>
                  <a:cubicBezTo>
                    <a:pt x="198" y="24"/>
                    <a:pt x="198" y="24"/>
                    <a:pt x="198" y="24"/>
                  </a:cubicBezTo>
                  <a:cubicBezTo>
                    <a:pt x="203" y="28"/>
                    <a:pt x="209" y="32"/>
                    <a:pt x="214" y="37"/>
                  </a:cubicBezTo>
                  <a:cubicBezTo>
                    <a:pt x="211" y="40"/>
                    <a:pt x="211" y="40"/>
                    <a:pt x="211" y="40"/>
                  </a:cubicBezTo>
                  <a:cubicBezTo>
                    <a:pt x="206" y="35"/>
                    <a:pt x="201" y="31"/>
                    <a:pt x="195" y="27"/>
                  </a:cubicBezTo>
                  <a:close/>
                  <a:moveTo>
                    <a:pt x="43" y="31"/>
                  </a:moveTo>
                  <a:cubicBezTo>
                    <a:pt x="48" y="26"/>
                    <a:pt x="54" y="23"/>
                    <a:pt x="60" y="19"/>
                  </a:cubicBezTo>
                  <a:cubicBezTo>
                    <a:pt x="62" y="23"/>
                    <a:pt x="62" y="23"/>
                    <a:pt x="62" y="23"/>
                  </a:cubicBezTo>
                  <a:cubicBezTo>
                    <a:pt x="56" y="26"/>
                    <a:pt x="51" y="30"/>
                    <a:pt x="46" y="34"/>
                  </a:cubicBezTo>
                  <a:lnTo>
                    <a:pt x="43" y="31"/>
                  </a:lnTo>
                  <a:close/>
                  <a:moveTo>
                    <a:pt x="159" y="10"/>
                  </a:moveTo>
                  <a:cubicBezTo>
                    <a:pt x="160" y="6"/>
                    <a:pt x="160" y="6"/>
                    <a:pt x="160" y="6"/>
                  </a:cubicBezTo>
                  <a:cubicBezTo>
                    <a:pt x="167" y="8"/>
                    <a:pt x="174" y="10"/>
                    <a:pt x="179" y="13"/>
                  </a:cubicBezTo>
                  <a:cubicBezTo>
                    <a:pt x="178" y="17"/>
                    <a:pt x="178" y="17"/>
                    <a:pt x="178" y="17"/>
                  </a:cubicBezTo>
                  <a:cubicBezTo>
                    <a:pt x="172" y="14"/>
                    <a:pt x="166" y="12"/>
                    <a:pt x="159" y="10"/>
                  </a:cubicBezTo>
                  <a:close/>
                  <a:moveTo>
                    <a:pt x="79" y="10"/>
                  </a:moveTo>
                  <a:cubicBezTo>
                    <a:pt x="85" y="7"/>
                    <a:pt x="92" y="5"/>
                    <a:pt x="98" y="3"/>
                  </a:cubicBezTo>
                  <a:cubicBezTo>
                    <a:pt x="99" y="7"/>
                    <a:pt x="99" y="7"/>
                    <a:pt x="99" y="7"/>
                  </a:cubicBezTo>
                  <a:cubicBezTo>
                    <a:pt x="92" y="9"/>
                    <a:pt x="86" y="11"/>
                    <a:pt x="80" y="13"/>
                  </a:cubicBezTo>
                  <a:lnTo>
                    <a:pt x="79" y="10"/>
                  </a:lnTo>
                  <a:close/>
                  <a:moveTo>
                    <a:pt x="125" y="5"/>
                  </a:moveTo>
                  <a:cubicBezTo>
                    <a:pt x="123" y="5"/>
                    <a:pt x="121" y="5"/>
                    <a:pt x="120" y="5"/>
                  </a:cubicBezTo>
                  <a:cubicBezTo>
                    <a:pt x="119" y="1"/>
                    <a:pt x="119" y="1"/>
                    <a:pt x="119" y="1"/>
                  </a:cubicBezTo>
                  <a:cubicBezTo>
                    <a:pt x="121" y="1"/>
                    <a:pt x="123" y="0"/>
                    <a:pt x="125" y="0"/>
                  </a:cubicBezTo>
                  <a:cubicBezTo>
                    <a:pt x="130" y="0"/>
                    <a:pt x="135" y="1"/>
                    <a:pt x="140" y="1"/>
                  </a:cubicBezTo>
                  <a:cubicBezTo>
                    <a:pt x="140" y="6"/>
                    <a:pt x="140" y="6"/>
                    <a:pt x="140" y="6"/>
                  </a:cubicBezTo>
                  <a:cubicBezTo>
                    <a:pt x="135" y="5"/>
                    <a:pt x="130" y="5"/>
                    <a:pt x="125" y="5"/>
                  </a:cubicBezTo>
                  <a:close/>
                </a:path>
              </a:pathLst>
            </a:custGeom>
            <a:solidFill>
              <a:srgbClr val="313A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</p:grpSp>
      <p:grpSp>
        <p:nvGrpSpPr>
          <p:cNvPr id="78" name="组合 77"/>
          <p:cNvGrpSpPr/>
          <p:nvPr/>
        </p:nvGrpSpPr>
        <p:grpSpPr>
          <a:xfrm>
            <a:off x="7077288" y="4968665"/>
            <a:ext cx="855133" cy="861484"/>
            <a:chOff x="7578725" y="3941763"/>
            <a:chExt cx="641350" cy="646113"/>
          </a:xfrm>
        </p:grpSpPr>
        <p:sp>
          <p:nvSpPr>
            <p:cNvPr id="79" name="Oval 22"/>
            <p:cNvSpPr>
              <a:spLocks noChangeArrowheads="1"/>
            </p:cNvSpPr>
            <p:nvPr/>
          </p:nvSpPr>
          <p:spPr bwMode="auto">
            <a:xfrm>
              <a:off x="7607300" y="3970338"/>
              <a:ext cx="590550" cy="590550"/>
            </a:xfrm>
            <a:prstGeom prst="ellipse">
              <a:avLst/>
            </a:prstGeom>
            <a:solidFill>
              <a:srgbClr val="20B5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80" name="Freeform 23"/>
            <p:cNvSpPr/>
            <p:nvPr/>
          </p:nvSpPr>
          <p:spPr bwMode="auto">
            <a:xfrm>
              <a:off x="7908925" y="3970338"/>
              <a:ext cx="128588" cy="33338"/>
            </a:xfrm>
            <a:custGeom>
              <a:avLst/>
              <a:gdLst>
                <a:gd name="T0" fmla="*/ 0 w 50"/>
                <a:gd name="T1" fmla="*/ 0 h 13"/>
                <a:gd name="T2" fmla="*/ 0 w 50"/>
                <a:gd name="T3" fmla="*/ 0 h 13"/>
                <a:gd name="T4" fmla="*/ 50 w 50"/>
                <a:gd name="T5" fmla="*/ 13 h 13"/>
                <a:gd name="T6" fmla="*/ 0 w 50"/>
                <a:gd name="T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8" y="0"/>
                    <a:pt x="35" y="5"/>
                    <a:pt x="50" y="13"/>
                  </a:cubicBezTo>
                  <a:cubicBezTo>
                    <a:pt x="34" y="5"/>
                    <a:pt x="17" y="0"/>
                    <a:pt x="0" y="0"/>
                  </a:cubicBezTo>
                </a:path>
              </a:pathLst>
            </a:custGeom>
            <a:solidFill>
              <a:srgbClr val="313A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81" name="Freeform 25"/>
            <p:cNvSpPr/>
            <p:nvPr/>
          </p:nvSpPr>
          <p:spPr bwMode="auto">
            <a:xfrm>
              <a:off x="7742238" y="4111625"/>
              <a:ext cx="203200" cy="282575"/>
            </a:xfrm>
            <a:custGeom>
              <a:avLst/>
              <a:gdLst>
                <a:gd name="T0" fmla="*/ 21 w 79"/>
                <a:gd name="T1" fmla="*/ 45 h 110"/>
                <a:gd name="T2" fmla="*/ 17 w 79"/>
                <a:gd name="T3" fmla="*/ 15 h 110"/>
                <a:gd name="T4" fmla="*/ 51 w 79"/>
                <a:gd name="T5" fmla="*/ 22 h 110"/>
                <a:gd name="T6" fmla="*/ 46 w 79"/>
                <a:gd name="T7" fmla="*/ 64 h 110"/>
                <a:gd name="T8" fmla="*/ 60 w 79"/>
                <a:gd name="T9" fmla="*/ 101 h 110"/>
                <a:gd name="T10" fmla="*/ 35 w 79"/>
                <a:gd name="T11" fmla="*/ 69 h 110"/>
                <a:gd name="T12" fmla="*/ 21 w 79"/>
                <a:gd name="T13" fmla="*/ 4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10">
                  <a:moveTo>
                    <a:pt x="21" y="45"/>
                  </a:moveTo>
                  <a:cubicBezTo>
                    <a:pt x="21" y="45"/>
                    <a:pt x="0" y="29"/>
                    <a:pt x="17" y="15"/>
                  </a:cubicBezTo>
                  <a:cubicBezTo>
                    <a:pt x="35" y="0"/>
                    <a:pt x="64" y="4"/>
                    <a:pt x="51" y="22"/>
                  </a:cubicBezTo>
                  <a:cubicBezTo>
                    <a:pt x="39" y="40"/>
                    <a:pt x="35" y="55"/>
                    <a:pt x="46" y="64"/>
                  </a:cubicBezTo>
                  <a:cubicBezTo>
                    <a:pt x="57" y="74"/>
                    <a:pt x="79" y="92"/>
                    <a:pt x="60" y="101"/>
                  </a:cubicBezTo>
                  <a:cubicBezTo>
                    <a:pt x="41" y="110"/>
                    <a:pt x="39" y="80"/>
                    <a:pt x="35" y="69"/>
                  </a:cubicBezTo>
                  <a:cubicBezTo>
                    <a:pt x="31" y="58"/>
                    <a:pt x="27" y="52"/>
                    <a:pt x="21" y="45"/>
                  </a:cubicBezTo>
                  <a:close/>
                </a:path>
              </a:pathLst>
            </a:custGeom>
            <a:solidFill>
              <a:srgbClr val="EF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82" name="Freeform 26"/>
            <p:cNvSpPr/>
            <p:nvPr/>
          </p:nvSpPr>
          <p:spPr bwMode="auto">
            <a:xfrm>
              <a:off x="7837488" y="4054475"/>
              <a:ext cx="69850" cy="68263"/>
            </a:xfrm>
            <a:custGeom>
              <a:avLst/>
              <a:gdLst>
                <a:gd name="T0" fmla="*/ 25 w 27"/>
                <a:gd name="T1" fmla="*/ 16 h 26"/>
                <a:gd name="T2" fmla="*/ 10 w 27"/>
                <a:gd name="T3" fmla="*/ 24 h 26"/>
                <a:gd name="T4" fmla="*/ 4 w 27"/>
                <a:gd name="T5" fmla="*/ 9 h 26"/>
                <a:gd name="T6" fmla="*/ 18 w 27"/>
                <a:gd name="T7" fmla="*/ 1 h 26"/>
                <a:gd name="T8" fmla="*/ 25 w 27"/>
                <a:gd name="T9" fmla="*/ 1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6">
                  <a:moveTo>
                    <a:pt x="25" y="16"/>
                  </a:moveTo>
                  <a:cubicBezTo>
                    <a:pt x="22" y="22"/>
                    <a:pt x="16" y="26"/>
                    <a:pt x="10" y="24"/>
                  </a:cubicBezTo>
                  <a:cubicBezTo>
                    <a:pt x="4" y="22"/>
                    <a:pt x="0" y="16"/>
                    <a:pt x="4" y="9"/>
                  </a:cubicBezTo>
                  <a:cubicBezTo>
                    <a:pt x="5" y="3"/>
                    <a:pt x="12" y="0"/>
                    <a:pt x="18" y="1"/>
                  </a:cubicBezTo>
                  <a:cubicBezTo>
                    <a:pt x="24" y="3"/>
                    <a:pt x="27" y="9"/>
                    <a:pt x="25" y="16"/>
                  </a:cubicBezTo>
                  <a:close/>
                </a:path>
              </a:pathLst>
            </a:custGeom>
            <a:solidFill>
              <a:srgbClr val="EF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83" name="Freeform 27"/>
            <p:cNvSpPr/>
            <p:nvPr/>
          </p:nvSpPr>
          <p:spPr bwMode="auto">
            <a:xfrm>
              <a:off x="7808913" y="4081463"/>
              <a:ext cx="28575" cy="34925"/>
            </a:xfrm>
            <a:custGeom>
              <a:avLst/>
              <a:gdLst>
                <a:gd name="T0" fmla="*/ 11 w 11"/>
                <a:gd name="T1" fmla="*/ 7 h 14"/>
                <a:gd name="T2" fmla="*/ 7 w 11"/>
                <a:gd name="T3" fmla="*/ 13 h 14"/>
                <a:gd name="T4" fmla="*/ 1 w 11"/>
                <a:gd name="T5" fmla="*/ 7 h 14"/>
                <a:gd name="T6" fmla="*/ 5 w 11"/>
                <a:gd name="T7" fmla="*/ 1 h 14"/>
                <a:gd name="T8" fmla="*/ 11 w 11"/>
                <a:gd name="T9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4">
                  <a:moveTo>
                    <a:pt x="11" y="7"/>
                  </a:moveTo>
                  <a:cubicBezTo>
                    <a:pt x="11" y="10"/>
                    <a:pt x="9" y="13"/>
                    <a:pt x="7" y="13"/>
                  </a:cubicBezTo>
                  <a:cubicBezTo>
                    <a:pt x="4" y="14"/>
                    <a:pt x="1" y="11"/>
                    <a:pt x="1" y="7"/>
                  </a:cubicBezTo>
                  <a:cubicBezTo>
                    <a:pt x="0" y="4"/>
                    <a:pt x="2" y="1"/>
                    <a:pt x="5" y="1"/>
                  </a:cubicBezTo>
                  <a:cubicBezTo>
                    <a:pt x="8" y="0"/>
                    <a:pt x="10" y="2"/>
                    <a:pt x="11" y="7"/>
                  </a:cubicBezTo>
                  <a:close/>
                </a:path>
              </a:pathLst>
            </a:custGeom>
            <a:solidFill>
              <a:srgbClr val="EF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84" name="Freeform 28"/>
            <p:cNvSpPr/>
            <p:nvPr/>
          </p:nvSpPr>
          <p:spPr bwMode="auto">
            <a:xfrm>
              <a:off x="7778750" y="4098925"/>
              <a:ext cx="30163" cy="30163"/>
            </a:xfrm>
            <a:custGeom>
              <a:avLst/>
              <a:gdLst>
                <a:gd name="T0" fmla="*/ 10 w 12"/>
                <a:gd name="T1" fmla="*/ 4 h 12"/>
                <a:gd name="T2" fmla="*/ 8 w 12"/>
                <a:gd name="T3" fmla="*/ 11 h 12"/>
                <a:gd name="T4" fmla="*/ 2 w 12"/>
                <a:gd name="T5" fmla="*/ 8 h 12"/>
                <a:gd name="T6" fmla="*/ 4 w 12"/>
                <a:gd name="T7" fmla="*/ 1 h 12"/>
                <a:gd name="T8" fmla="*/ 10 w 12"/>
                <a:gd name="T9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0" y="4"/>
                  </a:moveTo>
                  <a:cubicBezTo>
                    <a:pt x="12" y="7"/>
                    <a:pt x="11" y="10"/>
                    <a:pt x="8" y="11"/>
                  </a:cubicBezTo>
                  <a:cubicBezTo>
                    <a:pt x="6" y="12"/>
                    <a:pt x="3" y="10"/>
                    <a:pt x="2" y="8"/>
                  </a:cubicBezTo>
                  <a:cubicBezTo>
                    <a:pt x="0" y="5"/>
                    <a:pt x="1" y="2"/>
                    <a:pt x="4" y="1"/>
                  </a:cubicBezTo>
                  <a:cubicBezTo>
                    <a:pt x="6" y="0"/>
                    <a:pt x="9" y="1"/>
                    <a:pt x="10" y="4"/>
                  </a:cubicBezTo>
                  <a:close/>
                </a:path>
              </a:pathLst>
            </a:custGeom>
            <a:solidFill>
              <a:srgbClr val="EF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85" name="Freeform 29"/>
            <p:cNvSpPr/>
            <p:nvPr/>
          </p:nvSpPr>
          <p:spPr bwMode="auto">
            <a:xfrm>
              <a:off x="7754938" y="4119563"/>
              <a:ext cx="28575" cy="28575"/>
            </a:xfrm>
            <a:custGeom>
              <a:avLst/>
              <a:gdLst>
                <a:gd name="T0" fmla="*/ 10 w 11"/>
                <a:gd name="T1" fmla="*/ 3 h 11"/>
                <a:gd name="T2" fmla="*/ 8 w 11"/>
                <a:gd name="T3" fmla="*/ 10 h 11"/>
                <a:gd name="T4" fmla="*/ 1 w 11"/>
                <a:gd name="T5" fmla="*/ 7 h 11"/>
                <a:gd name="T6" fmla="*/ 3 w 11"/>
                <a:gd name="T7" fmla="*/ 1 h 11"/>
                <a:gd name="T8" fmla="*/ 10 w 11"/>
                <a:gd name="T9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0" y="3"/>
                  </a:moveTo>
                  <a:cubicBezTo>
                    <a:pt x="11" y="6"/>
                    <a:pt x="10" y="9"/>
                    <a:pt x="8" y="10"/>
                  </a:cubicBezTo>
                  <a:cubicBezTo>
                    <a:pt x="6" y="11"/>
                    <a:pt x="3" y="10"/>
                    <a:pt x="1" y="7"/>
                  </a:cubicBezTo>
                  <a:cubicBezTo>
                    <a:pt x="0" y="5"/>
                    <a:pt x="1" y="2"/>
                    <a:pt x="3" y="1"/>
                  </a:cubicBezTo>
                  <a:cubicBezTo>
                    <a:pt x="5" y="0"/>
                    <a:pt x="9" y="1"/>
                    <a:pt x="10" y="3"/>
                  </a:cubicBezTo>
                  <a:close/>
                </a:path>
              </a:pathLst>
            </a:custGeom>
            <a:solidFill>
              <a:srgbClr val="EF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86" name="Freeform 30"/>
            <p:cNvSpPr/>
            <p:nvPr/>
          </p:nvSpPr>
          <p:spPr bwMode="auto">
            <a:xfrm>
              <a:off x="7740650" y="4143375"/>
              <a:ext cx="26988" cy="22225"/>
            </a:xfrm>
            <a:custGeom>
              <a:avLst/>
              <a:gdLst>
                <a:gd name="T0" fmla="*/ 8 w 11"/>
                <a:gd name="T1" fmla="*/ 2 h 9"/>
                <a:gd name="T2" fmla="*/ 9 w 11"/>
                <a:gd name="T3" fmla="*/ 8 h 9"/>
                <a:gd name="T4" fmla="*/ 3 w 11"/>
                <a:gd name="T5" fmla="*/ 7 h 9"/>
                <a:gd name="T6" fmla="*/ 2 w 11"/>
                <a:gd name="T7" fmla="*/ 2 h 9"/>
                <a:gd name="T8" fmla="*/ 8 w 11"/>
                <a:gd name="T9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9">
                  <a:moveTo>
                    <a:pt x="8" y="2"/>
                  </a:moveTo>
                  <a:cubicBezTo>
                    <a:pt x="10" y="4"/>
                    <a:pt x="11" y="6"/>
                    <a:pt x="9" y="8"/>
                  </a:cubicBezTo>
                  <a:cubicBezTo>
                    <a:pt x="8" y="9"/>
                    <a:pt x="5" y="9"/>
                    <a:pt x="3" y="7"/>
                  </a:cubicBezTo>
                  <a:cubicBezTo>
                    <a:pt x="1" y="6"/>
                    <a:pt x="0" y="3"/>
                    <a:pt x="2" y="2"/>
                  </a:cubicBezTo>
                  <a:cubicBezTo>
                    <a:pt x="3" y="0"/>
                    <a:pt x="6" y="0"/>
                    <a:pt x="8" y="2"/>
                  </a:cubicBezTo>
                  <a:close/>
                </a:path>
              </a:pathLst>
            </a:custGeom>
            <a:solidFill>
              <a:srgbClr val="EF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87" name="Freeform 31"/>
            <p:cNvSpPr/>
            <p:nvPr/>
          </p:nvSpPr>
          <p:spPr bwMode="auto">
            <a:xfrm>
              <a:off x="7862888" y="4206875"/>
              <a:ext cx="195263" cy="282575"/>
            </a:xfrm>
            <a:custGeom>
              <a:avLst/>
              <a:gdLst>
                <a:gd name="T0" fmla="*/ 56 w 76"/>
                <a:gd name="T1" fmla="*/ 44 h 110"/>
                <a:gd name="T2" fmla="*/ 58 w 76"/>
                <a:gd name="T3" fmla="*/ 14 h 110"/>
                <a:gd name="T4" fmla="*/ 25 w 76"/>
                <a:gd name="T5" fmla="*/ 23 h 110"/>
                <a:gd name="T6" fmla="*/ 32 w 76"/>
                <a:gd name="T7" fmla="*/ 64 h 110"/>
                <a:gd name="T8" fmla="*/ 19 w 76"/>
                <a:gd name="T9" fmla="*/ 102 h 110"/>
                <a:gd name="T10" fmla="*/ 44 w 76"/>
                <a:gd name="T11" fmla="*/ 69 h 110"/>
                <a:gd name="T12" fmla="*/ 56 w 76"/>
                <a:gd name="T13" fmla="*/ 4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" h="110">
                  <a:moveTo>
                    <a:pt x="56" y="44"/>
                  </a:moveTo>
                  <a:cubicBezTo>
                    <a:pt x="56" y="44"/>
                    <a:pt x="76" y="28"/>
                    <a:pt x="58" y="14"/>
                  </a:cubicBezTo>
                  <a:cubicBezTo>
                    <a:pt x="41" y="0"/>
                    <a:pt x="11" y="5"/>
                    <a:pt x="25" y="23"/>
                  </a:cubicBezTo>
                  <a:cubicBezTo>
                    <a:pt x="39" y="40"/>
                    <a:pt x="43" y="54"/>
                    <a:pt x="32" y="64"/>
                  </a:cubicBezTo>
                  <a:cubicBezTo>
                    <a:pt x="21" y="74"/>
                    <a:pt x="0" y="94"/>
                    <a:pt x="19" y="102"/>
                  </a:cubicBezTo>
                  <a:cubicBezTo>
                    <a:pt x="38" y="110"/>
                    <a:pt x="41" y="80"/>
                    <a:pt x="44" y="69"/>
                  </a:cubicBezTo>
                  <a:cubicBezTo>
                    <a:pt x="46" y="58"/>
                    <a:pt x="51" y="51"/>
                    <a:pt x="56" y="44"/>
                  </a:cubicBezTo>
                  <a:close/>
                </a:path>
              </a:pathLst>
            </a:custGeom>
            <a:solidFill>
              <a:srgbClr val="EF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88" name="Freeform 32"/>
            <p:cNvSpPr/>
            <p:nvPr/>
          </p:nvSpPr>
          <p:spPr bwMode="auto">
            <a:xfrm>
              <a:off x="7888288" y="4149725"/>
              <a:ext cx="69850" cy="66675"/>
            </a:xfrm>
            <a:custGeom>
              <a:avLst/>
              <a:gdLst>
                <a:gd name="T0" fmla="*/ 3 w 27"/>
                <a:gd name="T1" fmla="*/ 17 h 26"/>
                <a:gd name="T2" fmla="*/ 18 w 27"/>
                <a:gd name="T3" fmla="*/ 24 h 26"/>
                <a:gd name="T4" fmla="*/ 24 w 27"/>
                <a:gd name="T5" fmla="*/ 9 h 26"/>
                <a:gd name="T6" fmla="*/ 9 w 27"/>
                <a:gd name="T7" fmla="*/ 2 h 26"/>
                <a:gd name="T8" fmla="*/ 3 w 27"/>
                <a:gd name="T9" fmla="*/ 1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6">
                  <a:moveTo>
                    <a:pt x="3" y="17"/>
                  </a:moveTo>
                  <a:cubicBezTo>
                    <a:pt x="5" y="23"/>
                    <a:pt x="12" y="26"/>
                    <a:pt x="18" y="24"/>
                  </a:cubicBezTo>
                  <a:cubicBezTo>
                    <a:pt x="24" y="22"/>
                    <a:pt x="27" y="15"/>
                    <a:pt x="24" y="9"/>
                  </a:cubicBezTo>
                  <a:cubicBezTo>
                    <a:pt x="22" y="3"/>
                    <a:pt x="15" y="0"/>
                    <a:pt x="9" y="2"/>
                  </a:cubicBezTo>
                  <a:cubicBezTo>
                    <a:pt x="3" y="4"/>
                    <a:pt x="0" y="11"/>
                    <a:pt x="3" y="17"/>
                  </a:cubicBezTo>
                  <a:close/>
                </a:path>
              </a:pathLst>
            </a:custGeom>
            <a:solidFill>
              <a:srgbClr val="EF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89" name="Freeform 33"/>
            <p:cNvSpPr/>
            <p:nvPr/>
          </p:nvSpPr>
          <p:spPr bwMode="auto">
            <a:xfrm>
              <a:off x="7958138" y="4176713"/>
              <a:ext cx="31750" cy="33338"/>
            </a:xfrm>
            <a:custGeom>
              <a:avLst/>
              <a:gdLst>
                <a:gd name="T0" fmla="*/ 1 w 12"/>
                <a:gd name="T1" fmla="*/ 6 h 13"/>
                <a:gd name="T2" fmla="*/ 6 w 12"/>
                <a:gd name="T3" fmla="*/ 13 h 13"/>
                <a:gd name="T4" fmla="*/ 12 w 12"/>
                <a:gd name="T5" fmla="*/ 7 h 13"/>
                <a:gd name="T6" fmla="*/ 7 w 12"/>
                <a:gd name="T7" fmla="*/ 0 h 13"/>
                <a:gd name="T8" fmla="*/ 1 w 12"/>
                <a:gd name="T9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3">
                  <a:moveTo>
                    <a:pt x="1" y="6"/>
                  </a:moveTo>
                  <a:cubicBezTo>
                    <a:pt x="0" y="10"/>
                    <a:pt x="3" y="13"/>
                    <a:pt x="6" y="13"/>
                  </a:cubicBezTo>
                  <a:cubicBezTo>
                    <a:pt x="9" y="13"/>
                    <a:pt x="11" y="10"/>
                    <a:pt x="12" y="7"/>
                  </a:cubicBezTo>
                  <a:cubicBezTo>
                    <a:pt x="12" y="4"/>
                    <a:pt x="10" y="0"/>
                    <a:pt x="7" y="0"/>
                  </a:cubicBezTo>
                  <a:cubicBezTo>
                    <a:pt x="4" y="0"/>
                    <a:pt x="1" y="2"/>
                    <a:pt x="1" y="6"/>
                  </a:cubicBezTo>
                  <a:close/>
                </a:path>
              </a:pathLst>
            </a:custGeom>
            <a:solidFill>
              <a:srgbClr val="EF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90" name="Freeform 34"/>
            <p:cNvSpPr/>
            <p:nvPr/>
          </p:nvSpPr>
          <p:spPr bwMode="auto">
            <a:xfrm>
              <a:off x="7991475" y="4191000"/>
              <a:ext cx="28575" cy="31750"/>
            </a:xfrm>
            <a:custGeom>
              <a:avLst/>
              <a:gdLst>
                <a:gd name="T0" fmla="*/ 1 w 11"/>
                <a:gd name="T1" fmla="*/ 4 h 12"/>
                <a:gd name="T2" fmla="*/ 4 w 11"/>
                <a:gd name="T3" fmla="*/ 11 h 12"/>
                <a:gd name="T4" fmla="*/ 10 w 11"/>
                <a:gd name="T5" fmla="*/ 7 h 12"/>
                <a:gd name="T6" fmla="*/ 7 w 11"/>
                <a:gd name="T7" fmla="*/ 1 h 12"/>
                <a:gd name="T8" fmla="*/ 1 w 11"/>
                <a:gd name="T9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1" y="4"/>
                  </a:moveTo>
                  <a:cubicBezTo>
                    <a:pt x="0" y="7"/>
                    <a:pt x="1" y="10"/>
                    <a:pt x="4" y="11"/>
                  </a:cubicBezTo>
                  <a:cubicBezTo>
                    <a:pt x="6" y="12"/>
                    <a:pt x="8" y="10"/>
                    <a:pt x="10" y="7"/>
                  </a:cubicBezTo>
                  <a:cubicBezTo>
                    <a:pt x="11" y="5"/>
                    <a:pt x="10" y="2"/>
                    <a:pt x="7" y="1"/>
                  </a:cubicBezTo>
                  <a:cubicBezTo>
                    <a:pt x="5" y="0"/>
                    <a:pt x="2" y="2"/>
                    <a:pt x="1" y="4"/>
                  </a:cubicBezTo>
                  <a:close/>
                </a:path>
              </a:pathLst>
            </a:custGeom>
            <a:solidFill>
              <a:srgbClr val="EF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91" name="Freeform 35"/>
            <p:cNvSpPr/>
            <p:nvPr/>
          </p:nvSpPr>
          <p:spPr bwMode="auto">
            <a:xfrm>
              <a:off x="8016875" y="4210050"/>
              <a:ext cx="26988" cy="30163"/>
            </a:xfrm>
            <a:custGeom>
              <a:avLst/>
              <a:gdLst>
                <a:gd name="T0" fmla="*/ 1 w 10"/>
                <a:gd name="T1" fmla="*/ 4 h 12"/>
                <a:gd name="T2" fmla="*/ 2 w 10"/>
                <a:gd name="T3" fmla="*/ 11 h 12"/>
                <a:gd name="T4" fmla="*/ 9 w 10"/>
                <a:gd name="T5" fmla="*/ 8 h 12"/>
                <a:gd name="T6" fmla="*/ 7 w 10"/>
                <a:gd name="T7" fmla="*/ 1 h 12"/>
                <a:gd name="T8" fmla="*/ 1 w 10"/>
                <a:gd name="T9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2">
                  <a:moveTo>
                    <a:pt x="1" y="4"/>
                  </a:moveTo>
                  <a:cubicBezTo>
                    <a:pt x="0" y="7"/>
                    <a:pt x="1" y="10"/>
                    <a:pt x="2" y="11"/>
                  </a:cubicBezTo>
                  <a:cubicBezTo>
                    <a:pt x="5" y="12"/>
                    <a:pt x="8" y="11"/>
                    <a:pt x="9" y="8"/>
                  </a:cubicBezTo>
                  <a:cubicBezTo>
                    <a:pt x="10" y="5"/>
                    <a:pt x="9" y="2"/>
                    <a:pt x="7" y="1"/>
                  </a:cubicBezTo>
                  <a:cubicBezTo>
                    <a:pt x="4" y="0"/>
                    <a:pt x="1" y="2"/>
                    <a:pt x="1" y="4"/>
                  </a:cubicBezTo>
                  <a:close/>
                </a:path>
              </a:pathLst>
            </a:custGeom>
            <a:solidFill>
              <a:srgbClr val="EF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92" name="Freeform 36"/>
            <p:cNvSpPr/>
            <p:nvPr/>
          </p:nvSpPr>
          <p:spPr bwMode="auto">
            <a:xfrm>
              <a:off x="8032750" y="4235450"/>
              <a:ext cx="25400" cy="22225"/>
            </a:xfrm>
            <a:custGeom>
              <a:avLst/>
              <a:gdLst>
                <a:gd name="T0" fmla="*/ 2 w 10"/>
                <a:gd name="T1" fmla="*/ 2 h 9"/>
                <a:gd name="T2" fmla="*/ 1 w 10"/>
                <a:gd name="T3" fmla="*/ 7 h 9"/>
                <a:gd name="T4" fmla="*/ 8 w 10"/>
                <a:gd name="T5" fmla="*/ 7 h 9"/>
                <a:gd name="T6" fmla="*/ 8 w 10"/>
                <a:gd name="T7" fmla="*/ 1 h 9"/>
                <a:gd name="T8" fmla="*/ 2 w 10"/>
                <a:gd name="T9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9">
                  <a:moveTo>
                    <a:pt x="2" y="2"/>
                  </a:moveTo>
                  <a:cubicBezTo>
                    <a:pt x="0" y="4"/>
                    <a:pt x="0" y="6"/>
                    <a:pt x="1" y="7"/>
                  </a:cubicBezTo>
                  <a:cubicBezTo>
                    <a:pt x="3" y="9"/>
                    <a:pt x="6" y="9"/>
                    <a:pt x="8" y="7"/>
                  </a:cubicBezTo>
                  <a:cubicBezTo>
                    <a:pt x="9" y="5"/>
                    <a:pt x="10" y="3"/>
                    <a:pt x="8" y="1"/>
                  </a:cubicBezTo>
                  <a:cubicBezTo>
                    <a:pt x="7" y="0"/>
                    <a:pt x="4" y="0"/>
                    <a:pt x="2" y="2"/>
                  </a:cubicBezTo>
                  <a:close/>
                </a:path>
              </a:pathLst>
            </a:custGeom>
            <a:solidFill>
              <a:srgbClr val="EF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93" name="Freeform 37"/>
            <p:cNvSpPr>
              <a:spLocks noEditPoints="1"/>
            </p:cNvSpPr>
            <p:nvPr/>
          </p:nvSpPr>
          <p:spPr bwMode="auto">
            <a:xfrm>
              <a:off x="7578725" y="3941763"/>
              <a:ext cx="641350" cy="646113"/>
            </a:xfrm>
            <a:custGeom>
              <a:avLst/>
              <a:gdLst>
                <a:gd name="T0" fmla="*/ 154 w 250"/>
                <a:gd name="T1" fmla="*/ 244 h 251"/>
                <a:gd name="T2" fmla="*/ 134 w 250"/>
                <a:gd name="T3" fmla="*/ 251 h 251"/>
                <a:gd name="T4" fmla="*/ 93 w 250"/>
                <a:gd name="T5" fmla="*/ 247 h 251"/>
                <a:gd name="T6" fmla="*/ 113 w 250"/>
                <a:gd name="T7" fmla="*/ 247 h 251"/>
                <a:gd name="T8" fmla="*/ 93 w 250"/>
                <a:gd name="T9" fmla="*/ 247 h 251"/>
                <a:gd name="T10" fmla="*/ 191 w 250"/>
                <a:gd name="T11" fmla="*/ 228 h 251"/>
                <a:gd name="T12" fmla="*/ 174 w 250"/>
                <a:gd name="T13" fmla="*/ 241 h 251"/>
                <a:gd name="T14" fmla="*/ 55 w 250"/>
                <a:gd name="T15" fmla="*/ 230 h 251"/>
                <a:gd name="T16" fmla="*/ 75 w 250"/>
                <a:gd name="T17" fmla="*/ 236 h 251"/>
                <a:gd name="T18" fmla="*/ 55 w 250"/>
                <a:gd name="T19" fmla="*/ 230 h 251"/>
                <a:gd name="T20" fmla="*/ 191 w 250"/>
                <a:gd name="T21" fmla="*/ 228 h 251"/>
                <a:gd name="T22" fmla="*/ 221 w 250"/>
                <a:gd name="T23" fmla="*/ 201 h 251"/>
                <a:gd name="T24" fmla="*/ 210 w 250"/>
                <a:gd name="T25" fmla="*/ 219 h 251"/>
                <a:gd name="T26" fmla="*/ 25 w 250"/>
                <a:gd name="T27" fmla="*/ 201 h 251"/>
                <a:gd name="T28" fmla="*/ 41 w 250"/>
                <a:gd name="T29" fmla="*/ 214 h 251"/>
                <a:gd name="T30" fmla="*/ 25 w 250"/>
                <a:gd name="T31" fmla="*/ 201 h 251"/>
                <a:gd name="T32" fmla="*/ 241 w 250"/>
                <a:gd name="T33" fmla="*/ 165 h 251"/>
                <a:gd name="T34" fmla="*/ 236 w 250"/>
                <a:gd name="T35" fmla="*/ 186 h 251"/>
                <a:gd name="T36" fmla="*/ 6 w 250"/>
                <a:gd name="T37" fmla="*/ 164 h 251"/>
                <a:gd name="T38" fmla="*/ 18 w 250"/>
                <a:gd name="T39" fmla="*/ 181 h 251"/>
                <a:gd name="T40" fmla="*/ 6 w 250"/>
                <a:gd name="T41" fmla="*/ 164 h 251"/>
                <a:gd name="T42" fmla="*/ 246 w 250"/>
                <a:gd name="T43" fmla="*/ 126 h 251"/>
                <a:gd name="T44" fmla="*/ 249 w 250"/>
                <a:gd name="T45" fmla="*/ 147 h 251"/>
                <a:gd name="T46" fmla="*/ 0 w 250"/>
                <a:gd name="T47" fmla="*/ 126 h 251"/>
                <a:gd name="T48" fmla="*/ 4 w 250"/>
                <a:gd name="T49" fmla="*/ 123 h 251"/>
                <a:gd name="T50" fmla="*/ 5 w 250"/>
                <a:gd name="T51" fmla="*/ 143 h 251"/>
                <a:gd name="T52" fmla="*/ 0 w 250"/>
                <a:gd name="T53" fmla="*/ 126 h 251"/>
                <a:gd name="T54" fmla="*/ 246 w 250"/>
                <a:gd name="T55" fmla="*/ 90 h 251"/>
                <a:gd name="T56" fmla="*/ 246 w 250"/>
                <a:gd name="T57" fmla="*/ 111 h 251"/>
                <a:gd name="T58" fmla="*/ 2 w 250"/>
                <a:gd name="T59" fmla="*/ 102 h 251"/>
                <a:gd name="T60" fmla="*/ 12 w 250"/>
                <a:gd name="T61" fmla="*/ 84 h 251"/>
                <a:gd name="T62" fmla="*/ 2 w 250"/>
                <a:gd name="T63" fmla="*/ 102 h 251"/>
                <a:gd name="T64" fmla="*/ 228 w 250"/>
                <a:gd name="T65" fmla="*/ 53 h 251"/>
                <a:gd name="T66" fmla="*/ 235 w 250"/>
                <a:gd name="T67" fmla="*/ 73 h 251"/>
                <a:gd name="T68" fmla="*/ 17 w 250"/>
                <a:gd name="T69" fmla="*/ 63 h 251"/>
                <a:gd name="T70" fmla="*/ 32 w 250"/>
                <a:gd name="T71" fmla="*/ 49 h 251"/>
                <a:gd name="T72" fmla="*/ 17 w 250"/>
                <a:gd name="T73" fmla="*/ 63 h 251"/>
                <a:gd name="T74" fmla="*/ 196 w 250"/>
                <a:gd name="T75" fmla="*/ 27 h 251"/>
                <a:gd name="T76" fmla="*/ 214 w 250"/>
                <a:gd name="T77" fmla="*/ 37 h 251"/>
                <a:gd name="T78" fmla="*/ 196 w 250"/>
                <a:gd name="T79" fmla="*/ 27 h 251"/>
                <a:gd name="T80" fmla="*/ 60 w 250"/>
                <a:gd name="T81" fmla="*/ 19 h 251"/>
                <a:gd name="T82" fmla="*/ 46 w 250"/>
                <a:gd name="T83" fmla="*/ 34 h 251"/>
                <a:gd name="T84" fmla="*/ 160 w 250"/>
                <a:gd name="T85" fmla="*/ 9 h 251"/>
                <a:gd name="T86" fmla="*/ 180 w 250"/>
                <a:gd name="T87" fmla="*/ 13 h 251"/>
                <a:gd name="T88" fmla="*/ 160 w 250"/>
                <a:gd name="T89" fmla="*/ 9 h 251"/>
                <a:gd name="T90" fmla="*/ 99 w 250"/>
                <a:gd name="T91" fmla="*/ 3 h 251"/>
                <a:gd name="T92" fmla="*/ 80 w 250"/>
                <a:gd name="T93" fmla="*/ 13 h 251"/>
                <a:gd name="T94" fmla="*/ 125 w 250"/>
                <a:gd name="T95" fmla="*/ 4 h 251"/>
                <a:gd name="T96" fmla="*/ 119 w 250"/>
                <a:gd name="T97" fmla="*/ 0 h 251"/>
                <a:gd name="T98" fmla="*/ 140 w 250"/>
                <a:gd name="T99" fmla="*/ 1 h 251"/>
                <a:gd name="T100" fmla="*/ 125 w 250"/>
                <a:gd name="T101" fmla="*/ 4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50" h="251">
                  <a:moveTo>
                    <a:pt x="134" y="247"/>
                  </a:moveTo>
                  <a:cubicBezTo>
                    <a:pt x="141" y="246"/>
                    <a:pt x="148" y="245"/>
                    <a:pt x="154" y="244"/>
                  </a:cubicBezTo>
                  <a:cubicBezTo>
                    <a:pt x="155" y="248"/>
                    <a:pt x="155" y="248"/>
                    <a:pt x="155" y="248"/>
                  </a:cubicBezTo>
                  <a:cubicBezTo>
                    <a:pt x="148" y="249"/>
                    <a:pt x="141" y="250"/>
                    <a:pt x="134" y="251"/>
                  </a:cubicBezTo>
                  <a:lnTo>
                    <a:pt x="134" y="247"/>
                  </a:lnTo>
                  <a:close/>
                  <a:moveTo>
                    <a:pt x="93" y="247"/>
                  </a:moveTo>
                  <a:cubicBezTo>
                    <a:pt x="94" y="243"/>
                    <a:pt x="94" y="243"/>
                    <a:pt x="94" y="243"/>
                  </a:cubicBezTo>
                  <a:cubicBezTo>
                    <a:pt x="100" y="245"/>
                    <a:pt x="107" y="246"/>
                    <a:pt x="113" y="247"/>
                  </a:cubicBezTo>
                  <a:cubicBezTo>
                    <a:pt x="113" y="251"/>
                    <a:pt x="113" y="251"/>
                    <a:pt x="113" y="251"/>
                  </a:cubicBezTo>
                  <a:cubicBezTo>
                    <a:pt x="106" y="250"/>
                    <a:pt x="99" y="249"/>
                    <a:pt x="93" y="247"/>
                  </a:cubicBezTo>
                  <a:close/>
                  <a:moveTo>
                    <a:pt x="173" y="237"/>
                  </a:moveTo>
                  <a:cubicBezTo>
                    <a:pt x="179" y="234"/>
                    <a:pt x="185" y="231"/>
                    <a:pt x="191" y="228"/>
                  </a:cubicBezTo>
                  <a:cubicBezTo>
                    <a:pt x="193" y="231"/>
                    <a:pt x="193" y="231"/>
                    <a:pt x="193" y="231"/>
                  </a:cubicBezTo>
                  <a:cubicBezTo>
                    <a:pt x="187" y="235"/>
                    <a:pt x="181" y="238"/>
                    <a:pt x="174" y="241"/>
                  </a:cubicBezTo>
                  <a:lnTo>
                    <a:pt x="173" y="237"/>
                  </a:lnTo>
                  <a:close/>
                  <a:moveTo>
                    <a:pt x="55" y="230"/>
                  </a:moveTo>
                  <a:cubicBezTo>
                    <a:pt x="57" y="226"/>
                    <a:pt x="57" y="226"/>
                    <a:pt x="57" y="226"/>
                  </a:cubicBezTo>
                  <a:cubicBezTo>
                    <a:pt x="63" y="230"/>
                    <a:pt x="69" y="233"/>
                    <a:pt x="75" y="236"/>
                  </a:cubicBezTo>
                  <a:cubicBezTo>
                    <a:pt x="73" y="240"/>
                    <a:pt x="73" y="240"/>
                    <a:pt x="73" y="240"/>
                  </a:cubicBezTo>
                  <a:cubicBezTo>
                    <a:pt x="67" y="237"/>
                    <a:pt x="61" y="233"/>
                    <a:pt x="55" y="230"/>
                  </a:cubicBezTo>
                  <a:close/>
                  <a:moveTo>
                    <a:pt x="191" y="228"/>
                  </a:moveTo>
                  <a:cubicBezTo>
                    <a:pt x="191" y="228"/>
                    <a:pt x="191" y="228"/>
                    <a:pt x="191" y="228"/>
                  </a:cubicBezTo>
                  <a:moveTo>
                    <a:pt x="207" y="216"/>
                  </a:moveTo>
                  <a:cubicBezTo>
                    <a:pt x="212" y="211"/>
                    <a:pt x="217" y="206"/>
                    <a:pt x="221" y="201"/>
                  </a:cubicBezTo>
                  <a:cubicBezTo>
                    <a:pt x="224" y="203"/>
                    <a:pt x="224" y="203"/>
                    <a:pt x="224" y="203"/>
                  </a:cubicBezTo>
                  <a:cubicBezTo>
                    <a:pt x="220" y="209"/>
                    <a:pt x="215" y="214"/>
                    <a:pt x="210" y="219"/>
                  </a:cubicBezTo>
                  <a:lnTo>
                    <a:pt x="207" y="216"/>
                  </a:lnTo>
                  <a:close/>
                  <a:moveTo>
                    <a:pt x="25" y="201"/>
                  </a:moveTo>
                  <a:cubicBezTo>
                    <a:pt x="28" y="199"/>
                    <a:pt x="28" y="199"/>
                    <a:pt x="28" y="199"/>
                  </a:cubicBezTo>
                  <a:cubicBezTo>
                    <a:pt x="33" y="204"/>
                    <a:pt x="37" y="209"/>
                    <a:pt x="41" y="214"/>
                  </a:cubicBezTo>
                  <a:cubicBezTo>
                    <a:pt x="38" y="217"/>
                    <a:pt x="38" y="217"/>
                    <a:pt x="38" y="217"/>
                  </a:cubicBezTo>
                  <a:cubicBezTo>
                    <a:pt x="33" y="212"/>
                    <a:pt x="30" y="206"/>
                    <a:pt x="25" y="201"/>
                  </a:cubicBezTo>
                  <a:close/>
                  <a:moveTo>
                    <a:pt x="232" y="184"/>
                  </a:moveTo>
                  <a:cubicBezTo>
                    <a:pt x="236" y="178"/>
                    <a:pt x="238" y="172"/>
                    <a:pt x="241" y="165"/>
                  </a:cubicBezTo>
                  <a:cubicBezTo>
                    <a:pt x="244" y="167"/>
                    <a:pt x="244" y="167"/>
                    <a:pt x="244" y="167"/>
                  </a:cubicBezTo>
                  <a:cubicBezTo>
                    <a:pt x="242" y="173"/>
                    <a:pt x="239" y="180"/>
                    <a:pt x="236" y="186"/>
                  </a:cubicBezTo>
                  <a:lnTo>
                    <a:pt x="232" y="184"/>
                  </a:lnTo>
                  <a:close/>
                  <a:moveTo>
                    <a:pt x="6" y="164"/>
                  </a:moveTo>
                  <a:cubicBezTo>
                    <a:pt x="10" y="163"/>
                    <a:pt x="10" y="163"/>
                    <a:pt x="10" y="163"/>
                  </a:cubicBezTo>
                  <a:cubicBezTo>
                    <a:pt x="12" y="169"/>
                    <a:pt x="15" y="175"/>
                    <a:pt x="18" y="181"/>
                  </a:cubicBezTo>
                  <a:cubicBezTo>
                    <a:pt x="14" y="183"/>
                    <a:pt x="14" y="183"/>
                    <a:pt x="14" y="183"/>
                  </a:cubicBezTo>
                  <a:cubicBezTo>
                    <a:pt x="11" y="177"/>
                    <a:pt x="8" y="171"/>
                    <a:pt x="6" y="164"/>
                  </a:cubicBezTo>
                  <a:close/>
                  <a:moveTo>
                    <a:pt x="246" y="146"/>
                  </a:moveTo>
                  <a:cubicBezTo>
                    <a:pt x="246" y="139"/>
                    <a:pt x="246" y="132"/>
                    <a:pt x="246" y="126"/>
                  </a:cubicBezTo>
                  <a:cubicBezTo>
                    <a:pt x="250" y="126"/>
                    <a:pt x="250" y="126"/>
                    <a:pt x="250" y="126"/>
                  </a:cubicBezTo>
                  <a:cubicBezTo>
                    <a:pt x="250" y="133"/>
                    <a:pt x="250" y="140"/>
                    <a:pt x="249" y="147"/>
                  </a:cubicBezTo>
                  <a:lnTo>
                    <a:pt x="246" y="146"/>
                  </a:lnTo>
                  <a:close/>
                  <a:moveTo>
                    <a:pt x="0" y="126"/>
                  </a:moveTo>
                  <a:cubicBezTo>
                    <a:pt x="0" y="125"/>
                    <a:pt x="0" y="124"/>
                    <a:pt x="0" y="123"/>
                  </a:cubicBezTo>
                  <a:cubicBezTo>
                    <a:pt x="4" y="123"/>
                    <a:pt x="4" y="123"/>
                    <a:pt x="4" y="123"/>
                  </a:cubicBezTo>
                  <a:cubicBezTo>
                    <a:pt x="4" y="124"/>
                    <a:pt x="4" y="125"/>
                    <a:pt x="4" y="126"/>
                  </a:cubicBezTo>
                  <a:cubicBezTo>
                    <a:pt x="4" y="132"/>
                    <a:pt x="5" y="137"/>
                    <a:pt x="5" y="143"/>
                  </a:cubicBezTo>
                  <a:cubicBezTo>
                    <a:pt x="1" y="144"/>
                    <a:pt x="1" y="144"/>
                    <a:pt x="1" y="144"/>
                  </a:cubicBezTo>
                  <a:cubicBezTo>
                    <a:pt x="0" y="138"/>
                    <a:pt x="0" y="132"/>
                    <a:pt x="0" y="126"/>
                  </a:cubicBezTo>
                  <a:close/>
                  <a:moveTo>
                    <a:pt x="242" y="92"/>
                  </a:moveTo>
                  <a:cubicBezTo>
                    <a:pt x="246" y="90"/>
                    <a:pt x="246" y="90"/>
                    <a:pt x="246" y="90"/>
                  </a:cubicBezTo>
                  <a:cubicBezTo>
                    <a:pt x="247" y="97"/>
                    <a:pt x="249" y="104"/>
                    <a:pt x="250" y="111"/>
                  </a:cubicBezTo>
                  <a:cubicBezTo>
                    <a:pt x="246" y="111"/>
                    <a:pt x="246" y="111"/>
                    <a:pt x="246" y="111"/>
                  </a:cubicBezTo>
                  <a:cubicBezTo>
                    <a:pt x="246" y="105"/>
                    <a:pt x="244" y="98"/>
                    <a:pt x="242" y="92"/>
                  </a:cubicBezTo>
                  <a:close/>
                  <a:moveTo>
                    <a:pt x="2" y="102"/>
                  </a:moveTo>
                  <a:cubicBezTo>
                    <a:pt x="4" y="95"/>
                    <a:pt x="6" y="89"/>
                    <a:pt x="8" y="82"/>
                  </a:cubicBezTo>
                  <a:cubicBezTo>
                    <a:pt x="12" y="84"/>
                    <a:pt x="12" y="84"/>
                    <a:pt x="12" y="84"/>
                  </a:cubicBezTo>
                  <a:cubicBezTo>
                    <a:pt x="10" y="90"/>
                    <a:pt x="8" y="96"/>
                    <a:pt x="6" y="103"/>
                  </a:cubicBezTo>
                  <a:lnTo>
                    <a:pt x="2" y="102"/>
                  </a:lnTo>
                  <a:close/>
                  <a:moveTo>
                    <a:pt x="224" y="56"/>
                  </a:moveTo>
                  <a:cubicBezTo>
                    <a:pt x="228" y="53"/>
                    <a:pt x="228" y="53"/>
                    <a:pt x="228" y="53"/>
                  </a:cubicBezTo>
                  <a:cubicBezTo>
                    <a:pt x="232" y="59"/>
                    <a:pt x="236" y="65"/>
                    <a:pt x="239" y="71"/>
                  </a:cubicBezTo>
                  <a:cubicBezTo>
                    <a:pt x="235" y="73"/>
                    <a:pt x="235" y="73"/>
                    <a:pt x="235" y="73"/>
                  </a:cubicBezTo>
                  <a:cubicBezTo>
                    <a:pt x="232" y="67"/>
                    <a:pt x="228" y="61"/>
                    <a:pt x="224" y="56"/>
                  </a:cubicBezTo>
                  <a:close/>
                  <a:moveTo>
                    <a:pt x="17" y="63"/>
                  </a:moveTo>
                  <a:cubicBezTo>
                    <a:pt x="21" y="57"/>
                    <a:pt x="25" y="51"/>
                    <a:pt x="28" y="46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28" y="53"/>
                    <a:pt x="24" y="59"/>
                    <a:pt x="21" y="65"/>
                  </a:cubicBezTo>
                  <a:lnTo>
                    <a:pt x="17" y="63"/>
                  </a:lnTo>
                  <a:close/>
                  <a:moveTo>
                    <a:pt x="196" y="27"/>
                  </a:moveTo>
                  <a:cubicBezTo>
                    <a:pt x="196" y="27"/>
                    <a:pt x="196" y="27"/>
                    <a:pt x="196" y="27"/>
                  </a:cubicBezTo>
                  <a:cubicBezTo>
                    <a:pt x="198" y="24"/>
                    <a:pt x="198" y="24"/>
                    <a:pt x="198" y="24"/>
                  </a:cubicBezTo>
                  <a:cubicBezTo>
                    <a:pt x="204" y="27"/>
                    <a:pt x="209" y="32"/>
                    <a:pt x="214" y="37"/>
                  </a:cubicBezTo>
                  <a:cubicBezTo>
                    <a:pt x="211" y="40"/>
                    <a:pt x="211" y="40"/>
                    <a:pt x="211" y="40"/>
                  </a:cubicBezTo>
                  <a:cubicBezTo>
                    <a:pt x="206" y="35"/>
                    <a:pt x="201" y="31"/>
                    <a:pt x="196" y="27"/>
                  </a:cubicBezTo>
                  <a:close/>
                  <a:moveTo>
                    <a:pt x="43" y="31"/>
                  </a:moveTo>
                  <a:cubicBezTo>
                    <a:pt x="48" y="26"/>
                    <a:pt x="54" y="22"/>
                    <a:pt x="60" y="19"/>
                  </a:cubicBezTo>
                  <a:cubicBezTo>
                    <a:pt x="62" y="22"/>
                    <a:pt x="62" y="22"/>
                    <a:pt x="62" y="22"/>
                  </a:cubicBezTo>
                  <a:cubicBezTo>
                    <a:pt x="56" y="26"/>
                    <a:pt x="51" y="30"/>
                    <a:pt x="46" y="34"/>
                  </a:cubicBezTo>
                  <a:lnTo>
                    <a:pt x="43" y="31"/>
                  </a:lnTo>
                  <a:close/>
                  <a:moveTo>
                    <a:pt x="160" y="9"/>
                  </a:moveTo>
                  <a:cubicBezTo>
                    <a:pt x="161" y="5"/>
                    <a:pt x="161" y="5"/>
                    <a:pt x="161" y="5"/>
                  </a:cubicBezTo>
                  <a:cubicBezTo>
                    <a:pt x="168" y="7"/>
                    <a:pt x="173" y="10"/>
                    <a:pt x="180" y="13"/>
                  </a:cubicBezTo>
                  <a:cubicBezTo>
                    <a:pt x="178" y="17"/>
                    <a:pt x="178" y="17"/>
                    <a:pt x="178" y="17"/>
                  </a:cubicBezTo>
                  <a:cubicBezTo>
                    <a:pt x="172" y="14"/>
                    <a:pt x="167" y="11"/>
                    <a:pt x="160" y="9"/>
                  </a:cubicBezTo>
                  <a:close/>
                  <a:moveTo>
                    <a:pt x="79" y="9"/>
                  </a:moveTo>
                  <a:cubicBezTo>
                    <a:pt x="85" y="7"/>
                    <a:pt x="92" y="5"/>
                    <a:pt x="99" y="3"/>
                  </a:cubicBezTo>
                  <a:cubicBezTo>
                    <a:pt x="99" y="7"/>
                    <a:pt x="99" y="7"/>
                    <a:pt x="99" y="7"/>
                  </a:cubicBezTo>
                  <a:cubicBezTo>
                    <a:pt x="93" y="9"/>
                    <a:pt x="87" y="11"/>
                    <a:pt x="80" y="13"/>
                  </a:cubicBezTo>
                  <a:lnTo>
                    <a:pt x="79" y="9"/>
                  </a:lnTo>
                  <a:close/>
                  <a:moveTo>
                    <a:pt x="125" y="4"/>
                  </a:moveTo>
                  <a:cubicBezTo>
                    <a:pt x="123" y="4"/>
                    <a:pt x="121" y="5"/>
                    <a:pt x="119" y="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21" y="0"/>
                    <a:pt x="123" y="0"/>
                    <a:pt x="125" y="0"/>
                  </a:cubicBezTo>
                  <a:cubicBezTo>
                    <a:pt x="130" y="0"/>
                    <a:pt x="135" y="1"/>
                    <a:pt x="140" y="1"/>
                  </a:cubicBezTo>
                  <a:cubicBezTo>
                    <a:pt x="140" y="5"/>
                    <a:pt x="140" y="5"/>
                    <a:pt x="140" y="5"/>
                  </a:cubicBezTo>
                  <a:cubicBezTo>
                    <a:pt x="135" y="5"/>
                    <a:pt x="130" y="4"/>
                    <a:pt x="125" y="4"/>
                  </a:cubicBezTo>
                  <a:close/>
                </a:path>
              </a:pathLst>
            </a:custGeom>
            <a:solidFill>
              <a:srgbClr val="313A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</p:grpSp>
      <p:grpSp>
        <p:nvGrpSpPr>
          <p:cNvPr id="94" name="组合 93"/>
          <p:cNvGrpSpPr/>
          <p:nvPr/>
        </p:nvGrpSpPr>
        <p:grpSpPr>
          <a:xfrm>
            <a:off x="7077288" y="3543302"/>
            <a:ext cx="855133" cy="859367"/>
            <a:chOff x="7578725" y="2559050"/>
            <a:chExt cx="641350" cy="644525"/>
          </a:xfrm>
        </p:grpSpPr>
        <p:sp>
          <p:nvSpPr>
            <p:cNvPr id="95" name="Oval 48"/>
            <p:cNvSpPr>
              <a:spLocks noChangeArrowheads="1"/>
            </p:cNvSpPr>
            <p:nvPr/>
          </p:nvSpPr>
          <p:spPr bwMode="auto">
            <a:xfrm>
              <a:off x="7604125" y="2587625"/>
              <a:ext cx="590550" cy="59055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96" name="Freeform 49"/>
            <p:cNvSpPr/>
            <p:nvPr/>
          </p:nvSpPr>
          <p:spPr bwMode="auto">
            <a:xfrm>
              <a:off x="7907338" y="3157538"/>
              <a:ext cx="96838" cy="20638"/>
            </a:xfrm>
            <a:custGeom>
              <a:avLst/>
              <a:gdLst>
                <a:gd name="T0" fmla="*/ 38 w 38"/>
                <a:gd name="T1" fmla="*/ 0 h 8"/>
                <a:gd name="T2" fmla="*/ 0 w 38"/>
                <a:gd name="T3" fmla="*/ 8 h 8"/>
                <a:gd name="T4" fmla="*/ 0 w 38"/>
                <a:gd name="T5" fmla="*/ 8 h 8"/>
                <a:gd name="T6" fmla="*/ 38 w 38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8">
                  <a:moveTo>
                    <a:pt x="38" y="0"/>
                  </a:moveTo>
                  <a:cubicBezTo>
                    <a:pt x="27" y="4"/>
                    <a:pt x="14" y="7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3" y="7"/>
                    <a:pt x="26" y="5"/>
                    <a:pt x="38" y="0"/>
                  </a:cubicBezTo>
                </a:path>
              </a:pathLst>
            </a:custGeom>
            <a:solidFill>
              <a:srgbClr val="313A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97" name="Freeform 51"/>
            <p:cNvSpPr/>
            <p:nvPr/>
          </p:nvSpPr>
          <p:spPr bwMode="auto">
            <a:xfrm>
              <a:off x="7694613" y="2674938"/>
              <a:ext cx="409575" cy="414338"/>
            </a:xfrm>
            <a:custGeom>
              <a:avLst/>
              <a:gdLst>
                <a:gd name="T0" fmla="*/ 141 w 160"/>
                <a:gd name="T1" fmla="*/ 77 h 161"/>
                <a:gd name="T2" fmla="*/ 141 w 160"/>
                <a:gd name="T3" fmla="*/ 67 h 161"/>
                <a:gd name="T4" fmla="*/ 131 w 160"/>
                <a:gd name="T5" fmla="*/ 67 h 161"/>
                <a:gd name="T6" fmla="*/ 131 w 160"/>
                <a:gd name="T7" fmla="*/ 71 h 161"/>
                <a:gd name="T8" fmla="*/ 117 w 160"/>
                <a:gd name="T9" fmla="*/ 64 h 161"/>
                <a:gd name="T10" fmla="*/ 117 w 160"/>
                <a:gd name="T11" fmla="*/ 55 h 161"/>
                <a:gd name="T12" fmla="*/ 107 w 160"/>
                <a:gd name="T13" fmla="*/ 55 h 161"/>
                <a:gd name="T14" fmla="*/ 107 w 160"/>
                <a:gd name="T15" fmla="*/ 59 h 161"/>
                <a:gd name="T16" fmla="*/ 89 w 160"/>
                <a:gd name="T17" fmla="*/ 49 h 161"/>
                <a:gd name="T18" fmla="*/ 89 w 160"/>
                <a:gd name="T19" fmla="*/ 18 h 161"/>
                <a:gd name="T20" fmla="*/ 81 w 160"/>
                <a:gd name="T21" fmla="*/ 0 h 161"/>
                <a:gd name="T22" fmla="*/ 80 w 160"/>
                <a:gd name="T23" fmla="*/ 0 h 161"/>
                <a:gd name="T24" fmla="*/ 79 w 160"/>
                <a:gd name="T25" fmla="*/ 0 h 161"/>
                <a:gd name="T26" fmla="*/ 71 w 160"/>
                <a:gd name="T27" fmla="*/ 18 h 161"/>
                <a:gd name="T28" fmla="*/ 71 w 160"/>
                <a:gd name="T29" fmla="*/ 49 h 161"/>
                <a:gd name="T30" fmla="*/ 53 w 160"/>
                <a:gd name="T31" fmla="*/ 59 h 161"/>
                <a:gd name="T32" fmla="*/ 53 w 160"/>
                <a:gd name="T33" fmla="*/ 55 h 161"/>
                <a:gd name="T34" fmla="*/ 44 w 160"/>
                <a:gd name="T35" fmla="*/ 55 h 161"/>
                <a:gd name="T36" fmla="*/ 44 w 160"/>
                <a:gd name="T37" fmla="*/ 64 h 161"/>
                <a:gd name="T38" fmla="*/ 30 w 160"/>
                <a:gd name="T39" fmla="*/ 72 h 161"/>
                <a:gd name="T40" fmla="*/ 30 w 160"/>
                <a:gd name="T41" fmla="*/ 67 h 161"/>
                <a:gd name="T42" fmla="*/ 20 w 160"/>
                <a:gd name="T43" fmla="*/ 67 h 161"/>
                <a:gd name="T44" fmla="*/ 20 w 160"/>
                <a:gd name="T45" fmla="*/ 77 h 161"/>
                <a:gd name="T46" fmla="*/ 0 w 160"/>
                <a:gd name="T47" fmla="*/ 88 h 161"/>
                <a:gd name="T48" fmla="*/ 0 w 160"/>
                <a:gd name="T49" fmla="*/ 97 h 161"/>
                <a:gd name="T50" fmla="*/ 48 w 160"/>
                <a:gd name="T51" fmla="*/ 81 h 161"/>
                <a:gd name="T52" fmla="*/ 71 w 160"/>
                <a:gd name="T53" fmla="*/ 81 h 161"/>
                <a:gd name="T54" fmla="*/ 71 w 160"/>
                <a:gd name="T55" fmla="*/ 87 h 161"/>
                <a:gd name="T56" fmla="*/ 76 w 160"/>
                <a:gd name="T57" fmla="*/ 131 h 161"/>
                <a:gd name="T58" fmla="*/ 51 w 160"/>
                <a:gd name="T59" fmla="*/ 149 h 161"/>
                <a:gd name="T60" fmla="*/ 51 w 160"/>
                <a:gd name="T61" fmla="*/ 157 h 161"/>
                <a:gd name="T62" fmla="*/ 79 w 160"/>
                <a:gd name="T63" fmla="*/ 147 h 161"/>
                <a:gd name="T64" fmla="*/ 79 w 160"/>
                <a:gd name="T65" fmla="*/ 161 h 161"/>
                <a:gd name="T66" fmla="*/ 82 w 160"/>
                <a:gd name="T67" fmla="*/ 161 h 161"/>
                <a:gd name="T68" fmla="*/ 82 w 160"/>
                <a:gd name="T69" fmla="*/ 147 h 161"/>
                <a:gd name="T70" fmla="*/ 110 w 160"/>
                <a:gd name="T71" fmla="*/ 156 h 161"/>
                <a:gd name="T72" fmla="*/ 110 w 160"/>
                <a:gd name="T73" fmla="*/ 149 h 161"/>
                <a:gd name="T74" fmla="*/ 85 w 160"/>
                <a:gd name="T75" fmla="*/ 131 h 161"/>
                <a:gd name="T76" fmla="*/ 89 w 160"/>
                <a:gd name="T77" fmla="*/ 87 h 161"/>
                <a:gd name="T78" fmla="*/ 89 w 160"/>
                <a:gd name="T79" fmla="*/ 81 h 161"/>
                <a:gd name="T80" fmla="*/ 113 w 160"/>
                <a:gd name="T81" fmla="*/ 81 h 161"/>
                <a:gd name="T82" fmla="*/ 160 w 160"/>
                <a:gd name="T83" fmla="*/ 97 h 161"/>
                <a:gd name="T84" fmla="*/ 160 w 160"/>
                <a:gd name="T85" fmla="*/ 88 h 161"/>
                <a:gd name="T86" fmla="*/ 141 w 160"/>
                <a:gd name="T87" fmla="*/ 77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60" h="161">
                  <a:moveTo>
                    <a:pt x="141" y="77"/>
                  </a:moveTo>
                  <a:cubicBezTo>
                    <a:pt x="141" y="67"/>
                    <a:pt x="141" y="67"/>
                    <a:pt x="141" y="67"/>
                  </a:cubicBezTo>
                  <a:cubicBezTo>
                    <a:pt x="131" y="67"/>
                    <a:pt x="131" y="67"/>
                    <a:pt x="131" y="67"/>
                  </a:cubicBezTo>
                  <a:cubicBezTo>
                    <a:pt x="131" y="71"/>
                    <a:pt x="131" y="71"/>
                    <a:pt x="131" y="71"/>
                  </a:cubicBezTo>
                  <a:cubicBezTo>
                    <a:pt x="117" y="64"/>
                    <a:pt x="117" y="64"/>
                    <a:pt x="117" y="64"/>
                  </a:cubicBezTo>
                  <a:cubicBezTo>
                    <a:pt x="117" y="55"/>
                    <a:pt x="117" y="55"/>
                    <a:pt x="117" y="55"/>
                  </a:cubicBezTo>
                  <a:cubicBezTo>
                    <a:pt x="107" y="55"/>
                    <a:pt x="107" y="55"/>
                    <a:pt x="107" y="55"/>
                  </a:cubicBezTo>
                  <a:cubicBezTo>
                    <a:pt x="107" y="59"/>
                    <a:pt x="107" y="59"/>
                    <a:pt x="107" y="59"/>
                  </a:cubicBezTo>
                  <a:cubicBezTo>
                    <a:pt x="89" y="49"/>
                    <a:pt x="89" y="49"/>
                    <a:pt x="89" y="49"/>
                  </a:cubicBezTo>
                  <a:cubicBezTo>
                    <a:pt x="89" y="18"/>
                    <a:pt x="89" y="18"/>
                    <a:pt x="89" y="18"/>
                  </a:cubicBezTo>
                  <a:cubicBezTo>
                    <a:pt x="89" y="4"/>
                    <a:pt x="82" y="1"/>
                    <a:pt x="81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78" y="1"/>
                    <a:pt x="71" y="4"/>
                    <a:pt x="71" y="18"/>
                  </a:cubicBezTo>
                  <a:cubicBezTo>
                    <a:pt x="71" y="49"/>
                    <a:pt x="71" y="49"/>
                    <a:pt x="71" y="49"/>
                  </a:cubicBezTo>
                  <a:cubicBezTo>
                    <a:pt x="53" y="59"/>
                    <a:pt x="53" y="59"/>
                    <a:pt x="53" y="59"/>
                  </a:cubicBezTo>
                  <a:cubicBezTo>
                    <a:pt x="53" y="55"/>
                    <a:pt x="53" y="55"/>
                    <a:pt x="53" y="55"/>
                  </a:cubicBezTo>
                  <a:cubicBezTo>
                    <a:pt x="44" y="55"/>
                    <a:pt x="44" y="55"/>
                    <a:pt x="44" y="55"/>
                  </a:cubicBezTo>
                  <a:cubicBezTo>
                    <a:pt x="44" y="64"/>
                    <a:pt x="44" y="64"/>
                    <a:pt x="44" y="64"/>
                  </a:cubicBezTo>
                  <a:cubicBezTo>
                    <a:pt x="30" y="72"/>
                    <a:pt x="30" y="72"/>
                    <a:pt x="30" y="72"/>
                  </a:cubicBezTo>
                  <a:cubicBezTo>
                    <a:pt x="30" y="67"/>
                    <a:pt x="30" y="67"/>
                    <a:pt x="30" y="67"/>
                  </a:cubicBezTo>
                  <a:cubicBezTo>
                    <a:pt x="20" y="67"/>
                    <a:pt x="20" y="67"/>
                    <a:pt x="20" y="67"/>
                  </a:cubicBezTo>
                  <a:cubicBezTo>
                    <a:pt x="20" y="77"/>
                    <a:pt x="20" y="77"/>
                    <a:pt x="20" y="77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48" y="81"/>
                    <a:pt x="48" y="81"/>
                    <a:pt x="48" y="81"/>
                  </a:cubicBezTo>
                  <a:cubicBezTo>
                    <a:pt x="71" y="81"/>
                    <a:pt x="71" y="81"/>
                    <a:pt x="71" y="81"/>
                  </a:cubicBezTo>
                  <a:cubicBezTo>
                    <a:pt x="71" y="85"/>
                    <a:pt x="71" y="87"/>
                    <a:pt x="71" y="87"/>
                  </a:cubicBezTo>
                  <a:cubicBezTo>
                    <a:pt x="76" y="131"/>
                    <a:pt x="76" y="131"/>
                    <a:pt x="76" y="131"/>
                  </a:cubicBezTo>
                  <a:cubicBezTo>
                    <a:pt x="51" y="149"/>
                    <a:pt x="51" y="149"/>
                    <a:pt x="51" y="149"/>
                  </a:cubicBezTo>
                  <a:cubicBezTo>
                    <a:pt x="51" y="157"/>
                    <a:pt x="51" y="157"/>
                    <a:pt x="51" y="157"/>
                  </a:cubicBezTo>
                  <a:cubicBezTo>
                    <a:pt x="79" y="147"/>
                    <a:pt x="79" y="147"/>
                    <a:pt x="79" y="147"/>
                  </a:cubicBezTo>
                  <a:cubicBezTo>
                    <a:pt x="79" y="161"/>
                    <a:pt x="79" y="161"/>
                    <a:pt x="79" y="161"/>
                  </a:cubicBezTo>
                  <a:cubicBezTo>
                    <a:pt x="82" y="161"/>
                    <a:pt x="82" y="161"/>
                    <a:pt x="82" y="161"/>
                  </a:cubicBezTo>
                  <a:cubicBezTo>
                    <a:pt x="82" y="147"/>
                    <a:pt x="82" y="147"/>
                    <a:pt x="82" y="147"/>
                  </a:cubicBezTo>
                  <a:cubicBezTo>
                    <a:pt x="110" y="156"/>
                    <a:pt x="110" y="156"/>
                    <a:pt x="110" y="156"/>
                  </a:cubicBezTo>
                  <a:cubicBezTo>
                    <a:pt x="110" y="149"/>
                    <a:pt x="110" y="149"/>
                    <a:pt x="110" y="149"/>
                  </a:cubicBezTo>
                  <a:cubicBezTo>
                    <a:pt x="85" y="131"/>
                    <a:pt x="85" y="131"/>
                    <a:pt x="85" y="131"/>
                  </a:cubicBezTo>
                  <a:cubicBezTo>
                    <a:pt x="89" y="87"/>
                    <a:pt x="89" y="87"/>
                    <a:pt x="89" y="87"/>
                  </a:cubicBezTo>
                  <a:cubicBezTo>
                    <a:pt x="89" y="87"/>
                    <a:pt x="89" y="85"/>
                    <a:pt x="89" y="81"/>
                  </a:cubicBezTo>
                  <a:cubicBezTo>
                    <a:pt x="113" y="81"/>
                    <a:pt x="113" y="81"/>
                    <a:pt x="113" y="81"/>
                  </a:cubicBezTo>
                  <a:cubicBezTo>
                    <a:pt x="160" y="97"/>
                    <a:pt x="160" y="97"/>
                    <a:pt x="160" y="97"/>
                  </a:cubicBezTo>
                  <a:cubicBezTo>
                    <a:pt x="160" y="88"/>
                    <a:pt x="160" y="88"/>
                    <a:pt x="160" y="88"/>
                  </a:cubicBezTo>
                  <a:lnTo>
                    <a:pt x="141" y="77"/>
                  </a:lnTo>
                  <a:close/>
                </a:path>
              </a:pathLst>
            </a:custGeom>
            <a:solidFill>
              <a:srgbClr val="EF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98" name="Freeform 52"/>
            <p:cNvSpPr>
              <a:spLocks noEditPoints="1"/>
            </p:cNvSpPr>
            <p:nvPr/>
          </p:nvSpPr>
          <p:spPr bwMode="auto">
            <a:xfrm>
              <a:off x="7578725" y="2559050"/>
              <a:ext cx="641350" cy="644525"/>
            </a:xfrm>
            <a:custGeom>
              <a:avLst/>
              <a:gdLst>
                <a:gd name="T0" fmla="*/ 154 w 250"/>
                <a:gd name="T1" fmla="*/ 244 h 251"/>
                <a:gd name="T2" fmla="*/ 134 w 250"/>
                <a:gd name="T3" fmla="*/ 251 h 251"/>
                <a:gd name="T4" fmla="*/ 93 w 250"/>
                <a:gd name="T5" fmla="*/ 247 h 251"/>
                <a:gd name="T6" fmla="*/ 114 w 250"/>
                <a:gd name="T7" fmla="*/ 246 h 251"/>
                <a:gd name="T8" fmla="*/ 93 w 250"/>
                <a:gd name="T9" fmla="*/ 247 h 251"/>
                <a:gd name="T10" fmla="*/ 191 w 250"/>
                <a:gd name="T11" fmla="*/ 228 h 251"/>
                <a:gd name="T12" fmla="*/ 175 w 250"/>
                <a:gd name="T13" fmla="*/ 241 h 251"/>
                <a:gd name="T14" fmla="*/ 55 w 250"/>
                <a:gd name="T15" fmla="*/ 230 h 251"/>
                <a:gd name="T16" fmla="*/ 75 w 250"/>
                <a:gd name="T17" fmla="*/ 236 h 251"/>
                <a:gd name="T18" fmla="*/ 55 w 250"/>
                <a:gd name="T19" fmla="*/ 230 h 251"/>
                <a:gd name="T20" fmla="*/ 191 w 250"/>
                <a:gd name="T21" fmla="*/ 228 h 251"/>
                <a:gd name="T22" fmla="*/ 221 w 250"/>
                <a:gd name="T23" fmla="*/ 201 h 251"/>
                <a:gd name="T24" fmla="*/ 210 w 250"/>
                <a:gd name="T25" fmla="*/ 218 h 251"/>
                <a:gd name="T26" fmla="*/ 25 w 250"/>
                <a:gd name="T27" fmla="*/ 201 h 251"/>
                <a:gd name="T28" fmla="*/ 42 w 250"/>
                <a:gd name="T29" fmla="*/ 213 h 251"/>
                <a:gd name="T30" fmla="*/ 25 w 250"/>
                <a:gd name="T31" fmla="*/ 201 h 251"/>
                <a:gd name="T32" fmla="*/ 240 w 250"/>
                <a:gd name="T33" fmla="*/ 165 h 251"/>
                <a:gd name="T34" fmla="*/ 235 w 250"/>
                <a:gd name="T35" fmla="*/ 186 h 251"/>
                <a:gd name="T36" fmla="*/ 6 w 250"/>
                <a:gd name="T37" fmla="*/ 164 h 251"/>
                <a:gd name="T38" fmla="*/ 18 w 250"/>
                <a:gd name="T39" fmla="*/ 182 h 251"/>
                <a:gd name="T40" fmla="*/ 6 w 250"/>
                <a:gd name="T41" fmla="*/ 164 h 251"/>
                <a:gd name="T42" fmla="*/ 246 w 250"/>
                <a:gd name="T43" fmla="*/ 126 h 251"/>
                <a:gd name="T44" fmla="*/ 249 w 250"/>
                <a:gd name="T45" fmla="*/ 147 h 251"/>
                <a:gd name="T46" fmla="*/ 0 w 250"/>
                <a:gd name="T47" fmla="*/ 126 h 251"/>
                <a:gd name="T48" fmla="*/ 4 w 250"/>
                <a:gd name="T49" fmla="*/ 123 h 251"/>
                <a:gd name="T50" fmla="*/ 5 w 250"/>
                <a:gd name="T51" fmla="*/ 143 h 251"/>
                <a:gd name="T52" fmla="*/ 0 w 250"/>
                <a:gd name="T53" fmla="*/ 126 h 251"/>
                <a:gd name="T54" fmla="*/ 246 w 250"/>
                <a:gd name="T55" fmla="*/ 90 h 251"/>
                <a:gd name="T56" fmla="*/ 246 w 250"/>
                <a:gd name="T57" fmla="*/ 112 h 251"/>
                <a:gd name="T58" fmla="*/ 2 w 250"/>
                <a:gd name="T59" fmla="*/ 102 h 251"/>
                <a:gd name="T60" fmla="*/ 12 w 250"/>
                <a:gd name="T61" fmla="*/ 84 h 251"/>
                <a:gd name="T62" fmla="*/ 2 w 250"/>
                <a:gd name="T63" fmla="*/ 102 h 251"/>
                <a:gd name="T64" fmla="*/ 227 w 250"/>
                <a:gd name="T65" fmla="*/ 53 h 251"/>
                <a:gd name="T66" fmla="*/ 234 w 250"/>
                <a:gd name="T67" fmla="*/ 73 h 251"/>
                <a:gd name="T68" fmla="*/ 17 w 250"/>
                <a:gd name="T69" fmla="*/ 63 h 251"/>
                <a:gd name="T70" fmla="*/ 32 w 250"/>
                <a:gd name="T71" fmla="*/ 49 h 251"/>
                <a:gd name="T72" fmla="*/ 17 w 250"/>
                <a:gd name="T73" fmla="*/ 63 h 251"/>
                <a:gd name="T74" fmla="*/ 195 w 250"/>
                <a:gd name="T75" fmla="*/ 27 h 251"/>
                <a:gd name="T76" fmla="*/ 214 w 250"/>
                <a:gd name="T77" fmla="*/ 37 h 251"/>
                <a:gd name="T78" fmla="*/ 195 w 250"/>
                <a:gd name="T79" fmla="*/ 27 h 251"/>
                <a:gd name="T80" fmla="*/ 60 w 250"/>
                <a:gd name="T81" fmla="*/ 19 h 251"/>
                <a:gd name="T82" fmla="*/ 46 w 250"/>
                <a:gd name="T83" fmla="*/ 34 h 251"/>
                <a:gd name="T84" fmla="*/ 159 w 250"/>
                <a:gd name="T85" fmla="*/ 10 h 251"/>
                <a:gd name="T86" fmla="*/ 180 w 250"/>
                <a:gd name="T87" fmla="*/ 13 h 251"/>
                <a:gd name="T88" fmla="*/ 159 w 250"/>
                <a:gd name="T89" fmla="*/ 10 h 251"/>
                <a:gd name="T90" fmla="*/ 98 w 250"/>
                <a:gd name="T91" fmla="*/ 3 h 251"/>
                <a:gd name="T92" fmla="*/ 80 w 250"/>
                <a:gd name="T93" fmla="*/ 13 h 251"/>
                <a:gd name="T94" fmla="*/ 125 w 250"/>
                <a:gd name="T95" fmla="*/ 5 h 251"/>
                <a:gd name="T96" fmla="*/ 119 w 250"/>
                <a:gd name="T97" fmla="*/ 1 h 251"/>
                <a:gd name="T98" fmla="*/ 140 w 250"/>
                <a:gd name="T99" fmla="*/ 1 h 251"/>
                <a:gd name="T100" fmla="*/ 125 w 250"/>
                <a:gd name="T101" fmla="*/ 5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50" h="251">
                  <a:moveTo>
                    <a:pt x="134" y="246"/>
                  </a:moveTo>
                  <a:cubicBezTo>
                    <a:pt x="141" y="246"/>
                    <a:pt x="147" y="245"/>
                    <a:pt x="154" y="244"/>
                  </a:cubicBezTo>
                  <a:cubicBezTo>
                    <a:pt x="155" y="247"/>
                    <a:pt x="155" y="247"/>
                    <a:pt x="155" y="247"/>
                  </a:cubicBezTo>
                  <a:cubicBezTo>
                    <a:pt x="148" y="249"/>
                    <a:pt x="141" y="250"/>
                    <a:pt x="134" y="251"/>
                  </a:cubicBezTo>
                  <a:lnTo>
                    <a:pt x="134" y="246"/>
                  </a:lnTo>
                  <a:close/>
                  <a:moveTo>
                    <a:pt x="93" y="247"/>
                  </a:moveTo>
                  <a:cubicBezTo>
                    <a:pt x="94" y="243"/>
                    <a:pt x="94" y="243"/>
                    <a:pt x="94" y="243"/>
                  </a:cubicBezTo>
                  <a:cubicBezTo>
                    <a:pt x="100" y="244"/>
                    <a:pt x="107" y="246"/>
                    <a:pt x="114" y="246"/>
                  </a:cubicBezTo>
                  <a:cubicBezTo>
                    <a:pt x="113" y="250"/>
                    <a:pt x="113" y="250"/>
                    <a:pt x="113" y="250"/>
                  </a:cubicBezTo>
                  <a:cubicBezTo>
                    <a:pt x="106" y="250"/>
                    <a:pt x="99" y="248"/>
                    <a:pt x="93" y="247"/>
                  </a:cubicBezTo>
                  <a:close/>
                  <a:moveTo>
                    <a:pt x="173" y="237"/>
                  </a:moveTo>
                  <a:cubicBezTo>
                    <a:pt x="179" y="235"/>
                    <a:pt x="185" y="232"/>
                    <a:pt x="191" y="228"/>
                  </a:cubicBezTo>
                  <a:cubicBezTo>
                    <a:pt x="193" y="231"/>
                    <a:pt x="193" y="231"/>
                    <a:pt x="193" y="231"/>
                  </a:cubicBezTo>
                  <a:cubicBezTo>
                    <a:pt x="187" y="235"/>
                    <a:pt x="181" y="238"/>
                    <a:pt x="175" y="241"/>
                  </a:cubicBezTo>
                  <a:lnTo>
                    <a:pt x="173" y="237"/>
                  </a:lnTo>
                  <a:close/>
                  <a:moveTo>
                    <a:pt x="55" y="230"/>
                  </a:moveTo>
                  <a:cubicBezTo>
                    <a:pt x="57" y="226"/>
                    <a:pt x="57" y="226"/>
                    <a:pt x="57" y="226"/>
                  </a:cubicBezTo>
                  <a:cubicBezTo>
                    <a:pt x="63" y="230"/>
                    <a:pt x="69" y="233"/>
                    <a:pt x="75" y="236"/>
                  </a:cubicBezTo>
                  <a:cubicBezTo>
                    <a:pt x="73" y="240"/>
                    <a:pt x="73" y="240"/>
                    <a:pt x="73" y="240"/>
                  </a:cubicBezTo>
                  <a:cubicBezTo>
                    <a:pt x="67" y="237"/>
                    <a:pt x="60" y="234"/>
                    <a:pt x="55" y="230"/>
                  </a:cubicBezTo>
                  <a:close/>
                  <a:moveTo>
                    <a:pt x="191" y="228"/>
                  </a:moveTo>
                  <a:cubicBezTo>
                    <a:pt x="191" y="228"/>
                    <a:pt x="191" y="228"/>
                    <a:pt x="191" y="228"/>
                  </a:cubicBezTo>
                  <a:moveTo>
                    <a:pt x="207" y="216"/>
                  </a:moveTo>
                  <a:cubicBezTo>
                    <a:pt x="212" y="211"/>
                    <a:pt x="216" y="206"/>
                    <a:pt x="221" y="201"/>
                  </a:cubicBezTo>
                  <a:cubicBezTo>
                    <a:pt x="223" y="203"/>
                    <a:pt x="223" y="203"/>
                    <a:pt x="223" y="203"/>
                  </a:cubicBezTo>
                  <a:cubicBezTo>
                    <a:pt x="219" y="209"/>
                    <a:pt x="215" y="214"/>
                    <a:pt x="210" y="218"/>
                  </a:cubicBezTo>
                  <a:lnTo>
                    <a:pt x="207" y="216"/>
                  </a:lnTo>
                  <a:close/>
                  <a:moveTo>
                    <a:pt x="25" y="201"/>
                  </a:moveTo>
                  <a:cubicBezTo>
                    <a:pt x="28" y="198"/>
                    <a:pt x="28" y="198"/>
                    <a:pt x="28" y="198"/>
                  </a:cubicBezTo>
                  <a:cubicBezTo>
                    <a:pt x="32" y="204"/>
                    <a:pt x="37" y="209"/>
                    <a:pt x="42" y="213"/>
                  </a:cubicBezTo>
                  <a:cubicBezTo>
                    <a:pt x="39" y="216"/>
                    <a:pt x="39" y="216"/>
                    <a:pt x="39" y="216"/>
                  </a:cubicBezTo>
                  <a:cubicBezTo>
                    <a:pt x="34" y="212"/>
                    <a:pt x="29" y="207"/>
                    <a:pt x="25" y="201"/>
                  </a:cubicBezTo>
                  <a:close/>
                  <a:moveTo>
                    <a:pt x="231" y="184"/>
                  </a:moveTo>
                  <a:cubicBezTo>
                    <a:pt x="235" y="178"/>
                    <a:pt x="238" y="172"/>
                    <a:pt x="240" y="165"/>
                  </a:cubicBezTo>
                  <a:cubicBezTo>
                    <a:pt x="244" y="167"/>
                    <a:pt x="244" y="167"/>
                    <a:pt x="244" y="167"/>
                  </a:cubicBezTo>
                  <a:cubicBezTo>
                    <a:pt x="241" y="174"/>
                    <a:pt x="239" y="180"/>
                    <a:pt x="235" y="186"/>
                  </a:cubicBezTo>
                  <a:lnTo>
                    <a:pt x="231" y="184"/>
                  </a:lnTo>
                  <a:close/>
                  <a:moveTo>
                    <a:pt x="6" y="164"/>
                  </a:moveTo>
                  <a:cubicBezTo>
                    <a:pt x="10" y="163"/>
                    <a:pt x="10" y="163"/>
                    <a:pt x="10" y="163"/>
                  </a:cubicBezTo>
                  <a:cubicBezTo>
                    <a:pt x="12" y="169"/>
                    <a:pt x="14" y="176"/>
                    <a:pt x="18" y="182"/>
                  </a:cubicBezTo>
                  <a:cubicBezTo>
                    <a:pt x="14" y="183"/>
                    <a:pt x="14" y="183"/>
                    <a:pt x="14" y="183"/>
                  </a:cubicBezTo>
                  <a:cubicBezTo>
                    <a:pt x="11" y="177"/>
                    <a:pt x="8" y="171"/>
                    <a:pt x="6" y="164"/>
                  </a:cubicBezTo>
                  <a:close/>
                  <a:moveTo>
                    <a:pt x="245" y="146"/>
                  </a:moveTo>
                  <a:cubicBezTo>
                    <a:pt x="246" y="140"/>
                    <a:pt x="246" y="133"/>
                    <a:pt x="246" y="126"/>
                  </a:cubicBezTo>
                  <a:cubicBezTo>
                    <a:pt x="250" y="126"/>
                    <a:pt x="250" y="126"/>
                    <a:pt x="250" y="126"/>
                  </a:cubicBezTo>
                  <a:cubicBezTo>
                    <a:pt x="250" y="133"/>
                    <a:pt x="250" y="140"/>
                    <a:pt x="249" y="147"/>
                  </a:cubicBezTo>
                  <a:lnTo>
                    <a:pt x="245" y="146"/>
                  </a:lnTo>
                  <a:close/>
                  <a:moveTo>
                    <a:pt x="0" y="126"/>
                  </a:moveTo>
                  <a:cubicBezTo>
                    <a:pt x="0" y="125"/>
                    <a:pt x="0" y="124"/>
                    <a:pt x="0" y="123"/>
                  </a:cubicBezTo>
                  <a:cubicBezTo>
                    <a:pt x="4" y="123"/>
                    <a:pt x="4" y="123"/>
                    <a:pt x="4" y="123"/>
                  </a:cubicBezTo>
                  <a:cubicBezTo>
                    <a:pt x="4" y="124"/>
                    <a:pt x="4" y="125"/>
                    <a:pt x="4" y="126"/>
                  </a:cubicBezTo>
                  <a:cubicBezTo>
                    <a:pt x="4" y="132"/>
                    <a:pt x="4" y="137"/>
                    <a:pt x="5" y="143"/>
                  </a:cubicBezTo>
                  <a:cubicBezTo>
                    <a:pt x="1" y="144"/>
                    <a:pt x="1" y="144"/>
                    <a:pt x="1" y="144"/>
                  </a:cubicBezTo>
                  <a:cubicBezTo>
                    <a:pt x="1" y="138"/>
                    <a:pt x="0" y="132"/>
                    <a:pt x="0" y="126"/>
                  </a:cubicBezTo>
                  <a:close/>
                  <a:moveTo>
                    <a:pt x="242" y="92"/>
                  </a:moveTo>
                  <a:cubicBezTo>
                    <a:pt x="246" y="90"/>
                    <a:pt x="246" y="90"/>
                    <a:pt x="246" y="90"/>
                  </a:cubicBezTo>
                  <a:cubicBezTo>
                    <a:pt x="247" y="97"/>
                    <a:pt x="249" y="104"/>
                    <a:pt x="250" y="111"/>
                  </a:cubicBezTo>
                  <a:cubicBezTo>
                    <a:pt x="246" y="112"/>
                    <a:pt x="246" y="112"/>
                    <a:pt x="246" y="112"/>
                  </a:cubicBezTo>
                  <a:cubicBezTo>
                    <a:pt x="245" y="105"/>
                    <a:pt x="243" y="98"/>
                    <a:pt x="242" y="92"/>
                  </a:cubicBezTo>
                  <a:close/>
                  <a:moveTo>
                    <a:pt x="2" y="102"/>
                  </a:moveTo>
                  <a:cubicBezTo>
                    <a:pt x="3" y="95"/>
                    <a:pt x="5" y="88"/>
                    <a:pt x="8" y="82"/>
                  </a:cubicBezTo>
                  <a:cubicBezTo>
                    <a:pt x="12" y="84"/>
                    <a:pt x="12" y="84"/>
                    <a:pt x="12" y="84"/>
                  </a:cubicBezTo>
                  <a:cubicBezTo>
                    <a:pt x="9" y="90"/>
                    <a:pt x="7" y="96"/>
                    <a:pt x="6" y="103"/>
                  </a:cubicBezTo>
                  <a:lnTo>
                    <a:pt x="2" y="102"/>
                  </a:lnTo>
                  <a:close/>
                  <a:moveTo>
                    <a:pt x="224" y="56"/>
                  </a:moveTo>
                  <a:cubicBezTo>
                    <a:pt x="227" y="53"/>
                    <a:pt x="227" y="53"/>
                    <a:pt x="227" y="53"/>
                  </a:cubicBezTo>
                  <a:cubicBezTo>
                    <a:pt x="231" y="59"/>
                    <a:pt x="235" y="65"/>
                    <a:pt x="238" y="71"/>
                  </a:cubicBezTo>
                  <a:cubicBezTo>
                    <a:pt x="234" y="73"/>
                    <a:pt x="234" y="73"/>
                    <a:pt x="234" y="73"/>
                  </a:cubicBezTo>
                  <a:cubicBezTo>
                    <a:pt x="231" y="67"/>
                    <a:pt x="228" y="61"/>
                    <a:pt x="224" y="56"/>
                  </a:cubicBezTo>
                  <a:close/>
                  <a:moveTo>
                    <a:pt x="17" y="63"/>
                  </a:moveTo>
                  <a:cubicBezTo>
                    <a:pt x="20" y="57"/>
                    <a:pt x="24" y="52"/>
                    <a:pt x="28" y="46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28" y="54"/>
                    <a:pt x="24" y="59"/>
                    <a:pt x="20" y="65"/>
                  </a:cubicBezTo>
                  <a:lnTo>
                    <a:pt x="17" y="63"/>
                  </a:lnTo>
                  <a:close/>
                  <a:moveTo>
                    <a:pt x="195" y="27"/>
                  </a:moveTo>
                  <a:cubicBezTo>
                    <a:pt x="195" y="27"/>
                    <a:pt x="195" y="27"/>
                    <a:pt x="195" y="27"/>
                  </a:cubicBezTo>
                  <a:cubicBezTo>
                    <a:pt x="198" y="24"/>
                    <a:pt x="198" y="24"/>
                    <a:pt x="198" y="24"/>
                  </a:cubicBezTo>
                  <a:cubicBezTo>
                    <a:pt x="204" y="28"/>
                    <a:pt x="209" y="32"/>
                    <a:pt x="214" y="37"/>
                  </a:cubicBezTo>
                  <a:cubicBezTo>
                    <a:pt x="211" y="40"/>
                    <a:pt x="211" y="40"/>
                    <a:pt x="211" y="40"/>
                  </a:cubicBezTo>
                  <a:cubicBezTo>
                    <a:pt x="206" y="35"/>
                    <a:pt x="201" y="31"/>
                    <a:pt x="195" y="27"/>
                  </a:cubicBezTo>
                  <a:close/>
                  <a:moveTo>
                    <a:pt x="43" y="31"/>
                  </a:moveTo>
                  <a:cubicBezTo>
                    <a:pt x="48" y="26"/>
                    <a:pt x="54" y="23"/>
                    <a:pt x="60" y="19"/>
                  </a:cubicBezTo>
                  <a:cubicBezTo>
                    <a:pt x="62" y="23"/>
                    <a:pt x="62" y="23"/>
                    <a:pt x="62" y="23"/>
                  </a:cubicBezTo>
                  <a:cubicBezTo>
                    <a:pt x="57" y="26"/>
                    <a:pt x="51" y="30"/>
                    <a:pt x="46" y="34"/>
                  </a:cubicBezTo>
                  <a:lnTo>
                    <a:pt x="43" y="31"/>
                  </a:lnTo>
                  <a:close/>
                  <a:moveTo>
                    <a:pt x="159" y="10"/>
                  </a:moveTo>
                  <a:cubicBezTo>
                    <a:pt x="160" y="6"/>
                    <a:pt x="160" y="6"/>
                    <a:pt x="160" y="6"/>
                  </a:cubicBezTo>
                  <a:cubicBezTo>
                    <a:pt x="167" y="8"/>
                    <a:pt x="174" y="10"/>
                    <a:pt x="180" y="13"/>
                  </a:cubicBezTo>
                  <a:cubicBezTo>
                    <a:pt x="178" y="17"/>
                    <a:pt x="178" y="17"/>
                    <a:pt x="178" y="17"/>
                  </a:cubicBezTo>
                  <a:cubicBezTo>
                    <a:pt x="172" y="14"/>
                    <a:pt x="166" y="12"/>
                    <a:pt x="159" y="10"/>
                  </a:cubicBezTo>
                  <a:close/>
                  <a:moveTo>
                    <a:pt x="79" y="10"/>
                  </a:moveTo>
                  <a:cubicBezTo>
                    <a:pt x="85" y="7"/>
                    <a:pt x="91" y="5"/>
                    <a:pt x="98" y="3"/>
                  </a:cubicBezTo>
                  <a:cubicBezTo>
                    <a:pt x="99" y="7"/>
                    <a:pt x="99" y="7"/>
                    <a:pt x="99" y="7"/>
                  </a:cubicBezTo>
                  <a:cubicBezTo>
                    <a:pt x="93" y="9"/>
                    <a:pt x="87" y="11"/>
                    <a:pt x="80" y="13"/>
                  </a:cubicBezTo>
                  <a:lnTo>
                    <a:pt x="79" y="10"/>
                  </a:lnTo>
                  <a:close/>
                  <a:moveTo>
                    <a:pt x="125" y="5"/>
                  </a:moveTo>
                  <a:cubicBezTo>
                    <a:pt x="124" y="5"/>
                    <a:pt x="122" y="5"/>
                    <a:pt x="120" y="5"/>
                  </a:cubicBezTo>
                  <a:cubicBezTo>
                    <a:pt x="119" y="1"/>
                    <a:pt x="119" y="1"/>
                    <a:pt x="119" y="1"/>
                  </a:cubicBezTo>
                  <a:cubicBezTo>
                    <a:pt x="121" y="1"/>
                    <a:pt x="123" y="0"/>
                    <a:pt x="125" y="0"/>
                  </a:cubicBezTo>
                  <a:cubicBezTo>
                    <a:pt x="130" y="0"/>
                    <a:pt x="135" y="1"/>
                    <a:pt x="140" y="1"/>
                  </a:cubicBezTo>
                  <a:cubicBezTo>
                    <a:pt x="140" y="6"/>
                    <a:pt x="140" y="6"/>
                    <a:pt x="140" y="6"/>
                  </a:cubicBezTo>
                  <a:cubicBezTo>
                    <a:pt x="135" y="5"/>
                    <a:pt x="130" y="5"/>
                    <a:pt x="125" y="5"/>
                  </a:cubicBezTo>
                  <a:close/>
                </a:path>
              </a:pathLst>
            </a:custGeom>
            <a:solidFill>
              <a:srgbClr val="313A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</p:grpSp>
      <p:grpSp>
        <p:nvGrpSpPr>
          <p:cNvPr id="99" name="组合 98"/>
          <p:cNvGrpSpPr/>
          <p:nvPr/>
        </p:nvGrpSpPr>
        <p:grpSpPr>
          <a:xfrm>
            <a:off x="8128344" y="2010825"/>
            <a:ext cx="2261104" cy="808305"/>
            <a:chOff x="1964947" y="597930"/>
            <a:chExt cx="1695828" cy="606229"/>
          </a:xfrm>
        </p:grpSpPr>
        <p:sp>
          <p:nvSpPr>
            <p:cNvPr id="100" name="文本框 99"/>
            <p:cNvSpPr txBox="1"/>
            <p:nvPr/>
          </p:nvSpPr>
          <p:spPr bwMode="auto">
            <a:xfrm>
              <a:off x="1964947" y="788660"/>
              <a:ext cx="1695828" cy="4154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lnSpc>
                  <a:spcPts val="1200"/>
                </a:lnSpc>
                <a:defRPr sz="90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pPr defTabSz="1219200">
                <a:defRPr/>
              </a:pPr>
              <a:r>
                <a:rPr lang="en-US" altLang="zh-CN" sz="800" dirty="0">
                  <a:solidFill>
                    <a:prstClr val="white">
                      <a:lumMod val="50000"/>
                    </a:prstClr>
                  </a:solidFill>
                </a:rPr>
                <a:t>This is a sample text. Insert your desired text here. Again. This is a dummy text. Enter your own text here.</a:t>
              </a:r>
              <a:endParaRPr lang="zh-CN" altLang="en-US" sz="800" dirty="0">
                <a:solidFill>
                  <a:prstClr val="white">
                    <a:lumMod val="50000"/>
                  </a:prstClr>
                </a:solidFill>
              </a:endParaRPr>
            </a:p>
          </p:txBody>
        </p:sp>
        <p:sp>
          <p:nvSpPr>
            <p:cNvPr id="101" name="文本框 24"/>
            <p:cNvSpPr txBox="1">
              <a:spLocks noChangeArrowheads="1"/>
            </p:cNvSpPr>
            <p:nvPr/>
          </p:nvSpPr>
          <p:spPr bwMode="auto">
            <a:xfrm>
              <a:off x="1969162" y="597930"/>
              <a:ext cx="1456289" cy="223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1219200" fontAlgn="base">
                <a:lnSpc>
                  <a:spcPts val="16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2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ADD A TITLE IN HERE</a:t>
              </a:r>
              <a:endParaRPr lang="zh-CN" alt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02" name="组合 101"/>
          <p:cNvGrpSpPr/>
          <p:nvPr/>
        </p:nvGrpSpPr>
        <p:grpSpPr>
          <a:xfrm>
            <a:off x="8128344" y="3504345"/>
            <a:ext cx="2261104" cy="808305"/>
            <a:chOff x="1964947" y="597930"/>
            <a:chExt cx="1695828" cy="606229"/>
          </a:xfrm>
        </p:grpSpPr>
        <p:sp>
          <p:nvSpPr>
            <p:cNvPr id="103" name="文本框 102"/>
            <p:cNvSpPr txBox="1"/>
            <p:nvPr/>
          </p:nvSpPr>
          <p:spPr bwMode="auto">
            <a:xfrm>
              <a:off x="1964947" y="788660"/>
              <a:ext cx="1695828" cy="4154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lnSpc>
                  <a:spcPts val="1200"/>
                </a:lnSpc>
                <a:defRPr sz="90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pPr defTabSz="1219200">
                <a:defRPr/>
              </a:pPr>
              <a:r>
                <a:rPr lang="en-US" altLang="zh-CN" sz="800" dirty="0">
                  <a:solidFill>
                    <a:prstClr val="white">
                      <a:lumMod val="50000"/>
                    </a:prstClr>
                  </a:solidFill>
                </a:rPr>
                <a:t>This is a sample text. Insert your desired text here. Again. This is a dummy text. Enter your own text here.</a:t>
              </a:r>
              <a:endParaRPr lang="zh-CN" altLang="en-US" sz="800" dirty="0">
                <a:solidFill>
                  <a:prstClr val="white">
                    <a:lumMod val="50000"/>
                  </a:prstClr>
                </a:solidFill>
              </a:endParaRPr>
            </a:p>
          </p:txBody>
        </p:sp>
        <p:sp>
          <p:nvSpPr>
            <p:cNvPr id="104" name="文本框 24"/>
            <p:cNvSpPr txBox="1">
              <a:spLocks noChangeArrowheads="1"/>
            </p:cNvSpPr>
            <p:nvPr/>
          </p:nvSpPr>
          <p:spPr bwMode="auto">
            <a:xfrm>
              <a:off x="1969162" y="597930"/>
              <a:ext cx="1456289" cy="223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1219200" fontAlgn="base">
                <a:lnSpc>
                  <a:spcPts val="16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2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ADD A TITLE IN HERE</a:t>
              </a:r>
              <a:endParaRPr lang="zh-CN" alt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05" name="组合 104"/>
          <p:cNvGrpSpPr/>
          <p:nvPr/>
        </p:nvGrpSpPr>
        <p:grpSpPr>
          <a:xfrm>
            <a:off x="8128344" y="4914045"/>
            <a:ext cx="2261104" cy="808305"/>
            <a:chOff x="1964947" y="597930"/>
            <a:chExt cx="1695828" cy="606229"/>
          </a:xfrm>
        </p:grpSpPr>
        <p:sp>
          <p:nvSpPr>
            <p:cNvPr id="106" name="文本框 105"/>
            <p:cNvSpPr txBox="1"/>
            <p:nvPr/>
          </p:nvSpPr>
          <p:spPr bwMode="auto">
            <a:xfrm>
              <a:off x="1964947" y="788660"/>
              <a:ext cx="1695828" cy="4154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lnSpc>
                  <a:spcPts val="1200"/>
                </a:lnSpc>
                <a:defRPr sz="90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pPr defTabSz="1219200">
                <a:defRPr/>
              </a:pPr>
              <a:r>
                <a:rPr lang="en-US" altLang="zh-CN" sz="800" dirty="0">
                  <a:solidFill>
                    <a:prstClr val="white">
                      <a:lumMod val="50000"/>
                    </a:prstClr>
                  </a:solidFill>
                </a:rPr>
                <a:t>This is a sample text. Insert your desired text here. Again. This is a dummy text. Enter your own text here.</a:t>
              </a:r>
              <a:endParaRPr lang="zh-CN" altLang="en-US" sz="800" dirty="0">
                <a:solidFill>
                  <a:prstClr val="white">
                    <a:lumMod val="50000"/>
                  </a:prstClr>
                </a:solidFill>
              </a:endParaRPr>
            </a:p>
          </p:txBody>
        </p:sp>
        <p:sp>
          <p:nvSpPr>
            <p:cNvPr id="107" name="文本框 24"/>
            <p:cNvSpPr txBox="1">
              <a:spLocks noChangeArrowheads="1"/>
            </p:cNvSpPr>
            <p:nvPr/>
          </p:nvSpPr>
          <p:spPr bwMode="auto">
            <a:xfrm>
              <a:off x="1969162" y="597930"/>
              <a:ext cx="1456289" cy="223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1219200" fontAlgn="base">
                <a:lnSpc>
                  <a:spcPts val="16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2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ADD A TITLE IN HERE</a:t>
              </a:r>
              <a:endParaRPr lang="zh-CN" alt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108" name="文本框 107"/>
          <p:cNvSpPr txBox="1"/>
          <p:nvPr/>
        </p:nvSpPr>
        <p:spPr>
          <a:xfrm>
            <a:off x="9677401" y="-9525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延迟符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4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8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2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6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8" fill="hold">
                      <p:stCondLst>
                        <p:cond delay="indefinite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6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7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8" fill="hold">
                      <p:stCondLst>
                        <p:cond delay="indefinite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2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3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6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7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8" fill="hold">
                      <p:stCondLst>
                        <p:cond delay="indefinite"/>
                      </p:stCondLst>
                      <p:childTnLst>
                        <p:par>
                          <p:cTn id="339" fill="hold">
                            <p:stCondLst>
                              <p:cond delay="0"/>
                            </p:stCondLst>
                            <p:childTnLst>
                              <p:par>
                                <p:cTn id="34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6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7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8" fill="hold">
                      <p:stCondLst>
                        <p:cond delay="indefinite"/>
                      </p:stCondLst>
                      <p:childTnLst>
                        <p:par>
                          <p:cTn id="349" fill="hold">
                            <p:stCondLst>
                              <p:cond delay="0"/>
                            </p:stCondLst>
                            <p:childTnLst>
                              <p:par>
                                <p:cTn id="3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 animBg="1"/>
      <p:bldP spid="72" grpId="0"/>
      <p:bldP spid="10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图片 4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9" name="组合 38"/>
          <p:cNvGrpSpPr/>
          <p:nvPr/>
        </p:nvGrpSpPr>
        <p:grpSpPr>
          <a:xfrm>
            <a:off x="5819871" y="1893353"/>
            <a:ext cx="551543" cy="584775"/>
            <a:chOff x="4519974" y="1762722"/>
            <a:chExt cx="551542" cy="584775"/>
          </a:xfrm>
        </p:grpSpPr>
        <p:sp>
          <p:nvSpPr>
            <p:cNvPr id="11" name="圆角矩形 10"/>
            <p:cNvSpPr/>
            <p:nvPr/>
          </p:nvSpPr>
          <p:spPr>
            <a:xfrm>
              <a:off x="4519974" y="1830139"/>
              <a:ext cx="551542" cy="449943"/>
            </a:xfrm>
            <a:prstGeom prst="roundRect">
              <a:avLst/>
            </a:prstGeom>
            <a:solidFill>
              <a:srgbClr val="20B5BC"/>
            </a:solidFill>
            <a:ln>
              <a:noFill/>
            </a:ln>
            <a:effectLst>
              <a:outerShdw blurRad="88900" dist="50800" dir="5400000" sx="97000" sy="97000" algn="ctr" rotWithShape="0">
                <a:srgbClr val="000000">
                  <a:alpha val="46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4576775" y="1762722"/>
              <a:ext cx="42511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 smtClean="0">
                  <a:solidFill>
                    <a:schemeClr val="bg1"/>
                  </a:solidFill>
                  <a:latin typeface="+mj-ea"/>
                  <a:ea typeface="+mj-ea"/>
                </a:rPr>
                <a:t>1</a:t>
              </a:r>
              <a:endParaRPr lang="zh-CN" altLang="en-US" sz="32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6618153" y="1960770"/>
            <a:ext cx="2569030" cy="461665"/>
            <a:chOff x="5318258" y="1830139"/>
            <a:chExt cx="2569029" cy="461665"/>
          </a:xfrm>
        </p:grpSpPr>
        <p:sp>
          <p:nvSpPr>
            <p:cNvPr id="12" name="圆角矩形 11"/>
            <p:cNvSpPr/>
            <p:nvPr/>
          </p:nvSpPr>
          <p:spPr>
            <a:xfrm>
              <a:off x="5318258" y="1830139"/>
              <a:ext cx="2569029" cy="449943"/>
            </a:xfrm>
            <a:prstGeom prst="roundRect">
              <a:avLst/>
            </a:prstGeom>
            <a:solidFill>
              <a:srgbClr val="20B5BC"/>
            </a:solidFill>
            <a:ln>
              <a:solidFill>
                <a:srgbClr val="20B5BC"/>
              </a:solidFill>
            </a:ln>
            <a:effectLst>
              <a:outerShdw blurRad="88900" dist="50800" dir="5400000" sx="97000" sy="97000" algn="ctr" rotWithShape="0">
                <a:srgbClr val="000000">
                  <a:alpha val="46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5398811" y="1830139"/>
              <a:ext cx="203132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 smtClean="0">
                  <a:solidFill>
                    <a:schemeClr val="bg1"/>
                  </a:solidFill>
                  <a:latin typeface="+mj-ea"/>
                  <a:ea typeface="+mj-ea"/>
                </a:rPr>
                <a:t>年度工作总结</a:t>
              </a:r>
              <a:endParaRPr lang="zh-CN" altLang="en-US" sz="24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5819871" y="2545545"/>
            <a:ext cx="551543" cy="584775"/>
            <a:chOff x="4519974" y="2414914"/>
            <a:chExt cx="551542" cy="584775"/>
          </a:xfrm>
        </p:grpSpPr>
        <p:sp>
          <p:nvSpPr>
            <p:cNvPr id="15" name="圆角矩形 14"/>
            <p:cNvSpPr/>
            <p:nvPr/>
          </p:nvSpPr>
          <p:spPr>
            <a:xfrm>
              <a:off x="4519974" y="2482331"/>
              <a:ext cx="551542" cy="449943"/>
            </a:xfrm>
            <a:prstGeom prst="roundRect">
              <a:avLst/>
            </a:prstGeom>
            <a:solidFill>
              <a:srgbClr val="20B5BC"/>
            </a:solidFill>
            <a:ln>
              <a:noFill/>
            </a:ln>
            <a:effectLst>
              <a:outerShdw blurRad="88900" dist="50800" dir="5400000" sx="97000" sy="97000" algn="ctr" rotWithShape="0">
                <a:srgbClr val="000000">
                  <a:alpha val="46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4576775" y="2414914"/>
              <a:ext cx="42511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 smtClean="0">
                  <a:solidFill>
                    <a:schemeClr val="bg1"/>
                  </a:solidFill>
                  <a:latin typeface="+mj-ea"/>
                  <a:ea typeface="+mj-ea"/>
                </a:rPr>
                <a:t>2</a:t>
              </a:r>
              <a:endParaRPr lang="zh-CN" altLang="en-US" sz="32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6618153" y="2612962"/>
            <a:ext cx="2569030" cy="461665"/>
            <a:chOff x="5318258" y="2482331"/>
            <a:chExt cx="2569029" cy="461665"/>
          </a:xfrm>
        </p:grpSpPr>
        <p:sp>
          <p:nvSpPr>
            <p:cNvPr id="16" name="圆角矩形 15"/>
            <p:cNvSpPr/>
            <p:nvPr/>
          </p:nvSpPr>
          <p:spPr>
            <a:xfrm>
              <a:off x="5318258" y="2482331"/>
              <a:ext cx="2569029" cy="449943"/>
            </a:xfrm>
            <a:prstGeom prst="roundRect">
              <a:avLst/>
            </a:prstGeom>
            <a:solidFill>
              <a:srgbClr val="20B5BC"/>
            </a:solidFill>
            <a:ln>
              <a:solidFill>
                <a:srgbClr val="20B5BC"/>
              </a:solidFill>
            </a:ln>
            <a:effectLst>
              <a:outerShdw blurRad="88900" dist="50800" dir="5400000" sx="97000" sy="97000" algn="ctr" rotWithShape="0">
                <a:srgbClr val="000000">
                  <a:alpha val="46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5398811" y="2482331"/>
              <a:ext cx="203132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 smtClean="0">
                  <a:solidFill>
                    <a:schemeClr val="bg1"/>
                  </a:solidFill>
                  <a:latin typeface="+mj-ea"/>
                  <a:ea typeface="+mj-ea"/>
                </a:rPr>
                <a:t>工作完成情况</a:t>
              </a:r>
              <a:endParaRPr lang="zh-CN" altLang="en-US" sz="24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5819871" y="3197737"/>
            <a:ext cx="551543" cy="584775"/>
            <a:chOff x="4519974" y="3067106"/>
            <a:chExt cx="551542" cy="584775"/>
          </a:xfrm>
        </p:grpSpPr>
        <p:sp>
          <p:nvSpPr>
            <p:cNvPr id="19" name="圆角矩形 18"/>
            <p:cNvSpPr/>
            <p:nvPr/>
          </p:nvSpPr>
          <p:spPr>
            <a:xfrm>
              <a:off x="4519974" y="3134523"/>
              <a:ext cx="551542" cy="449943"/>
            </a:xfrm>
            <a:prstGeom prst="roundRect">
              <a:avLst/>
            </a:prstGeom>
            <a:solidFill>
              <a:srgbClr val="20B5BC"/>
            </a:solidFill>
            <a:ln>
              <a:noFill/>
            </a:ln>
            <a:effectLst>
              <a:outerShdw blurRad="88900" dist="50800" dir="5400000" sx="97000" sy="97000" algn="ctr" rotWithShape="0">
                <a:srgbClr val="000000">
                  <a:alpha val="46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4576775" y="3067106"/>
              <a:ext cx="42511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 smtClean="0">
                  <a:solidFill>
                    <a:schemeClr val="bg1"/>
                  </a:solidFill>
                  <a:latin typeface="+mj-ea"/>
                  <a:ea typeface="+mj-ea"/>
                </a:rPr>
                <a:t>3</a:t>
              </a:r>
              <a:endParaRPr lang="zh-CN" altLang="en-US" sz="32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6618153" y="3265154"/>
            <a:ext cx="2569030" cy="461665"/>
            <a:chOff x="5318258" y="3134523"/>
            <a:chExt cx="2569029" cy="461665"/>
          </a:xfrm>
        </p:grpSpPr>
        <p:sp>
          <p:nvSpPr>
            <p:cNvPr id="20" name="圆角矩形 19"/>
            <p:cNvSpPr/>
            <p:nvPr/>
          </p:nvSpPr>
          <p:spPr>
            <a:xfrm>
              <a:off x="5318258" y="3134523"/>
              <a:ext cx="2569029" cy="449943"/>
            </a:xfrm>
            <a:prstGeom prst="roundRect">
              <a:avLst/>
            </a:prstGeom>
            <a:solidFill>
              <a:srgbClr val="20B5BC"/>
            </a:solidFill>
            <a:ln>
              <a:solidFill>
                <a:srgbClr val="20B5BC"/>
              </a:solidFill>
            </a:ln>
            <a:effectLst>
              <a:outerShdw blurRad="88900" dist="50800" dir="5400000" sx="97000" sy="97000" algn="ctr" rotWithShape="0">
                <a:srgbClr val="000000">
                  <a:alpha val="46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5398811" y="3134523"/>
              <a:ext cx="203132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 smtClean="0">
                  <a:solidFill>
                    <a:schemeClr val="bg1"/>
                  </a:solidFill>
                  <a:latin typeface="+mj-ea"/>
                  <a:ea typeface="+mj-ea"/>
                </a:rPr>
                <a:t>成果项目展示</a:t>
              </a:r>
              <a:endParaRPr lang="zh-CN" altLang="en-US" sz="24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5819871" y="3849929"/>
            <a:ext cx="551543" cy="584775"/>
            <a:chOff x="4519974" y="3719298"/>
            <a:chExt cx="551542" cy="584775"/>
          </a:xfrm>
        </p:grpSpPr>
        <p:sp>
          <p:nvSpPr>
            <p:cNvPr id="23" name="圆角矩形 22"/>
            <p:cNvSpPr/>
            <p:nvPr/>
          </p:nvSpPr>
          <p:spPr>
            <a:xfrm>
              <a:off x="4519974" y="3786715"/>
              <a:ext cx="551542" cy="449943"/>
            </a:xfrm>
            <a:prstGeom prst="roundRect">
              <a:avLst/>
            </a:prstGeom>
            <a:solidFill>
              <a:srgbClr val="20B5BC"/>
            </a:solidFill>
            <a:ln>
              <a:noFill/>
            </a:ln>
            <a:effectLst>
              <a:outerShdw blurRad="88900" dist="50800" dir="5400000" sx="97000" sy="97000" algn="ctr" rotWithShape="0">
                <a:srgbClr val="000000">
                  <a:alpha val="46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4576775" y="3719298"/>
              <a:ext cx="42511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 smtClean="0">
                  <a:solidFill>
                    <a:schemeClr val="bg1"/>
                  </a:solidFill>
                  <a:latin typeface="+mj-ea"/>
                  <a:ea typeface="+mj-ea"/>
                </a:rPr>
                <a:t>4</a:t>
              </a:r>
              <a:endParaRPr lang="zh-CN" altLang="en-US" sz="32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6618153" y="3917344"/>
            <a:ext cx="2569030" cy="461665"/>
            <a:chOff x="5318258" y="3786715"/>
            <a:chExt cx="2569029" cy="461665"/>
          </a:xfrm>
        </p:grpSpPr>
        <p:sp>
          <p:nvSpPr>
            <p:cNvPr id="24" name="圆角矩形 23"/>
            <p:cNvSpPr/>
            <p:nvPr/>
          </p:nvSpPr>
          <p:spPr>
            <a:xfrm>
              <a:off x="5318258" y="3786715"/>
              <a:ext cx="2569029" cy="449943"/>
            </a:xfrm>
            <a:prstGeom prst="roundRect">
              <a:avLst/>
            </a:prstGeom>
            <a:solidFill>
              <a:srgbClr val="20B5BC"/>
            </a:solidFill>
            <a:ln>
              <a:solidFill>
                <a:srgbClr val="20B5BC"/>
              </a:solidFill>
            </a:ln>
            <a:effectLst>
              <a:outerShdw blurRad="88900" dist="50800" dir="5400000" sx="97000" sy="97000" algn="ctr" rotWithShape="0">
                <a:srgbClr val="000000">
                  <a:alpha val="46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5398811" y="3786715"/>
              <a:ext cx="203132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 smtClean="0">
                  <a:solidFill>
                    <a:schemeClr val="bg1"/>
                  </a:solidFill>
                  <a:latin typeface="+mj-ea"/>
                  <a:ea typeface="+mj-ea"/>
                </a:rPr>
                <a:t>工作存在不足</a:t>
              </a:r>
              <a:endParaRPr lang="zh-CN" altLang="en-US" sz="24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32" name="文本框 31"/>
          <p:cNvSpPr txBox="1"/>
          <p:nvPr/>
        </p:nvSpPr>
        <p:spPr>
          <a:xfrm>
            <a:off x="3264659" y="2830676"/>
            <a:ext cx="14157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b="1" dirty="0" smtClean="0">
                <a:solidFill>
                  <a:srgbClr val="20B5BC"/>
                </a:solidFill>
                <a:latin typeface="+mj-ea"/>
                <a:ea typeface="+mj-ea"/>
              </a:rPr>
              <a:t>目录</a:t>
            </a:r>
            <a:endParaRPr lang="zh-CN" altLang="en-US" sz="4800" b="1" dirty="0">
              <a:solidFill>
                <a:srgbClr val="20B5BC"/>
              </a:solidFill>
              <a:latin typeface="+mj-ea"/>
              <a:ea typeface="+mj-ea"/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3146799" y="2756984"/>
            <a:ext cx="388732" cy="357353"/>
            <a:chOff x="2417374" y="2938297"/>
            <a:chExt cx="388732" cy="357353"/>
          </a:xfrm>
        </p:grpSpPr>
        <p:sp>
          <p:nvSpPr>
            <p:cNvPr id="33" name="矩形 32"/>
            <p:cNvSpPr/>
            <p:nvPr/>
          </p:nvSpPr>
          <p:spPr>
            <a:xfrm>
              <a:off x="2417376" y="2938297"/>
              <a:ext cx="388730" cy="47902"/>
            </a:xfrm>
            <a:prstGeom prst="rect">
              <a:avLst/>
            </a:prstGeom>
            <a:solidFill>
              <a:srgbClr val="20B5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矩形 33"/>
            <p:cNvSpPr/>
            <p:nvPr/>
          </p:nvSpPr>
          <p:spPr>
            <a:xfrm rot="5400000">
              <a:off x="2275829" y="3092669"/>
              <a:ext cx="344526" cy="61436"/>
            </a:xfrm>
            <a:prstGeom prst="rect">
              <a:avLst/>
            </a:prstGeom>
            <a:solidFill>
              <a:srgbClr val="20B5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10800000">
            <a:off x="4506753" y="3379115"/>
            <a:ext cx="388732" cy="357353"/>
            <a:chOff x="2417374" y="2938297"/>
            <a:chExt cx="388732" cy="357353"/>
          </a:xfrm>
        </p:grpSpPr>
        <p:sp>
          <p:nvSpPr>
            <p:cNvPr id="37" name="矩形 36"/>
            <p:cNvSpPr/>
            <p:nvPr/>
          </p:nvSpPr>
          <p:spPr>
            <a:xfrm>
              <a:off x="2417376" y="2938297"/>
              <a:ext cx="388730" cy="47902"/>
            </a:xfrm>
            <a:prstGeom prst="rect">
              <a:avLst/>
            </a:prstGeom>
            <a:solidFill>
              <a:srgbClr val="20B5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矩形 37"/>
            <p:cNvSpPr/>
            <p:nvPr/>
          </p:nvSpPr>
          <p:spPr>
            <a:xfrm rot="5400000">
              <a:off x="2275829" y="3092669"/>
              <a:ext cx="344526" cy="61436"/>
            </a:xfrm>
            <a:prstGeom prst="rect">
              <a:avLst/>
            </a:prstGeom>
            <a:solidFill>
              <a:srgbClr val="20B5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1" name="右箭头 50"/>
          <p:cNvSpPr/>
          <p:nvPr/>
        </p:nvSpPr>
        <p:spPr>
          <a:xfrm>
            <a:off x="5223645" y="3262268"/>
            <a:ext cx="473465" cy="449943"/>
          </a:xfrm>
          <a:prstGeom prst="rightArrow">
            <a:avLst/>
          </a:prstGeom>
          <a:solidFill>
            <a:srgbClr val="20B5BC"/>
          </a:solidFill>
          <a:ln>
            <a:noFill/>
          </a:ln>
          <a:effectLst>
            <a:outerShdw blurRad="88900" dist="50800" dir="5400000" sx="90000" sy="90000" algn="ctr" rotWithShape="0">
              <a:srgbClr val="000000">
                <a:alpha val="6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文本框 48"/>
          <p:cNvSpPr txBox="1"/>
          <p:nvPr/>
        </p:nvSpPr>
        <p:spPr>
          <a:xfrm>
            <a:off x="9677401" y="-9525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延迟符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7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8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6" presetClass="emph" presetSubtype="0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1" dur="1000" tmFilter="0, 0; .2, .5; .8, .5; 1, 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2" dur="500" autoRev="1" fill="hold"/>
                                            <p:tgtEl>
                                              <p:spTgt spid="4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3" presetID="26" presetClass="emph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4" dur="1000" tmFilter="0, 0; .2, .5; .8, .5; 1, 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5" dur="500" autoRev="1" fill="hold"/>
                                            <p:tgtEl>
                                              <p:spTgt spid="4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0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1" grpId="0" animBg="1"/>
          <p:bldP spid="4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6" presetClass="emph" presetSubtype="0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1" dur="1000" tmFilter="0, 0; .2, .5; .8, .5; 1, 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2" dur="500" autoRev="1" fill="hold"/>
                                            <p:tgtEl>
                                              <p:spTgt spid="4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3" presetID="26" presetClass="emph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4" dur="1000" tmFilter="0, 0; .2, .5; .8, .5; 1, 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5" dur="500" autoRev="1" fill="hold"/>
                                            <p:tgtEl>
                                              <p:spTgt spid="4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0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1" grpId="0" animBg="1"/>
          <p:bldP spid="49" grpId="0"/>
        </p:bld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0" y="635331"/>
            <a:ext cx="10261600" cy="0"/>
          </a:xfrm>
          <a:prstGeom prst="line">
            <a:avLst/>
          </a:prstGeom>
          <a:ln w="5715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/>
          <p:cNvGrpSpPr/>
          <p:nvPr/>
        </p:nvGrpSpPr>
        <p:grpSpPr>
          <a:xfrm flipH="1">
            <a:off x="401565" y="174791"/>
            <a:ext cx="201575" cy="416998"/>
            <a:chOff x="1519796" y="-400050"/>
            <a:chExt cx="3683453" cy="76200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>
            <a:xfrm rot="10800000">
              <a:off x="1519796" y="-400050"/>
              <a:ext cx="3683453" cy="3810000"/>
            </a:xfrm>
            <a:custGeom>
              <a:avLst/>
              <a:gdLst>
                <a:gd name="connsiteX0" fmla="*/ 1046460 w 3683453"/>
                <a:gd name="connsiteY0" fmla="*/ 3810000 h 3810000"/>
                <a:gd name="connsiteX1" fmla="*/ 0 w 3683453"/>
                <a:gd name="connsiteY1" fmla="*/ 3810000 h 3810000"/>
                <a:gd name="connsiteX2" fmla="*/ 2602167 w 3683453"/>
                <a:gd name="connsiteY2" fmla="*/ 0 h 3810000"/>
                <a:gd name="connsiteX3" fmla="*/ 3683453 w 3683453"/>
                <a:gd name="connsiteY3" fmla="*/ 0 h 3810000"/>
                <a:gd name="connsiteX4" fmla="*/ 1046460 w 3683453"/>
                <a:gd name="connsiteY4" fmla="*/ 3810000 h 38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83453" h="3810000">
                  <a:moveTo>
                    <a:pt x="1046460" y="3810000"/>
                  </a:moveTo>
                  <a:lnTo>
                    <a:pt x="0" y="3810000"/>
                  </a:lnTo>
                  <a:lnTo>
                    <a:pt x="2602167" y="0"/>
                  </a:lnTo>
                  <a:lnTo>
                    <a:pt x="3683453" y="0"/>
                  </a:lnTo>
                  <a:lnTo>
                    <a:pt x="1046460" y="3810000"/>
                  </a:lnTo>
                  <a:close/>
                </a:path>
              </a:pathLst>
            </a:cu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>
            <a:xfrm flipH="1">
              <a:off x="1519796" y="3409951"/>
              <a:ext cx="3683453" cy="3810000"/>
            </a:xfrm>
            <a:custGeom>
              <a:avLst/>
              <a:gdLst>
                <a:gd name="connsiteX0" fmla="*/ 1046460 w 3683453"/>
                <a:gd name="connsiteY0" fmla="*/ 3810000 h 3810000"/>
                <a:gd name="connsiteX1" fmla="*/ 0 w 3683453"/>
                <a:gd name="connsiteY1" fmla="*/ 3810000 h 3810000"/>
                <a:gd name="connsiteX2" fmla="*/ 2602167 w 3683453"/>
                <a:gd name="connsiteY2" fmla="*/ 0 h 3810000"/>
                <a:gd name="connsiteX3" fmla="*/ 3683453 w 3683453"/>
                <a:gd name="connsiteY3" fmla="*/ 0 h 3810000"/>
                <a:gd name="connsiteX4" fmla="*/ 1046460 w 3683453"/>
                <a:gd name="connsiteY4" fmla="*/ 3810000 h 38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83453" h="3810000">
                  <a:moveTo>
                    <a:pt x="1046460" y="3810000"/>
                  </a:moveTo>
                  <a:lnTo>
                    <a:pt x="0" y="3810000"/>
                  </a:lnTo>
                  <a:lnTo>
                    <a:pt x="2602167" y="0"/>
                  </a:lnTo>
                  <a:lnTo>
                    <a:pt x="3683453" y="0"/>
                  </a:lnTo>
                  <a:lnTo>
                    <a:pt x="1046460" y="3810000"/>
                  </a:lnTo>
                  <a:close/>
                </a:path>
              </a:pathLst>
            </a:custGeom>
          </p:spPr>
        </p:pic>
      </p:grpSp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10261600" y="116736"/>
            <a:ext cx="2209363" cy="707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8" tIns="45699" rIns="91398" bIns="45699" rtlCol="0">
            <a:spAutoFit/>
          </a:bodyPr>
          <a:lstStyle>
            <a:defPPr>
              <a:defRPr lang="zh-CN"/>
            </a:defPPr>
            <a:lvl1pPr>
              <a:defRPr sz="2400" b="1">
                <a:latin typeface="+mj-ea"/>
                <a:ea typeface="+mj-ea"/>
              </a:defRPr>
            </a:lvl1pPr>
          </a:lstStyle>
          <a:p>
            <a:r>
              <a:rPr lang="en-US" altLang="zh-CN" sz="4000" dirty="0" smtClean="0">
                <a:solidFill>
                  <a:srgbClr val="20B5B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LOGO</a:t>
            </a:r>
            <a:endParaRPr lang="zh-CN" altLang="en-US" sz="4000" dirty="0">
              <a:solidFill>
                <a:srgbClr val="20B5B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03138" y="191679"/>
            <a:ext cx="2236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 smtClean="0">
                <a:solidFill>
                  <a:srgbClr val="20B5BC"/>
                </a:solidFill>
                <a:latin typeface="+mj-ea"/>
                <a:ea typeface="+mj-ea"/>
              </a:rPr>
              <a:t>单击此处添加标题</a:t>
            </a:r>
            <a:endParaRPr lang="zh-CN" altLang="en-US" sz="2000" b="1" dirty="0">
              <a:solidFill>
                <a:srgbClr val="20B5BC"/>
              </a:solidFill>
              <a:latin typeface="+mj-ea"/>
              <a:ea typeface="+mj-ea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6928273" y="2078082"/>
            <a:ext cx="897467" cy="899584"/>
            <a:chOff x="7562850" y="1152525"/>
            <a:chExt cx="673100" cy="674688"/>
          </a:xfrm>
        </p:grpSpPr>
        <p:sp>
          <p:nvSpPr>
            <p:cNvPr id="11" name="Freeform 12"/>
            <p:cNvSpPr/>
            <p:nvPr/>
          </p:nvSpPr>
          <p:spPr bwMode="auto">
            <a:xfrm>
              <a:off x="7562850" y="1152525"/>
              <a:ext cx="673100" cy="674688"/>
            </a:xfrm>
            <a:custGeom>
              <a:avLst/>
              <a:gdLst>
                <a:gd name="T0" fmla="*/ 32 w 262"/>
                <a:gd name="T1" fmla="*/ 188 h 262"/>
                <a:gd name="T2" fmla="*/ 74 w 262"/>
                <a:gd name="T3" fmla="*/ 31 h 262"/>
                <a:gd name="T4" fmla="*/ 230 w 262"/>
                <a:gd name="T5" fmla="*/ 73 h 262"/>
                <a:gd name="T6" fmla="*/ 189 w 262"/>
                <a:gd name="T7" fmla="*/ 230 h 262"/>
                <a:gd name="T8" fmla="*/ 32 w 262"/>
                <a:gd name="T9" fmla="*/ 188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2" h="262">
                  <a:moveTo>
                    <a:pt x="32" y="188"/>
                  </a:moveTo>
                  <a:cubicBezTo>
                    <a:pt x="0" y="133"/>
                    <a:pt x="19" y="63"/>
                    <a:pt x="74" y="31"/>
                  </a:cubicBezTo>
                  <a:cubicBezTo>
                    <a:pt x="128" y="0"/>
                    <a:pt x="199" y="18"/>
                    <a:pt x="230" y="73"/>
                  </a:cubicBezTo>
                  <a:cubicBezTo>
                    <a:pt x="262" y="129"/>
                    <a:pt x="243" y="198"/>
                    <a:pt x="189" y="230"/>
                  </a:cubicBezTo>
                  <a:cubicBezTo>
                    <a:pt x="133" y="262"/>
                    <a:pt x="64" y="243"/>
                    <a:pt x="32" y="188"/>
                  </a:cubicBezTo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12" name="Freeform 13"/>
            <p:cNvSpPr>
              <a:spLocks noEditPoints="1"/>
            </p:cNvSpPr>
            <p:nvPr/>
          </p:nvSpPr>
          <p:spPr bwMode="auto">
            <a:xfrm>
              <a:off x="7907338" y="1341438"/>
              <a:ext cx="287338" cy="444500"/>
            </a:xfrm>
            <a:custGeom>
              <a:avLst/>
              <a:gdLst>
                <a:gd name="T0" fmla="*/ 11 w 112"/>
                <a:gd name="T1" fmla="*/ 172 h 173"/>
                <a:gd name="T2" fmla="*/ 0 w 112"/>
                <a:gd name="T3" fmla="*/ 173 h 173"/>
                <a:gd name="T4" fmla="*/ 0 w 112"/>
                <a:gd name="T5" fmla="*/ 173 h 173"/>
                <a:gd name="T6" fmla="*/ 11 w 112"/>
                <a:gd name="T7" fmla="*/ 172 h 173"/>
                <a:gd name="T8" fmla="*/ 96 w 112"/>
                <a:gd name="T9" fmla="*/ 0 h 173"/>
                <a:gd name="T10" fmla="*/ 96 w 112"/>
                <a:gd name="T11" fmla="*/ 0 h 173"/>
                <a:gd name="T12" fmla="*/ 112 w 112"/>
                <a:gd name="T13" fmla="*/ 58 h 173"/>
                <a:gd name="T14" fmla="*/ 96 w 112"/>
                <a:gd name="T15" fmla="*/ 0 h 173"/>
                <a:gd name="T16" fmla="*/ 96 w 112"/>
                <a:gd name="T17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2" h="173">
                  <a:moveTo>
                    <a:pt x="11" y="172"/>
                  </a:moveTo>
                  <a:cubicBezTo>
                    <a:pt x="8" y="172"/>
                    <a:pt x="4" y="172"/>
                    <a:pt x="0" y="173"/>
                  </a:cubicBezTo>
                  <a:cubicBezTo>
                    <a:pt x="0" y="173"/>
                    <a:pt x="0" y="173"/>
                    <a:pt x="0" y="173"/>
                  </a:cubicBezTo>
                  <a:cubicBezTo>
                    <a:pt x="4" y="173"/>
                    <a:pt x="8" y="172"/>
                    <a:pt x="11" y="172"/>
                  </a:cubicBezTo>
                  <a:moveTo>
                    <a:pt x="96" y="0"/>
                  </a:moveTo>
                  <a:cubicBezTo>
                    <a:pt x="96" y="0"/>
                    <a:pt x="96" y="0"/>
                    <a:pt x="96" y="0"/>
                  </a:cubicBezTo>
                  <a:cubicBezTo>
                    <a:pt x="107" y="18"/>
                    <a:pt x="112" y="38"/>
                    <a:pt x="112" y="58"/>
                  </a:cubicBezTo>
                  <a:cubicBezTo>
                    <a:pt x="112" y="38"/>
                    <a:pt x="107" y="18"/>
                    <a:pt x="96" y="0"/>
                  </a:cubicBezTo>
                  <a:cubicBezTo>
                    <a:pt x="96" y="0"/>
                    <a:pt x="96" y="0"/>
                    <a:pt x="96" y="0"/>
                  </a:cubicBezTo>
                </a:path>
              </a:pathLst>
            </a:custGeom>
            <a:solidFill>
              <a:srgbClr val="313A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13" name="Freeform 15"/>
            <p:cNvSpPr>
              <a:spLocks noEditPoints="1"/>
            </p:cNvSpPr>
            <p:nvPr/>
          </p:nvSpPr>
          <p:spPr bwMode="auto">
            <a:xfrm>
              <a:off x="7745413" y="1343025"/>
              <a:ext cx="307975" cy="290513"/>
            </a:xfrm>
            <a:custGeom>
              <a:avLst/>
              <a:gdLst>
                <a:gd name="T0" fmla="*/ 176 w 194"/>
                <a:gd name="T1" fmla="*/ 175 h 183"/>
                <a:gd name="T2" fmla="*/ 100 w 194"/>
                <a:gd name="T3" fmla="*/ 23 h 183"/>
                <a:gd name="T4" fmla="*/ 111 w 194"/>
                <a:gd name="T5" fmla="*/ 0 h 183"/>
                <a:gd name="T6" fmla="*/ 107 w 194"/>
                <a:gd name="T7" fmla="*/ 0 h 183"/>
                <a:gd name="T8" fmla="*/ 99 w 194"/>
                <a:gd name="T9" fmla="*/ 18 h 183"/>
                <a:gd name="T10" fmla="*/ 97 w 194"/>
                <a:gd name="T11" fmla="*/ 20 h 183"/>
                <a:gd name="T12" fmla="*/ 95 w 194"/>
                <a:gd name="T13" fmla="*/ 18 h 183"/>
                <a:gd name="T14" fmla="*/ 94 w 194"/>
                <a:gd name="T15" fmla="*/ 15 h 183"/>
                <a:gd name="T16" fmla="*/ 87 w 194"/>
                <a:gd name="T17" fmla="*/ 0 h 183"/>
                <a:gd name="T18" fmla="*/ 82 w 194"/>
                <a:gd name="T19" fmla="*/ 0 h 183"/>
                <a:gd name="T20" fmla="*/ 94 w 194"/>
                <a:gd name="T21" fmla="*/ 23 h 183"/>
                <a:gd name="T22" fmla="*/ 18 w 194"/>
                <a:gd name="T23" fmla="*/ 175 h 183"/>
                <a:gd name="T24" fmla="*/ 0 w 194"/>
                <a:gd name="T25" fmla="*/ 175 h 183"/>
                <a:gd name="T26" fmla="*/ 0 w 194"/>
                <a:gd name="T27" fmla="*/ 183 h 183"/>
                <a:gd name="T28" fmla="*/ 194 w 194"/>
                <a:gd name="T29" fmla="*/ 183 h 183"/>
                <a:gd name="T30" fmla="*/ 194 w 194"/>
                <a:gd name="T31" fmla="*/ 175 h 183"/>
                <a:gd name="T32" fmla="*/ 176 w 194"/>
                <a:gd name="T33" fmla="*/ 175 h 183"/>
                <a:gd name="T34" fmla="*/ 73 w 194"/>
                <a:gd name="T35" fmla="*/ 175 h 183"/>
                <a:gd name="T36" fmla="*/ 94 w 194"/>
                <a:gd name="T37" fmla="*/ 130 h 183"/>
                <a:gd name="T38" fmla="*/ 97 w 194"/>
                <a:gd name="T39" fmla="*/ 125 h 183"/>
                <a:gd name="T40" fmla="*/ 123 w 194"/>
                <a:gd name="T41" fmla="*/ 175 h 183"/>
                <a:gd name="T42" fmla="*/ 73 w 194"/>
                <a:gd name="T43" fmla="*/ 17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94" h="183">
                  <a:moveTo>
                    <a:pt x="176" y="175"/>
                  </a:moveTo>
                  <a:lnTo>
                    <a:pt x="100" y="23"/>
                  </a:lnTo>
                  <a:lnTo>
                    <a:pt x="111" y="0"/>
                  </a:lnTo>
                  <a:lnTo>
                    <a:pt x="107" y="0"/>
                  </a:lnTo>
                  <a:lnTo>
                    <a:pt x="99" y="18"/>
                  </a:lnTo>
                  <a:lnTo>
                    <a:pt x="97" y="20"/>
                  </a:lnTo>
                  <a:lnTo>
                    <a:pt x="95" y="18"/>
                  </a:lnTo>
                  <a:lnTo>
                    <a:pt x="94" y="15"/>
                  </a:lnTo>
                  <a:lnTo>
                    <a:pt x="87" y="0"/>
                  </a:lnTo>
                  <a:lnTo>
                    <a:pt x="82" y="0"/>
                  </a:lnTo>
                  <a:lnTo>
                    <a:pt x="94" y="23"/>
                  </a:lnTo>
                  <a:lnTo>
                    <a:pt x="18" y="175"/>
                  </a:lnTo>
                  <a:lnTo>
                    <a:pt x="0" y="175"/>
                  </a:lnTo>
                  <a:lnTo>
                    <a:pt x="0" y="183"/>
                  </a:lnTo>
                  <a:lnTo>
                    <a:pt x="194" y="183"/>
                  </a:lnTo>
                  <a:lnTo>
                    <a:pt x="194" y="175"/>
                  </a:lnTo>
                  <a:lnTo>
                    <a:pt x="176" y="175"/>
                  </a:lnTo>
                  <a:close/>
                  <a:moveTo>
                    <a:pt x="73" y="175"/>
                  </a:moveTo>
                  <a:lnTo>
                    <a:pt x="94" y="130"/>
                  </a:lnTo>
                  <a:lnTo>
                    <a:pt x="97" y="125"/>
                  </a:lnTo>
                  <a:lnTo>
                    <a:pt x="123" y="175"/>
                  </a:lnTo>
                  <a:lnTo>
                    <a:pt x="73" y="175"/>
                  </a:lnTo>
                  <a:close/>
                </a:path>
              </a:pathLst>
            </a:custGeom>
            <a:solidFill>
              <a:srgbClr val="EF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14" name="Freeform 16"/>
            <p:cNvSpPr>
              <a:spLocks noEditPoints="1"/>
            </p:cNvSpPr>
            <p:nvPr/>
          </p:nvSpPr>
          <p:spPr bwMode="auto">
            <a:xfrm>
              <a:off x="7578725" y="1165225"/>
              <a:ext cx="641350" cy="646113"/>
            </a:xfrm>
            <a:custGeom>
              <a:avLst/>
              <a:gdLst>
                <a:gd name="T0" fmla="*/ 154 w 250"/>
                <a:gd name="T1" fmla="*/ 244 h 251"/>
                <a:gd name="T2" fmla="*/ 134 w 250"/>
                <a:gd name="T3" fmla="*/ 251 h 251"/>
                <a:gd name="T4" fmla="*/ 92 w 250"/>
                <a:gd name="T5" fmla="*/ 247 h 251"/>
                <a:gd name="T6" fmla="*/ 114 w 250"/>
                <a:gd name="T7" fmla="*/ 247 h 251"/>
                <a:gd name="T8" fmla="*/ 92 w 250"/>
                <a:gd name="T9" fmla="*/ 247 h 251"/>
                <a:gd name="T10" fmla="*/ 190 w 250"/>
                <a:gd name="T11" fmla="*/ 228 h 251"/>
                <a:gd name="T12" fmla="*/ 174 w 250"/>
                <a:gd name="T13" fmla="*/ 241 h 251"/>
                <a:gd name="T14" fmla="*/ 55 w 250"/>
                <a:gd name="T15" fmla="*/ 230 h 251"/>
                <a:gd name="T16" fmla="*/ 75 w 250"/>
                <a:gd name="T17" fmla="*/ 236 h 251"/>
                <a:gd name="T18" fmla="*/ 55 w 250"/>
                <a:gd name="T19" fmla="*/ 230 h 251"/>
                <a:gd name="T20" fmla="*/ 190 w 250"/>
                <a:gd name="T21" fmla="*/ 228 h 251"/>
                <a:gd name="T22" fmla="*/ 221 w 250"/>
                <a:gd name="T23" fmla="*/ 201 h 251"/>
                <a:gd name="T24" fmla="*/ 209 w 250"/>
                <a:gd name="T25" fmla="*/ 219 h 251"/>
                <a:gd name="T26" fmla="*/ 25 w 250"/>
                <a:gd name="T27" fmla="*/ 201 h 251"/>
                <a:gd name="T28" fmla="*/ 41 w 250"/>
                <a:gd name="T29" fmla="*/ 214 h 251"/>
                <a:gd name="T30" fmla="*/ 25 w 250"/>
                <a:gd name="T31" fmla="*/ 201 h 251"/>
                <a:gd name="T32" fmla="*/ 240 w 250"/>
                <a:gd name="T33" fmla="*/ 165 h 251"/>
                <a:gd name="T34" fmla="*/ 235 w 250"/>
                <a:gd name="T35" fmla="*/ 186 h 251"/>
                <a:gd name="T36" fmla="*/ 6 w 250"/>
                <a:gd name="T37" fmla="*/ 164 h 251"/>
                <a:gd name="T38" fmla="*/ 17 w 250"/>
                <a:gd name="T39" fmla="*/ 182 h 251"/>
                <a:gd name="T40" fmla="*/ 6 w 250"/>
                <a:gd name="T41" fmla="*/ 164 h 251"/>
                <a:gd name="T42" fmla="*/ 246 w 250"/>
                <a:gd name="T43" fmla="*/ 126 h 251"/>
                <a:gd name="T44" fmla="*/ 249 w 250"/>
                <a:gd name="T45" fmla="*/ 147 h 251"/>
                <a:gd name="T46" fmla="*/ 0 w 250"/>
                <a:gd name="T47" fmla="*/ 126 h 251"/>
                <a:gd name="T48" fmla="*/ 4 w 250"/>
                <a:gd name="T49" fmla="*/ 123 h 251"/>
                <a:gd name="T50" fmla="*/ 5 w 250"/>
                <a:gd name="T51" fmla="*/ 143 h 251"/>
                <a:gd name="T52" fmla="*/ 0 w 250"/>
                <a:gd name="T53" fmla="*/ 126 h 251"/>
                <a:gd name="T54" fmla="*/ 246 w 250"/>
                <a:gd name="T55" fmla="*/ 90 h 251"/>
                <a:gd name="T56" fmla="*/ 246 w 250"/>
                <a:gd name="T57" fmla="*/ 112 h 251"/>
                <a:gd name="T58" fmla="*/ 2 w 250"/>
                <a:gd name="T59" fmla="*/ 102 h 251"/>
                <a:gd name="T60" fmla="*/ 12 w 250"/>
                <a:gd name="T61" fmla="*/ 84 h 251"/>
                <a:gd name="T62" fmla="*/ 2 w 250"/>
                <a:gd name="T63" fmla="*/ 102 h 251"/>
                <a:gd name="T64" fmla="*/ 227 w 250"/>
                <a:gd name="T65" fmla="*/ 53 h 251"/>
                <a:gd name="T66" fmla="*/ 234 w 250"/>
                <a:gd name="T67" fmla="*/ 73 h 251"/>
                <a:gd name="T68" fmla="*/ 17 w 250"/>
                <a:gd name="T69" fmla="*/ 63 h 251"/>
                <a:gd name="T70" fmla="*/ 32 w 250"/>
                <a:gd name="T71" fmla="*/ 49 h 251"/>
                <a:gd name="T72" fmla="*/ 17 w 250"/>
                <a:gd name="T73" fmla="*/ 63 h 251"/>
                <a:gd name="T74" fmla="*/ 195 w 250"/>
                <a:gd name="T75" fmla="*/ 27 h 251"/>
                <a:gd name="T76" fmla="*/ 214 w 250"/>
                <a:gd name="T77" fmla="*/ 37 h 251"/>
                <a:gd name="T78" fmla="*/ 195 w 250"/>
                <a:gd name="T79" fmla="*/ 27 h 251"/>
                <a:gd name="T80" fmla="*/ 60 w 250"/>
                <a:gd name="T81" fmla="*/ 19 h 251"/>
                <a:gd name="T82" fmla="*/ 46 w 250"/>
                <a:gd name="T83" fmla="*/ 34 h 251"/>
                <a:gd name="T84" fmla="*/ 159 w 250"/>
                <a:gd name="T85" fmla="*/ 10 h 251"/>
                <a:gd name="T86" fmla="*/ 179 w 250"/>
                <a:gd name="T87" fmla="*/ 13 h 251"/>
                <a:gd name="T88" fmla="*/ 159 w 250"/>
                <a:gd name="T89" fmla="*/ 10 h 251"/>
                <a:gd name="T90" fmla="*/ 98 w 250"/>
                <a:gd name="T91" fmla="*/ 3 h 251"/>
                <a:gd name="T92" fmla="*/ 80 w 250"/>
                <a:gd name="T93" fmla="*/ 13 h 251"/>
                <a:gd name="T94" fmla="*/ 125 w 250"/>
                <a:gd name="T95" fmla="*/ 5 h 251"/>
                <a:gd name="T96" fmla="*/ 119 w 250"/>
                <a:gd name="T97" fmla="*/ 1 h 251"/>
                <a:gd name="T98" fmla="*/ 140 w 250"/>
                <a:gd name="T99" fmla="*/ 1 h 251"/>
                <a:gd name="T100" fmla="*/ 125 w 250"/>
                <a:gd name="T101" fmla="*/ 5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50" h="251">
                  <a:moveTo>
                    <a:pt x="134" y="247"/>
                  </a:moveTo>
                  <a:cubicBezTo>
                    <a:pt x="141" y="246"/>
                    <a:pt x="147" y="245"/>
                    <a:pt x="154" y="244"/>
                  </a:cubicBezTo>
                  <a:cubicBezTo>
                    <a:pt x="155" y="247"/>
                    <a:pt x="155" y="247"/>
                    <a:pt x="155" y="247"/>
                  </a:cubicBezTo>
                  <a:cubicBezTo>
                    <a:pt x="148" y="250"/>
                    <a:pt x="141" y="250"/>
                    <a:pt x="134" y="251"/>
                  </a:cubicBezTo>
                  <a:lnTo>
                    <a:pt x="134" y="247"/>
                  </a:lnTo>
                  <a:close/>
                  <a:moveTo>
                    <a:pt x="92" y="247"/>
                  </a:moveTo>
                  <a:cubicBezTo>
                    <a:pt x="94" y="243"/>
                    <a:pt x="94" y="243"/>
                    <a:pt x="94" y="243"/>
                  </a:cubicBezTo>
                  <a:cubicBezTo>
                    <a:pt x="100" y="245"/>
                    <a:pt x="107" y="246"/>
                    <a:pt x="114" y="247"/>
                  </a:cubicBezTo>
                  <a:cubicBezTo>
                    <a:pt x="113" y="250"/>
                    <a:pt x="113" y="250"/>
                    <a:pt x="113" y="250"/>
                  </a:cubicBezTo>
                  <a:cubicBezTo>
                    <a:pt x="106" y="250"/>
                    <a:pt x="99" y="249"/>
                    <a:pt x="92" y="247"/>
                  </a:cubicBezTo>
                  <a:close/>
                  <a:moveTo>
                    <a:pt x="173" y="237"/>
                  </a:moveTo>
                  <a:cubicBezTo>
                    <a:pt x="179" y="235"/>
                    <a:pt x="185" y="232"/>
                    <a:pt x="190" y="228"/>
                  </a:cubicBezTo>
                  <a:cubicBezTo>
                    <a:pt x="193" y="231"/>
                    <a:pt x="193" y="231"/>
                    <a:pt x="193" y="231"/>
                  </a:cubicBezTo>
                  <a:cubicBezTo>
                    <a:pt x="187" y="235"/>
                    <a:pt x="181" y="238"/>
                    <a:pt x="174" y="241"/>
                  </a:cubicBezTo>
                  <a:lnTo>
                    <a:pt x="173" y="237"/>
                  </a:lnTo>
                  <a:close/>
                  <a:moveTo>
                    <a:pt x="55" y="230"/>
                  </a:moveTo>
                  <a:cubicBezTo>
                    <a:pt x="57" y="226"/>
                    <a:pt x="57" y="226"/>
                    <a:pt x="57" y="226"/>
                  </a:cubicBezTo>
                  <a:cubicBezTo>
                    <a:pt x="62" y="230"/>
                    <a:pt x="68" y="233"/>
                    <a:pt x="75" y="236"/>
                  </a:cubicBezTo>
                  <a:cubicBezTo>
                    <a:pt x="73" y="240"/>
                    <a:pt x="73" y="240"/>
                    <a:pt x="73" y="240"/>
                  </a:cubicBezTo>
                  <a:cubicBezTo>
                    <a:pt x="67" y="237"/>
                    <a:pt x="60" y="234"/>
                    <a:pt x="55" y="230"/>
                  </a:cubicBezTo>
                  <a:close/>
                  <a:moveTo>
                    <a:pt x="190" y="228"/>
                  </a:moveTo>
                  <a:cubicBezTo>
                    <a:pt x="190" y="228"/>
                    <a:pt x="190" y="228"/>
                    <a:pt x="190" y="228"/>
                  </a:cubicBezTo>
                  <a:moveTo>
                    <a:pt x="207" y="216"/>
                  </a:moveTo>
                  <a:cubicBezTo>
                    <a:pt x="211" y="211"/>
                    <a:pt x="216" y="206"/>
                    <a:pt x="221" y="201"/>
                  </a:cubicBezTo>
                  <a:cubicBezTo>
                    <a:pt x="223" y="203"/>
                    <a:pt x="223" y="203"/>
                    <a:pt x="223" y="203"/>
                  </a:cubicBezTo>
                  <a:cubicBezTo>
                    <a:pt x="219" y="209"/>
                    <a:pt x="215" y="214"/>
                    <a:pt x="209" y="219"/>
                  </a:cubicBezTo>
                  <a:lnTo>
                    <a:pt x="207" y="216"/>
                  </a:lnTo>
                  <a:close/>
                  <a:moveTo>
                    <a:pt x="25" y="201"/>
                  </a:moveTo>
                  <a:cubicBezTo>
                    <a:pt x="28" y="198"/>
                    <a:pt x="28" y="198"/>
                    <a:pt x="28" y="198"/>
                  </a:cubicBezTo>
                  <a:cubicBezTo>
                    <a:pt x="32" y="204"/>
                    <a:pt x="37" y="209"/>
                    <a:pt x="41" y="214"/>
                  </a:cubicBezTo>
                  <a:cubicBezTo>
                    <a:pt x="39" y="216"/>
                    <a:pt x="39" y="216"/>
                    <a:pt x="39" y="216"/>
                  </a:cubicBezTo>
                  <a:cubicBezTo>
                    <a:pt x="34" y="211"/>
                    <a:pt x="29" y="207"/>
                    <a:pt x="25" y="201"/>
                  </a:cubicBezTo>
                  <a:close/>
                  <a:moveTo>
                    <a:pt x="231" y="184"/>
                  </a:moveTo>
                  <a:cubicBezTo>
                    <a:pt x="234" y="178"/>
                    <a:pt x="237" y="172"/>
                    <a:pt x="240" y="165"/>
                  </a:cubicBezTo>
                  <a:cubicBezTo>
                    <a:pt x="244" y="167"/>
                    <a:pt x="244" y="167"/>
                    <a:pt x="244" y="167"/>
                  </a:cubicBezTo>
                  <a:cubicBezTo>
                    <a:pt x="241" y="174"/>
                    <a:pt x="238" y="180"/>
                    <a:pt x="235" y="186"/>
                  </a:cubicBezTo>
                  <a:lnTo>
                    <a:pt x="231" y="184"/>
                  </a:lnTo>
                  <a:close/>
                  <a:moveTo>
                    <a:pt x="6" y="164"/>
                  </a:moveTo>
                  <a:cubicBezTo>
                    <a:pt x="10" y="163"/>
                    <a:pt x="10" y="163"/>
                    <a:pt x="10" y="163"/>
                  </a:cubicBezTo>
                  <a:cubicBezTo>
                    <a:pt x="12" y="169"/>
                    <a:pt x="14" y="176"/>
                    <a:pt x="17" y="182"/>
                  </a:cubicBezTo>
                  <a:cubicBezTo>
                    <a:pt x="14" y="183"/>
                    <a:pt x="14" y="183"/>
                    <a:pt x="14" y="183"/>
                  </a:cubicBezTo>
                  <a:cubicBezTo>
                    <a:pt x="11" y="177"/>
                    <a:pt x="8" y="171"/>
                    <a:pt x="6" y="164"/>
                  </a:cubicBezTo>
                  <a:close/>
                  <a:moveTo>
                    <a:pt x="245" y="146"/>
                  </a:moveTo>
                  <a:cubicBezTo>
                    <a:pt x="246" y="140"/>
                    <a:pt x="246" y="133"/>
                    <a:pt x="246" y="126"/>
                  </a:cubicBezTo>
                  <a:cubicBezTo>
                    <a:pt x="250" y="126"/>
                    <a:pt x="250" y="126"/>
                    <a:pt x="250" y="126"/>
                  </a:cubicBezTo>
                  <a:cubicBezTo>
                    <a:pt x="250" y="133"/>
                    <a:pt x="250" y="140"/>
                    <a:pt x="249" y="147"/>
                  </a:cubicBezTo>
                  <a:lnTo>
                    <a:pt x="245" y="146"/>
                  </a:lnTo>
                  <a:close/>
                  <a:moveTo>
                    <a:pt x="0" y="126"/>
                  </a:moveTo>
                  <a:cubicBezTo>
                    <a:pt x="0" y="125"/>
                    <a:pt x="0" y="124"/>
                    <a:pt x="0" y="123"/>
                  </a:cubicBezTo>
                  <a:cubicBezTo>
                    <a:pt x="4" y="123"/>
                    <a:pt x="4" y="123"/>
                    <a:pt x="4" y="123"/>
                  </a:cubicBezTo>
                  <a:cubicBezTo>
                    <a:pt x="4" y="124"/>
                    <a:pt x="4" y="125"/>
                    <a:pt x="4" y="126"/>
                  </a:cubicBezTo>
                  <a:cubicBezTo>
                    <a:pt x="4" y="132"/>
                    <a:pt x="4" y="137"/>
                    <a:pt x="5" y="143"/>
                  </a:cubicBezTo>
                  <a:cubicBezTo>
                    <a:pt x="1" y="144"/>
                    <a:pt x="1" y="144"/>
                    <a:pt x="1" y="144"/>
                  </a:cubicBezTo>
                  <a:cubicBezTo>
                    <a:pt x="0" y="138"/>
                    <a:pt x="0" y="132"/>
                    <a:pt x="0" y="126"/>
                  </a:cubicBezTo>
                  <a:close/>
                  <a:moveTo>
                    <a:pt x="241" y="92"/>
                  </a:moveTo>
                  <a:cubicBezTo>
                    <a:pt x="246" y="90"/>
                    <a:pt x="246" y="90"/>
                    <a:pt x="246" y="90"/>
                  </a:cubicBezTo>
                  <a:cubicBezTo>
                    <a:pt x="247" y="97"/>
                    <a:pt x="249" y="104"/>
                    <a:pt x="250" y="111"/>
                  </a:cubicBezTo>
                  <a:cubicBezTo>
                    <a:pt x="246" y="112"/>
                    <a:pt x="246" y="112"/>
                    <a:pt x="246" y="112"/>
                  </a:cubicBezTo>
                  <a:cubicBezTo>
                    <a:pt x="245" y="105"/>
                    <a:pt x="243" y="98"/>
                    <a:pt x="241" y="92"/>
                  </a:cubicBezTo>
                  <a:close/>
                  <a:moveTo>
                    <a:pt x="2" y="102"/>
                  </a:moveTo>
                  <a:cubicBezTo>
                    <a:pt x="3" y="95"/>
                    <a:pt x="5" y="88"/>
                    <a:pt x="8" y="82"/>
                  </a:cubicBezTo>
                  <a:cubicBezTo>
                    <a:pt x="12" y="84"/>
                    <a:pt x="12" y="84"/>
                    <a:pt x="12" y="84"/>
                  </a:cubicBezTo>
                  <a:cubicBezTo>
                    <a:pt x="9" y="90"/>
                    <a:pt x="7" y="96"/>
                    <a:pt x="6" y="103"/>
                  </a:cubicBezTo>
                  <a:lnTo>
                    <a:pt x="2" y="102"/>
                  </a:lnTo>
                  <a:close/>
                  <a:moveTo>
                    <a:pt x="224" y="55"/>
                  </a:moveTo>
                  <a:cubicBezTo>
                    <a:pt x="227" y="53"/>
                    <a:pt x="227" y="53"/>
                    <a:pt x="227" y="53"/>
                  </a:cubicBezTo>
                  <a:cubicBezTo>
                    <a:pt x="231" y="59"/>
                    <a:pt x="234" y="65"/>
                    <a:pt x="238" y="71"/>
                  </a:cubicBezTo>
                  <a:cubicBezTo>
                    <a:pt x="234" y="73"/>
                    <a:pt x="234" y="73"/>
                    <a:pt x="234" y="73"/>
                  </a:cubicBezTo>
                  <a:cubicBezTo>
                    <a:pt x="231" y="67"/>
                    <a:pt x="228" y="61"/>
                    <a:pt x="224" y="55"/>
                  </a:cubicBezTo>
                  <a:close/>
                  <a:moveTo>
                    <a:pt x="17" y="63"/>
                  </a:moveTo>
                  <a:cubicBezTo>
                    <a:pt x="20" y="57"/>
                    <a:pt x="24" y="52"/>
                    <a:pt x="28" y="46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27" y="54"/>
                    <a:pt x="24" y="60"/>
                    <a:pt x="20" y="65"/>
                  </a:cubicBezTo>
                  <a:lnTo>
                    <a:pt x="17" y="63"/>
                  </a:lnTo>
                  <a:close/>
                  <a:moveTo>
                    <a:pt x="195" y="27"/>
                  </a:moveTo>
                  <a:cubicBezTo>
                    <a:pt x="195" y="27"/>
                    <a:pt x="195" y="27"/>
                    <a:pt x="195" y="27"/>
                  </a:cubicBezTo>
                  <a:cubicBezTo>
                    <a:pt x="198" y="24"/>
                    <a:pt x="198" y="24"/>
                    <a:pt x="198" y="24"/>
                  </a:cubicBezTo>
                  <a:cubicBezTo>
                    <a:pt x="203" y="28"/>
                    <a:pt x="209" y="32"/>
                    <a:pt x="214" y="37"/>
                  </a:cubicBezTo>
                  <a:cubicBezTo>
                    <a:pt x="211" y="40"/>
                    <a:pt x="211" y="40"/>
                    <a:pt x="211" y="40"/>
                  </a:cubicBezTo>
                  <a:cubicBezTo>
                    <a:pt x="206" y="35"/>
                    <a:pt x="201" y="31"/>
                    <a:pt x="195" y="27"/>
                  </a:cubicBezTo>
                  <a:close/>
                  <a:moveTo>
                    <a:pt x="43" y="31"/>
                  </a:moveTo>
                  <a:cubicBezTo>
                    <a:pt x="48" y="26"/>
                    <a:pt x="54" y="23"/>
                    <a:pt x="60" y="19"/>
                  </a:cubicBezTo>
                  <a:cubicBezTo>
                    <a:pt x="62" y="23"/>
                    <a:pt x="62" y="23"/>
                    <a:pt x="62" y="23"/>
                  </a:cubicBezTo>
                  <a:cubicBezTo>
                    <a:pt x="56" y="26"/>
                    <a:pt x="51" y="30"/>
                    <a:pt x="46" y="34"/>
                  </a:cubicBezTo>
                  <a:lnTo>
                    <a:pt x="43" y="31"/>
                  </a:lnTo>
                  <a:close/>
                  <a:moveTo>
                    <a:pt x="159" y="10"/>
                  </a:moveTo>
                  <a:cubicBezTo>
                    <a:pt x="160" y="6"/>
                    <a:pt x="160" y="6"/>
                    <a:pt x="160" y="6"/>
                  </a:cubicBezTo>
                  <a:cubicBezTo>
                    <a:pt x="167" y="8"/>
                    <a:pt x="174" y="10"/>
                    <a:pt x="179" y="13"/>
                  </a:cubicBezTo>
                  <a:cubicBezTo>
                    <a:pt x="178" y="17"/>
                    <a:pt x="178" y="17"/>
                    <a:pt x="178" y="17"/>
                  </a:cubicBezTo>
                  <a:cubicBezTo>
                    <a:pt x="172" y="14"/>
                    <a:pt x="166" y="12"/>
                    <a:pt x="159" y="10"/>
                  </a:cubicBezTo>
                  <a:close/>
                  <a:moveTo>
                    <a:pt x="79" y="10"/>
                  </a:moveTo>
                  <a:cubicBezTo>
                    <a:pt x="85" y="7"/>
                    <a:pt x="92" y="5"/>
                    <a:pt x="98" y="3"/>
                  </a:cubicBezTo>
                  <a:cubicBezTo>
                    <a:pt x="99" y="7"/>
                    <a:pt x="99" y="7"/>
                    <a:pt x="99" y="7"/>
                  </a:cubicBezTo>
                  <a:cubicBezTo>
                    <a:pt x="92" y="9"/>
                    <a:pt x="86" y="11"/>
                    <a:pt x="80" y="13"/>
                  </a:cubicBezTo>
                  <a:lnTo>
                    <a:pt x="79" y="10"/>
                  </a:lnTo>
                  <a:close/>
                  <a:moveTo>
                    <a:pt x="125" y="5"/>
                  </a:moveTo>
                  <a:cubicBezTo>
                    <a:pt x="123" y="5"/>
                    <a:pt x="121" y="5"/>
                    <a:pt x="120" y="5"/>
                  </a:cubicBezTo>
                  <a:cubicBezTo>
                    <a:pt x="119" y="1"/>
                    <a:pt x="119" y="1"/>
                    <a:pt x="119" y="1"/>
                  </a:cubicBezTo>
                  <a:cubicBezTo>
                    <a:pt x="121" y="1"/>
                    <a:pt x="123" y="0"/>
                    <a:pt x="125" y="0"/>
                  </a:cubicBezTo>
                  <a:cubicBezTo>
                    <a:pt x="130" y="0"/>
                    <a:pt x="135" y="1"/>
                    <a:pt x="140" y="1"/>
                  </a:cubicBezTo>
                  <a:cubicBezTo>
                    <a:pt x="140" y="6"/>
                    <a:pt x="140" y="6"/>
                    <a:pt x="140" y="6"/>
                  </a:cubicBezTo>
                  <a:cubicBezTo>
                    <a:pt x="135" y="5"/>
                    <a:pt x="130" y="5"/>
                    <a:pt x="125" y="5"/>
                  </a:cubicBezTo>
                  <a:close/>
                </a:path>
              </a:pathLst>
            </a:custGeom>
            <a:solidFill>
              <a:srgbClr val="313A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949440" y="4991887"/>
            <a:ext cx="855133" cy="861484"/>
            <a:chOff x="7578725" y="3941763"/>
            <a:chExt cx="641350" cy="646113"/>
          </a:xfrm>
        </p:grpSpPr>
        <p:sp>
          <p:nvSpPr>
            <p:cNvPr id="16" name="Oval 22"/>
            <p:cNvSpPr>
              <a:spLocks noChangeArrowheads="1"/>
            </p:cNvSpPr>
            <p:nvPr/>
          </p:nvSpPr>
          <p:spPr bwMode="auto">
            <a:xfrm>
              <a:off x="7607300" y="3970338"/>
              <a:ext cx="590550" cy="59055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17" name="Freeform 23"/>
            <p:cNvSpPr/>
            <p:nvPr/>
          </p:nvSpPr>
          <p:spPr bwMode="auto">
            <a:xfrm>
              <a:off x="7908925" y="3970338"/>
              <a:ext cx="128588" cy="33338"/>
            </a:xfrm>
            <a:custGeom>
              <a:avLst/>
              <a:gdLst>
                <a:gd name="T0" fmla="*/ 0 w 50"/>
                <a:gd name="T1" fmla="*/ 0 h 13"/>
                <a:gd name="T2" fmla="*/ 0 w 50"/>
                <a:gd name="T3" fmla="*/ 0 h 13"/>
                <a:gd name="T4" fmla="*/ 50 w 50"/>
                <a:gd name="T5" fmla="*/ 13 h 13"/>
                <a:gd name="T6" fmla="*/ 0 w 50"/>
                <a:gd name="T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8" y="0"/>
                    <a:pt x="35" y="5"/>
                    <a:pt x="50" y="13"/>
                  </a:cubicBezTo>
                  <a:cubicBezTo>
                    <a:pt x="34" y="5"/>
                    <a:pt x="17" y="0"/>
                    <a:pt x="0" y="0"/>
                  </a:cubicBezTo>
                </a:path>
              </a:pathLst>
            </a:custGeom>
            <a:solidFill>
              <a:srgbClr val="313A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18" name="Freeform 25"/>
            <p:cNvSpPr/>
            <p:nvPr/>
          </p:nvSpPr>
          <p:spPr bwMode="auto">
            <a:xfrm>
              <a:off x="7742238" y="4111625"/>
              <a:ext cx="203200" cy="282575"/>
            </a:xfrm>
            <a:custGeom>
              <a:avLst/>
              <a:gdLst>
                <a:gd name="T0" fmla="*/ 21 w 79"/>
                <a:gd name="T1" fmla="*/ 45 h 110"/>
                <a:gd name="T2" fmla="*/ 17 w 79"/>
                <a:gd name="T3" fmla="*/ 15 h 110"/>
                <a:gd name="T4" fmla="*/ 51 w 79"/>
                <a:gd name="T5" fmla="*/ 22 h 110"/>
                <a:gd name="T6" fmla="*/ 46 w 79"/>
                <a:gd name="T7" fmla="*/ 64 h 110"/>
                <a:gd name="T8" fmla="*/ 60 w 79"/>
                <a:gd name="T9" fmla="*/ 101 h 110"/>
                <a:gd name="T10" fmla="*/ 35 w 79"/>
                <a:gd name="T11" fmla="*/ 69 h 110"/>
                <a:gd name="T12" fmla="*/ 21 w 79"/>
                <a:gd name="T13" fmla="*/ 4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10">
                  <a:moveTo>
                    <a:pt x="21" y="45"/>
                  </a:moveTo>
                  <a:cubicBezTo>
                    <a:pt x="21" y="45"/>
                    <a:pt x="0" y="29"/>
                    <a:pt x="17" y="15"/>
                  </a:cubicBezTo>
                  <a:cubicBezTo>
                    <a:pt x="35" y="0"/>
                    <a:pt x="64" y="4"/>
                    <a:pt x="51" y="22"/>
                  </a:cubicBezTo>
                  <a:cubicBezTo>
                    <a:pt x="39" y="40"/>
                    <a:pt x="35" y="55"/>
                    <a:pt x="46" y="64"/>
                  </a:cubicBezTo>
                  <a:cubicBezTo>
                    <a:pt x="57" y="74"/>
                    <a:pt x="79" y="92"/>
                    <a:pt x="60" y="101"/>
                  </a:cubicBezTo>
                  <a:cubicBezTo>
                    <a:pt x="41" y="110"/>
                    <a:pt x="39" y="80"/>
                    <a:pt x="35" y="69"/>
                  </a:cubicBezTo>
                  <a:cubicBezTo>
                    <a:pt x="31" y="58"/>
                    <a:pt x="27" y="52"/>
                    <a:pt x="21" y="45"/>
                  </a:cubicBezTo>
                  <a:close/>
                </a:path>
              </a:pathLst>
            </a:custGeom>
            <a:solidFill>
              <a:srgbClr val="EF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/>
            <p:nvPr/>
          </p:nvSpPr>
          <p:spPr bwMode="auto">
            <a:xfrm>
              <a:off x="7837488" y="4054475"/>
              <a:ext cx="69850" cy="68263"/>
            </a:xfrm>
            <a:custGeom>
              <a:avLst/>
              <a:gdLst>
                <a:gd name="T0" fmla="*/ 25 w 27"/>
                <a:gd name="T1" fmla="*/ 16 h 26"/>
                <a:gd name="T2" fmla="*/ 10 w 27"/>
                <a:gd name="T3" fmla="*/ 24 h 26"/>
                <a:gd name="T4" fmla="*/ 4 w 27"/>
                <a:gd name="T5" fmla="*/ 9 h 26"/>
                <a:gd name="T6" fmla="*/ 18 w 27"/>
                <a:gd name="T7" fmla="*/ 1 h 26"/>
                <a:gd name="T8" fmla="*/ 25 w 27"/>
                <a:gd name="T9" fmla="*/ 1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6">
                  <a:moveTo>
                    <a:pt x="25" y="16"/>
                  </a:moveTo>
                  <a:cubicBezTo>
                    <a:pt x="22" y="22"/>
                    <a:pt x="16" y="26"/>
                    <a:pt x="10" y="24"/>
                  </a:cubicBezTo>
                  <a:cubicBezTo>
                    <a:pt x="4" y="22"/>
                    <a:pt x="0" y="16"/>
                    <a:pt x="4" y="9"/>
                  </a:cubicBezTo>
                  <a:cubicBezTo>
                    <a:pt x="5" y="3"/>
                    <a:pt x="12" y="0"/>
                    <a:pt x="18" y="1"/>
                  </a:cubicBezTo>
                  <a:cubicBezTo>
                    <a:pt x="24" y="3"/>
                    <a:pt x="27" y="9"/>
                    <a:pt x="25" y="16"/>
                  </a:cubicBezTo>
                  <a:close/>
                </a:path>
              </a:pathLst>
            </a:custGeom>
            <a:solidFill>
              <a:srgbClr val="EF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20" name="Freeform 27"/>
            <p:cNvSpPr/>
            <p:nvPr/>
          </p:nvSpPr>
          <p:spPr bwMode="auto">
            <a:xfrm>
              <a:off x="7808913" y="4081463"/>
              <a:ext cx="28575" cy="34925"/>
            </a:xfrm>
            <a:custGeom>
              <a:avLst/>
              <a:gdLst>
                <a:gd name="T0" fmla="*/ 11 w 11"/>
                <a:gd name="T1" fmla="*/ 7 h 14"/>
                <a:gd name="T2" fmla="*/ 7 w 11"/>
                <a:gd name="T3" fmla="*/ 13 h 14"/>
                <a:gd name="T4" fmla="*/ 1 w 11"/>
                <a:gd name="T5" fmla="*/ 7 h 14"/>
                <a:gd name="T6" fmla="*/ 5 w 11"/>
                <a:gd name="T7" fmla="*/ 1 h 14"/>
                <a:gd name="T8" fmla="*/ 11 w 11"/>
                <a:gd name="T9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4">
                  <a:moveTo>
                    <a:pt x="11" y="7"/>
                  </a:moveTo>
                  <a:cubicBezTo>
                    <a:pt x="11" y="10"/>
                    <a:pt x="9" y="13"/>
                    <a:pt x="7" y="13"/>
                  </a:cubicBezTo>
                  <a:cubicBezTo>
                    <a:pt x="4" y="14"/>
                    <a:pt x="1" y="11"/>
                    <a:pt x="1" y="7"/>
                  </a:cubicBezTo>
                  <a:cubicBezTo>
                    <a:pt x="0" y="4"/>
                    <a:pt x="2" y="1"/>
                    <a:pt x="5" y="1"/>
                  </a:cubicBezTo>
                  <a:cubicBezTo>
                    <a:pt x="8" y="0"/>
                    <a:pt x="10" y="2"/>
                    <a:pt x="11" y="7"/>
                  </a:cubicBezTo>
                  <a:close/>
                </a:path>
              </a:pathLst>
            </a:custGeom>
            <a:solidFill>
              <a:srgbClr val="EF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21" name="Freeform 28"/>
            <p:cNvSpPr/>
            <p:nvPr/>
          </p:nvSpPr>
          <p:spPr bwMode="auto">
            <a:xfrm>
              <a:off x="7778750" y="4098925"/>
              <a:ext cx="30163" cy="30163"/>
            </a:xfrm>
            <a:custGeom>
              <a:avLst/>
              <a:gdLst>
                <a:gd name="T0" fmla="*/ 10 w 12"/>
                <a:gd name="T1" fmla="*/ 4 h 12"/>
                <a:gd name="T2" fmla="*/ 8 w 12"/>
                <a:gd name="T3" fmla="*/ 11 h 12"/>
                <a:gd name="T4" fmla="*/ 2 w 12"/>
                <a:gd name="T5" fmla="*/ 8 h 12"/>
                <a:gd name="T6" fmla="*/ 4 w 12"/>
                <a:gd name="T7" fmla="*/ 1 h 12"/>
                <a:gd name="T8" fmla="*/ 10 w 12"/>
                <a:gd name="T9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0" y="4"/>
                  </a:moveTo>
                  <a:cubicBezTo>
                    <a:pt x="12" y="7"/>
                    <a:pt x="11" y="10"/>
                    <a:pt x="8" y="11"/>
                  </a:cubicBezTo>
                  <a:cubicBezTo>
                    <a:pt x="6" y="12"/>
                    <a:pt x="3" y="10"/>
                    <a:pt x="2" y="8"/>
                  </a:cubicBezTo>
                  <a:cubicBezTo>
                    <a:pt x="0" y="5"/>
                    <a:pt x="1" y="2"/>
                    <a:pt x="4" y="1"/>
                  </a:cubicBezTo>
                  <a:cubicBezTo>
                    <a:pt x="6" y="0"/>
                    <a:pt x="9" y="1"/>
                    <a:pt x="10" y="4"/>
                  </a:cubicBezTo>
                  <a:close/>
                </a:path>
              </a:pathLst>
            </a:custGeom>
            <a:solidFill>
              <a:srgbClr val="EF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22" name="Freeform 29"/>
            <p:cNvSpPr/>
            <p:nvPr/>
          </p:nvSpPr>
          <p:spPr bwMode="auto">
            <a:xfrm>
              <a:off x="7754938" y="4119563"/>
              <a:ext cx="28575" cy="28575"/>
            </a:xfrm>
            <a:custGeom>
              <a:avLst/>
              <a:gdLst>
                <a:gd name="T0" fmla="*/ 10 w 11"/>
                <a:gd name="T1" fmla="*/ 3 h 11"/>
                <a:gd name="T2" fmla="*/ 8 w 11"/>
                <a:gd name="T3" fmla="*/ 10 h 11"/>
                <a:gd name="T4" fmla="*/ 1 w 11"/>
                <a:gd name="T5" fmla="*/ 7 h 11"/>
                <a:gd name="T6" fmla="*/ 3 w 11"/>
                <a:gd name="T7" fmla="*/ 1 h 11"/>
                <a:gd name="T8" fmla="*/ 10 w 11"/>
                <a:gd name="T9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0" y="3"/>
                  </a:moveTo>
                  <a:cubicBezTo>
                    <a:pt x="11" y="6"/>
                    <a:pt x="10" y="9"/>
                    <a:pt x="8" y="10"/>
                  </a:cubicBezTo>
                  <a:cubicBezTo>
                    <a:pt x="6" y="11"/>
                    <a:pt x="3" y="10"/>
                    <a:pt x="1" y="7"/>
                  </a:cubicBezTo>
                  <a:cubicBezTo>
                    <a:pt x="0" y="5"/>
                    <a:pt x="1" y="2"/>
                    <a:pt x="3" y="1"/>
                  </a:cubicBezTo>
                  <a:cubicBezTo>
                    <a:pt x="5" y="0"/>
                    <a:pt x="9" y="1"/>
                    <a:pt x="10" y="3"/>
                  </a:cubicBezTo>
                  <a:close/>
                </a:path>
              </a:pathLst>
            </a:custGeom>
            <a:solidFill>
              <a:srgbClr val="EF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23" name="Freeform 30"/>
            <p:cNvSpPr/>
            <p:nvPr/>
          </p:nvSpPr>
          <p:spPr bwMode="auto">
            <a:xfrm>
              <a:off x="7740650" y="4143375"/>
              <a:ext cx="26988" cy="22225"/>
            </a:xfrm>
            <a:custGeom>
              <a:avLst/>
              <a:gdLst>
                <a:gd name="T0" fmla="*/ 8 w 11"/>
                <a:gd name="T1" fmla="*/ 2 h 9"/>
                <a:gd name="T2" fmla="*/ 9 w 11"/>
                <a:gd name="T3" fmla="*/ 8 h 9"/>
                <a:gd name="T4" fmla="*/ 3 w 11"/>
                <a:gd name="T5" fmla="*/ 7 h 9"/>
                <a:gd name="T6" fmla="*/ 2 w 11"/>
                <a:gd name="T7" fmla="*/ 2 h 9"/>
                <a:gd name="T8" fmla="*/ 8 w 11"/>
                <a:gd name="T9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9">
                  <a:moveTo>
                    <a:pt x="8" y="2"/>
                  </a:moveTo>
                  <a:cubicBezTo>
                    <a:pt x="10" y="4"/>
                    <a:pt x="11" y="6"/>
                    <a:pt x="9" y="8"/>
                  </a:cubicBezTo>
                  <a:cubicBezTo>
                    <a:pt x="8" y="9"/>
                    <a:pt x="5" y="9"/>
                    <a:pt x="3" y="7"/>
                  </a:cubicBezTo>
                  <a:cubicBezTo>
                    <a:pt x="1" y="6"/>
                    <a:pt x="0" y="3"/>
                    <a:pt x="2" y="2"/>
                  </a:cubicBezTo>
                  <a:cubicBezTo>
                    <a:pt x="3" y="0"/>
                    <a:pt x="6" y="0"/>
                    <a:pt x="8" y="2"/>
                  </a:cubicBezTo>
                  <a:close/>
                </a:path>
              </a:pathLst>
            </a:custGeom>
            <a:solidFill>
              <a:srgbClr val="EF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24" name="Freeform 31"/>
            <p:cNvSpPr/>
            <p:nvPr/>
          </p:nvSpPr>
          <p:spPr bwMode="auto">
            <a:xfrm>
              <a:off x="7862888" y="4206875"/>
              <a:ext cx="195263" cy="282575"/>
            </a:xfrm>
            <a:custGeom>
              <a:avLst/>
              <a:gdLst>
                <a:gd name="T0" fmla="*/ 56 w 76"/>
                <a:gd name="T1" fmla="*/ 44 h 110"/>
                <a:gd name="T2" fmla="*/ 58 w 76"/>
                <a:gd name="T3" fmla="*/ 14 h 110"/>
                <a:gd name="T4" fmla="*/ 25 w 76"/>
                <a:gd name="T5" fmla="*/ 23 h 110"/>
                <a:gd name="T6" fmla="*/ 32 w 76"/>
                <a:gd name="T7" fmla="*/ 64 h 110"/>
                <a:gd name="T8" fmla="*/ 19 w 76"/>
                <a:gd name="T9" fmla="*/ 102 h 110"/>
                <a:gd name="T10" fmla="*/ 44 w 76"/>
                <a:gd name="T11" fmla="*/ 69 h 110"/>
                <a:gd name="T12" fmla="*/ 56 w 76"/>
                <a:gd name="T13" fmla="*/ 4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" h="110">
                  <a:moveTo>
                    <a:pt x="56" y="44"/>
                  </a:moveTo>
                  <a:cubicBezTo>
                    <a:pt x="56" y="44"/>
                    <a:pt x="76" y="28"/>
                    <a:pt x="58" y="14"/>
                  </a:cubicBezTo>
                  <a:cubicBezTo>
                    <a:pt x="41" y="0"/>
                    <a:pt x="11" y="5"/>
                    <a:pt x="25" y="23"/>
                  </a:cubicBezTo>
                  <a:cubicBezTo>
                    <a:pt x="39" y="40"/>
                    <a:pt x="43" y="54"/>
                    <a:pt x="32" y="64"/>
                  </a:cubicBezTo>
                  <a:cubicBezTo>
                    <a:pt x="21" y="74"/>
                    <a:pt x="0" y="94"/>
                    <a:pt x="19" y="102"/>
                  </a:cubicBezTo>
                  <a:cubicBezTo>
                    <a:pt x="38" y="110"/>
                    <a:pt x="41" y="80"/>
                    <a:pt x="44" y="69"/>
                  </a:cubicBezTo>
                  <a:cubicBezTo>
                    <a:pt x="46" y="58"/>
                    <a:pt x="51" y="51"/>
                    <a:pt x="56" y="44"/>
                  </a:cubicBezTo>
                  <a:close/>
                </a:path>
              </a:pathLst>
            </a:custGeom>
            <a:solidFill>
              <a:srgbClr val="EF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25" name="Freeform 32"/>
            <p:cNvSpPr/>
            <p:nvPr/>
          </p:nvSpPr>
          <p:spPr bwMode="auto">
            <a:xfrm>
              <a:off x="7888288" y="4149725"/>
              <a:ext cx="69850" cy="66675"/>
            </a:xfrm>
            <a:custGeom>
              <a:avLst/>
              <a:gdLst>
                <a:gd name="T0" fmla="*/ 3 w 27"/>
                <a:gd name="T1" fmla="*/ 17 h 26"/>
                <a:gd name="T2" fmla="*/ 18 w 27"/>
                <a:gd name="T3" fmla="*/ 24 h 26"/>
                <a:gd name="T4" fmla="*/ 24 w 27"/>
                <a:gd name="T5" fmla="*/ 9 h 26"/>
                <a:gd name="T6" fmla="*/ 9 w 27"/>
                <a:gd name="T7" fmla="*/ 2 h 26"/>
                <a:gd name="T8" fmla="*/ 3 w 27"/>
                <a:gd name="T9" fmla="*/ 1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6">
                  <a:moveTo>
                    <a:pt x="3" y="17"/>
                  </a:moveTo>
                  <a:cubicBezTo>
                    <a:pt x="5" y="23"/>
                    <a:pt x="12" y="26"/>
                    <a:pt x="18" y="24"/>
                  </a:cubicBezTo>
                  <a:cubicBezTo>
                    <a:pt x="24" y="22"/>
                    <a:pt x="27" y="15"/>
                    <a:pt x="24" y="9"/>
                  </a:cubicBezTo>
                  <a:cubicBezTo>
                    <a:pt x="22" y="3"/>
                    <a:pt x="15" y="0"/>
                    <a:pt x="9" y="2"/>
                  </a:cubicBezTo>
                  <a:cubicBezTo>
                    <a:pt x="3" y="4"/>
                    <a:pt x="0" y="11"/>
                    <a:pt x="3" y="17"/>
                  </a:cubicBezTo>
                  <a:close/>
                </a:path>
              </a:pathLst>
            </a:custGeom>
            <a:solidFill>
              <a:srgbClr val="EF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26" name="Freeform 33"/>
            <p:cNvSpPr/>
            <p:nvPr/>
          </p:nvSpPr>
          <p:spPr bwMode="auto">
            <a:xfrm>
              <a:off x="7958138" y="4176713"/>
              <a:ext cx="31750" cy="33338"/>
            </a:xfrm>
            <a:custGeom>
              <a:avLst/>
              <a:gdLst>
                <a:gd name="T0" fmla="*/ 1 w 12"/>
                <a:gd name="T1" fmla="*/ 6 h 13"/>
                <a:gd name="T2" fmla="*/ 6 w 12"/>
                <a:gd name="T3" fmla="*/ 13 h 13"/>
                <a:gd name="T4" fmla="*/ 12 w 12"/>
                <a:gd name="T5" fmla="*/ 7 h 13"/>
                <a:gd name="T6" fmla="*/ 7 w 12"/>
                <a:gd name="T7" fmla="*/ 0 h 13"/>
                <a:gd name="T8" fmla="*/ 1 w 12"/>
                <a:gd name="T9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3">
                  <a:moveTo>
                    <a:pt x="1" y="6"/>
                  </a:moveTo>
                  <a:cubicBezTo>
                    <a:pt x="0" y="10"/>
                    <a:pt x="3" y="13"/>
                    <a:pt x="6" y="13"/>
                  </a:cubicBezTo>
                  <a:cubicBezTo>
                    <a:pt x="9" y="13"/>
                    <a:pt x="11" y="10"/>
                    <a:pt x="12" y="7"/>
                  </a:cubicBezTo>
                  <a:cubicBezTo>
                    <a:pt x="12" y="4"/>
                    <a:pt x="10" y="0"/>
                    <a:pt x="7" y="0"/>
                  </a:cubicBezTo>
                  <a:cubicBezTo>
                    <a:pt x="4" y="0"/>
                    <a:pt x="1" y="2"/>
                    <a:pt x="1" y="6"/>
                  </a:cubicBezTo>
                  <a:close/>
                </a:path>
              </a:pathLst>
            </a:custGeom>
            <a:solidFill>
              <a:srgbClr val="EF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27" name="Freeform 34"/>
            <p:cNvSpPr/>
            <p:nvPr/>
          </p:nvSpPr>
          <p:spPr bwMode="auto">
            <a:xfrm>
              <a:off x="7991475" y="4191000"/>
              <a:ext cx="28575" cy="31750"/>
            </a:xfrm>
            <a:custGeom>
              <a:avLst/>
              <a:gdLst>
                <a:gd name="T0" fmla="*/ 1 w 11"/>
                <a:gd name="T1" fmla="*/ 4 h 12"/>
                <a:gd name="T2" fmla="*/ 4 w 11"/>
                <a:gd name="T3" fmla="*/ 11 h 12"/>
                <a:gd name="T4" fmla="*/ 10 w 11"/>
                <a:gd name="T5" fmla="*/ 7 h 12"/>
                <a:gd name="T6" fmla="*/ 7 w 11"/>
                <a:gd name="T7" fmla="*/ 1 h 12"/>
                <a:gd name="T8" fmla="*/ 1 w 11"/>
                <a:gd name="T9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1" y="4"/>
                  </a:moveTo>
                  <a:cubicBezTo>
                    <a:pt x="0" y="7"/>
                    <a:pt x="1" y="10"/>
                    <a:pt x="4" y="11"/>
                  </a:cubicBezTo>
                  <a:cubicBezTo>
                    <a:pt x="6" y="12"/>
                    <a:pt x="8" y="10"/>
                    <a:pt x="10" y="7"/>
                  </a:cubicBezTo>
                  <a:cubicBezTo>
                    <a:pt x="11" y="5"/>
                    <a:pt x="10" y="2"/>
                    <a:pt x="7" y="1"/>
                  </a:cubicBezTo>
                  <a:cubicBezTo>
                    <a:pt x="5" y="0"/>
                    <a:pt x="2" y="2"/>
                    <a:pt x="1" y="4"/>
                  </a:cubicBezTo>
                  <a:close/>
                </a:path>
              </a:pathLst>
            </a:custGeom>
            <a:solidFill>
              <a:srgbClr val="EF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28" name="Freeform 35"/>
            <p:cNvSpPr/>
            <p:nvPr/>
          </p:nvSpPr>
          <p:spPr bwMode="auto">
            <a:xfrm>
              <a:off x="8016875" y="4210050"/>
              <a:ext cx="26988" cy="30163"/>
            </a:xfrm>
            <a:custGeom>
              <a:avLst/>
              <a:gdLst>
                <a:gd name="T0" fmla="*/ 1 w 10"/>
                <a:gd name="T1" fmla="*/ 4 h 12"/>
                <a:gd name="T2" fmla="*/ 2 w 10"/>
                <a:gd name="T3" fmla="*/ 11 h 12"/>
                <a:gd name="T4" fmla="*/ 9 w 10"/>
                <a:gd name="T5" fmla="*/ 8 h 12"/>
                <a:gd name="T6" fmla="*/ 7 w 10"/>
                <a:gd name="T7" fmla="*/ 1 h 12"/>
                <a:gd name="T8" fmla="*/ 1 w 10"/>
                <a:gd name="T9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2">
                  <a:moveTo>
                    <a:pt x="1" y="4"/>
                  </a:moveTo>
                  <a:cubicBezTo>
                    <a:pt x="0" y="7"/>
                    <a:pt x="1" y="10"/>
                    <a:pt x="2" y="11"/>
                  </a:cubicBezTo>
                  <a:cubicBezTo>
                    <a:pt x="5" y="12"/>
                    <a:pt x="8" y="11"/>
                    <a:pt x="9" y="8"/>
                  </a:cubicBezTo>
                  <a:cubicBezTo>
                    <a:pt x="10" y="5"/>
                    <a:pt x="9" y="2"/>
                    <a:pt x="7" y="1"/>
                  </a:cubicBezTo>
                  <a:cubicBezTo>
                    <a:pt x="4" y="0"/>
                    <a:pt x="1" y="2"/>
                    <a:pt x="1" y="4"/>
                  </a:cubicBezTo>
                  <a:close/>
                </a:path>
              </a:pathLst>
            </a:custGeom>
            <a:solidFill>
              <a:srgbClr val="EF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29" name="Freeform 36"/>
            <p:cNvSpPr/>
            <p:nvPr/>
          </p:nvSpPr>
          <p:spPr bwMode="auto">
            <a:xfrm>
              <a:off x="8032750" y="4235450"/>
              <a:ext cx="25400" cy="22225"/>
            </a:xfrm>
            <a:custGeom>
              <a:avLst/>
              <a:gdLst>
                <a:gd name="T0" fmla="*/ 2 w 10"/>
                <a:gd name="T1" fmla="*/ 2 h 9"/>
                <a:gd name="T2" fmla="*/ 1 w 10"/>
                <a:gd name="T3" fmla="*/ 7 h 9"/>
                <a:gd name="T4" fmla="*/ 8 w 10"/>
                <a:gd name="T5" fmla="*/ 7 h 9"/>
                <a:gd name="T6" fmla="*/ 8 w 10"/>
                <a:gd name="T7" fmla="*/ 1 h 9"/>
                <a:gd name="T8" fmla="*/ 2 w 10"/>
                <a:gd name="T9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9">
                  <a:moveTo>
                    <a:pt x="2" y="2"/>
                  </a:moveTo>
                  <a:cubicBezTo>
                    <a:pt x="0" y="4"/>
                    <a:pt x="0" y="6"/>
                    <a:pt x="1" y="7"/>
                  </a:cubicBezTo>
                  <a:cubicBezTo>
                    <a:pt x="3" y="9"/>
                    <a:pt x="6" y="9"/>
                    <a:pt x="8" y="7"/>
                  </a:cubicBezTo>
                  <a:cubicBezTo>
                    <a:pt x="9" y="5"/>
                    <a:pt x="10" y="3"/>
                    <a:pt x="8" y="1"/>
                  </a:cubicBezTo>
                  <a:cubicBezTo>
                    <a:pt x="7" y="0"/>
                    <a:pt x="4" y="0"/>
                    <a:pt x="2" y="2"/>
                  </a:cubicBezTo>
                  <a:close/>
                </a:path>
              </a:pathLst>
            </a:custGeom>
            <a:solidFill>
              <a:srgbClr val="EF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30" name="Freeform 37"/>
            <p:cNvSpPr>
              <a:spLocks noEditPoints="1"/>
            </p:cNvSpPr>
            <p:nvPr/>
          </p:nvSpPr>
          <p:spPr bwMode="auto">
            <a:xfrm>
              <a:off x="7578725" y="3941763"/>
              <a:ext cx="641350" cy="646113"/>
            </a:xfrm>
            <a:custGeom>
              <a:avLst/>
              <a:gdLst>
                <a:gd name="T0" fmla="*/ 154 w 250"/>
                <a:gd name="T1" fmla="*/ 244 h 251"/>
                <a:gd name="T2" fmla="*/ 134 w 250"/>
                <a:gd name="T3" fmla="*/ 251 h 251"/>
                <a:gd name="T4" fmla="*/ 93 w 250"/>
                <a:gd name="T5" fmla="*/ 247 h 251"/>
                <a:gd name="T6" fmla="*/ 113 w 250"/>
                <a:gd name="T7" fmla="*/ 247 h 251"/>
                <a:gd name="T8" fmla="*/ 93 w 250"/>
                <a:gd name="T9" fmla="*/ 247 h 251"/>
                <a:gd name="T10" fmla="*/ 191 w 250"/>
                <a:gd name="T11" fmla="*/ 228 h 251"/>
                <a:gd name="T12" fmla="*/ 174 w 250"/>
                <a:gd name="T13" fmla="*/ 241 h 251"/>
                <a:gd name="T14" fmla="*/ 55 w 250"/>
                <a:gd name="T15" fmla="*/ 230 h 251"/>
                <a:gd name="T16" fmla="*/ 75 w 250"/>
                <a:gd name="T17" fmla="*/ 236 h 251"/>
                <a:gd name="T18" fmla="*/ 55 w 250"/>
                <a:gd name="T19" fmla="*/ 230 h 251"/>
                <a:gd name="T20" fmla="*/ 191 w 250"/>
                <a:gd name="T21" fmla="*/ 228 h 251"/>
                <a:gd name="T22" fmla="*/ 221 w 250"/>
                <a:gd name="T23" fmla="*/ 201 h 251"/>
                <a:gd name="T24" fmla="*/ 210 w 250"/>
                <a:gd name="T25" fmla="*/ 219 h 251"/>
                <a:gd name="T26" fmla="*/ 25 w 250"/>
                <a:gd name="T27" fmla="*/ 201 h 251"/>
                <a:gd name="T28" fmla="*/ 41 w 250"/>
                <a:gd name="T29" fmla="*/ 214 h 251"/>
                <a:gd name="T30" fmla="*/ 25 w 250"/>
                <a:gd name="T31" fmla="*/ 201 h 251"/>
                <a:gd name="T32" fmla="*/ 241 w 250"/>
                <a:gd name="T33" fmla="*/ 165 h 251"/>
                <a:gd name="T34" fmla="*/ 236 w 250"/>
                <a:gd name="T35" fmla="*/ 186 h 251"/>
                <a:gd name="T36" fmla="*/ 6 w 250"/>
                <a:gd name="T37" fmla="*/ 164 h 251"/>
                <a:gd name="T38" fmla="*/ 18 w 250"/>
                <a:gd name="T39" fmla="*/ 181 h 251"/>
                <a:gd name="T40" fmla="*/ 6 w 250"/>
                <a:gd name="T41" fmla="*/ 164 h 251"/>
                <a:gd name="T42" fmla="*/ 246 w 250"/>
                <a:gd name="T43" fmla="*/ 126 h 251"/>
                <a:gd name="T44" fmla="*/ 249 w 250"/>
                <a:gd name="T45" fmla="*/ 147 h 251"/>
                <a:gd name="T46" fmla="*/ 0 w 250"/>
                <a:gd name="T47" fmla="*/ 126 h 251"/>
                <a:gd name="T48" fmla="*/ 4 w 250"/>
                <a:gd name="T49" fmla="*/ 123 h 251"/>
                <a:gd name="T50" fmla="*/ 5 w 250"/>
                <a:gd name="T51" fmla="*/ 143 h 251"/>
                <a:gd name="T52" fmla="*/ 0 w 250"/>
                <a:gd name="T53" fmla="*/ 126 h 251"/>
                <a:gd name="T54" fmla="*/ 246 w 250"/>
                <a:gd name="T55" fmla="*/ 90 h 251"/>
                <a:gd name="T56" fmla="*/ 246 w 250"/>
                <a:gd name="T57" fmla="*/ 111 h 251"/>
                <a:gd name="T58" fmla="*/ 2 w 250"/>
                <a:gd name="T59" fmla="*/ 102 h 251"/>
                <a:gd name="T60" fmla="*/ 12 w 250"/>
                <a:gd name="T61" fmla="*/ 84 h 251"/>
                <a:gd name="T62" fmla="*/ 2 w 250"/>
                <a:gd name="T63" fmla="*/ 102 h 251"/>
                <a:gd name="T64" fmla="*/ 228 w 250"/>
                <a:gd name="T65" fmla="*/ 53 h 251"/>
                <a:gd name="T66" fmla="*/ 235 w 250"/>
                <a:gd name="T67" fmla="*/ 73 h 251"/>
                <a:gd name="T68" fmla="*/ 17 w 250"/>
                <a:gd name="T69" fmla="*/ 63 h 251"/>
                <a:gd name="T70" fmla="*/ 32 w 250"/>
                <a:gd name="T71" fmla="*/ 49 h 251"/>
                <a:gd name="T72" fmla="*/ 17 w 250"/>
                <a:gd name="T73" fmla="*/ 63 h 251"/>
                <a:gd name="T74" fmla="*/ 196 w 250"/>
                <a:gd name="T75" fmla="*/ 27 h 251"/>
                <a:gd name="T76" fmla="*/ 214 w 250"/>
                <a:gd name="T77" fmla="*/ 37 h 251"/>
                <a:gd name="T78" fmla="*/ 196 w 250"/>
                <a:gd name="T79" fmla="*/ 27 h 251"/>
                <a:gd name="T80" fmla="*/ 60 w 250"/>
                <a:gd name="T81" fmla="*/ 19 h 251"/>
                <a:gd name="T82" fmla="*/ 46 w 250"/>
                <a:gd name="T83" fmla="*/ 34 h 251"/>
                <a:gd name="T84" fmla="*/ 160 w 250"/>
                <a:gd name="T85" fmla="*/ 9 h 251"/>
                <a:gd name="T86" fmla="*/ 180 w 250"/>
                <a:gd name="T87" fmla="*/ 13 h 251"/>
                <a:gd name="T88" fmla="*/ 160 w 250"/>
                <a:gd name="T89" fmla="*/ 9 h 251"/>
                <a:gd name="T90" fmla="*/ 99 w 250"/>
                <a:gd name="T91" fmla="*/ 3 h 251"/>
                <a:gd name="T92" fmla="*/ 80 w 250"/>
                <a:gd name="T93" fmla="*/ 13 h 251"/>
                <a:gd name="T94" fmla="*/ 125 w 250"/>
                <a:gd name="T95" fmla="*/ 4 h 251"/>
                <a:gd name="T96" fmla="*/ 119 w 250"/>
                <a:gd name="T97" fmla="*/ 0 h 251"/>
                <a:gd name="T98" fmla="*/ 140 w 250"/>
                <a:gd name="T99" fmla="*/ 1 h 251"/>
                <a:gd name="T100" fmla="*/ 125 w 250"/>
                <a:gd name="T101" fmla="*/ 4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50" h="251">
                  <a:moveTo>
                    <a:pt x="134" y="247"/>
                  </a:moveTo>
                  <a:cubicBezTo>
                    <a:pt x="141" y="246"/>
                    <a:pt x="148" y="245"/>
                    <a:pt x="154" y="244"/>
                  </a:cubicBezTo>
                  <a:cubicBezTo>
                    <a:pt x="155" y="248"/>
                    <a:pt x="155" y="248"/>
                    <a:pt x="155" y="248"/>
                  </a:cubicBezTo>
                  <a:cubicBezTo>
                    <a:pt x="148" y="249"/>
                    <a:pt x="141" y="250"/>
                    <a:pt x="134" y="251"/>
                  </a:cubicBezTo>
                  <a:lnTo>
                    <a:pt x="134" y="247"/>
                  </a:lnTo>
                  <a:close/>
                  <a:moveTo>
                    <a:pt x="93" y="247"/>
                  </a:moveTo>
                  <a:cubicBezTo>
                    <a:pt x="94" y="243"/>
                    <a:pt x="94" y="243"/>
                    <a:pt x="94" y="243"/>
                  </a:cubicBezTo>
                  <a:cubicBezTo>
                    <a:pt x="100" y="245"/>
                    <a:pt x="107" y="246"/>
                    <a:pt x="113" y="247"/>
                  </a:cubicBezTo>
                  <a:cubicBezTo>
                    <a:pt x="113" y="251"/>
                    <a:pt x="113" y="251"/>
                    <a:pt x="113" y="251"/>
                  </a:cubicBezTo>
                  <a:cubicBezTo>
                    <a:pt x="106" y="250"/>
                    <a:pt x="99" y="249"/>
                    <a:pt x="93" y="247"/>
                  </a:cubicBezTo>
                  <a:close/>
                  <a:moveTo>
                    <a:pt x="173" y="237"/>
                  </a:moveTo>
                  <a:cubicBezTo>
                    <a:pt x="179" y="234"/>
                    <a:pt x="185" y="231"/>
                    <a:pt x="191" y="228"/>
                  </a:cubicBezTo>
                  <a:cubicBezTo>
                    <a:pt x="193" y="231"/>
                    <a:pt x="193" y="231"/>
                    <a:pt x="193" y="231"/>
                  </a:cubicBezTo>
                  <a:cubicBezTo>
                    <a:pt x="187" y="235"/>
                    <a:pt x="181" y="238"/>
                    <a:pt x="174" y="241"/>
                  </a:cubicBezTo>
                  <a:lnTo>
                    <a:pt x="173" y="237"/>
                  </a:lnTo>
                  <a:close/>
                  <a:moveTo>
                    <a:pt x="55" y="230"/>
                  </a:moveTo>
                  <a:cubicBezTo>
                    <a:pt x="57" y="226"/>
                    <a:pt x="57" y="226"/>
                    <a:pt x="57" y="226"/>
                  </a:cubicBezTo>
                  <a:cubicBezTo>
                    <a:pt x="63" y="230"/>
                    <a:pt x="69" y="233"/>
                    <a:pt x="75" y="236"/>
                  </a:cubicBezTo>
                  <a:cubicBezTo>
                    <a:pt x="73" y="240"/>
                    <a:pt x="73" y="240"/>
                    <a:pt x="73" y="240"/>
                  </a:cubicBezTo>
                  <a:cubicBezTo>
                    <a:pt x="67" y="237"/>
                    <a:pt x="61" y="233"/>
                    <a:pt x="55" y="230"/>
                  </a:cubicBezTo>
                  <a:close/>
                  <a:moveTo>
                    <a:pt x="191" y="228"/>
                  </a:moveTo>
                  <a:cubicBezTo>
                    <a:pt x="191" y="228"/>
                    <a:pt x="191" y="228"/>
                    <a:pt x="191" y="228"/>
                  </a:cubicBezTo>
                  <a:moveTo>
                    <a:pt x="207" y="216"/>
                  </a:moveTo>
                  <a:cubicBezTo>
                    <a:pt x="212" y="211"/>
                    <a:pt x="217" y="206"/>
                    <a:pt x="221" y="201"/>
                  </a:cubicBezTo>
                  <a:cubicBezTo>
                    <a:pt x="224" y="203"/>
                    <a:pt x="224" y="203"/>
                    <a:pt x="224" y="203"/>
                  </a:cubicBezTo>
                  <a:cubicBezTo>
                    <a:pt x="220" y="209"/>
                    <a:pt x="215" y="214"/>
                    <a:pt x="210" y="219"/>
                  </a:cubicBezTo>
                  <a:lnTo>
                    <a:pt x="207" y="216"/>
                  </a:lnTo>
                  <a:close/>
                  <a:moveTo>
                    <a:pt x="25" y="201"/>
                  </a:moveTo>
                  <a:cubicBezTo>
                    <a:pt x="28" y="199"/>
                    <a:pt x="28" y="199"/>
                    <a:pt x="28" y="199"/>
                  </a:cubicBezTo>
                  <a:cubicBezTo>
                    <a:pt x="33" y="204"/>
                    <a:pt x="37" y="209"/>
                    <a:pt x="41" y="214"/>
                  </a:cubicBezTo>
                  <a:cubicBezTo>
                    <a:pt x="38" y="217"/>
                    <a:pt x="38" y="217"/>
                    <a:pt x="38" y="217"/>
                  </a:cubicBezTo>
                  <a:cubicBezTo>
                    <a:pt x="33" y="212"/>
                    <a:pt x="30" y="206"/>
                    <a:pt x="25" y="201"/>
                  </a:cubicBezTo>
                  <a:close/>
                  <a:moveTo>
                    <a:pt x="232" y="184"/>
                  </a:moveTo>
                  <a:cubicBezTo>
                    <a:pt x="236" y="178"/>
                    <a:pt x="238" y="172"/>
                    <a:pt x="241" y="165"/>
                  </a:cubicBezTo>
                  <a:cubicBezTo>
                    <a:pt x="244" y="167"/>
                    <a:pt x="244" y="167"/>
                    <a:pt x="244" y="167"/>
                  </a:cubicBezTo>
                  <a:cubicBezTo>
                    <a:pt x="242" y="173"/>
                    <a:pt x="239" y="180"/>
                    <a:pt x="236" y="186"/>
                  </a:cubicBezTo>
                  <a:lnTo>
                    <a:pt x="232" y="184"/>
                  </a:lnTo>
                  <a:close/>
                  <a:moveTo>
                    <a:pt x="6" y="164"/>
                  </a:moveTo>
                  <a:cubicBezTo>
                    <a:pt x="10" y="163"/>
                    <a:pt x="10" y="163"/>
                    <a:pt x="10" y="163"/>
                  </a:cubicBezTo>
                  <a:cubicBezTo>
                    <a:pt x="12" y="169"/>
                    <a:pt x="15" y="175"/>
                    <a:pt x="18" y="181"/>
                  </a:cubicBezTo>
                  <a:cubicBezTo>
                    <a:pt x="14" y="183"/>
                    <a:pt x="14" y="183"/>
                    <a:pt x="14" y="183"/>
                  </a:cubicBezTo>
                  <a:cubicBezTo>
                    <a:pt x="11" y="177"/>
                    <a:pt x="8" y="171"/>
                    <a:pt x="6" y="164"/>
                  </a:cubicBezTo>
                  <a:close/>
                  <a:moveTo>
                    <a:pt x="246" y="146"/>
                  </a:moveTo>
                  <a:cubicBezTo>
                    <a:pt x="246" y="139"/>
                    <a:pt x="246" y="132"/>
                    <a:pt x="246" y="126"/>
                  </a:cubicBezTo>
                  <a:cubicBezTo>
                    <a:pt x="250" y="126"/>
                    <a:pt x="250" y="126"/>
                    <a:pt x="250" y="126"/>
                  </a:cubicBezTo>
                  <a:cubicBezTo>
                    <a:pt x="250" y="133"/>
                    <a:pt x="250" y="140"/>
                    <a:pt x="249" y="147"/>
                  </a:cubicBezTo>
                  <a:lnTo>
                    <a:pt x="246" y="146"/>
                  </a:lnTo>
                  <a:close/>
                  <a:moveTo>
                    <a:pt x="0" y="126"/>
                  </a:moveTo>
                  <a:cubicBezTo>
                    <a:pt x="0" y="125"/>
                    <a:pt x="0" y="124"/>
                    <a:pt x="0" y="123"/>
                  </a:cubicBezTo>
                  <a:cubicBezTo>
                    <a:pt x="4" y="123"/>
                    <a:pt x="4" y="123"/>
                    <a:pt x="4" y="123"/>
                  </a:cubicBezTo>
                  <a:cubicBezTo>
                    <a:pt x="4" y="124"/>
                    <a:pt x="4" y="125"/>
                    <a:pt x="4" y="126"/>
                  </a:cubicBezTo>
                  <a:cubicBezTo>
                    <a:pt x="4" y="132"/>
                    <a:pt x="5" y="137"/>
                    <a:pt x="5" y="143"/>
                  </a:cubicBezTo>
                  <a:cubicBezTo>
                    <a:pt x="1" y="144"/>
                    <a:pt x="1" y="144"/>
                    <a:pt x="1" y="144"/>
                  </a:cubicBezTo>
                  <a:cubicBezTo>
                    <a:pt x="0" y="138"/>
                    <a:pt x="0" y="132"/>
                    <a:pt x="0" y="126"/>
                  </a:cubicBezTo>
                  <a:close/>
                  <a:moveTo>
                    <a:pt x="242" y="92"/>
                  </a:moveTo>
                  <a:cubicBezTo>
                    <a:pt x="246" y="90"/>
                    <a:pt x="246" y="90"/>
                    <a:pt x="246" y="90"/>
                  </a:cubicBezTo>
                  <a:cubicBezTo>
                    <a:pt x="247" y="97"/>
                    <a:pt x="249" y="104"/>
                    <a:pt x="250" y="111"/>
                  </a:cubicBezTo>
                  <a:cubicBezTo>
                    <a:pt x="246" y="111"/>
                    <a:pt x="246" y="111"/>
                    <a:pt x="246" y="111"/>
                  </a:cubicBezTo>
                  <a:cubicBezTo>
                    <a:pt x="246" y="105"/>
                    <a:pt x="244" y="98"/>
                    <a:pt x="242" y="92"/>
                  </a:cubicBezTo>
                  <a:close/>
                  <a:moveTo>
                    <a:pt x="2" y="102"/>
                  </a:moveTo>
                  <a:cubicBezTo>
                    <a:pt x="4" y="95"/>
                    <a:pt x="6" y="89"/>
                    <a:pt x="8" y="82"/>
                  </a:cubicBezTo>
                  <a:cubicBezTo>
                    <a:pt x="12" y="84"/>
                    <a:pt x="12" y="84"/>
                    <a:pt x="12" y="84"/>
                  </a:cubicBezTo>
                  <a:cubicBezTo>
                    <a:pt x="10" y="90"/>
                    <a:pt x="8" y="96"/>
                    <a:pt x="6" y="103"/>
                  </a:cubicBezTo>
                  <a:lnTo>
                    <a:pt x="2" y="102"/>
                  </a:lnTo>
                  <a:close/>
                  <a:moveTo>
                    <a:pt x="224" y="56"/>
                  </a:moveTo>
                  <a:cubicBezTo>
                    <a:pt x="228" y="53"/>
                    <a:pt x="228" y="53"/>
                    <a:pt x="228" y="53"/>
                  </a:cubicBezTo>
                  <a:cubicBezTo>
                    <a:pt x="232" y="59"/>
                    <a:pt x="236" y="65"/>
                    <a:pt x="239" y="71"/>
                  </a:cubicBezTo>
                  <a:cubicBezTo>
                    <a:pt x="235" y="73"/>
                    <a:pt x="235" y="73"/>
                    <a:pt x="235" y="73"/>
                  </a:cubicBezTo>
                  <a:cubicBezTo>
                    <a:pt x="232" y="67"/>
                    <a:pt x="228" y="61"/>
                    <a:pt x="224" y="56"/>
                  </a:cubicBezTo>
                  <a:close/>
                  <a:moveTo>
                    <a:pt x="17" y="63"/>
                  </a:moveTo>
                  <a:cubicBezTo>
                    <a:pt x="21" y="57"/>
                    <a:pt x="25" y="51"/>
                    <a:pt x="28" y="46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28" y="53"/>
                    <a:pt x="24" y="59"/>
                    <a:pt x="21" y="65"/>
                  </a:cubicBezTo>
                  <a:lnTo>
                    <a:pt x="17" y="63"/>
                  </a:lnTo>
                  <a:close/>
                  <a:moveTo>
                    <a:pt x="196" y="27"/>
                  </a:moveTo>
                  <a:cubicBezTo>
                    <a:pt x="196" y="27"/>
                    <a:pt x="196" y="27"/>
                    <a:pt x="196" y="27"/>
                  </a:cubicBezTo>
                  <a:cubicBezTo>
                    <a:pt x="198" y="24"/>
                    <a:pt x="198" y="24"/>
                    <a:pt x="198" y="24"/>
                  </a:cubicBezTo>
                  <a:cubicBezTo>
                    <a:pt x="204" y="27"/>
                    <a:pt x="209" y="32"/>
                    <a:pt x="214" y="37"/>
                  </a:cubicBezTo>
                  <a:cubicBezTo>
                    <a:pt x="211" y="40"/>
                    <a:pt x="211" y="40"/>
                    <a:pt x="211" y="40"/>
                  </a:cubicBezTo>
                  <a:cubicBezTo>
                    <a:pt x="206" y="35"/>
                    <a:pt x="201" y="31"/>
                    <a:pt x="196" y="27"/>
                  </a:cubicBezTo>
                  <a:close/>
                  <a:moveTo>
                    <a:pt x="43" y="31"/>
                  </a:moveTo>
                  <a:cubicBezTo>
                    <a:pt x="48" y="26"/>
                    <a:pt x="54" y="22"/>
                    <a:pt x="60" y="19"/>
                  </a:cubicBezTo>
                  <a:cubicBezTo>
                    <a:pt x="62" y="22"/>
                    <a:pt x="62" y="22"/>
                    <a:pt x="62" y="22"/>
                  </a:cubicBezTo>
                  <a:cubicBezTo>
                    <a:pt x="56" y="26"/>
                    <a:pt x="51" y="30"/>
                    <a:pt x="46" y="34"/>
                  </a:cubicBezTo>
                  <a:lnTo>
                    <a:pt x="43" y="31"/>
                  </a:lnTo>
                  <a:close/>
                  <a:moveTo>
                    <a:pt x="160" y="9"/>
                  </a:moveTo>
                  <a:cubicBezTo>
                    <a:pt x="161" y="5"/>
                    <a:pt x="161" y="5"/>
                    <a:pt x="161" y="5"/>
                  </a:cubicBezTo>
                  <a:cubicBezTo>
                    <a:pt x="168" y="7"/>
                    <a:pt x="173" y="10"/>
                    <a:pt x="180" y="13"/>
                  </a:cubicBezTo>
                  <a:cubicBezTo>
                    <a:pt x="178" y="17"/>
                    <a:pt x="178" y="17"/>
                    <a:pt x="178" y="17"/>
                  </a:cubicBezTo>
                  <a:cubicBezTo>
                    <a:pt x="172" y="14"/>
                    <a:pt x="167" y="11"/>
                    <a:pt x="160" y="9"/>
                  </a:cubicBezTo>
                  <a:close/>
                  <a:moveTo>
                    <a:pt x="79" y="9"/>
                  </a:moveTo>
                  <a:cubicBezTo>
                    <a:pt x="85" y="7"/>
                    <a:pt x="92" y="5"/>
                    <a:pt x="99" y="3"/>
                  </a:cubicBezTo>
                  <a:cubicBezTo>
                    <a:pt x="99" y="7"/>
                    <a:pt x="99" y="7"/>
                    <a:pt x="99" y="7"/>
                  </a:cubicBezTo>
                  <a:cubicBezTo>
                    <a:pt x="93" y="9"/>
                    <a:pt x="87" y="11"/>
                    <a:pt x="80" y="13"/>
                  </a:cubicBezTo>
                  <a:lnTo>
                    <a:pt x="79" y="9"/>
                  </a:lnTo>
                  <a:close/>
                  <a:moveTo>
                    <a:pt x="125" y="4"/>
                  </a:moveTo>
                  <a:cubicBezTo>
                    <a:pt x="123" y="4"/>
                    <a:pt x="121" y="5"/>
                    <a:pt x="119" y="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21" y="0"/>
                    <a:pt x="123" y="0"/>
                    <a:pt x="125" y="0"/>
                  </a:cubicBezTo>
                  <a:cubicBezTo>
                    <a:pt x="130" y="0"/>
                    <a:pt x="135" y="1"/>
                    <a:pt x="140" y="1"/>
                  </a:cubicBezTo>
                  <a:cubicBezTo>
                    <a:pt x="140" y="5"/>
                    <a:pt x="140" y="5"/>
                    <a:pt x="140" y="5"/>
                  </a:cubicBezTo>
                  <a:cubicBezTo>
                    <a:pt x="135" y="5"/>
                    <a:pt x="130" y="4"/>
                    <a:pt x="125" y="4"/>
                  </a:cubicBezTo>
                  <a:close/>
                </a:path>
              </a:pathLst>
            </a:custGeom>
            <a:solidFill>
              <a:srgbClr val="313A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6949440" y="3566524"/>
            <a:ext cx="855133" cy="859367"/>
            <a:chOff x="7578725" y="2559050"/>
            <a:chExt cx="641350" cy="644525"/>
          </a:xfrm>
        </p:grpSpPr>
        <p:sp>
          <p:nvSpPr>
            <p:cNvPr id="32" name="Oval 48"/>
            <p:cNvSpPr>
              <a:spLocks noChangeArrowheads="1"/>
            </p:cNvSpPr>
            <p:nvPr/>
          </p:nvSpPr>
          <p:spPr bwMode="auto">
            <a:xfrm>
              <a:off x="7604125" y="2587625"/>
              <a:ext cx="590550" cy="59055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33" name="Freeform 49"/>
            <p:cNvSpPr/>
            <p:nvPr/>
          </p:nvSpPr>
          <p:spPr bwMode="auto">
            <a:xfrm>
              <a:off x="7907338" y="3157538"/>
              <a:ext cx="96838" cy="20638"/>
            </a:xfrm>
            <a:custGeom>
              <a:avLst/>
              <a:gdLst>
                <a:gd name="T0" fmla="*/ 38 w 38"/>
                <a:gd name="T1" fmla="*/ 0 h 8"/>
                <a:gd name="T2" fmla="*/ 0 w 38"/>
                <a:gd name="T3" fmla="*/ 8 h 8"/>
                <a:gd name="T4" fmla="*/ 0 w 38"/>
                <a:gd name="T5" fmla="*/ 8 h 8"/>
                <a:gd name="T6" fmla="*/ 38 w 38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8">
                  <a:moveTo>
                    <a:pt x="38" y="0"/>
                  </a:moveTo>
                  <a:cubicBezTo>
                    <a:pt x="27" y="4"/>
                    <a:pt x="14" y="7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3" y="7"/>
                    <a:pt x="26" y="5"/>
                    <a:pt x="38" y="0"/>
                  </a:cubicBezTo>
                </a:path>
              </a:pathLst>
            </a:custGeom>
            <a:solidFill>
              <a:srgbClr val="313A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34" name="Freeform 51"/>
            <p:cNvSpPr/>
            <p:nvPr/>
          </p:nvSpPr>
          <p:spPr bwMode="auto">
            <a:xfrm>
              <a:off x="7694613" y="2674938"/>
              <a:ext cx="409575" cy="414338"/>
            </a:xfrm>
            <a:custGeom>
              <a:avLst/>
              <a:gdLst>
                <a:gd name="T0" fmla="*/ 141 w 160"/>
                <a:gd name="T1" fmla="*/ 77 h 161"/>
                <a:gd name="T2" fmla="*/ 141 w 160"/>
                <a:gd name="T3" fmla="*/ 67 h 161"/>
                <a:gd name="T4" fmla="*/ 131 w 160"/>
                <a:gd name="T5" fmla="*/ 67 h 161"/>
                <a:gd name="T6" fmla="*/ 131 w 160"/>
                <a:gd name="T7" fmla="*/ 71 h 161"/>
                <a:gd name="T8" fmla="*/ 117 w 160"/>
                <a:gd name="T9" fmla="*/ 64 h 161"/>
                <a:gd name="T10" fmla="*/ 117 w 160"/>
                <a:gd name="T11" fmla="*/ 55 h 161"/>
                <a:gd name="T12" fmla="*/ 107 w 160"/>
                <a:gd name="T13" fmla="*/ 55 h 161"/>
                <a:gd name="T14" fmla="*/ 107 w 160"/>
                <a:gd name="T15" fmla="*/ 59 h 161"/>
                <a:gd name="T16" fmla="*/ 89 w 160"/>
                <a:gd name="T17" fmla="*/ 49 h 161"/>
                <a:gd name="T18" fmla="*/ 89 w 160"/>
                <a:gd name="T19" fmla="*/ 18 h 161"/>
                <a:gd name="T20" fmla="*/ 81 w 160"/>
                <a:gd name="T21" fmla="*/ 0 h 161"/>
                <a:gd name="T22" fmla="*/ 80 w 160"/>
                <a:gd name="T23" fmla="*/ 0 h 161"/>
                <a:gd name="T24" fmla="*/ 79 w 160"/>
                <a:gd name="T25" fmla="*/ 0 h 161"/>
                <a:gd name="T26" fmla="*/ 71 w 160"/>
                <a:gd name="T27" fmla="*/ 18 h 161"/>
                <a:gd name="T28" fmla="*/ 71 w 160"/>
                <a:gd name="T29" fmla="*/ 49 h 161"/>
                <a:gd name="T30" fmla="*/ 53 w 160"/>
                <a:gd name="T31" fmla="*/ 59 h 161"/>
                <a:gd name="T32" fmla="*/ 53 w 160"/>
                <a:gd name="T33" fmla="*/ 55 h 161"/>
                <a:gd name="T34" fmla="*/ 44 w 160"/>
                <a:gd name="T35" fmla="*/ 55 h 161"/>
                <a:gd name="T36" fmla="*/ 44 w 160"/>
                <a:gd name="T37" fmla="*/ 64 h 161"/>
                <a:gd name="T38" fmla="*/ 30 w 160"/>
                <a:gd name="T39" fmla="*/ 72 h 161"/>
                <a:gd name="T40" fmla="*/ 30 w 160"/>
                <a:gd name="T41" fmla="*/ 67 h 161"/>
                <a:gd name="T42" fmla="*/ 20 w 160"/>
                <a:gd name="T43" fmla="*/ 67 h 161"/>
                <a:gd name="T44" fmla="*/ 20 w 160"/>
                <a:gd name="T45" fmla="*/ 77 h 161"/>
                <a:gd name="T46" fmla="*/ 0 w 160"/>
                <a:gd name="T47" fmla="*/ 88 h 161"/>
                <a:gd name="T48" fmla="*/ 0 w 160"/>
                <a:gd name="T49" fmla="*/ 97 h 161"/>
                <a:gd name="T50" fmla="*/ 48 w 160"/>
                <a:gd name="T51" fmla="*/ 81 h 161"/>
                <a:gd name="T52" fmla="*/ 71 w 160"/>
                <a:gd name="T53" fmla="*/ 81 h 161"/>
                <a:gd name="T54" fmla="*/ 71 w 160"/>
                <a:gd name="T55" fmla="*/ 87 h 161"/>
                <a:gd name="T56" fmla="*/ 76 w 160"/>
                <a:gd name="T57" fmla="*/ 131 h 161"/>
                <a:gd name="T58" fmla="*/ 51 w 160"/>
                <a:gd name="T59" fmla="*/ 149 h 161"/>
                <a:gd name="T60" fmla="*/ 51 w 160"/>
                <a:gd name="T61" fmla="*/ 157 h 161"/>
                <a:gd name="T62" fmla="*/ 79 w 160"/>
                <a:gd name="T63" fmla="*/ 147 h 161"/>
                <a:gd name="T64" fmla="*/ 79 w 160"/>
                <a:gd name="T65" fmla="*/ 161 h 161"/>
                <a:gd name="T66" fmla="*/ 82 w 160"/>
                <a:gd name="T67" fmla="*/ 161 h 161"/>
                <a:gd name="T68" fmla="*/ 82 w 160"/>
                <a:gd name="T69" fmla="*/ 147 h 161"/>
                <a:gd name="T70" fmla="*/ 110 w 160"/>
                <a:gd name="T71" fmla="*/ 156 h 161"/>
                <a:gd name="T72" fmla="*/ 110 w 160"/>
                <a:gd name="T73" fmla="*/ 149 h 161"/>
                <a:gd name="T74" fmla="*/ 85 w 160"/>
                <a:gd name="T75" fmla="*/ 131 h 161"/>
                <a:gd name="T76" fmla="*/ 89 w 160"/>
                <a:gd name="T77" fmla="*/ 87 h 161"/>
                <a:gd name="T78" fmla="*/ 89 w 160"/>
                <a:gd name="T79" fmla="*/ 81 h 161"/>
                <a:gd name="T80" fmla="*/ 113 w 160"/>
                <a:gd name="T81" fmla="*/ 81 h 161"/>
                <a:gd name="T82" fmla="*/ 160 w 160"/>
                <a:gd name="T83" fmla="*/ 97 h 161"/>
                <a:gd name="T84" fmla="*/ 160 w 160"/>
                <a:gd name="T85" fmla="*/ 88 h 161"/>
                <a:gd name="T86" fmla="*/ 141 w 160"/>
                <a:gd name="T87" fmla="*/ 77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60" h="161">
                  <a:moveTo>
                    <a:pt x="141" y="77"/>
                  </a:moveTo>
                  <a:cubicBezTo>
                    <a:pt x="141" y="67"/>
                    <a:pt x="141" y="67"/>
                    <a:pt x="141" y="67"/>
                  </a:cubicBezTo>
                  <a:cubicBezTo>
                    <a:pt x="131" y="67"/>
                    <a:pt x="131" y="67"/>
                    <a:pt x="131" y="67"/>
                  </a:cubicBezTo>
                  <a:cubicBezTo>
                    <a:pt x="131" y="71"/>
                    <a:pt x="131" y="71"/>
                    <a:pt x="131" y="71"/>
                  </a:cubicBezTo>
                  <a:cubicBezTo>
                    <a:pt x="117" y="64"/>
                    <a:pt x="117" y="64"/>
                    <a:pt x="117" y="64"/>
                  </a:cubicBezTo>
                  <a:cubicBezTo>
                    <a:pt x="117" y="55"/>
                    <a:pt x="117" y="55"/>
                    <a:pt x="117" y="55"/>
                  </a:cubicBezTo>
                  <a:cubicBezTo>
                    <a:pt x="107" y="55"/>
                    <a:pt x="107" y="55"/>
                    <a:pt x="107" y="55"/>
                  </a:cubicBezTo>
                  <a:cubicBezTo>
                    <a:pt x="107" y="59"/>
                    <a:pt x="107" y="59"/>
                    <a:pt x="107" y="59"/>
                  </a:cubicBezTo>
                  <a:cubicBezTo>
                    <a:pt x="89" y="49"/>
                    <a:pt x="89" y="49"/>
                    <a:pt x="89" y="49"/>
                  </a:cubicBezTo>
                  <a:cubicBezTo>
                    <a:pt x="89" y="18"/>
                    <a:pt x="89" y="18"/>
                    <a:pt x="89" y="18"/>
                  </a:cubicBezTo>
                  <a:cubicBezTo>
                    <a:pt x="89" y="4"/>
                    <a:pt x="82" y="1"/>
                    <a:pt x="81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78" y="1"/>
                    <a:pt x="71" y="4"/>
                    <a:pt x="71" y="18"/>
                  </a:cubicBezTo>
                  <a:cubicBezTo>
                    <a:pt x="71" y="49"/>
                    <a:pt x="71" y="49"/>
                    <a:pt x="71" y="49"/>
                  </a:cubicBezTo>
                  <a:cubicBezTo>
                    <a:pt x="53" y="59"/>
                    <a:pt x="53" y="59"/>
                    <a:pt x="53" y="59"/>
                  </a:cubicBezTo>
                  <a:cubicBezTo>
                    <a:pt x="53" y="55"/>
                    <a:pt x="53" y="55"/>
                    <a:pt x="53" y="55"/>
                  </a:cubicBezTo>
                  <a:cubicBezTo>
                    <a:pt x="44" y="55"/>
                    <a:pt x="44" y="55"/>
                    <a:pt x="44" y="55"/>
                  </a:cubicBezTo>
                  <a:cubicBezTo>
                    <a:pt x="44" y="64"/>
                    <a:pt x="44" y="64"/>
                    <a:pt x="44" y="64"/>
                  </a:cubicBezTo>
                  <a:cubicBezTo>
                    <a:pt x="30" y="72"/>
                    <a:pt x="30" y="72"/>
                    <a:pt x="30" y="72"/>
                  </a:cubicBezTo>
                  <a:cubicBezTo>
                    <a:pt x="30" y="67"/>
                    <a:pt x="30" y="67"/>
                    <a:pt x="30" y="67"/>
                  </a:cubicBezTo>
                  <a:cubicBezTo>
                    <a:pt x="20" y="67"/>
                    <a:pt x="20" y="67"/>
                    <a:pt x="20" y="67"/>
                  </a:cubicBezTo>
                  <a:cubicBezTo>
                    <a:pt x="20" y="77"/>
                    <a:pt x="20" y="77"/>
                    <a:pt x="20" y="77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48" y="81"/>
                    <a:pt x="48" y="81"/>
                    <a:pt x="48" y="81"/>
                  </a:cubicBezTo>
                  <a:cubicBezTo>
                    <a:pt x="71" y="81"/>
                    <a:pt x="71" y="81"/>
                    <a:pt x="71" y="81"/>
                  </a:cubicBezTo>
                  <a:cubicBezTo>
                    <a:pt x="71" y="85"/>
                    <a:pt x="71" y="87"/>
                    <a:pt x="71" y="87"/>
                  </a:cubicBezTo>
                  <a:cubicBezTo>
                    <a:pt x="76" y="131"/>
                    <a:pt x="76" y="131"/>
                    <a:pt x="76" y="131"/>
                  </a:cubicBezTo>
                  <a:cubicBezTo>
                    <a:pt x="51" y="149"/>
                    <a:pt x="51" y="149"/>
                    <a:pt x="51" y="149"/>
                  </a:cubicBezTo>
                  <a:cubicBezTo>
                    <a:pt x="51" y="157"/>
                    <a:pt x="51" y="157"/>
                    <a:pt x="51" y="157"/>
                  </a:cubicBezTo>
                  <a:cubicBezTo>
                    <a:pt x="79" y="147"/>
                    <a:pt x="79" y="147"/>
                    <a:pt x="79" y="147"/>
                  </a:cubicBezTo>
                  <a:cubicBezTo>
                    <a:pt x="79" y="161"/>
                    <a:pt x="79" y="161"/>
                    <a:pt x="79" y="161"/>
                  </a:cubicBezTo>
                  <a:cubicBezTo>
                    <a:pt x="82" y="161"/>
                    <a:pt x="82" y="161"/>
                    <a:pt x="82" y="161"/>
                  </a:cubicBezTo>
                  <a:cubicBezTo>
                    <a:pt x="82" y="147"/>
                    <a:pt x="82" y="147"/>
                    <a:pt x="82" y="147"/>
                  </a:cubicBezTo>
                  <a:cubicBezTo>
                    <a:pt x="110" y="156"/>
                    <a:pt x="110" y="156"/>
                    <a:pt x="110" y="156"/>
                  </a:cubicBezTo>
                  <a:cubicBezTo>
                    <a:pt x="110" y="149"/>
                    <a:pt x="110" y="149"/>
                    <a:pt x="110" y="149"/>
                  </a:cubicBezTo>
                  <a:cubicBezTo>
                    <a:pt x="85" y="131"/>
                    <a:pt x="85" y="131"/>
                    <a:pt x="85" y="131"/>
                  </a:cubicBezTo>
                  <a:cubicBezTo>
                    <a:pt x="89" y="87"/>
                    <a:pt x="89" y="87"/>
                    <a:pt x="89" y="87"/>
                  </a:cubicBezTo>
                  <a:cubicBezTo>
                    <a:pt x="89" y="87"/>
                    <a:pt x="89" y="85"/>
                    <a:pt x="89" y="81"/>
                  </a:cubicBezTo>
                  <a:cubicBezTo>
                    <a:pt x="113" y="81"/>
                    <a:pt x="113" y="81"/>
                    <a:pt x="113" y="81"/>
                  </a:cubicBezTo>
                  <a:cubicBezTo>
                    <a:pt x="160" y="97"/>
                    <a:pt x="160" y="97"/>
                    <a:pt x="160" y="97"/>
                  </a:cubicBezTo>
                  <a:cubicBezTo>
                    <a:pt x="160" y="88"/>
                    <a:pt x="160" y="88"/>
                    <a:pt x="160" y="88"/>
                  </a:cubicBezTo>
                  <a:lnTo>
                    <a:pt x="141" y="77"/>
                  </a:lnTo>
                  <a:close/>
                </a:path>
              </a:pathLst>
            </a:custGeom>
            <a:solidFill>
              <a:srgbClr val="EF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35" name="Freeform 52"/>
            <p:cNvSpPr>
              <a:spLocks noEditPoints="1"/>
            </p:cNvSpPr>
            <p:nvPr/>
          </p:nvSpPr>
          <p:spPr bwMode="auto">
            <a:xfrm>
              <a:off x="7578725" y="2559050"/>
              <a:ext cx="641350" cy="644525"/>
            </a:xfrm>
            <a:custGeom>
              <a:avLst/>
              <a:gdLst>
                <a:gd name="T0" fmla="*/ 154 w 250"/>
                <a:gd name="T1" fmla="*/ 244 h 251"/>
                <a:gd name="T2" fmla="*/ 134 w 250"/>
                <a:gd name="T3" fmla="*/ 251 h 251"/>
                <a:gd name="T4" fmla="*/ 93 w 250"/>
                <a:gd name="T5" fmla="*/ 247 h 251"/>
                <a:gd name="T6" fmla="*/ 114 w 250"/>
                <a:gd name="T7" fmla="*/ 246 h 251"/>
                <a:gd name="T8" fmla="*/ 93 w 250"/>
                <a:gd name="T9" fmla="*/ 247 h 251"/>
                <a:gd name="T10" fmla="*/ 191 w 250"/>
                <a:gd name="T11" fmla="*/ 228 h 251"/>
                <a:gd name="T12" fmla="*/ 175 w 250"/>
                <a:gd name="T13" fmla="*/ 241 h 251"/>
                <a:gd name="T14" fmla="*/ 55 w 250"/>
                <a:gd name="T15" fmla="*/ 230 h 251"/>
                <a:gd name="T16" fmla="*/ 75 w 250"/>
                <a:gd name="T17" fmla="*/ 236 h 251"/>
                <a:gd name="T18" fmla="*/ 55 w 250"/>
                <a:gd name="T19" fmla="*/ 230 h 251"/>
                <a:gd name="T20" fmla="*/ 191 w 250"/>
                <a:gd name="T21" fmla="*/ 228 h 251"/>
                <a:gd name="T22" fmla="*/ 221 w 250"/>
                <a:gd name="T23" fmla="*/ 201 h 251"/>
                <a:gd name="T24" fmla="*/ 210 w 250"/>
                <a:gd name="T25" fmla="*/ 218 h 251"/>
                <a:gd name="T26" fmla="*/ 25 w 250"/>
                <a:gd name="T27" fmla="*/ 201 h 251"/>
                <a:gd name="T28" fmla="*/ 42 w 250"/>
                <a:gd name="T29" fmla="*/ 213 h 251"/>
                <a:gd name="T30" fmla="*/ 25 w 250"/>
                <a:gd name="T31" fmla="*/ 201 h 251"/>
                <a:gd name="T32" fmla="*/ 240 w 250"/>
                <a:gd name="T33" fmla="*/ 165 h 251"/>
                <a:gd name="T34" fmla="*/ 235 w 250"/>
                <a:gd name="T35" fmla="*/ 186 h 251"/>
                <a:gd name="T36" fmla="*/ 6 w 250"/>
                <a:gd name="T37" fmla="*/ 164 h 251"/>
                <a:gd name="T38" fmla="*/ 18 w 250"/>
                <a:gd name="T39" fmla="*/ 182 h 251"/>
                <a:gd name="T40" fmla="*/ 6 w 250"/>
                <a:gd name="T41" fmla="*/ 164 h 251"/>
                <a:gd name="T42" fmla="*/ 246 w 250"/>
                <a:gd name="T43" fmla="*/ 126 h 251"/>
                <a:gd name="T44" fmla="*/ 249 w 250"/>
                <a:gd name="T45" fmla="*/ 147 h 251"/>
                <a:gd name="T46" fmla="*/ 0 w 250"/>
                <a:gd name="T47" fmla="*/ 126 h 251"/>
                <a:gd name="T48" fmla="*/ 4 w 250"/>
                <a:gd name="T49" fmla="*/ 123 h 251"/>
                <a:gd name="T50" fmla="*/ 5 w 250"/>
                <a:gd name="T51" fmla="*/ 143 h 251"/>
                <a:gd name="T52" fmla="*/ 0 w 250"/>
                <a:gd name="T53" fmla="*/ 126 h 251"/>
                <a:gd name="T54" fmla="*/ 246 w 250"/>
                <a:gd name="T55" fmla="*/ 90 h 251"/>
                <a:gd name="T56" fmla="*/ 246 w 250"/>
                <a:gd name="T57" fmla="*/ 112 h 251"/>
                <a:gd name="T58" fmla="*/ 2 w 250"/>
                <a:gd name="T59" fmla="*/ 102 h 251"/>
                <a:gd name="T60" fmla="*/ 12 w 250"/>
                <a:gd name="T61" fmla="*/ 84 h 251"/>
                <a:gd name="T62" fmla="*/ 2 w 250"/>
                <a:gd name="T63" fmla="*/ 102 h 251"/>
                <a:gd name="T64" fmla="*/ 227 w 250"/>
                <a:gd name="T65" fmla="*/ 53 h 251"/>
                <a:gd name="T66" fmla="*/ 234 w 250"/>
                <a:gd name="T67" fmla="*/ 73 h 251"/>
                <a:gd name="T68" fmla="*/ 17 w 250"/>
                <a:gd name="T69" fmla="*/ 63 h 251"/>
                <a:gd name="T70" fmla="*/ 32 w 250"/>
                <a:gd name="T71" fmla="*/ 49 h 251"/>
                <a:gd name="T72" fmla="*/ 17 w 250"/>
                <a:gd name="T73" fmla="*/ 63 h 251"/>
                <a:gd name="T74" fmla="*/ 195 w 250"/>
                <a:gd name="T75" fmla="*/ 27 h 251"/>
                <a:gd name="T76" fmla="*/ 214 w 250"/>
                <a:gd name="T77" fmla="*/ 37 h 251"/>
                <a:gd name="T78" fmla="*/ 195 w 250"/>
                <a:gd name="T79" fmla="*/ 27 h 251"/>
                <a:gd name="T80" fmla="*/ 60 w 250"/>
                <a:gd name="T81" fmla="*/ 19 h 251"/>
                <a:gd name="T82" fmla="*/ 46 w 250"/>
                <a:gd name="T83" fmla="*/ 34 h 251"/>
                <a:gd name="T84" fmla="*/ 159 w 250"/>
                <a:gd name="T85" fmla="*/ 10 h 251"/>
                <a:gd name="T86" fmla="*/ 180 w 250"/>
                <a:gd name="T87" fmla="*/ 13 h 251"/>
                <a:gd name="T88" fmla="*/ 159 w 250"/>
                <a:gd name="T89" fmla="*/ 10 h 251"/>
                <a:gd name="T90" fmla="*/ 98 w 250"/>
                <a:gd name="T91" fmla="*/ 3 h 251"/>
                <a:gd name="T92" fmla="*/ 80 w 250"/>
                <a:gd name="T93" fmla="*/ 13 h 251"/>
                <a:gd name="T94" fmla="*/ 125 w 250"/>
                <a:gd name="T95" fmla="*/ 5 h 251"/>
                <a:gd name="T96" fmla="*/ 119 w 250"/>
                <a:gd name="T97" fmla="*/ 1 h 251"/>
                <a:gd name="T98" fmla="*/ 140 w 250"/>
                <a:gd name="T99" fmla="*/ 1 h 251"/>
                <a:gd name="T100" fmla="*/ 125 w 250"/>
                <a:gd name="T101" fmla="*/ 5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50" h="251">
                  <a:moveTo>
                    <a:pt x="134" y="246"/>
                  </a:moveTo>
                  <a:cubicBezTo>
                    <a:pt x="141" y="246"/>
                    <a:pt x="147" y="245"/>
                    <a:pt x="154" y="244"/>
                  </a:cubicBezTo>
                  <a:cubicBezTo>
                    <a:pt x="155" y="247"/>
                    <a:pt x="155" y="247"/>
                    <a:pt x="155" y="247"/>
                  </a:cubicBezTo>
                  <a:cubicBezTo>
                    <a:pt x="148" y="249"/>
                    <a:pt x="141" y="250"/>
                    <a:pt x="134" y="251"/>
                  </a:cubicBezTo>
                  <a:lnTo>
                    <a:pt x="134" y="246"/>
                  </a:lnTo>
                  <a:close/>
                  <a:moveTo>
                    <a:pt x="93" y="247"/>
                  </a:moveTo>
                  <a:cubicBezTo>
                    <a:pt x="94" y="243"/>
                    <a:pt x="94" y="243"/>
                    <a:pt x="94" y="243"/>
                  </a:cubicBezTo>
                  <a:cubicBezTo>
                    <a:pt x="100" y="244"/>
                    <a:pt x="107" y="246"/>
                    <a:pt x="114" y="246"/>
                  </a:cubicBezTo>
                  <a:cubicBezTo>
                    <a:pt x="113" y="250"/>
                    <a:pt x="113" y="250"/>
                    <a:pt x="113" y="250"/>
                  </a:cubicBezTo>
                  <a:cubicBezTo>
                    <a:pt x="106" y="250"/>
                    <a:pt x="99" y="248"/>
                    <a:pt x="93" y="247"/>
                  </a:cubicBezTo>
                  <a:close/>
                  <a:moveTo>
                    <a:pt x="173" y="237"/>
                  </a:moveTo>
                  <a:cubicBezTo>
                    <a:pt x="179" y="235"/>
                    <a:pt x="185" y="232"/>
                    <a:pt x="191" y="228"/>
                  </a:cubicBezTo>
                  <a:cubicBezTo>
                    <a:pt x="193" y="231"/>
                    <a:pt x="193" y="231"/>
                    <a:pt x="193" y="231"/>
                  </a:cubicBezTo>
                  <a:cubicBezTo>
                    <a:pt x="187" y="235"/>
                    <a:pt x="181" y="238"/>
                    <a:pt x="175" y="241"/>
                  </a:cubicBezTo>
                  <a:lnTo>
                    <a:pt x="173" y="237"/>
                  </a:lnTo>
                  <a:close/>
                  <a:moveTo>
                    <a:pt x="55" y="230"/>
                  </a:moveTo>
                  <a:cubicBezTo>
                    <a:pt x="57" y="226"/>
                    <a:pt x="57" y="226"/>
                    <a:pt x="57" y="226"/>
                  </a:cubicBezTo>
                  <a:cubicBezTo>
                    <a:pt x="63" y="230"/>
                    <a:pt x="69" y="233"/>
                    <a:pt x="75" y="236"/>
                  </a:cubicBezTo>
                  <a:cubicBezTo>
                    <a:pt x="73" y="240"/>
                    <a:pt x="73" y="240"/>
                    <a:pt x="73" y="240"/>
                  </a:cubicBezTo>
                  <a:cubicBezTo>
                    <a:pt x="67" y="237"/>
                    <a:pt x="60" y="234"/>
                    <a:pt x="55" y="230"/>
                  </a:cubicBezTo>
                  <a:close/>
                  <a:moveTo>
                    <a:pt x="191" y="228"/>
                  </a:moveTo>
                  <a:cubicBezTo>
                    <a:pt x="191" y="228"/>
                    <a:pt x="191" y="228"/>
                    <a:pt x="191" y="228"/>
                  </a:cubicBezTo>
                  <a:moveTo>
                    <a:pt x="207" y="216"/>
                  </a:moveTo>
                  <a:cubicBezTo>
                    <a:pt x="212" y="211"/>
                    <a:pt x="216" y="206"/>
                    <a:pt x="221" y="201"/>
                  </a:cubicBezTo>
                  <a:cubicBezTo>
                    <a:pt x="223" y="203"/>
                    <a:pt x="223" y="203"/>
                    <a:pt x="223" y="203"/>
                  </a:cubicBezTo>
                  <a:cubicBezTo>
                    <a:pt x="219" y="209"/>
                    <a:pt x="215" y="214"/>
                    <a:pt x="210" y="218"/>
                  </a:cubicBezTo>
                  <a:lnTo>
                    <a:pt x="207" y="216"/>
                  </a:lnTo>
                  <a:close/>
                  <a:moveTo>
                    <a:pt x="25" y="201"/>
                  </a:moveTo>
                  <a:cubicBezTo>
                    <a:pt x="28" y="198"/>
                    <a:pt x="28" y="198"/>
                    <a:pt x="28" y="198"/>
                  </a:cubicBezTo>
                  <a:cubicBezTo>
                    <a:pt x="32" y="204"/>
                    <a:pt x="37" y="209"/>
                    <a:pt x="42" y="213"/>
                  </a:cubicBezTo>
                  <a:cubicBezTo>
                    <a:pt x="39" y="216"/>
                    <a:pt x="39" y="216"/>
                    <a:pt x="39" y="216"/>
                  </a:cubicBezTo>
                  <a:cubicBezTo>
                    <a:pt x="34" y="212"/>
                    <a:pt x="29" y="207"/>
                    <a:pt x="25" y="201"/>
                  </a:cubicBezTo>
                  <a:close/>
                  <a:moveTo>
                    <a:pt x="231" y="184"/>
                  </a:moveTo>
                  <a:cubicBezTo>
                    <a:pt x="235" y="178"/>
                    <a:pt x="238" y="172"/>
                    <a:pt x="240" y="165"/>
                  </a:cubicBezTo>
                  <a:cubicBezTo>
                    <a:pt x="244" y="167"/>
                    <a:pt x="244" y="167"/>
                    <a:pt x="244" y="167"/>
                  </a:cubicBezTo>
                  <a:cubicBezTo>
                    <a:pt x="241" y="174"/>
                    <a:pt x="239" y="180"/>
                    <a:pt x="235" y="186"/>
                  </a:cubicBezTo>
                  <a:lnTo>
                    <a:pt x="231" y="184"/>
                  </a:lnTo>
                  <a:close/>
                  <a:moveTo>
                    <a:pt x="6" y="164"/>
                  </a:moveTo>
                  <a:cubicBezTo>
                    <a:pt x="10" y="163"/>
                    <a:pt x="10" y="163"/>
                    <a:pt x="10" y="163"/>
                  </a:cubicBezTo>
                  <a:cubicBezTo>
                    <a:pt x="12" y="169"/>
                    <a:pt x="14" y="176"/>
                    <a:pt x="18" y="182"/>
                  </a:cubicBezTo>
                  <a:cubicBezTo>
                    <a:pt x="14" y="183"/>
                    <a:pt x="14" y="183"/>
                    <a:pt x="14" y="183"/>
                  </a:cubicBezTo>
                  <a:cubicBezTo>
                    <a:pt x="11" y="177"/>
                    <a:pt x="8" y="171"/>
                    <a:pt x="6" y="164"/>
                  </a:cubicBezTo>
                  <a:close/>
                  <a:moveTo>
                    <a:pt x="245" y="146"/>
                  </a:moveTo>
                  <a:cubicBezTo>
                    <a:pt x="246" y="140"/>
                    <a:pt x="246" y="133"/>
                    <a:pt x="246" y="126"/>
                  </a:cubicBezTo>
                  <a:cubicBezTo>
                    <a:pt x="250" y="126"/>
                    <a:pt x="250" y="126"/>
                    <a:pt x="250" y="126"/>
                  </a:cubicBezTo>
                  <a:cubicBezTo>
                    <a:pt x="250" y="133"/>
                    <a:pt x="250" y="140"/>
                    <a:pt x="249" y="147"/>
                  </a:cubicBezTo>
                  <a:lnTo>
                    <a:pt x="245" y="146"/>
                  </a:lnTo>
                  <a:close/>
                  <a:moveTo>
                    <a:pt x="0" y="126"/>
                  </a:moveTo>
                  <a:cubicBezTo>
                    <a:pt x="0" y="125"/>
                    <a:pt x="0" y="124"/>
                    <a:pt x="0" y="123"/>
                  </a:cubicBezTo>
                  <a:cubicBezTo>
                    <a:pt x="4" y="123"/>
                    <a:pt x="4" y="123"/>
                    <a:pt x="4" y="123"/>
                  </a:cubicBezTo>
                  <a:cubicBezTo>
                    <a:pt x="4" y="124"/>
                    <a:pt x="4" y="125"/>
                    <a:pt x="4" y="126"/>
                  </a:cubicBezTo>
                  <a:cubicBezTo>
                    <a:pt x="4" y="132"/>
                    <a:pt x="4" y="137"/>
                    <a:pt x="5" y="143"/>
                  </a:cubicBezTo>
                  <a:cubicBezTo>
                    <a:pt x="1" y="144"/>
                    <a:pt x="1" y="144"/>
                    <a:pt x="1" y="144"/>
                  </a:cubicBezTo>
                  <a:cubicBezTo>
                    <a:pt x="1" y="138"/>
                    <a:pt x="0" y="132"/>
                    <a:pt x="0" y="126"/>
                  </a:cubicBezTo>
                  <a:close/>
                  <a:moveTo>
                    <a:pt x="242" y="92"/>
                  </a:moveTo>
                  <a:cubicBezTo>
                    <a:pt x="246" y="90"/>
                    <a:pt x="246" y="90"/>
                    <a:pt x="246" y="90"/>
                  </a:cubicBezTo>
                  <a:cubicBezTo>
                    <a:pt x="247" y="97"/>
                    <a:pt x="249" y="104"/>
                    <a:pt x="250" y="111"/>
                  </a:cubicBezTo>
                  <a:cubicBezTo>
                    <a:pt x="246" y="112"/>
                    <a:pt x="246" y="112"/>
                    <a:pt x="246" y="112"/>
                  </a:cubicBezTo>
                  <a:cubicBezTo>
                    <a:pt x="245" y="105"/>
                    <a:pt x="243" y="98"/>
                    <a:pt x="242" y="92"/>
                  </a:cubicBezTo>
                  <a:close/>
                  <a:moveTo>
                    <a:pt x="2" y="102"/>
                  </a:moveTo>
                  <a:cubicBezTo>
                    <a:pt x="3" y="95"/>
                    <a:pt x="5" y="88"/>
                    <a:pt x="8" y="82"/>
                  </a:cubicBezTo>
                  <a:cubicBezTo>
                    <a:pt x="12" y="84"/>
                    <a:pt x="12" y="84"/>
                    <a:pt x="12" y="84"/>
                  </a:cubicBezTo>
                  <a:cubicBezTo>
                    <a:pt x="9" y="90"/>
                    <a:pt x="7" y="96"/>
                    <a:pt x="6" y="103"/>
                  </a:cubicBezTo>
                  <a:lnTo>
                    <a:pt x="2" y="102"/>
                  </a:lnTo>
                  <a:close/>
                  <a:moveTo>
                    <a:pt x="224" y="56"/>
                  </a:moveTo>
                  <a:cubicBezTo>
                    <a:pt x="227" y="53"/>
                    <a:pt x="227" y="53"/>
                    <a:pt x="227" y="53"/>
                  </a:cubicBezTo>
                  <a:cubicBezTo>
                    <a:pt x="231" y="59"/>
                    <a:pt x="235" y="65"/>
                    <a:pt x="238" y="71"/>
                  </a:cubicBezTo>
                  <a:cubicBezTo>
                    <a:pt x="234" y="73"/>
                    <a:pt x="234" y="73"/>
                    <a:pt x="234" y="73"/>
                  </a:cubicBezTo>
                  <a:cubicBezTo>
                    <a:pt x="231" y="67"/>
                    <a:pt x="228" y="61"/>
                    <a:pt x="224" y="56"/>
                  </a:cubicBezTo>
                  <a:close/>
                  <a:moveTo>
                    <a:pt x="17" y="63"/>
                  </a:moveTo>
                  <a:cubicBezTo>
                    <a:pt x="20" y="57"/>
                    <a:pt x="24" y="52"/>
                    <a:pt x="28" y="46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28" y="54"/>
                    <a:pt x="24" y="59"/>
                    <a:pt x="20" y="65"/>
                  </a:cubicBezTo>
                  <a:lnTo>
                    <a:pt x="17" y="63"/>
                  </a:lnTo>
                  <a:close/>
                  <a:moveTo>
                    <a:pt x="195" y="27"/>
                  </a:moveTo>
                  <a:cubicBezTo>
                    <a:pt x="195" y="27"/>
                    <a:pt x="195" y="27"/>
                    <a:pt x="195" y="27"/>
                  </a:cubicBezTo>
                  <a:cubicBezTo>
                    <a:pt x="198" y="24"/>
                    <a:pt x="198" y="24"/>
                    <a:pt x="198" y="24"/>
                  </a:cubicBezTo>
                  <a:cubicBezTo>
                    <a:pt x="204" y="28"/>
                    <a:pt x="209" y="32"/>
                    <a:pt x="214" y="37"/>
                  </a:cubicBezTo>
                  <a:cubicBezTo>
                    <a:pt x="211" y="40"/>
                    <a:pt x="211" y="40"/>
                    <a:pt x="211" y="40"/>
                  </a:cubicBezTo>
                  <a:cubicBezTo>
                    <a:pt x="206" y="35"/>
                    <a:pt x="201" y="31"/>
                    <a:pt x="195" y="27"/>
                  </a:cubicBezTo>
                  <a:close/>
                  <a:moveTo>
                    <a:pt x="43" y="31"/>
                  </a:moveTo>
                  <a:cubicBezTo>
                    <a:pt x="48" y="26"/>
                    <a:pt x="54" y="23"/>
                    <a:pt x="60" y="19"/>
                  </a:cubicBezTo>
                  <a:cubicBezTo>
                    <a:pt x="62" y="23"/>
                    <a:pt x="62" y="23"/>
                    <a:pt x="62" y="23"/>
                  </a:cubicBezTo>
                  <a:cubicBezTo>
                    <a:pt x="57" y="26"/>
                    <a:pt x="51" y="30"/>
                    <a:pt x="46" y="34"/>
                  </a:cubicBezTo>
                  <a:lnTo>
                    <a:pt x="43" y="31"/>
                  </a:lnTo>
                  <a:close/>
                  <a:moveTo>
                    <a:pt x="159" y="10"/>
                  </a:moveTo>
                  <a:cubicBezTo>
                    <a:pt x="160" y="6"/>
                    <a:pt x="160" y="6"/>
                    <a:pt x="160" y="6"/>
                  </a:cubicBezTo>
                  <a:cubicBezTo>
                    <a:pt x="167" y="8"/>
                    <a:pt x="174" y="10"/>
                    <a:pt x="180" y="13"/>
                  </a:cubicBezTo>
                  <a:cubicBezTo>
                    <a:pt x="178" y="17"/>
                    <a:pt x="178" y="17"/>
                    <a:pt x="178" y="17"/>
                  </a:cubicBezTo>
                  <a:cubicBezTo>
                    <a:pt x="172" y="14"/>
                    <a:pt x="166" y="12"/>
                    <a:pt x="159" y="10"/>
                  </a:cubicBezTo>
                  <a:close/>
                  <a:moveTo>
                    <a:pt x="79" y="10"/>
                  </a:moveTo>
                  <a:cubicBezTo>
                    <a:pt x="85" y="7"/>
                    <a:pt x="91" y="5"/>
                    <a:pt x="98" y="3"/>
                  </a:cubicBezTo>
                  <a:cubicBezTo>
                    <a:pt x="99" y="7"/>
                    <a:pt x="99" y="7"/>
                    <a:pt x="99" y="7"/>
                  </a:cubicBezTo>
                  <a:cubicBezTo>
                    <a:pt x="93" y="9"/>
                    <a:pt x="87" y="11"/>
                    <a:pt x="80" y="13"/>
                  </a:cubicBezTo>
                  <a:lnTo>
                    <a:pt x="79" y="10"/>
                  </a:lnTo>
                  <a:close/>
                  <a:moveTo>
                    <a:pt x="125" y="5"/>
                  </a:moveTo>
                  <a:cubicBezTo>
                    <a:pt x="124" y="5"/>
                    <a:pt x="122" y="5"/>
                    <a:pt x="120" y="5"/>
                  </a:cubicBezTo>
                  <a:cubicBezTo>
                    <a:pt x="119" y="1"/>
                    <a:pt x="119" y="1"/>
                    <a:pt x="119" y="1"/>
                  </a:cubicBezTo>
                  <a:cubicBezTo>
                    <a:pt x="121" y="1"/>
                    <a:pt x="123" y="0"/>
                    <a:pt x="125" y="0"/>
                  </a:cubicBezTo>
                  <a:cubicBezTo>
                    <a:pt x="130" y="0"/>
                    <a:pt x="135" y="1"/>
                    <a:pt x="140" y="1"/>
                  </a:cubicBezTo>
                  <a:cubicBezTo>
                    <a:pt x="140" y="6"/>
                    <a:pt x="140" y="6"/>
                    <a:pt x="140" y="6"/>
                  </a:cubicBezTo>
                  <a:cubicBezTo>
                    <a:pt x="135" y="5"/>
                    <a:pt x="130" y="5"/>
                    <a:pt x="125" y="5"/>
                  </a:cubicBezTo>
                  <a:close/>
                </a:path>
              </a:pathLst>
            </a:custGeom>
            <a:solidFill>
              <a:srgbClr val="313A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1706880" y="4991887"/>
            <a:ext cx="855133" cy="861484"/>
            <a:chOff x="2526665" y="3941763"/>
            <a:chExt cx="641350" cy="646113"/>
          </a:xfrm>
        </p:grpSpPr>
        <p:sp>
          <p:nvSpPr>
            <p:cNvPr id="37" name="Oval 22"/>
            <p:cNvSpPr>
              <a:spLocks noChangeArrowheads="1"/>
            </p:cNvSpPr>
            <p:nvPr/>
          </p:nvSpPr>
          <p:spPr bwMode="auto">
            <a:xfrm>
              <a:off x="2555240" y="3970338"/>
              <a:ext cx="590550" cy="590550"/>
            </a:xfrm>
            <a:prstGeom prst="ellipse">
              <a:avLst/>
            </a:prstGeom>
            <a:solidFill>
              <a:srgbClr val="20B5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38" name="Freeform 37"/>
            <p:cNvSpPr>
              <a:spLocks noEditPoints="1"/>
            </p:cNvSpPr>
            <p:nvPr/>
          </p:nvSpPr>
          <p:spPr bwMode="auto">
            <a:xfrm>
              <a:off x="2526665" y="3941763"/>
              <a:ext cx="641350" cy="646113"/>
            </a:xfrm>
            <a:custGeom>
              <a:avLst/>
              <a:gdLst>
                <a:gd name="T0" fmla="*/ 154 w 250"/>
                <a:gd name="T1" fmla="*/ 244 h 251"/>
                <a:gd name="T2" fmla="*/ 134 w 250"/>
                <a:gd name="T3" fmla="*/ 251 h 251"/>
                <a:gd name="T4" fmla="*/ 93 w 250"/>
                <a:gd name="T5" fmla="*/ 247 h 251"/>
                <a:gd name="T6" fmla="*/ 113 w 250"/>
                <a:gd name="T7" fmla="*/ 247 h 251"/>
                <a:gd name="T8" fmla="*/ 93 w 250"/>
                <a:gd name="T9" fmla="*/ 247 h 251"/>
                <a:gd name="T10" fmla="*/ 191 w 250"/>
                <a:gd name="T11" fmla="*/ 228 h 251"/>
                <a:gd name="T12" fmla="*/ 174 w 250"/>
                <a:gd name="T13" fmla="*/ 241 h 251"/>
                <a:gd name="T14" fmla="*/ 55 w 250"/>
                <a:gd name="T15" fmla="*/ 230 h 251"/>
                <a:gd name="T16" fmla="*/ 75 w 250"/>
                <a:gd name="T17" fmla="*/ 236 h 251"/>
                <a:gd name="T18" fmla="*/ 55 w 250"/>
                <a:gd name="T19" fmla="*/ 230 h 251"/>
                <a:gd name="T20" fmla="*/ 191 w 250"/>
                <a:gd name="T21" fmla="*/ 228 h 251"/>
                <a:gd name="T22" fmla="*/ 221 w 250"/>
                <a:gd name="T23" fmla="*/ 201 h 251"/>
                <a:gd name="T24" fmla="*/ 210 w 250"/>
                <a:gd name="T25" fmla="*/ 219 h 251"/>
                <a:gd name="T26" fmla="*/ 25 w 250"/>
                <a:gd name="T27" fmla="*/ 201 h 251"/>
                <a:gd name="T28" fmla="*/ 41 w 250"/>
                <a:gd name="T29" fmla="*/ 214 h 251"/>
                <a:gd name="T30" fmla="*/ 25 w 250"/>
                <a:gd name="T31" fmla="*/ 201 h 251"/>
                <a:gd name="T32" fmla="*/ 241 w 250"/>
                <a:gd name="T33" fmla="*/ 165 h 251"/>
                <a:gd name="T34" fmla="*/ 236 w 250"/>
                <a:gd name="T35" fmla="*/ 186 h 251"/>
                <a:gd name="T36" fmla="*/ 6 w 250"/>
                <a:gd name="T37" fmla="*/ 164 h 251"/>
                <a:gd name="T38" fmla="*/ 18 w 250"/>
                <a:gd name="T39" fmla="*/ 181 h 251"/>
                <a:gd name="T40" fmla="*/ 6 w 250"/>
                <a:gd name="T41" fmla="*/ 164 h 251"/>
                <a:gd name="T42" fmla="*/ 246 w 250"/>
                <a:gd name="T43" fmla="*/ 126 h 251"/>
                <a:gd name="T44" fmla="*/ 249 w 250"/>
                <a:gd name="T45" fmla="*/ 147 h 251"/>
                <a:gd name="T46" fmla="*/ 0 w 250"/>
                <a:gd name="T47" fmla="*/ 126 h 251"/>
                <a:gd name="T48" fmla="*/ 4 w 250"/>
                <a:gd name="T49" fmla="*/ 123 h 251"/>
                <a:gd name="T50" fmla="*/ 5 w 250"/>
                <a:gd name="T51" fmla="*/ 143 h 251"/>
                <a:gd name="T52" fmla="*/ 0 w 250"/>
                <a:gd name="T53" fmla="*/ 126 h 251"/>
                <a:gd name="T54" fmla="*/ 246 w 250"/>
                <a:gd name="T55" fmla="*/ 90 h 251"/>
                <a:gd name="T56" fmla="*/ 246 w 250"/>
                <a:gd name="T57" fmla="*/ 111 h 251"/>
                <a:gd name="T58" fmla="*/ 2 w 250"/>
                <a:gd name="T59" fmla="*/ 102 h 251"/>
                <a:gd name="T60" fmla="*/ 12 w 250"/>
                <a:gd name="T61" fmla="*/ 84 h 251"/>
                <a:gd name="T62" fmla="*/ 2 w 250"/>
                <a:gd name="T63" fmla="*/ 102 h 251"/>
                <a:gd name="T64" fmla="*/ 228 w 250"/>
                <a:gd name="T65" fmla="*/ 53 h 251"/>
                <a:gd name="T66" fmla="*/ 235 w 250"/>
                <a:gd name="T67" fmla="*/ 73 h 251"/>
                <a:gd name="T68" fmla="*/ 17 w 250"/>
                <a:gd name="T69" fmla="*/ 63 h 251"/>
                <a:gd name="T70" fmla="*/ 32 w 250"/>
                <a:gd name="T71" fmla="*/ 49 h 251"/>
                <a:gd name="T72" fmla="*/ 17 w 250"/>
                <a:gd name="T73" fmla="*/ 63 h 251"/>
                <a:gd name="T74" fmla="*/ 196 w 250"/>
                <a:gd name="T75" fmla="*/ 27 h 251"/>
                <a:gd name="T76" fmla="*/ 214 w 250"/>
                <a:gd name="T77" fmla="*/ 37 h 251"/>
                <a:gd name="T78" fmla="*/ 196 w 250"/>
                <a:gd name="T79" fmla="*/ 27 h 251"/>
                <a:gd name="T80" fmla="*/ 60 w 250"/>
                <a:gd name="T81" fmla="*/ 19 h 251"/>
                <a:gd name="T82" fmla="*/ 46 w 250"/>
                <a:gd name="T83" fmla="*/ 34 h 251"/>
                <a:gd name="T84" fmla="*/ 160 w 250"/>
                <a:gd name="T85" fmla="*/ 9 h 251"/>
                <a:gd name="T86" fmla="*/ 180 w 250"/>
                <a:gd name="T87" fmla="*/ 13 h 251"/>
                <a:gd name="T88" fmla="*/ 160 w 250"/>
                <a:gd name="T89" fmla="*/ 9 h 251"/>
                <a:gd name="T90" fmla="*/ 99 w 250"/>
                <a:gd name="T91" fmla="*/ 3 h 251"/>
                <a:gd name="T92" fmla="*/ 80 w 250"/>
                <a:gd name="T93" fmla="*/ 13 h 251"/>
                <a:gd name="T94" fmla="*/ 125 w 250"/>
                <a:gd name="T95" fmla="*/ 4 h 251"/>
                <a:gd name="T96" fmla="*/ 119 w 250"/>
                <a:gd name="T97" fmla="*/ 0 h 251"/>
                <a:gd name="T98" fmla="*/ 140 w 250"/>
                <a:gd name="T99" fmla="*/ 1 h 251"/>
                <a:gd name="T100" fmla="*/ 125 w 250"/>
                <a:gd name="T101" fmla="*/ 4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50" h="251">
                  <a:moveTo>
                    <a:pt x="134" y="247"/>
                  </a:moveTo>
                  <a:cubicBezTo>
                    <a:pt x="141" y="246"/>
                    <a:pt x="148" y="245"/>
                    <a:pt x="154" y="244"/>
                  </a:cubicBezTo>
                  <a:cubicBezTo>
                    <a:pt x="155" y="248"/>
                    <a:pt x="155" y="248"/>
                    <a:pt x="155" y="248"/>
                  </a:cubicBezTo>
                  <a:cubicBezTo>
                    <a:pt x="148" y="249"/>
                    <a:pt x="141" y="250"/>
                    <a:pt x="134" y="251"/>
                  </a:cubicBezTo>
                  <a:lnTo>
                    <a:pt x="134" y="247"/>
                  </a:lnTo>
                  <a:close/>
                  <a:moveTo>
                    <a:pt x="93" y="247"/>
                  </a:moveTo>
                  <a:cubicBezTo>
                    <a:pt x="94" y="243"/>
                    <a:pt x="94" y="243"/>
                    <a:pt x="94" y="243"/>
                  </a:cubicBezTo>
                  <a:cubicBezTo>
                    <a:pt x="100" y="245"/>
                    <a:pt x="107" y="246"/>
                    <a:pt x="113" y="247"/>
                  </a:cubicBezTo>
                  <a:cubicBezTo>
                    <a:pt x="113" y="251"/>
                    <a:pt x="113" y="251"/>
                    <a:pt x="113" y="251"/>
                  </a:cubicBezTo>
                  <a:cubicBezTo>
                    <a:pt x="106" y="250"/>
                    <a:pt x="99" y="249"/>
                    <a:pt x="93" y="247"/>
                  </a:cubicBezTo>
                  <a:close/>
                  <a:moveTo>
                    <a:pt x="173" y="237"/>
                  </a:moveTo>
                  <a:cubicBezTo>
                    <a:pt x="179" y="234"/>
                    <a:pt x="185" y="231"/>
                    <a:pt x="191" y="228"/>
                  </a:cubicBezTo>
                  <a:cubicBezTo>
                    <a:pt x="193" y="231"/>
                    <a:pt x="193" y="231"/>
                    <a:pt x="193" y="231"/>
                  </a:cubicBezTo>
                  <a:cubicBezTo>
                    <a:pt x="187" y="235"/>
                    <a:pt x="181" y="238"/>
                    <a:pt x="174" y="241"/>
                  </a:cubicBezTo>
                  <a:lnTo>
                    <a:pt x="173" y="237"/>
                  </a:lnTo>
                  <a:close/>
                  <a:moveTo>
                    <a:pt x="55" y="230"/>
                  </a:moveTo>
                  <a:cubicBezTo>
                    <a:pt x="57" y="226"/>
                    <a:pt x="57" y="226"/>
                    <a:pt x="57" y="226"/>
                  </a:cubicBezTo>
                  <a:cubicBezTo>
                    <a:pt x="63" y="230"/>
                    <a:pt x="69" y="233"/>
                    <a:pt x="75" y="236"/>
                  </a:cubicBezTo>
                  <a:cubicBezTo>
                    <a:pt x="73" y="240"/>
                    <a:pt x="73" y="240"/>
                    <a:pt x="73" y="240"/>
                  </a:cubicBezTo>
                  <a:cubicBezTo>
                    <a:pt x="67" y="237"/>
                    <a:pt x="61" y="233"/>
                    <a:pt x="55" y="230"/>
                  </a:cubicBezTo>
                  <a:close/>
                  <a:moveTo>
                    <a:pt x="191" y="228"/>
                  </a:moveTo>
                  <a:cubicBezTo>
                    <a:pt x="191" y="228"/>
                    <a:pt x="191" y="228"/>
                    <a:pt x="191" y="228"/>
                  </a:cubicBezTo>
                  <a:moveTo>
                    <a:pt x="207" y="216"/>
                  </a:moveTo>
                  <a:cubicBezTo>
                    <a:pt x="212" y="211"/>
                    <a:pt x="217" y="206"/>
                    <a:pt x="221" y="201"/>
                  </a:cubicBezTo>
                  <a:cubicBezTo>
                    <a:pt x="224" y="203"/>
                    <a:pt x="224" y="203"/>
                    <a:pt x="224" y="203"/>
                  </a:cubicBezTo>
                  <a:cubicBezTo>
                    <a:pt x="220" y="209"/>
                    <a:pt x="215" y="214"/>
                    <a:pt x="210" y="219"/>
                  </a:cubicBezTo>
                  <a:lnTo>
                    <a:pt x="207" y="216"/>
                  </a:lnTo>
                  <a:close/>
                  <a:moveTo>
                    <a:pt x="25" y="201"/>
                  </a:moveTo>
                  <a:cubicBezTo>
                    <a:pt x="28" y="199"/>
                    <a:pt x="28" y="199"/>
                    <a:pt x="28" y="199"/>
                  </a:cubicBezTo>
                  <a:cubicBezTo>
                    <a:pt x="33" y="204"/>
                    <a:pt x="37" y="209"/>
                    <a:pt x="41" y="214"/>
                  </a:cubicBezTo>
                  <a:cubicBezTo>
                    <a:pt x="38" y="217"/>
                    <a:pt x="38" y="217"/>
                    <a:pt x="38" y="217"/>
                  </a:cubicBezTo>
                  <a:cubicBezTo>
                    <a:pt x="33" y="212"/>
                    <a:pt x="30" y="206"/>
                    <a:pt x="25" y="201"/>
                  </a:cubicBezTo>
                  <a:close/>
                  <a:moveTo>
                    <a:pt x="232" y="184"/>
                  </a:moveTo>
                  <a:cubicBezTo>
                    <a:pt x="236" y="178"/>
                    <a:pt x="238" y="172"/>
                    <a:pt x="241" y="165"/>
                  </a:cubicBezTo>
                  <a:cubicBezTo>
                    <a:pt x="244" y="167"/>
                    <a:pt x="244" y="167"/>
                    <a:pt x="244" y="167"/>
                  </a:cubicBezTo>
                  <a:cubicBezTo>
                    <a:pt x="242" y="173"/>
                    <a:pt x="239" y="180"/>
                    <a:pt x="236" y="186"/>
                  </a:cubicBezTo>
                  <a:lnTo>
                    <a:pt x="232" y="184"/>
                  </a:lnTo>
                  <a:close/>
                  <a:moveTo>
                    <a:pt x="6" y="164"/>
                  </a:moveTo>
                  <a:cubicBezTo>
                    <a:pt x="10" y="163"/>
                    <a:pt x="10" y="163"/>
                    <a:pt x="10" y="163"/>
                  </a:cubicBezTo>
                  <a:cubicBezTo>
                    <a:pt x="12" y="169"/>
                    <a:pt x="15" y="175"/>
                    <a:pt x="18" y="181"/>
                  </a:cubicBezTo>
                  <a:cubicBezTo>
                    <a:pt x="14" y="183"/>
                    <a:pt x="14" y="183"/>
                    <a:pt x="14" y="183"/>
                  </a:cubicBezTo>
                  <a:cubicBezTo>
                    <a:pt x="11" y="177"/>
                    <a:pt x="8" y="171"/>
                    <a:pt x="6" y="164"/>
                  </a:cubicBezTo>
                  <a:close/>
                  <a:moveTo>
                    <a:pt x="246" y="146"/>
                  </a:moveTo>
                  <a:cubicBezTo>
                    <a:pt x="246" y="139"/>
                    <a:pt x="246" y="132"/>
                    <a:pt x="246" y="126"/>
                  </a:cubicBezTo>
                  <a:cubicBezTo>
                    <a:pt x="250" y="126"/>
                    <a:pt x="250" y="126"/>
                    <a:pt x="250" y="126"/>
                  </a:cubicBezTo>
                  <a:cubicBezTo>
                    <a:pt x="250" y="133"/>
                    <a:pt x="250" y="140"/>
                    <a:pt x="249" y="147"/>
                  </a:cubicBezTo>
                  <a:lnTo>
                    <a:pt x="246" y="146"/>
                  </a:lnTo>
                  <a:close/>
                  <a:moveTo>
                    <a:pt x="0" y="126"/>
                  </a:moveTo>
                  <a:cubicBezTo>
                    <a:pt x="0" y="125"/>
                    <a:pt x="0" y="124"/>
                    <a:pt x="0" y="123"/>
                  </a:cubicBezTo>
                  <a:cubicBezTo>
                    <a:pt x="4" y="123"/>
                    <a:pt x="4" y="123"/>
                    <a:pt x="4" y="123"/>
                  </a:cubicBezTo>
                  <a:cubicBezTo>
                    <a:pt x="4" y="124"/>
                    <a:pt x="4" y="125"/>
                    <a:pt x="4" y="126"/>
                  </a:cubicBezTo>
                  <a:cubicBezTo>
                    <a:pt x="4" y="132"/>
                    <a:pt x="5" y="137"/>
                    <a:pt x="5" y="143"/>
                  </a:cubicBezTo>
                  <a:cubicBezTo>
                    <a:pt x="1" y="144"/>
                    <a:pt x="1" y="144"/>
                    <a:pt x="1" y="144"/>
                  </a:cubicBezTo>
                  <a:cubicBezTo>
                    <a:pt x="0" y="138"/>
                    <a:pt x="0" y="132"/>
                    <a:pt x="0" y="126"/>
                  </a:cubicBezTo>
                  <a:close/>
                  <a:moveTo>
                    <a:pt x="242" y="92"/>
                  </a:moveTo>
                  <a:cubicBezTo>
                    <a:pt x="246" y="90"/>
                    <a:pt x="246" y="90"/>
                    <a:pt x="246" y="90"/>
                  </a:cubicBezTo>
                  <a:cubicBezTo>
                    <a:pt x="247" y="97"/>
                    <a:pt x="249" y="104"/>
                    <a:pt x="250" y="111"/>
                  </a:cubicBezTo>
                  <a:cubicBezTo>
                    <a:pt x="246" y="111"/>
                    <a:pt x="246" y="111"/>
                    <a:pt x="246" y="111"/>
                  </a:cubicBezTo>
                  <a:cubicBezTo>
                    <a:pt x="246" y="105"/>
                    <a:pt x="244" y="98"/>
                    <a:pt x="242" y="92"/>
                  </a:cubicBezTo>
                  <a:close/>
                  <a:moveTo>
                    <a:pt x="2" y="102"/>
                  </a:moveTo>
                  <a:cubicBezTo>
                    <a:pt x="4" y="95"/>
                    <a:pt x="6" y="89"/>
                    <a:pt x="8" y="82"/>
                  </a:cubicBezTo>
                  <a:cubicBezTo>
                    <a:pt x="12" y="84"/>
                    <a:pt x="12" y="84"/>
                    <a:pt x="12" y="84"/>
                  </a:cubicBezTo>
                  <a:cubicBezTo>
                    <a:pt x="10" y="90"/>
                    <a:pt x="8" y="96"/>
                    <a:pt x="6" y="103"/>
                  </a:cubicBezTo>
                  <a:lnTo>
                    <a:pt x="2" y="102"/>
                  </a:lnTo>
                  <a:close/>
                  <a:moveTo>
                    <a:pt x="224" y="56"/>
                  </a:moveTo>
                  <a:cubicBezTo>
                    <a:pt x="228" y="53"/>
                    <a:pt x="228" y="53"/>
                    <a:pt x="228" y="53"/>
                  </a:cubicBezTo>
                  <a:cubicBezTo>
                    <a:pt x="232" y="59"/>
                    <a:pt x="236" y="65"/>
                    <a:pt x="239" y="71"/>
                  </a:cubicBezTo>
                  <a:cubicBezTo>
                    <a:pt x="235" y="73"/>
                    <a:pt x="235" y="73"/>
                    <a:pt x="235" y="73"/>
                  </a:cubicBezTo>
                  <a:cubicBezTo>
                    <a:pt x="232" y="67"/>
                    <a:pt x="228" y="61"/>
                    <a:pt x="224" y="56"/>
                  </a:cubicBezTo>
                  <a:close/>
                  <a:moveTo>
                    <a:pt x="17" y="63"/>
                  </a:moveTo>
                  <a:cubicBezTo>
                    <a:pt x="21" y="57"/>
                    <a:pt x="25" y="51"/>
                    <a:pt x="28" y="46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28" y="53"/>
                    <a:pt x="24" y="59"/>
                    <a:pt x="21" y="65"/>
                  </a:cubicBezTo>
                  <a:lnTo>
                    <a:pt x="17" y="63"/>
                  </a:lnTo>
                  <a:close/>
                  <a:moveTo>
                    <a:pt x="196" y="27"/>
                  </a:moveTo>
                  <a:cubicBezTo>
                    <a:pt x="196" y="27"/>
                    <a:pt x="196" y="27"/>
                    <a:pt x="196" y="27"/>
                  </a:cubicBezTo>
                  <a:cubicBezTo>
                    <a:pt x="198" y="24"/>
                    <a:pt x="198" y="24"/>
                    <a:pt x="198" y="24"/>
                  </a:cubicBezTo>
                  <a:cubicBezTo>
                    <a:pt x="204" y="27"/>
                    <a:pt x="209" y="32"/>
                    <a:pt x="214" y="37"/>
                  </a:cubicBezTo>
                  <a:cubicBezTo>
                    <a:pt x="211" y="40"/>
                    <a:pt x="211" y="40"/>
                    <a:pt x="211" y="40"/>
                  </a:cubicBezTo>
                  <a:cubicBezTo>
                    <a:pt x="206" y="35"/>
                    <a:pt x="201" y="31"/>
                    <a:pt x="196" y="27"/>
                  </a:cubicBezTo>
                  <a:close/>
                  <a:moveTo>
                    <a:pt x="43" y="31"/>
                  </a:moveTo>
                  <a:cubicBezTo>
                    <a:pt x="48" y="26"/>
                    <a:pt x="54" y="22"/>
                    <a:pt x="60" y="19"/>
                  </a:cubicBezTo>
                  <a:cubicBezTo>
                    <a:pt x="62" y="22"/>
                    <a:pt x="62" y="22"/>
                    <a:pt x="62" y="22"/>
                  </a:cubicBezTo>
                  <a:cubicBezTo>
                    <a:pt x="56" y="26"/>
                    <a:pt x="51" y="30"/>
                    <a:pt x="46" y="34"/>
                  </a:cubicBezTo>
                  <a:lnTo>
                    <a:pt x="43" y="31"/>
                  </a:lnTo>
                  <a:close/>
                  <a:moveTo>
                    <a:pt x="160" y="9"/>
                  </a:moveTo>
                  <a:cubicBezTo>
                    <a:pt x="161" y="5"/>
                    <a:pt x="161" y="5"/>
                    <a:pt x="161" y="5"/>
                  </a:cubicBezTo>
                  <a:cubicBezTo>
                    <a:pt x="168" y="7"/>
                    <a:pt x="173" y="10"/>
                    <a:pt x="180" y="13"/>
                  </a:cubicBezTo>
                  <a:cubicBezTo>
                    <a:pt x="178" y="17"/>
                    <a:pt x="178" y="17"/>
                    <a:pt x="178" y="17"/>
                  </a:cubicBezTo>
                  <a:cubicBezTo>
                    <a:pt x="172" y="14"/>
                    <a:pt x="167" y="11"/>
                    <a:pt x="160" y="9"/>
                  </a:cubicBezTo>
                  <a:close/>
                  <a:moveTo>
                    <a:pt x="79" y="9"/>
                  </a:moveTo>
                  <a:cubicBezTo>
                    <a:pt x="85" y="7"/>
                    <a:pt x="92" y="5"/>
                    <a:pt x="99" y="3"/>
                  </a:cubicBezTo>
                  <a:cubicBezTo>
                    <a:pt x="99" y="7"/>
                    <a:pt x="99" y="7"/>
                    <a:pt x="99" y="7"/>
                  </a:cubicBezTo>
                  <a:cubicBezTo>
                    <a:pt x="93" y="9"/>
                    <a:pt x="87" y="11"/>
                    <a:pt x="80" y="13"/>
                  </a:cubicBezTo>
                  <a:lnTo>
                    <a:pt x="79" y="9"/>
                  </a:lnTo>
                  <a:close/>
                  <a:moveTo>
                    <a:pt x="125" y="4"/>
                  </a:moveTo>
                  <a:cubicBezTo>
                    <a:pt x="123" y="4"/>
                    <a:pt x="121" y="5"/>
                    <a:pt x="119" y="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21" y="0"/>
                    <a:pt x="123" y="0"/>
                    <a:pt x="125" y="0"/>
                  </a:cubicBezTo>
                  <a:cubicBezTo>
                    <a:pt x="130" y="0"/>
                    <a:pt x="135" y="1"/>
                    <a:pt x="140" y="1"/>
                  </a:cubicBezTo>
                  <a:cubicBezTo>
                    <a:pt x="140" y="5"/>
                    <a:pt x="140" y="5"/>
                    <a:pt x="140" y="5"/>
                  </a:cubicBezTo>
                  <a:cubicBezTo>
                    <a:pt x="135" y="5"/>
                    <a:pt x="130" y="4"/>
                    <a:pt x="125" y="4"/>
                  </a:cubicBezTo>
                  <a:close/>
                </a:path>
              </a:pathLst>
            </a:custGeom>
            <a:solidFill>
              <a:srgbClr val="313A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39" name="Freeform 20"/>
            <p:cNvSpPr>
              <a:spLocks noEditPoints="1"/>
            </p:cNvSpPr>
            <p:nvPr/>
          </p:nvSpPr>
          <p:spPr bwMode="auto">
            <a:xfrm>
              <a:off x="2711608" y="4124325"/>
              <a:ext cx="311150" cy="280988"/>
            </a:xfrm>
            <a:custGeom>
              <a:avLst/>
              <a:gdLst>
                <a:gd name="T0" fmla="*/ 25 w 121"/>
                <a:gd name="T1" fmla="*/ 55 h 109"/>
                <a:gd name="T2" fmla="*/ 39 w 121"/>
                <a:gd name="T3" fmla="*/ 41 h 109"/>
                <a:gd name="T4" fmla="*/ 25 w 121"/>
                <a:gd name="T5" fmla="*/ 28 h 109"/>
                <a:gd name="T6" fmla="*/ 12 w 121"/>
                <a:gd name="T7" fmla="*/ 41 h 109"/>
                <a:gd name="T8" fmla="*/ 25 w 121"/>
                <a:gd name="T9" fmla="*/ 55 h 109"/>
                <a:gd name="T10" fmla="*/ 47 w 121"/>
                <a:gd name="T11" fmla="*/ 41 h 109"/>
                <a:gd name="T12" fmla="*/ 60 w 121"/>
                <a:gd name="T13" fmla="*/ 55 h 109"/>
                <a:gd name="T14" fmla="*/ 74 w 121"/>
                <a:gd name="T15" fmla="*/ 41 h 109"/>
                <a:gd name="T16" fmla="*/ 60 w 121"/>
                <a:gd name="T17" fmla="*/ 28 h 109"/>
                <a:gd name="T18" fmla="*/ 47 w 121"/>
                <a:gd name="T19" fmla="*/ 41 h 109"/>
                <a:gd name="T20" fmla="*/ 44 w 121"/>
                <a:gd name="T21" fmla="*/ 27 h 109"/>
                <a:gd name="T22" fmla="*/ 58 w 121"/>
                <a:gd name="T23" fmla="*/ 13 h 109"/>
                <a:gd name="T24" fmla="*/ 44 w 121"/>
                <a:gd name="T25" fmla="*/ 0 h 109"/>
                <a:gd name="T26" fmla="*/ 31 w 121"/>
                <a:gd name="T27" fmla="*/ 13 h 109"/>
                <a:gd name="T28" fmla="*/ 44 w 121"/>
                <a:gd name="T29" fmla="*/ 27 h 109"/>
                <a:gd name="T30" fmla="*/ 120 w 121"/>
                <a:gd name="T31" fmla="*/ 63 h 109"/>
                <a:gd name="T32" fmla="*/ 114 w 121"/>
                <a:gd name="T33" fmla="*/ 59 h 109"/>
                <a:gd name="T34" fmla="*/ 9 w 121"/>
                <a:gd name="T35" fmla="*/ 59 h 109"/>
                <a:gd name="T36" fmla="*/ 2 w 121"/>
                <a:gd name="T37" fmla="*/ 63 h 109"/>
                <a:gd name="T38" fmla="*/ 2 w 121"/>
                <a:gd name="T39" fmla="*/ 71 h 109"/>
                <a:gd name="T40" fmla="*/ 21 w 121"/>
                <a:gd name="T41" fmla="*/ 105 h 109"/>
                <a:gd name="T42" fmla="*/ 28 w 121"/>
                <a:gd name="T43" fmla="*/ 109 h 109"/>
                <a:gd name="T44" fmla="*/ 94 w 121"/>
                <a:gd name="T45" fmla="*/ 109 h 109"/>
                <a:gd name="T46" fmla="*/ 101 w 121"/>
                <a:gd name="T47" fmla="*/ 105 h 109"/>
                <a:gd name="T48" fmla="*/ 120 w 121"/>
                <a:gd name="T49" fmla="*/ 71 h 109"/>
                <a:gd name="T50" fmla="*/ 120 w 121"/>
                <a:gd name="T51" fmla="*/ 63 h 109"/>
                <a:gd name="T52" fmla="*/ 83 w 121"/>
                <a:gd name="T53" fmla="*/ 41 h 109"/>
                <a:gd name="T54" fmla="*/ 96 w 121"/>
                <a:gd name="T55" fmla="*/ 55 h 109"/>
                <a:gd name="T56" fmla="*/ 110 w 121"/>
                <a:gd name="T57" fmla="*/ 41 h 109"/>
                <a:gd name="T58" fmla="*/ 96 w 121"/>
                <a:gd name="T59" fmla="*/ 28 h 109"/>
                <a:gd name="T60" fmla="*/ 83 w 121"/>
                <a:gd name="T61" fmla="*/ 41 h 109"/>
                <a:gd name="T62" fmla="*/ 79 w 121"/>
                <a:gd name="T63" fmla="*/ 27 h 109"/>
                <a:gd name="T64" fmla="*/ 93 w 121"/>
                <a:gd name="T65" fmla="*/ 13 h 109"/>
                <a:gd name="T66" fmla="*/ 79 w 121"/>
                <a:gd name="T67" fmla="*/ 0 h 109"/>
                <a:gd name="T68" fmla="*/ 65 w 121"/>
                <a:gd name="T69" fmla="*/ 13 h 109"/>
                <a:gd name="T70" fmla="*/ 79 w 121"/>
                <a:gd name="T71" fmla="*/ 27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21" h="109">
                  <a:moveTo>
                    <a:pt x="25" y="55"/>
                  </a:moveTo>
                  <a:cubicBezTo>
                    <a:pt x="33" y="55"/>
                    <a:pt x="39" y="49"/>
                    <a:pt x="39" y="41"/>
                  </a:cubicBezTo>
                  <a:cubicBezTo>
                    <a:pt x="39" y="34"/>
                    <a:pt x="33" y="28"/>
                    <a:pt x="25" y="28"/>
                  </a:cubicBezTo>
                  <a:cubicBezTo>
                    <a:pt x="18" y="28"/>
                    <a:pt x="12" y="34"/>
                    <a:pt x="12" y="41"/>
                  </a:cubicBezTo>
                  <a:cubicBezTo>
                    <a:pt x="12" y="49"/>
                    <a:pt x="18" y="55"/>
                    <a:pt x="25" y="55"/>
                  </a:cubicBezTo>
                  <a:close/>
                  <a:moveTo>
                    <a:pt x="47" y="41"/>
                  </a:moveTo>
                  <a:cubicBezTo>
                    <a:pt x="47" y="49"/>
                    <a:pt x="53" y="54"/>
                    <a:pt x="60" y="55"/>
                  </a:cubicBezTo>
                  <a:cubicBezTo>
                    <a:pt x="68" y="55"/>
                    <a:pt x="74" y="49"/>
                    <a:pt x="74" y="41"/>
                  </a:cubicBezTo>
                  <a:cubicBezTo>
                    <a:pt x="74" y="34"/>
                    <a:pt x="68" y="28"/>
                    <a:pt x="60" y="28"/>
                  </a:cubicBezTo>
                  <a:cubicBezTo>
                    <a:pt x="53" y="28"/>
                    <a:pt x="47" y="34"/>
                    <a:pt x="47" y="41"/>
                  </a:cubicBezTo>
                  <a:close/>
                  <a:moveTo>
                    <a:pt x="44" y="27"/>
                  </a:moveTo>
                  <a:cubicBezTo>
                    <a:pt x="52" y="27"/>
                    <a:pt x="58" y="21"/>
                    <a:pt x="58" y="13"/>
                  </a:cubicBezTo>
                  <a:cubicBezTo>
                    <a:pt x="58" y="6"/>
                    <a:pt x="52" y="0"/>
                    <a:pt x="44" y="0"/>
                  </a:cubicBezTo>
                  <a:cubicBezTo>
                    <a:pt x="37" y="0"/>
                    <a:pt x="31" y="6"/>
                    <a:pt x="31" y="13"/>
                  </a:cubicBezTo>
                  <a:cubicBezTo>
                    <a:pt x="31" y="21"/>
                    <a:pt x="37" y="27"/>
                    <a:pt x="44" y="27"/>
                  </a:cubicBezTo>
                  <a:close/>
                  <a:moveTo>
                    <a:pt x="120" y="63"/>
                  </a:moveTo>
                  <a:cubicBezTo>
                    <a:pt x="118" y="61"/>
                    <a:pt x="117" y="59"/>
                    <a:pt x="114" y="59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5" y="59"/>
                    <a:pt x="3" y="61"/>
                    <a:pt x="2" y="63"/>
                  </a:cubicBezTo>
                  <a:cubicBezTo>
                    <a:pt x="0" y="66"/>
                    <a:pt x="0" y="69"/>
                    <a:pt x="2" y="71"/>
                  </a:cubicBezTo>
                  <a:cubicBezTo>
                    <a:pt x="21" y="105"/>
                    <a:pt x="21" y="105"/>
                    <a:pt x="21" y="105"/>
                  </a:cubicBezTo>
                  <a:cubicBezTo>
                    <a:pt x="23" y="107"/>
                    <a:pt x="25" y="109"/>
                    <a:pt x="28" y="109"/>
                  </a:cubicBezTo>
                  <a:cubicBezTo>
                    <a:pt x="94" y="109"/>
                    <a:pt x="94" y="109"/>
                    <a:pt x="94" y="109"/>
                  </a:cubicBezTo>
                  <a:cubicBezTo>
                    <a:pt x="97" y="109"/>
                    <a:pt x="99" y="107"/>
                    <a:pt x="101" y="105"/>
                  </a:cubicBezTo>
                  <a:cubicBezTo>
                    <a:pt x="120" y="71"/>
                    <a:pt x="120" y="71"/>
                    <a:pt x="120" y="71"/>
                  </a:cubicBezTo>
                  <a:cubicBezTo>
                    <a:pt x="121" y="69"/>
                    <a:pt x="121" y="66"/>
                    <a:pt x="120" y="63"/>
                  </a:cubicBezTo>
                  <a:close/>
                  <a:moveTo>
                    <a:pt x="83" y="41"/>
                  </a:moveTo>
                  <a:cubicBezTo>
                    <a:pt x="83" y="49"/>
                    <a:pt x="89" y="55"/>
                    <a:pt x="96" y="55"/>
                  </a:cubicBezTo>
                  <a:cubicBezTo>
                    <a:pt x="104" y="55"/>
                    <a:pt x="110" y="49"/>
                    <a:pt x="110" y="41"/>
                  </a:cubicBezTo>
                  <a:cubicBezTo>
                    <a:pt x="110" y="34"/>
                    <a:pt x="104" y="28"/>
                    <a:pt x="96" y="28"/>
                  </a:cubicBezTo>
                  <a:cubicBezTo>
                    <a:pt x="89" y="28"/>
                    <a:pt x="83" y="34"/>
                    <a:pt x="83" y="41"/>
                  </a:cubicBezTo>
                  <a:close/>
                  <a:moveTo>
                    <a:pt x="79" y="27"/>
                  </a:moveTo>
                  <a:cubicBezTo>
                    <a:pt x="87" y="27"/>
                    <a:pt x="93" y="21"/>
                    <a:pt x="93" y="13"/>
                  </a:cubicBezTo>
                  <a:cubicBezTo>
                    <a:pt x="93" y="6"/>
                    <a:pt x="87" y="0"/>
                    <a:pt x="79" y="0"/>
                  </a:cubicBezTo>
                  <a:cubicBezTo>
                    <a:pt x="72" y="0"/>
                    <a:pt x="65" y="6"/>
                    <a:pt x="65" y="13"/>
                  </a:cubicBezTo>
                  <a:cubicBezTo>
                    <a:pt x="65" y="21"/>
                    <a:pt x="72" y="27"/>
                    <a:pt x="79" y="27"/>
                  </a:cubicBezTo>
                  <a:close/>
                </a:path>
              </a:pathLst>
            </a:custGeom>
            <a:solidFill>
              <a:srgbClr val="EF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1706880" y="3566524"/>
            <a:ext cx="855133" cy="859367"/>
            <a:chOff x="2526665" y="2559050"/>
            <a:chExt cx="641350" cy="644525"/>
          </a:xfrm>
        </p:grpSpPr>
        <p:sp>
          <p:nvSpPr>
            <p:cNvPr id="41" name="Oval 48"/>
            <p:cNvSpPr>
              <a:spLocks noChangeArrowheads="1"/>
            </p:cNvSpPr>
            <p:nvPr/>
          </p:nvSpPr>
          <p:spPr bwMode="auto">
            <a:xfrm>
              <a:off x="2552065" y="2587625"/>
              <a:ext cx="590550" cy="590550"/>
            </a:xfrm>
            <a:prstGeom prst="ellipse">
              <a:avLst/>
            </a:prstGeom>
            <a:solidFill>
              <a:srgbClr val="20B5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42" name="Freeform 49"/>
            <p:cNvSpPr/>
            <p:nvPr/>
          </p:nvSpPr>
          <p:spPr bwMode="auto">
            <a:xfrm>
              <a:off x="2855278" y="3157538"/>
              <a:ext cx="96838" cy="20638"/>
            </a:xfrm>
            <a:custGeom>
              <a:avLst/>
              <a:gdLst>
                <a:gd name="T0" fmla="*/ 38 w 38"/>
                <a:gd name="T1" fmla="*/ 0 h 8"/>
                <a:gd name="T2" fmla="*/ 0 w 38"/>
                <a:gd name="T3" fmla="*/ 8 h 8"/>
                <a:gd name="T4" fmla="*/ 0 w 38"/>
                <a:gd name="T5" fmla="*/ 8 h 8"/>
                <a:gd name="T6" fmla="*/ 38 w 38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8">
                  <a:moveTo>
                    <a:pt x="38" y="0"/>
                  </a:moveTo>
                  <a:cubicBezTo>
                    <a:pt x="27" y="4"/>
                    <a:pt x="14" y="7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3" y="7"/>
                    <a:pt x="26" y="5"/>
                    <a:pt x="38" y="0"/>
                  </a:cubicBezTo>
                </a:path>
              </a:pathLst>
            </a:custGeom>
            <a:solidFill>
              <a:srgbClr val="313A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43" name="Freeform 52"/>
            <p:cNvSpPr>
              <a:spLocks noEditPoints="1"/>
            </p:cNvSpPr>
            <p:nvPr/>
          </p:nvSpPr>
          <p:spPr bwMode="auto">
            <a:xfrm>
              <a:off x="2526665" y="2559050"/>
              <a:ext cx="641350" cy="644525"/>
            </a:xfrm>
            <a:custGeom>
              <a:avLst/>
              <a:gdLst>
                <a:gd name="T0" fmla="*/ 154 w 250"/>
                <a:gd name="T1" fmla="*/ 244 h 251"/>
                <a:gd name="T2" fmla="*/ 134 w 250"/>
                <a:gd name="T3" fmla="*/ 251 h 251"/>
                <a:gd name="T4" fmla="*/ 93 w 250"/>
                <a:gd name="T5" fmla="*/ 247 h 251"/>
                <a:gd name="T6" fmla="*/ 114 w 250"/>
                <a:gd name="T7" fmla="*/ 246 h 251"/>
                <a:gd name="T8" fmla="*/ 93 w 250"/>
                <a:gd name="T9" fmla="*/ 247 h 251"/>
                <a:gd name="T10" fmla="*/ 191 w 250"/>
                <a:gd name="T11" fmla="*/ 228 h 251"/>
                <a:gd name="T12" fmla="*/ 175 w 250"/>
                <a:gd name="T13" fmla="*/ 241 h 251"/>
                <a:gd name="T14" fmla="*/ 55 w 250"/>
                <a:gd name="T15" fmla="*/ 230 h 251"/>
                <a:gd name="T16" fmla="*/ 75 w 250"/>
                <a:gd name="T17" fmla="*/ 236 h 251"/>
                <a:gd name="T18" fmla="*/ 55 w 250"/>
                <a:gd name="T19" fmla="*/ 230 h 251"/>
                <a:gd name="T20" fmla="*/ 191 w 250"/>
                <a:gd name="T21" fmla="*/ 228 h 251"/>
                <a:gd name="T22" fmla="*/ 221 w 250"/>
                <a:gd name="T23" fmla="*/ 201 h 251"/>
                <a:gd name="T24" fmla="*/ 210 w 250"/>
                <a:gd name="T25" fmla="*/ 218 h 251"/>
                <a:gd name="T26" fmla="*/ 25 w 250"/>
                <a:gd name="T27" fmla="*/ 201 h 251"/>
                <a:gd name="T28" fmla="*/ 42 w 250"/>
                <a:gd name="T29" fmla="*/ 213 h 251"/>
                <a:gd name="T30" fmla="*/ 25 w 250"/>
                <a:gd name="T31" fmla="*/ 201 h 251"/>
                <a:gd name="T32" fmla="*/ 240 w 250"/>
                <a:gd name="T33" fmla="*/ 165 h 251"/>
                <a:gd name="T34" fmla="*/ 235 w 250"/>
                <a:gd name="T35" fmla="*/ 186 h 251"/>
                <a:gd name="T36" fmla="*/ 6 w 250"/>
                <a:gd name="T37" fmla="*/ 164 h 251"/>
                <a:gd name="T38" fmla="*/ 18 w 250"/>
                <a:gd name="T39" fmla="*/ 182 h 251"/>
                <a:gd name="T40" fmla="*/ 6 w 250"/>
                <a:gd name="T41" fmla="*/ 164 h 251"/>
                <a:gd name="T42" fmla="*/ 246 w 250"/>
                <a:gd name="T43" fmla="*/ 126 h 251"/>
                <a:gd name="T44" fmla="*/ 249 w 250"/>
                <a:gd name="T45" fmla="*/ 147 h 251"/>
                <a:gd name="T46" fmla="*/ 0 w 250"/>
                <a:gd name="T47" fmla="*/ 126 h 251"/>
                <a:gd name="T48" fmla="*/ 4 w 250"/>
                <a:gd name="T49" fmla="*/ 123 h 251"/>
                <a:gd name="T50" fmla="*/ 5 w 250"/>
                <a:gd name="T51" fmla="*/ 143 h 251"/>
                <a:gd name="T52" fmla="*/ 0 w 250"/>
                <a:gd name="T53" fmla="*/ 126 h 251"/>
                <a:gd name="T54" fmla="*/ 246 w 250"/>
                <a:gd name="T55" fmla="*/ 90 h 251"/>
                <a:gd name="T56" fmla="*/ 246 w 250"/>
                <a:gd name="T57" fmla="*/ 112 h 251"/>
                <a:gd name="T58" fmla="*/ 2 w 250"/>
                <a:gd name="T59" fmla="*/ 102 h 251"/>
                <a:gd name="T60" fmla="*/ 12 w 250"/>
                <a:gd name="T61" fmla="*/ 84 h 251"/>
                <a:gd name="T62" fmla="*/ 2 w 250"/>
                <a:gd name="T63" fmla="*/ 102 h 251"/>
                <a:gd name="T64" fmla="*/ 227 w 250"/>
                <a:gd name="T65" fmla="*/ 53 h 251"/>
                <a:gd name="T66" fmla="*/ 234 w 250"/>
                <a:gd name="T67" fmla="*/ 73 h 251"/>
                <a:gd name="T68" fmla="*/ 17 w 250"/>
                <a:gd name="T69" fmla="*/ 63 h 251"/>
                <a:gd name="T70" fmla="*/ 32 w 250"/>
                <a:gd name="T71" fmla="*/ 49 h 251"/>
                <a:gd name="T72" fmla="*/ 17 w 250"/>
                <a:gd name="T73" fmla="*/ 63 h 251"/>
                <a:gd name="T74" fmla="*/ 195 w 250"/>
                <a:gd name="T75" fmla="*/ 27 h 251"/>
                <a:gd name="T76" fmla="*/ 214 w 250"/>
                <a:gd name="T77" fmla="*/ 37 h 251"/>
                <a:gd name="T78" fmla="*/ 195 w 250"/>
                <a:gd name="T79" fmla="*/ 27 h 251"/>
                <a:gd name="T80" fmla="*/ 60 w 250"/>
                <a:gd name="T81" fmla="*/ 19 h 251"/>
                <a:gd name="T82" fmla="*/ 46 w 250"/>
                <a:gd name="T83" fmla="*/ 34 h 251"/>
                <a:gd name="T84" fmla="*/ 159 w 250"/>
                <a:gd name="T85" fmla="*/ 10 h 251"/>
                <a:gd name="T86" fmla="*/ 180 w 250"/>
                <a:gd name="T87" fmla="*/ 13 h 251"/>
                <a:gd name="T88" fmla="*/ 159 w 250"/>
                <a:gd name="T89" fmla="*/ 10 h 251"/>
                <a:gd name="T90" fmla="*/ 98 w 250"/>
                <a:gd name="T91" fmla="*/ 3 h 251"/>
                <a:gd name="T92" fmla="*/ 80 w 250"/>
                <a:gd name="T93" fmla="*/ 13 h 251"/>
                <a:gd name="T94" fmla="*/ 125 w 250"/>
                <a:gd name="T95" fmla="*/ 5 h 251"/>
                <a:gd name="T96" fmla="*/ 119 w 250"/>
                <a:gd name="T97" fmla="*/ 1 h 251"/>
                <a:gd name="T98" fmla="*/ 140 w 250"/>
                <a:gd name="T99" fmla="*/ 1 h 251"/>
                <a:gd name="T100" fmla="*/ 125 w 250"/>
                <a:gd name="T101" fmla="*/ 5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50" h="251">
                  <a:moveTo>
                    <a:pt x="134" y="246"/>
                  </a:moveTo>
                  <a:cubicBezTo>
                    <a:pt x="141" y="246"/>
                    <a:pt x="147" y="245"/>
                    <a:pt x="154" y="244"/>
                  </a:cubicBezTo>
                  <a:cubicBezTo>
                    <a:pt x="155" y="247"/>
                    <a:pt x="155" y="247"/>
                    <a:pt x="155" y="247"/>
                  </a:cubicBezTo>
                  <a:cubicBezTo>
                    <a:pt x="148" y="249"/>
                    <a:pt x="141" y="250"/>
                    <a:pt x="134" y="251"/>
                  </a:cubicBezTo>
                  <a:lnTo>
                    <a:pt x="134" y="246"/>
                  </a:lnTo>
                  <a:close/>
                  <a:moveTo>
                    <a:pt x="93" y="247"/>
                  </a:moveTo>
                  <a:cubicBezTo>
                    <a:pt x="94" y="243"/>
                    <a:pt x="94" y="243"/>
                    <a:pt x="94" y="243"/>
                  </a:cubicBezTo>
                  <a:cubicBezTo>
                    <a:pt x="100" y="244"/>
                    <a:pt x="107" y="246"/>
                    <a:pt x="114" y="246"/>
                  </a:cubicBezTo>
                  <a:cubicBezTo>
                    <a:pt x="113" y="250"/>
                    <a:pt x="113" y="250"/>
                    <a:pt x="113" y="250"/>
                  </a:cubicBezTo>
                  <a:cubicBezTo>
                    <a:pt x="106" y="250"/>
                    <a:pt x="99" y="248"/>
                    <a:pt x="93" y="247"/>
                  </a:cubicBezTo>
                  <a:close/>
                  <a:moveTo>
                    <a:pt x="173" y="237"/>
                  </a:moveTo>
                  <a:cubicBezTo>
                    <a:pt x="179" y="235"/>
                    <a:pt x="185" y="232"/>
                    <a:pt x="191" y="228"/>
                  </a:cubicBezTo>
                  <a:cubicBezTo>
                    <a:pt x="193" y="231"/>
                    <a:pt x="193" y="231"/>
                    <a:pt x="193" y="231"/>
                  </a:cubicBezTo>
                  <a:cubicBezTo>
                    <a:pt x="187" y="235"/>
                    <a:pt x="181" y="238"/>
                    <a:pt x="175" y="241"/>
                  </a:cubicBezTo>
                  <a:lnTo>
                    <a:pt x="173" y="237"/>
                  </a:lnTo>
                  <a:close/>
                  <a:moveTo>
                    <a:pt x="55" y="230"/>
                  </a:moveTo>
                  <a:cubicBezTo>
                    <a:pt x="57" y="226"/>
                    <a:pt x="57" y="226"/>
                    <a:pt x="57" y="226"/>
                  </a:cubicBezTo>
                  <a:cubicBezTo>
                    <a:pt x="63" y="230"/>
                    <a:pt x="69" y="233"/>
                    <a:pt x="75" y="236"/>
                  </a:cubicBezTo>
                  <a:cubicBezTo>
                    <a:pt x="73" y="240"/>
                    <a:pt x="73" y="240"/>
                    <a:pt x="73" y="240"/>
                  </a:cubicBezTo>
                  <a:cubicBezTo>
                    <a:pt x="67" y="237"/>
                    <a:pt x="60" y="234"/>
                    <a:pt x="55" y="230"/>
                  </a:cubicBezTo>
                  <a:close/>
                  <a:moveTo>
                    <a:pt x="191" y="228"/>
                  </a:moveTo>
                  <a:cubicBezTo>
                    <a:pt x="191" y="228"/>
                    <a:pt x="191" y="228"/>
                    <a:pt x="191" y="228"/>
                  </a:cubicBezTo>
                  <a:moveTo>
                    <a:pt x="207" y="216"/>
                  </a:moveTo>
                  <a:cubicBezTo>
                    <a:pt x="212" y="211"/>
                    <a:pt x="216" y="206"/>
                    <a:pt x="221" y="201"/>
                  </a:cubicBezTo>
                  <a:cubicBezTo>
                    <a:pt x="223" y="203"/>
                    <a:pt x="223" y="203"/>
                    <a:pt x="223" y="203"/>
                  </a:cubicBezTo>
                  <a:cubicBezTo>
                    <a:pt x="219" y="209"/>
                    <a:pt x="215" y="214"/>
                    <a:pt x="210" y="218"/>
                  </a:cubicBezTo>
                  <a:lnTo>
                    <a:pt x="207" y="216"/>
                  </a:lnTo>
                  <a:close/>
                  <a:moveTo>
                    <a:pt x="25" y="201"/>
                  </a:moveTo>
                  <a:cubicBezTo>
                    <a:pt x="28" y="198"/>
                    <a:pt x="28" y="198"/>
                    <a:pt x="28" y="198"/>
                  </a:cubicBezTo>
                  <a:cubicBezTo>
                    <a:pt x="32" y="204"/>
                    <a:pt x="37" y="209"/>
                    <a:pt x="42" y="213"/>
                  </a:cubicBezTo>
                  <a:cubicBezTo>
                    <a:pt x="39" y="216"/>
                    <a:pt x="39" y="216"/>
                    <a:pt x="39" y="216"/>
                  </a:cubicBezTo>
                  <a:cubicBezTo>
                    <a:pt x="34" y="212"/>
                    <a:pt x="29" y="207"/>
                    <a:pt x="25" y="201"/>
                  </a:cubicBezTo>
                  <a:close/>
                  <a:moveTo>
                    <a:pt x="231" y="184"/>
                  </a:moveTo>
                  <a:cubicBezTo>
                    <a:pt x="235" y="178"/>
                    <a:pt x="238" y="172"/>
                    <a:pt x="240" y="165"/>
                  </a:cubicBezTo>
                  <a:cubicBezTo>
                    <a:pt x="244" y="167"/>
                    <a:pt x="244" y="167"/>
                    <a:pt x="244" y="167"/>
                  </a:cubicBezTo>
                  <a:cubicBezTo>
                    <a:pt x="241" y="174"/>
                    <a:pt x="239" y="180"/>
                    <a:pt x="235" y="186"/>
                  </a:cubicBezTo>
                  <a:lnTo>
                    <a:pt x="231" y="184"/>
                  </a:lnTo>
                  <a:close/>
                  <a:moveTo>
                    <a:pt x="6" y="164"/>
                  </a:moveTo>
                  <a:cubicBezTo>
                    <a:pt x="10" y="163"/>
                    <a:pt x="10" y="163"/>
                    <a:pt x="10" y="163"/>
                  </a:cubicBezTo>
                  <a:cubicBezTo>
                    <a:pt x="12" y="169"/>
                    <a:pt x="14" y="176"/>
                    <a:pt x="18" y="182"/>
                  </a:cubicBezTo>
                  <a:cubicBezTo>
                    <a:pt x="14" y="183"/>
                    <a:pt x="14" y="183"/>
                    <a:pt x="14" y="183"/>
                  </a:cubicBezTo>
                  <a:cubicBezTo>
                    <a:pt x="11" y="177"/>
                    <a:pt x="8" y="171"/>
                    <a:pt x="6" y="164"/>
                  </a:cubicBezTo>
                  <a:close/>
                  <a:moveTo>
                    <a:pt x="245" y="146"/>
                  </a:moveTo>
                  <a:cubicBezTo>
                    <a:pt x="246" y="140"/>
                    <a:pt x="246" y="133"/>
                    <a:pt x="246" y="126"/>
                  </a:cubicBezTo>
                  <a:cubicBezTo>
                    <a:pt x="250" y="126"/>
                    <a:pt x="250" y="126"/>
                    <a:pt x="250" y="126"/>
                  </a:cubicBezTo>
                  <a:cubicBezTo>
                    <a:pt x="250" y="133"/>
                    <a:pt x="250" y="140"/>
                    <a:pt x="249" y="147"/>
                  </a:cubicBezTo>
                  <a:lnTo>
                    <a:pt x="245" y="146"/>
                  </a:lnTo>
                  <a:close/>
                  <a:moveTo>
                    <a:pt x="0" y="126"/>
                  </a:moveTo>
                  <a:cubicBezTo>
                    <a:pt x="0" y="125"/>
                    <a:pt x="0" y="124"/>
                    <a:pt x="0" y="123"/>
                  </a:cubicBezTo>
                  <a:cubicBezTo>
                    <a:pt x="4" y="123"/>
                    <a:pt x="4" y="123"/>
                    <a:pt x="4" y="123"/>
                  </a:cubicBezTo>
                  <a:cubicBezTo>
                    <a:pt x="4" y="124"/>
                    <a:pt x="4" y="125"/>
                    <a:pt x="4" y="126"/>
                  </a:cubicBezTo>
                  <a:cubicBezTo>
                    <a:pt x="4" y="132"/>
                    <a:pt x="4" y="137"/>
                    <a:pt x="5" y="143"/>
                  </a:cubicBezTo>
                  <a:cubicBezTo>
                    <a:pt x="1" y="144"/>
                    <a:pt x="1" y="144"/>
                    <a:pt x="1" y="144"/>
                  </a:cubicBezTo>
                  <a:cubicBezTo>
                    <a:pt x="1" y="138"/>
                    <a:pt x="0" y="132"/>
                    <a:pt x="0" y="126"/>
                  </a:cubicBezTo>
                  <a:close/>
                  <a:moveTo>
                    <a:pt x="242" y="92"/>
                  </a:moveTo>
                  <a:cubicBezTo>
                    <a:pt x="246" y="90"/>
                    <a:pt x="246" y="90"/>
                    <a:pt x="246" y="90"/>
                  </a:cubicBezTo>
                  <a:cubicBezTo>
                    <a:pt x="247" y="97"/>
                    <a:pt x="249" y="104"/>
                    <a:pt x="250" y="111"/>
                  </a:cubicBezTo>
                  <a:cubicBezTo>
                    <a:pt x="246" y="112"/>
                    <a:pt x="246" y="112"/>
                    <a:pt x="246" y="112"/>
                  </a:cubicBezTo>
                  <a:cubicBezTo>
                    <a:pt x="245" y="105"/>
                    <a:pt x="243" y="98"/>
                    <a:pt x="242" y="92"/>
                  </a:cubicBezTo>
                  <a:close/>
                  <a:moveTo>
                    <a:pt x="2" y="102"/>
                  </a:moveTo>
                  <a:cubicBezTo>
                    <a:pt x="3" y="95"/>
                    <a:pt x="5" y="88"/>
                    <a:pt x="8" y="82"/>
                  </a:cubicBezTo>
                  <a:cubicBezTo>
                    <a:pt x="12" y="84"/>
                    <a:pt x="12" y="84"/>
                    <a:pt x="12" y="84"/>
                  </a:cubicBezTo>
                  <a:cubicBezTo>
                    <a:pt x="9" y="90"/>
                    <a:pt x="7" y="96"/>
                    <a:pt x="6" y="103"/>
                  </a:cubicBezTo>
                  <a:lnTo>
                    <a:pt x="2" y="102"/>
                  </a:lnTo>
                  <a:close/>
                  <a:moveTo>
                    <a:pt x="224" y="56"/>
                  </a:moveTo>
                  <a:cubicBezTo>
                    <a:pt x="227" y="53"/>
                    <a:pt x="227" y="53"/>
                    <a:pt x="227" y="53"/>
                  </a:cubicBezTo>
                  <a:cubicBezTo>
                    <a:pt x="231" y="59"/>
                    <a:pt x="235" y="65"/>
                    <a:pt x="238" y="71"/>
                  </a:cubicBezTo>
                  <a:cubicBezTo>
                    <a:pt x="234" y="73"/>
                    <a:pt x="234" y="73"/>
                    <a:pt x="234" y="73"/>
                  </a:cubicBezTo>
                  <a:cubicBezTo>
                    <a:pt x="231" y="67"/>
                    <a:pt x="228" y="61"/>
                    <a:pt x="224" y="56"/>
                  </a:cubicBezTo>
                  <a:close/>
                  <a:moveTo>
                    <a:pt x="17" y="63"/>
                  </a:moveTo>
                  <a:cubicBezTo>
                    <a:pt x="20" y="57"/>
                    <a:pt x="24" y="52"/>
                    <a:pt x="28" y="46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28" y="54"/>
                    <a:pt x="24" y="59"/>
                    <a:pt x="20" y="65"/>
                  </a:cubicBezTo>
                  <a:lnTo>
                    <a:pt x="17" y="63"/>
                  </a:lnTo>
                  <a:close/>
                  <a:moveTo>
                    <a:pt x="195" y="27"/>
                  </a:moveTo>
                  <a:cubicBezTo>
                    <a:pt x="195" y="27"/>
                    <a:pt x="195" y="27"/>
                    <a:pt x="195" y="27"/>
                  </a:cubicBezTo>
                  <a:cubicBezTo>
                    <a:pt x="198" y="24"/>
                    <a:pt x="198" y="24"/>
                    <a:pt x="198" y="24"/>
                  </a:cubicBezTo>
                  <a:cubicBezTo>
                    <a:pt x="204" y="28"/>
                    <a:pt x="209" y="32"/>
                    <a:pt x="214" y="37"/>
                  </a:cubicBezTo>
                  <a:cubicBezTo>
                    <a:pt x="211" y="40"/>
                    <a:pt x="211" y="40"/>
                    <a:pt x="211" y="40"/>
                  </a:cubicBezTo>
                  <a:cubicBezTo>
                    <a:pt x="206" y="35"/>
                    <a:pt x="201" y="31"/>
                    <a:pt x="195" y="27"/>
                  </a:cubicBezTo>
                  <a:close/>
                  <a:moveTo>
                    <a:pt x="43" y="31"/>
                  </a:moveTo>
                  <a:cubicBezTo>
                    <a:pt x="48" y="26"/>
                    <a:pt x="54" y="23"/>
                    <a:pt x="60" y="19"/>
                  </a:cubicBezTo>
                  <a:cubicBezTo>
                    <a:pt x="62" y="23"/>
                    <a:pt x="62" y="23"/>
                    <a:pt x="62" y="23"/>
                  </a:cubicBezTo>
                  <a:cubicBezTo>
                    <a:pt x="57" y="26"/>
                    <a:pt x="51" y="30"/>
                    <a:pt x="46" y="34"/>
                  </a:cubicBezTo>
                  <a:lnTo>
                    <a:pt x="43" y="31"/>
                  </a:lnTo>
                  <a:close/>
                  <a:moveTo>
                    <a:pt x="159" y="10"/>
                  </a:moveTo>
                  <a:cubicBezTo>
                    <a:pt x="160" y="6"/>
                    <a:pt x="160" y="6"/>
                    <a:pt x="160" y="6"/>
                  </a:cubicBezTo>
                  <a:cubicBezTo>
                    <a:pt x="167" y="8"/>
                    <a:pt x="174" y="10"/>
                    <a:pt x="180" y="13"/>
                  </a:cubicBezTo>
                  <a:cubicBezTo>
                    <a:pt x="178" y="17"/>
                    <a:pt x="178" y="17"/>
                    <a:pt x="178" y="17"/>
                  </a:cubicBezTo>
                  <a:cubicBezTo>
                    <a:pt x="172" y="14"/>
                    <a:pt x="166" y="12"/>
                    <a:pt x="159" y="10"/>
                  </a:cubicBezTo>
                  <a:close/>
                  <a:moveTo>
                    <a:pt x="79" y="10"/>
                  </a:moveTo>
                  <a:cubicBezTo>
                    <a:pt x="85" y="7"/>
                    <a:pt x="91" y="5"/>
                    <a:pt x="98" y="3"/>
                  </a:cubicBezTo>
                  <a:cubicBezTo>
                    <a:pt x="99" y="7"/>
                    <a:pt x="99" y="7"/>
                    <a:pt x="99" y="7"/>
                  </a:cubicBezTo>
                  <a:cubicBezTo>
                    <a:pt x="93" y="9"/>
                    <a:pt x="87" y="11"/>
                    <a:pt x="80" y="13"/>
                  </a:cubicBezTo>
                  <a:lnTo>
                    <a:pt x="79" y="10"/>
                  </a:lnTo>
                  <a:close/>
                  <a:moveTo>
                    <a:pt x="125" y="5"/>
                  </a:moveTo>
                  <a:cubicBezTo>
                    <a:pt x="124" y="5"/>
                    <a:pt x="122" y="5"/>
                    <a:pt x="120" y="5"/>
                  </a:cubicBezTo>
                  <a:cubicBezTo>
                    <a:pt x="119" y="1"/>
                    <a:pt x="119" y="1"/>
                    <a:pt x="119" y="1"/>
                  </a:cubicBezTo>
                  <a:cubicBezTo>
                    <a:pt x="121" y="1"/>
                    <a:pt x="123" y="0"/>
                    <a:pt x="125" y="0"/>
                  </a:cubicBezTo>
                  <a:cubicBezTo>
                    <a:pt x="130" y="0"/>
                    <a:pt x="135" y="1"/>
                    <a:pt x="140" y="1"/>
                  </a:cubicBezTo>
                  <a:cubicBezTo>
                    <a:pt x="140" y="6"/>
                    <a:pt x="140" y="6"/>
                    <a:pt x="140" y="6"/>
                  </a:cubicBezTo>
                  <a:cubicBezTo>
                    <a:pt x="135" y="5"/>
                    <a:pt x="130" y="5"/>
                    <a:pt x="125" y="5"/>
                  </a:cubicBezTo>
                  <a:close/>
                </a:path>
              </a:pathLst>
            </a:custGeom>
            <a:solidFill>
              <a:srgbClr val="313A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grpSp>
          <p:nvGrpSpPr>
            <p:cNvPr id="44" name="组合 43"/>
            <p:cNvGrpSpPr/>
            <p:nvPr/>
          </p:nvGrpSpPr>
          <p:grpSpPr>
            <a:xfrm>
              <a:off x="2682560" y="2749551"/>
              <a:ext cx="312738" cy="285750"/>
              <a:chOff x="1631950" y="2814638"/>
              <a:chExt cx="312738" cy="285750"/>
            </a:xfrm>
          </p:grpSpPr>
          <p:sp>
            <p:nvSpPr>
              <p:cNvPr id="45" name="Freeform 41"/>
              <p:cNvSpPr/>
              <p:nvPr/>
            </p:nvSpPr>
            <p:spPr bwMode="auto">
              <a:xfrm>
                <a:off x="1844675" y="2889250"/>
                <a:ext cx="73025" cy="69850"/>
              </a:xfrm>
              <a:custGeom>
                <a:avLst/>
                <a:gdLst>
                  <a:gd name="T0" fmla="*/ 17 w 28"/>
                  <a:gd name="T1" fmla="*/ 26 h 27"/>
                  <a:gd name="T2" fmla="*/ 9 w 28"/>
                  <a:gd name="T3" fmla="*/ 26 h 27"/>
                  <a:gd name="T4" fmla="*/ 8 w 28"/>
                  <a:gd name="T5" fmla="*/ 25 h 27"/>
                  <a:gd name="T6" fmla="*/ 5 w 28"/>
                  <a:gd name="T7" fmla="*/ 23 h 27"/>
                  <a:gd name="T8" fmla="*/ 4 w 28"/>
                  <a:gd name="T9" fmla="*/ 22 h 27"/>
                  <a:gd name="T10" fmla="*/ 3 w 28"/>
                  <a:gd name="T11" fmla="*/ 21 h 27"/>
                  <a:gd name="T12" fmla="*/ 2 w 28"/>
                  <a:gd name="T13" fmla="*/ 20 h 27"/>
                  <a:gd name="T14" fmla="*/ 2 w 28"/>
                  <a:gd name="T15" fmla="*/ 18 h 27"/>
                  <a:gd name="T16" fmla="*/ 1 w 28"/>
                  <a:gd name="T17" fmla="*/ 17 h 27"/>
                  <a:gd name="T18" fmla="*/ 1 w 28"/>
                  <a:gd name="T19" fmla="*/ 15 h 27"/>
                  <a:gd name="T20" fmla="*/ 0 w 28"/>
                  <a:gd name="T21" fmla="*/ 14 h 27"/>
                  <a:gd name="T22" fmla="*/ 12 w 28"/>
                  <a:gd name="T23" fmla="*/ 4 h 27"/>
                  <a:gd name="T24" fmla="*/ 1 w 28"/>
                  <a:gd name="T25" fmla="*/ 10 h 27"/>
                  <a:gd name="T26" fmla="*/ 7 w 28"/>
                  <a:gd name="T27" fmla="*/ 3 h 27"/>
                  <a:gd name="T28" fmla="*/ 4 w 28"/>
                  <a:gd name="T29" fmla="*/ 4 h 27"/>
                  <a:gd name="T30" fmla="*/ 4 w 28"/>
                  <a:gd name="T31" fmla="*/ 3 h 27"/>
                  <a:gd name="T32" fmla="*/ 12 w 28"/>
                  <a:gd name="T33" fmla="*/ 0 h 27"/>
                  <a:gd name="T34" fmla="*/ 6 w 28"/>
                  <a:gd name="T35" fmla="*/ 6 h 27"/>
                  <a:gd name="T36" fmla="*/ 17 w 28"/>
                  <a:gd name="T37" fmla="*/ 0 h 27"/>
                  <a:gd name="T38" fmla="*/ 17 w 28"/>
                  <a:gd name="T39" fmla="*/ 1 h 27"/>
                  <a:gd name="T40" fmla="*/ 21 w 28"/>
                  <a:gd name="T41" fmla="*/ 2 h 27"/>
                  <a:gd name="T42" fmla="*/ 22 w 28"/>
                  <a:gd name="T43" fmla="*/ 2 h 27"/>
                  <a:gd name="T44" fmla="*/ 9 w 28"/>
                  <a:gd name="T45" fmla="*/ 13 h 27"/>
                  <a:gd name="T46" fmla="*/ 24 w 28"/>
                  <a:gd name="T47" fmla="*/ 4 h 27"/>
                  <a:gd name="T48" fmla="*/ 25 w 28"/>
                  <a:gd name="T49" fmla="*/ 4 h 27"/>
                  <a:gd name="T50" fmla="*/ 13 w 28"/>
                  <a:gd name="T51" fmla="*/ 13 h 27"/>
                  <a:gd name="T52" fmla="*/ 26 w 28"/>
                  <a:gd name="T53" fmla="*/ 6 h 27"/>
                  <a:gd name="T54" fmla="*/ 12 w 28"/>
                  <a:gd name="T55" fmla="*/ 18 h 27"/>
                  <a:gd name="T56" fmla="*/ 28 w 28"/>
                  <a:gd name="T57" fmla="*/ 10 h 27"/>
                  <a:gd name="T58" fmla="*/ 14 w 28"/>
                  <a:gd name="T59" fmla="*/ 22 h 27"/>
                  <a:gd name="T60" fmla="*/ 28 w 28"/>
                  <a:gd name="T61" fmla="*/ 15 h 27"/>
                  <a:gd name="T62" fmla="*/ 20 w 28"/>
                  <a:gd name="T63" fmla="*/ 24 h 27"/>
                  <a:gd name="T64" fmla="*/ 24 w 28"/>
                  <a:gd name="T65" fmla="*/ 22 h 27"/>
                  <a:gd name="T66" fmla="*/ 17 w 28"/>
                  <a:gd name="T67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8" h="27">
                    <a:moveTo>
                      <a:pt x="17" y="27"/>
                    </a:moveTo>
                    <a:cubicBezTo>
                      <a:pt x="16" y="27"/>
                      <a:pt x="16" y="26"/>
                      <a:pt x="17" y="26"/>
                    </a:cubicBezTo>
                    <a:cubicBezTo>
                      <a:pt x="24" y="17"/>
                      <a:pt x="24" y="17"/>
                      <a:pt x="24" y="17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9" y="27"/>
                      <a:pt x="9" y="27"/>
                      <a:pt x="8" y="26"/>
                    </a:cubicBezTo>
                    <a:cubicBezTo>
                      <a:pt x="8" y="26"/>
                      <a:pt x="8" y="25"/>
                      <a:pt x="8" y="25"/>
                    </a:cubicBezTo>
                    <a:cubicBezTo>
                      <a:pt x="22" y="14"/>
                      <a:pt x="22" y="14"/>
                      <a:pt x="22" y="14"/>
                    </a:cubicBezTo>
                    <a:cubicBezTo>
                      <a:pt x="5" y="23"/>
                      <a:pt x="5" y="23"/>
                      <a:pt x="5" y="23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4" y="23"/>
                      <a:pt x="4" y="23"/>
                      <a:pt x="4" y="22"/>
                    </a:cubicBezTo>
                    <a:cubicBezTo>
                      <a:pt x="19" y="11"/>
                      <a:pt x="19" y="11"/>
                      <a:pt x="19" y="11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3" y="21"/>
                      <a:pt x="2" y="21"/>
                      <a:pt x="2" y="20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14" y="11"/>
                      <a:pt x="14" y="11"/>
                      <a:pt x="14" y="11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0"/>
                      <a:pt x="12" y="1"/>
                      <a:pt x="12" y="1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22" y="2"/>
                      <a:pt x="22" y="2"/>
                      <a:pt x="22" y="2"/>
                    </a:cubicBezTo>
                    <a:cubicBezTo>
                      <a:pt x="22" y="2"/>
                      <a:pt x="22" y="2"/>
                      <a:pt x="22" y="2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24" y="4"/>
                      <a:pt x="24" y="4"/>
                      <a:pt x="24" y="4"/>
                    </a:cubicBezTo>
                    <a:cubicBezTo>
                      <a:pt x="24" y="4"/>
                      <a:pt x="24" y="4"/>
                      <a:pt x="24" y="4"/>
                    </a:cubicBezTo>
                    <a:cubicBezTo>
                      <a:pt x="25" y="4"/>
                      <a:pt x="25" y="4"/>
                      <a:pt x="25" y="4"/>
                    </a:cubicBezTo>
                    <a:cubicBezTo>
                      <a:pt x="25" y="4"/>
                      <a:pt x="25" y="4"/>
                      <a:pt x="25" y="4"/>
                    </a:cubicBezTo>
                    <a:cubicBezTo>
                      <a:pt x="24" y="5"/>
                      <a:pt x="24" y="5"/>
                      <a:pt x="24" y="5"/>
                    </a:cubicBezTo>
                    <a:cubicBezTo>
                      <a:pt x="13" y="13"/>
                      <a:pt x="13" y="13"/>
                      <a:pt x="13" y="13"/>
                    </a:cubicBezTo>
                    <a:cubicBezTo>
                      <a:pt x="26" y="6"/>
                      <a:pt x="26" y="6"/>
                      <a:pt x="26" y="6"/>
                    </a:cubicBezTo>
                    <a:cubicBezTo>
                      <a:pt x="26" y="6"/>
                      <a:pt x="26" y="6"/>
                      <a:pt x="26" y="6"/>
                    </a:cubicBezTo>
                    <a:cubicBezTo>
                      <a:pt x="27" y="7"/>
                      <a:pt x="27" y="7"/>
                      <a:pt x="26" y="7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27" y="10"/>
                      <a:pt x="27" y="10"/>
                      <a:pt x="27" y="10"/>
                    </a:cubicBezTo>
                    <a:cubicBezTo>
                      <a:pt x="28" y="10"/>
                      <a:pt x="28" y="10"/>
                      <a:pt x="28" y="10"/>
                    </a:cubicBezTo>
                    <a:cubicBezTo>
                      <a:pt x="28" y="10"/>
                      <a:pt x="28" y="10"/>
                      <a:pt x="28" y="10"/>
                    </a:cubicBezTo>
                    <a:cubicBezTo>
                      <a:pt x="14" y="22"/>
                      <a:pt x="14" y="22"/>
                      <a:pt x="14" y="22"/>
                    </a:cubicBezTo>
                    <a:cubicBezTo>
                      <a:pt x="27" y="15"/>
                      <a:pt x="27" y="15"/>
                      <a:pt x="27" y="15"/>
                    </a:cubicBezTo>
                    <a:cubicBezTo>
                      <a:pt x="27" y="14"/>
                      <a:pt x="28" y="14"/>
                      <a:pt x="28" y="15"/>
                    </a:cubicBezTo>
                    <a:cubicBezTo>
                      <a:pt x="28" y="15"/>
                      <a:pt x="28" y="15"/>
                      <a:pt x="28" y="15"/>
                    </a:cubicBezTo>
                    <a:cubicBezTo>
                      <a:pt x="20" y="24"/>
                      <a:pt x="20" y="24"/>
                      <a:pt x="20" y="24"/>
                    </a:cubicBezTo>
                    <a:cubicBezTo>
                      <a:pt x="23" y="22"/>
                      <a:pt x="23" y="22"/>
                      <a:pt x="23" y="22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24" y="22"/>
                      <a:pt x="24" y="23"/>
                      <a:pt x="24" y="23"/>
                    </a:cubicBezTo>
                    <a:cubicBezTo>
                      <a:pt x="17" y="27"/>
                      <a:pt x="17" y="27"/>
                      <a:pt x="17" y="27"/>
                    </a:cubicBezTo>
                    <a:close/>
                  </a:path>
                </a:pathLst>
              </a:custGeom>
              <a:solidFill>
                <a:srgbClr val="EFE9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2192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46" name="Freeform 42"/>
              <p:cNvSpPr/>
              <p:nvPr/>
            </p:nvSpPr>
            <p:spPr bwMode="auto">
              <a:xfrm>
                <a:off x="1631950" y="2970213"/>
                <a:ext cx="312738" cy="130175"/>
              </a:xfrm>
              <a:custGeom>
                <a:avLst/>
                <a:gdLst>
                  <a:gd name="T0" fmla="*/ 66 w 122"/>
                  <a:gd name="T1" fmla="*/ 51 h 51"/>
                  <a:gd name="T2" fmla="*/ 60 w 122"/>
                  <a:gd name="T3" fmla="*/ 51 h 51"/>
                  <a:gd name="T4" fmla="*/ 55 w 122"/>
                  <a:gd name="T5" fmla="*/ 51 h 51"/>
                  <a:gd name="T6" fmla="*/ 103 w 122"/>
                  <a:gd name="T7" fmla="*/ 18 h 51"/>
                  <a:gd name="T8" fmla="*/ 45 w 122"/>
                  <a:gd name="T9" fmla="*/ 50 h 51"/>
                  <a:gd name="T10" fmla="*/ 36 w 122"/>
                  <a:gd name="T11" fmla="*/ 50 h 51"/>
                  <a:gd name="T12" fmla="*/ 26 w 122"/>
                  <a:gd name="T13" fmla="*/ 50 h 51"/>
                  <a:gd name="T14" fmla="*/ 22 w 122"/>
                  <a:gd name="T15" fmla="*/ 49 h 51"/>
                  <a:gd name="T16" fmla="*/ 20 w 122"/>
                  <a:gd name="T17" fmla="*/ 45 h 51"/>
                  <a:gd name="T18" fmla="*/ 68 w 122"/>
                  <a:gd name="T19" fmla="*/ 13 h 51"/>
                  <a:gd name="T20" fmla="*/ 17 w 122"/>
                  <a:gd name="T21" fmla="*/ 41 h 51"/>
                  <a:gd name="T22" fmla="*/ 15 w 122"/>
                  <a:gd name="T23" fmla="*/ 38 h 51"/>
                  <a:gd name="T24" fmla="*/ 14 w 122"/>
                  <a:gd name="T25" fmla="*/ 35 h 51"/>
                  <a:gd name="T26" fmla="*/ 13 w 122"/>
                  <a:gd name="T27" fmla="*/ 33 h 51"/>
                  <a:gd name="T28" fmla="*/ 11 w 122"/>
                  <a:gd name="T29" fmla="*/ 29 h 51"/>
                  <a:gd name="T30" fmla="*/ 38 w 122"/>
                  <a:gd name="T31" fmla="*/ 8 h 51"/>
                  <a:gd name="T32" fmla="*/ 31 w 122"/>
                  <a:gd name="T33" fmla="*/ 8 h 51"/>
                  <a:gd name="T34" fmla="*/ 6 w 122"/>
                  <a:gd name="T35" fmla="*/ 21 h 51"/>
                  <a:gd name="T36" fmla="*/ 5 w 122"/>
                  <a:gd name="T37" fmla="*/ 19 h 51"/>
                  <a:gd name="T38" fmla="*/ 3 w 122"/>
                  <a:gd name="T39" fmla="*/ 16 h 51"/>
                  <a:gd name="T40" fmla="*/ 2 w 122"/>
                  <a:gd name="T41" fmla="*/ 14 h 51"/>
                  <a:gd name="T42" fmla="*/ 1 w 122"/>
                  <a:gd name="T43" fmla="*/ 11 h 51"/>
                  <a:gd name="T44" fmla="*/ 2 w 122"/>
                  <a:gd name="T45" fmla="*/ 5 h 51"/>
                  <a:gd name="T46" fmla="*/ 7 w 122"/>
                  <a:gd name="T47" fmla="*/ 0 h 51"/>
                  <a:gd name="T48" fmla="*/ 17 w 122"/>
                  <a:gd name="T49" fmla="*/ 0 h 51"/>
                  <a:gd name="T50" fmla="*/ 25 w 122"/>
                  <a:gd name="T51" fmla="*/ 0 h 51"/>
                  <a:gd name="T52" fmla="*/ 30 w 122"/>
                  <a:gd name="T53" fmla="*/ 0 h 51"/>
                  <a:gd name="T54" fmla="*/ 15 w 122"/>
                  <a:gd name="T55" fmla="*/ 13 h 51"/>
                  <a:gd name="T56" fmla="*/ 22 w 122"/>
                  <a:gd name="T57" fmla="*/ 12 h 51"/>
                  <a:gd name="T58" fmla="*/ 19 w 122"/>
                  <a:gd name="T59" fmla="*/ 18 h 51"/>
                  <a:gd name="T60" fmla="*/ 23 w 122"/>
                  <a:gd name="T61" fmla="*/ 21 h 51"/>
                  <a:gd name="T62" fmla="*/ 27 w 122"/>
                  <a:gd name="T63" fmla="*/ 23 h 51"/>
                  <a:gd name="T64" fmla="*/ 40 w 122"/>
                  <a:gd name="T65" fmla="*/ 19 h 51"/>
                  <a:gd name="T66" fmla="*/ 35 w 122"/>
                  <a:gd name="T67" fmla="*/ 25 h 51"/>
                  <a:gd name="T68" fmla="*/ 79 w 122"/>
                  <a:gd name="T69" fmla="*/ 1 h 51"/>
                  <a:gd name="T70" fmla="*/ 89 w 122"/>
                  <a:gd name="T71" fmla="*/ 1 h 51"/>
                  <a:gd name="T72" fmla="*/ 97 w 122"/>
                  <a:gd name="T73" fmla="*/ 1 h 51"/>
                  <a:gd name="T74" fmla="*/ 105 w 122"/>
                  <a:gd name="T75" fmla="*/ 1 h 51"/>
                  <a:gd name="T76" fmla="*/ 113 w 122"/>
                  <a:gd name="T77" fmla="*/ 1 h 51"/>
                  <a:gd name="T78" fmla="*/ 120 w 122"/>
                  <a:gd name="T79" fmla="*/ 3 h 51"/>
                  <a:gd name="T80" fmla="*/ 122 w 122"/>
                  <a:gd name="T81" fmla="*/ 6 h 51"/>
                  <a:gd name="T82" fmla="*/ 122 w 122"/>
                  <a:gd name="T83" fmla="*/ 12 h 51"/>
                  <a:gd name="T84" fmla="*/ 119 w 122"/>
                  <a:gd name="T85" fmla="*/ 16 h 51"/>
                  <a:gd name="T86" fmla="*/ 115 w 122"/>
                  <a:gd name="T87" fmla="*/ 21 h 51"/>
                  <a:gd name="T88" fmla="*/ 112 w 122"/>
                  <a:gd name="T89" fmla="*/ 28 h 51"/>
                  <a:gd name="T90" fmla="*/ 108 w 122"/>
                  <a:gd name="T91" fmla="*/ 34 h 51"/>
                  <a:gd name="T92" fmla="*/ 105 w 122"/>
                  <a:gd name="T93" fmla="*/ 39 h 51"/>
                  <a:gd name="T94" fmla="*/ 103 w 122"/>
                  <a:gd name="T95" fmla="*/ 43 h 51"/>
                  <a:gd name="T96" fmla="*/ 104 w 122"/>
                  <a:gd name="T97" fmla="*/ 44 h 51"/>
                  <a:gd name="T98" fmla="*/ 98 w 122"/>
                  <a:gd name="T99" fmla="*/ 44 h 51"/>
                  <a:gd name="T100" fmla="*/ 97 w 122"/>
                  <a:gd name="T101" fmla="*/ 42 h 51"/>
                  <a:gd name="T102" fmla="*/ 81 w 122"/>
                  <a:gd name="T103" fmla="*/ 5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22" h="51">
                    <a:moveTo>
                      <a:pt x="73" y="51"/>
                    </a:moveTo>
                    <a:cubicBezTo>
                      <a:pt x="73" y="50"/>
                      <a:pt x="73" y="50"/>
                      <a:pt x="73" y="50"/>
                    </a:cubicBezTo>
                    <a:cubicBezTo>
                      <a:pt x="102" y="31"/>
                      <a:pt x="102" y="31"/>
                      <a:pt x="102" y="31"/>
                    </a:cubicBezTo>
                    <a:cubicBezTo>
                      <a:pt x="66" y="51"/>
                      <a:pt x="66" y="51"/>
                      <a:pt x="66" y="51"/>
                    </a:cubicBezTo>
                    <a:cubicBezTo>
                      <a:pt x="66" y="51"/>
                      <a:pt x="66" y="51"/>
                      <a:pt x="65" y="51"/>
                    </a:cubicBezTo>
                    <a:cubicBezTo>
                      <a:pt x="65" y="51"/>
                      <a:pt x="65" y="50"/>
                      <a:pt x="66" y="50"/>
                    </a:cubicBezTo>
                    <a:cubicBezTo>
                      <a:pt x="97" y="29"/>
                      <a:pt x="97" y="29"/>
                      <a:pt x="97" y="29"/>
                    </a:cubicBezTo>
                    <a:cubicBezTo>
                      <a:pt x="60" y="51"/>
                      <a:pt x="60" y="51"/>
                      <a:pt x="60" y="51"/>
                    </a:cubicBezTo>
                    <a:cubicBezTo>
                      <a:pt x="59" y="51"/>
                      <a:pt x="59" y="51"/>
                      <a:pt x="59" y="51"/>
                    </a:cubicBezTo>
                    <a:cubicBezTo>
                      <a:pt x="59" y="50"/>
                      <a:pt x="59" y="50"/>
                      <a:pt x="59" y="50"/>
                    </a:cubicBezTo>
                    <a:cubicBezTo>
                      <a:pt x="92" y="29"/>
                      <a:pt x="92" y="29"/>
                      <a:pt x="92" y="29"/>
                    </a:cubicBezTo>
                    <a:cubicBezTo>
                      <a:pt x="55" y="51"/>
                      <a:pt x="55" y="51"/>
                      <a:pt x="55" y="51"/>
                    </a:cubicBezTo>
                    <a:cubicBezTo>
                      <a:pt x="54" y="51"/>
                      <a:pt x="54" y="51"/>
                      <a:pt x="54" y="51"/>
                    </a:cubicBezTo>
                    <a:cubicBezTo>
                      <a:pt x="54" y="51"/>
                      <a:pt x="54" y="51"/>
                      <a:pt x="54" y="51"/>
                    </a:cubicBezTo>
                    <a:cubicBezTo>
                      <a:pt x="54" y="50"/>
                      <a:pt x="54" y="50"/>
                      <a:pt x="54" y="50"/>
                    </a:cubicBezTo>
                    <a:cubicBezTo>
                      <a:pt x="103" y="18"/>
                      <a:pt x="103" y="18"/>
                      <a:pt x="103" y="18"/>
                    </a:cubicBezTo>
                    <a:cubicBezTo>
                      <a:pt x="46" y="51"/>
                      <a:pt x="46" y="51"/>
                      <a:pt x="46" y="51"/>
                    </a:cubicBezTo>
                    <a:cubicBezTo>
                      <a:pt x="45" y="51"/>
                      <a:pt x="45" y="51"/>
                      <a:pt x="45" y="51"/>
                    </a:cubicBezTo>
                    <a:cubicBezTo>
                      <a:pt x="45" y="51"/>
                      <a:pt x="45" y="51"/>
                      <a:pt x="45" y="51"/>
                    </a:cubicBezTo>
                    <a:cubicBezTo>
                      <a:pt x="45" y="50"/>
                      <a:pt x="45" y="50"/>
                      <a:pt x="45" y="50"/>
                    </a:cubicBezTo>
                    <a:cubicBezTo>
                      <a:pt x="99" y="15"/>
                      <a:pt x="99" y="15"/>
                      <a:pt x="99" y="15"/>
                    </a:cubicBezTo>
                    <a:cubicBezTo>
                      <a:pt x="36" y="51"/>
                      <a:pt x="36" y="51"/>
                      <a:pt x="36" y="51"/>
                    </a:cubicBezTo>
                    <a:cubicBezTo>
                      <a:pt x="36" y="51"/>
                      <a:pt x="36" y="51"/>
                      <a:pt x="35" y="51"/>
                    </a:cubicBezTo>
                    <a:cubicBezTo>
                      <a:pt x="35" y="51"/>
                      <a:pt x="35" y="50"/>
                      <a:pt x="36" y="50"/>
                    </a:cubicBezTo>
                    <a:cubicBezTo>
                      <a:pt x="93" y="13"/>
                      <a:pt x="93" y="13"/>
                      <a:pt x="93" y="13"/>
                    </a:cubicBezTo>
                    <a:cubicBezTo>
                      <a:pt x="27" y="51"/>
                      <a:pt x="27" y="51"/>
                      <a:pt x="27" y="51"/>
                    </a:cubicBezTo>
                    <a:cubicBezTo>
                      <a:pt x="27" y="51"/>
                      <a:pt x="26" y="51"/>
                      <a:pt x="26" y="51"/>
                    </a:cubicBezTo>
                    <a:cubicBezTo>
                      <a:pt x="26" y="50"/>
                      <a:pt x="26" y="50"/>
                      <a:pt x="26" y="50"/>
                    </a:cubicBezTo>
                    <a:cubicBezTo>
                      <a:pt x="26" y="50"/>
                      <a:pt x="26" y="50"/>
                      <a:pt x="26" y="50"/>
                    </a:cubicBezTo>
                    <a:cubicBezTo>
                      <a:pt x="81" y="15"/>
                      <a:pt x="81" y="15"/>
                      <a:pt x="81" y="15"/>
                    </a:cubicBezTo>
                    <a:cubicBezTo>
                      <a:pt x="23" y="49"/>
                      <a:pt x="23" y="49"/>
                      <a:pt x="23" y="49"/>
                    </a:cubicBezTo>
                    <a:cubicBezTo>
                      <a:pt x="22" y="49"/>
                      <a:pt x="22" y="49"/>
                      <a:pt x="22" y="49"/>
                    </a:cubicBezTo>
                    <a:cubicBezTo>
                      <a:pt x="22" y="48"/>
                      <a:pt x="22" y="48"/>
                      <a:pt x="22" y="48"/>
                    </a:cubicBezTo>
                    <a:cubicBezTo>
                      <a:pt x="22" y="48"/>
                      <a:pt x="22" y="48"/>
                      <a:pt x="22" y="48"/>
                    </a:cubicBezTo>
                    <a:cubicBezTo>
                      <a:pt x="74" y="15"/>
                      <a:pt x="74" y="15"/>
                      <a:pt x="74" y="15"/>
                    </a:cubicBezTo>
                    <a:cubicBezTo>
                      <a:pt x="20" y="45"/>
                      <a:pt x="20" y="45"/>
                      <a:pt x="20" y="45"/>
                    </a:cubicBezTo>
                    <a:cubicBezTo>
                      <a:pt x="20" y="45"/>
                      <a:pt x="20" y="45"/>
                      <a:pt x="20" y="45"/>
                    </a:cubicBezTo>
                    <a:cubicBezTo>
                      <a:pt x="19" y="45"/>
                      <a:pt x="19" y="45"/>
                      <a:pt x="19" y="45"/>
                    </a:cubicBezTo>
                    <a:cubicBezTo>
                      <a:pt x="19" y="45"/>
                      <a:pt x="19" y="45"/>
                      <a:pt x="20" y="44"/>
                    </a:cubicBezTo>
                    <a:cubicBezTo>
                      <a:pt x="68" y="13"/>
                      <a:pt x="68" y="13"/>
                      <a:pt x="68" y="13"/>
                    </a:cubicBezTo>
                    <a:cubicBezTo>
                      <a:pt x="18" y="42"/>
                      <a:pt x="18" y="42"/>
                      <a:pt x="18" y="42"/>
                    </a:cubicBezTo>
                    <a:cubicBezTo>
                      <a:pt x="18" y="42"/>
                      <a:pt x="18" y="42"/>
                      <a:pt x="18" y="42"/>
                    </a:cubicBezTo>
                    <a:cubicBezTo>
                      <a:pt x="17" y="42"/>
                      <a:pt x="17" y="42"/>
                      <a:pt x="17" y="42"/>
                    </a:cubicBezTo>
                    <a:cubicBezTo>
                      <a:pt x="17" y="41"/>
                      <a:pt x="17" y="41"/>
                      <a:pt x="17" y="41"/>
                    </a:cubicBezTo>
                    <a:cubicBezTo>
                      <a:pt x="18" y="41"/>
                      <a:pt x="18" y="41"/>
                      <a:pt x="18" y="41"/>
                    </a:cubicBezTo>
                    <a:cubicBezTo>
                      <a:pt x="62" y="11"/>
                      <a:pt x="62" y="11"/>
                      <a:pt x="62" y="11"/>
                    </a:cubicBezTo>
                    <a:cubicBezTo>
                      <a:pt x="16" y="38"/>
                      <a:pt x="16" y="38"/>
                      <a:pt x="16" y="38"/>
                    </a:cubicBezTo>
                    <a:cubicBezTo>
                      <a:pt x="16" y="38"/>
                      <a:pt x="15" y="38"/>
                      <a:pt x="15" y="38"/>
                    </a:cubicBezTo>
                    <a:cubicBezTo>
                      <a:pt x="15" y="37"/>
                      <a:pt x="15" y="37"/>
                      <a:pt x="15" y="37"/>
                    </a:cubicBezTo>
                    <a:cubicBezTo>
                      <a:pt x="15" y="37"/>
                      <a:pt x="15" y="37"/>
                      <a:pt x="15" y="37"/>
                    </a:cubicBezTo>
                    <a:cubicBezTo>
                      <a:pt x="52" y="13"/>
                      <a:pt x="52" y="13"/>
                      <a:pt x="52" y="13"/>
                    </a:cubicBezTo>
                    <a:cubicBezTo>
                      <a:pt x="14" y="35"/>
                      <a:pt x="14" y="35"/>
                      <a:pt x="14" y="35"/>
                    </a:cubicBezTo>
                    <a:cubicBezTo>
                      <a:pt x="13" y="35"/>
                      <a:pt x="13" y="35"/>
                      <a:pt x="13" y="35"/>
                    </a:cubicBezTo>
                    <a:cubicBezTo>
                      <a:pt x="13" y="34"/>
                      <a:pt x="13" y="34"/>
                      <a:pt x="13" y="34"/>
                    </a:cubicBezTo>
                    <a:cubicBezTo>
                      <a:pt x="41" y="16"/>
                      <a:pt x="41" y="16"/>
                      <a:pt x="41" y="16"/>
                    </a:cubicBezTo>
                    <a:cubicBezTo>
                      <a:pt x="13" y="33"/>
                      <a:pt x="13" y="33"/>
                      <a:pt x="13" y="33"/>
                    </a:cubicBezTo>
                    <a:cubicBezTo>
                      <a:pt x="12" y="33"/>
                      <a:pt x="12" y="33"/>
                      <a:pt x="12" y="33"/>
                    </a:cubicBezTo>
                    <a:cubicBezTo>
                      <a:pt x="12" y="32"/>
                      <a:pt x="12" y="32"/>
                      <a:pt x="12" y="32"/>
                    </a:cubicBezTo>
                    <a:cubicBezTo>
                      <a:pt x="45" y="9"/>
                      <a:pt x="45" y="9"/>
                      <a:pt x="45" y="9"/>
                    </a:cubicBezTo>
                    <a:cubicBezTo>
                      <a:pt x="11" y="29"/>
                      <a:pt x="11" y="29"/>
                      <a:pt x="11" y="29"/>
                    </a:cubicBezTo>
                    <a:cubicBezTo>
                      <a:pt x="10" y="29"/>
                      <a:pt x="10" y="29"/>
                      <a:pt x="10" y="29"/>
                    </a:cubicBezTo>
                    <a:cubicBezTo>
                      <a:pt x="10" y="28"/>
                      <a:pt x="10" y="28"/>
                      <a:pt x="10" y="28"/>
                    </a:cubicBezTo>
                    <a:cubicBezTo>
                      <a:pt x="10" y="28"/>
                      <a:pt x="10" y="28"/>
                      <a:pt x="10" y="28"/>
                    </a:cubicBezTo>
                    <a:cubicBezTo>
                      <a:pt x="38" y="8"/>
                      <a:pt x="38" y="8"/>
                      <a:pt x="38" y="8"/>
                    </a:cubicBezTo>
                    <a:cubicBezTo>
                      <a:pt x="9" y="25"/>
                      <a:pt x="9" y="25"/>
                      <a:pt x="9" y="25"/>
                    </a:cubicBezTo>
                    <a:cubicBezTo>
                      <a:pt x="9" y="26"/>
                      <a:pt x="8" y="26"/>
                      <a:pt x="8" y="25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31" y="8"/>
                      <a:pt x="31" y="8"/>
                      <a:pt x="31" y="8"/>
                    </a:cubicBezTo>
                    <a:cubicBezTo>
                      <a:pt x="7" y="22"/>
                      <a:pt x="7" y="22"/>
                      <a:pt x="7" y="22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22" y="10"/>
                      <a:pt x="22" y="10"/>
                      <a:pt x="22" y="10"/>
                    </a:cubicBezTo>
                    <a:cubicBezTo>
                      <a:pt x="5" y="20"/>
                      <a:pt x="5" y="20"/>
                      <a:pt x="5" y="20"/>
                    </a:cubicBezTo>
                    <a:cubicBezTo>
                      <a:pt x="5" y="20"/>
                      <a:pt x="5" y="20"/>
                      <a:pt x="5" y="20"/>
                    </a:cubicBezTo>
                    <a:cubicBezTo>
                      <a:pt x="4" y="19"/>
                      <a:pt x="5" y="19"/>
                      <a:pt x="5" y="1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21" y="7"/>
                      <a:pt x="21" y="7"/>
                      <a:pt x="21" y="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11"/>
                      <a:pt x="1" y="11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8" y="1"/>
                      <a:pt x="7" y="1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0"/>
                      <a:pt x="18" y="1"/>
                      <a:pt x="17" y="1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5" y="0"/>
                      <a:pt x="25" y="1"/>
                      <a:pt x="25" y="1"/>
                    </a:cubicBezTo>
                    <a:cubicBezTo>
                      <a:pt x="13" y="10"/>
                      <a:pt x="13" y="10"/>
                      <a:pt x="13" y="1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1" y="0"/>
                      <a:pt x="31" y="1"/>
                      <a:pt x="31" y="1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7" y="0"/>
                      <a:pt x="37" y="1"/>
                      <a:pt x="37" y="1"/>
                    </a:cubicBezTo>
                    <a:cubicBezTo>
                      <a:pt x="22" y="12"/>
                      <a:pt x="22" y="12"/>
                      <a:pt x="22" y="12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42" y="0"/>
                      <a:pt x="43" y="1"/>
                      <a:pt x="42" y="1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1"/>
                      <a:pt x="50" y="1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58" y="0"/>
                      <a:pt x="59" y="0"/>
                      <a:pt x="59" y="0"/>
                    </a:cubicBezTo>
                    <a:cubicBezTo>
                      <a:pt x="59" y="0"/>
                      <a:pt x="59" y="1"/>
                      <a:pt x="59" y="1"/>
                    </a:cubicBezTo>
                    <a:cubicBezTo>
                      <a:pt x="27" y="23"/>
                      <a:pt x="27" y="23"/>
                      <a:pt x="27" y="23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67" y="0"/>
                      <a:pt x="67" y="1"/>
                      <a:pt x="67" y="1"/>
                    </a:cubicBezTo>
                    <a:cubicBezTo>
                      <a:pt x="40" y="19"/>
                      <a:pt x="40" y="19"/>
                      <a:pt x="40" y="19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73" y="1"/>
                      <a:pt x="73" y="1"/>
                      <a:pt x="72" y="1"/>
                    </a:cubicBezTo>
                    <a:cubicBezTo>
                      <a:pt x="35" y="25"/>
                      <a:pt x="35" y="25"/>
                      <a:pt x="35" y="25"/>
                    </a:cubicBezTo>
                    <a:cubicBezTo>
                      <a:pt x="78" y="0"/>
                      <a:pt x="78" y="0"/>
                      <a:pt x="78" y="0"/>
                    </a:cubicBezTo>
                    <a:cubicBezTo>
                      <a:pt x="79" y="0"/>
                      <a:pt x="79" y="0"/>
                      <a:pt x="79" y="0"/>
                    </a:cubicBezTo>
                    <a:cubicBezTo>
                      <a:pt x="79" y="0"/>
                      <a:pt x="79" y="0"/>
                      <a:pt x="79" y="0"/>
                    </a:cubicBezTo>
                    <a:cubicBezTo>
                      <a:pt x="79" y="0"/>
                      <a:pt x="79" y="1"/>
                      <a:pt x="79" y="1"/>
                    </a:cubicBezTo>
                    <a:cubicBezTo>
                      <a:pt x="34" y="31"/>
                      <a:pt x="34" y="31"/>
                      <a:pt x="34" y="31"/>
                    </a:cubicBezTo>
                    <a:cubicBezTo>
                      <a:pt x="87" y="0"/>
                      <a:pt x="87" y="0"/>
                      <a:pt x="87" y="0"/>
                    </a:cubicBezTo>
                    <a:cubicBezTo>
                      <a:pt x="89" y="0"/>
                      <a:pt x="89" y="0"/>
                      <a:pt x="89" y="0"/>
                    </a:cubicBezTo>
                    <a:cubicBezTo>
                      <a:pt x="89" y="0"/>
                      <a:pt x="89" y="1"/>
                      <a:pt x="89" y="1"/>
                    </a:cubicBezTo>
                    <a:cubicBezTo>
                      <a:pt x="40" y="33"/>
                      <a:pt x="40" y="33"/>
                      <a:pt x="40" y="33"/>
                    </a:cubicBezTo>
                    <a:cubicBezTo>
                      <a:pt x="96" y="0"/>
                      <a:pt x="96" y="0"/>
                      <a:pt x="96" y="0"/>
                    </a:cubicBezTo>
                    <a:cubicBezTo>
                      <a:pt x="97" y="0"/>
                      <a:pt x="97" y="0"/>
                      <a:pt x="97" y="0"/>
                    </a:cubicBezTo>
                    <a:cubicBezTo>
                      <a:pt x="97" y="0"/>
                      <a:pt x="97" y="1"/>
                      <a:pt x="97" y="1"/>
                    </a:cubicBezTo>
                    <a:cubicBezTo>
                      <a:pt x="46" y="34"/>
                      <a:pt x="46" y="34"/>
                      <a:pt x="46" y="34"/>
                    </a:cubicBezTo>
                    <a:cubicBezTo>
                      <a:pt x="104" y="0"/>
                      <a:pt x="104" y="0"/>
                      <a:pt x="104" y="0"/>
                    </a:cubicBezTo>
                    <a:cubicBezTo>
                      <a:pt x="104" y="0"/>
                      <a:pt x="105" y="0"/>
                      <a:pt x="105" y="0"/>
                    </a:cubicBezTo>
                    <a:cubicBezTo>
                      <a:pt x="105" y="0"/>
                      <a:pt x="105" y="1"/>
                      <a:pt x="105" y="1"/>
                    </a:cubicBezTo>
                    <a:cubicBezTo>
                      <a:pt x="50" y="36"/>
                      <a:pt x="50" y="36"/>
                      <a:pt x="50" y="36"/>
                    </a:cubicBezTo>
                    <a:cubicBezTo>
                      <a:pt x="112" y="0"/>
                      <a:pt x="112" y="0"/>
                      <a:pt x="112" y="0"/>
                    </a:cubicBezTo>
                    <a:cubicBezTo>
                      <a:pt x="113" y="0"/>
                      <a:pt x="113" y="0"/>
                      <a:pt x="113" y="0"/>
                    </a:cubicBezTo>
                    <a:cubicBezTo>
                      <a:pt x="113" y="0"/>
                      <a:pt x="113" y="1"/>
                      <a:pt x="113" y="1"/>
                    </a:cubicBezTo>
                    <a:cubicBezTo>
                      <a:pt x="56" y="39"/>
                      <a:pt x="56" y="39"/>
                      <a:pt x="56" y="39"/>
                    </a:cubicBezTo>
                    <a:cubicBezTo>
                      <a:pt x="119" y="2"/>
                      <a:pt x="119" y="2"/>
                      <a:pt x="119" y="2"/>
                    </a:cubicBezTo>
                    <a:cubicBezTo>
                      <a:pt x="119" y="2"/>
                      <a:pt x="120" y="2"/>
                      <a:pt x="120" y="3"/>
                    </a:cubicBezTo>
                    <a:cubicBezTo>
                      <a:pt x="120" y="3"/>
                      <a:pt x="120" y="3"/>
                      <a:pt x="120" y="3"/>
                    </a:cubicBezTo>
                    <a:cubicBezTo>
                      <a:pt x="66" y="39"/>
                      <a:pt x="66" y="39"/>
                      <a:pt x="66" y="39"/>
                    </a:cubicBezTo>
                    <a:cubicBezTo>
                      <a:pt x="121" y="6"/>
                      <a:pt x="121" y="6"/>
                      <a:pt x="121" y="6"/>
                    </a:cubicBezTo>
                    <a:cubicBezTo>
                      <a:pt x="122" y="6"/>
                      <a:pt x="122" y="6"/>
                      <a:pt x="122" y="6"/>
                    </a:cubicBezTo>
                    <a:cubicBezTo>
                      <a:pt x="122" y="6"/>
                      <a:pt x="122" y="6"/>
                      <a:pt x="122" y="6"/>
                    </a:cubicBezTo>
                    <a:cubicBezTo>
                      <a:pt x="122" y="7"/>
                      <a:pt x="122" y="7"/>
                      <a:pt x="122" y="7"/>
                    </a:cubicBezTo>
                    <a:cubicBezTo>
                      <a:pt x="73" y="39"/>
                      <a:pt x="73" y="39"/>
                      <a:pt x="73" y="39"/>
                    </a:cubicBezTo>
                    <a:cubicBezTo>
                      <a:pt x="121" y="12"/>
                      <a:pt x="121" y="12"/>
                      <a:pt x="121" y="12"/>
                    </a:cubicBezTo>
                    <a:cubicBezTo>
                      <a:pt x="122" y="12"/>
                      <a:pt x="122" y="12"/>
                      <a:pt x="122" y="12"/>
                    </a:cubicBezTo>
                    <a:cubicBezTo>
                      <a:pt x="122" y="12"/>
                      <a:pt x="122" y="12"/>
                      <a:pt x="121" y="12"/>
                    </a:cubicBezTo>
                    <a:cubicBezTo>
                      <a:pt x="88" y="33"/>
                      <a:pt x="88" y="33"/>
                      <a:pt x="88" y="33"/>
                    </a:cubicBezTo>
                    <a:cubicBezTo>
                      <a:pt x="119" y="16"/>
                      <a:pt x="119" y="16"/>
                      <a:pt x="119" y="16"/>
                    </a:cubicBezTo>
                    <a:cubicBezTo>
                      <a:pt x="119" y="16"/>
                      <a:pt x="119" y="16"/>
                      <a:pt x="119" y="16"/>
                    </a:cubicBezTo>
                    <a:cubicBezTo>
                      <a:pt x="120" y="16"/>
                      <a:pt x="119" y="16"/>
                      <a:pt x="119" y="16"/>
                    </a:cubicBezTo>
                    <a:cubicBezTo>
                      <a:pt x="119" y="17"/>
                      <a:pt x="119" y="17"/>
                      <a:pt x="119" y="17"/>
                    </a:cubicBezTo>
                    <a:cubicBezTo>
                      <a:pt x="87" y="37"/>
                      <a:pt x="87" y="37"/>
                      <a:pt x="87" y="37"/>
                    </a:cubicBezTo>
                    <a:cubicBezTo>
                      <a:pt x="115" y="21"/>
                      <a:pt x="115" y="21"/>
                      <a:pt x="115" y="21"/>
                    </a:cubicBezTo>
                    <a:cubicBezTo>
                      <a:pt x="115" y="21"/>
                      <a:pt x="116" y="21"/>
                      <a:pt x="117" y="21"/>
                    </a:cubicBezTo>
                    <a:cubicBezTo>
                      <a:pt x="117" y="22"/>
                      <a:pt x="117" y="22"/>
                      <a:pt x="116" y="22"/>
                    </a:cubicBezTo>
                    <a:cubicBezTo>
                      <a:pt x="87" y="42"/>
                      <a:pt x="87" y="42"/>
                      <a:pt x="87" y="42"/>
                    </a:cubicBezTo>
                    <a:cubicBezTo>
                      <a:pt x="112" y="28"/>
                      <a:pt x="112" y="28"/>
                      <a:pt x="112" y="28"/>
                    </a:cubicBezTo>
                    <a:cubicBezTo>
                      <a:pt x="112" y="27"/>
                      <a:pt x="112" y="27"/>
                      <a:pt x="113" y="28"/>
                    </a:cubicBezTo>
                    <a:cubicBezTo>
                      <a:pt x="113" y="28"/>
                      <a:pt x="113" y="28"/>
                      <a:pt x="112" y="28"/>
                    </a:cubicBezTo>
                    <a:cubicBezTo>
                      <a:pt x="91" y="44"/>
                      <a:pt x="91" y="44"/>
                      <a:pt x="91" y="44"/>
                    </a:cubicBezTo>
                    <a:cubicBezTo>
                      <a:pt x="108" y="34"/>
                      <a:pt x="108" y="34"/>
                      <a:pt x="108" y="34"/>
                    </a:cubicBezTo>
                    <a:cubicBezTo>
                      <a:pt x="109" y="34"/>
                      <a:pt x="109" y="34"/>
                      <a:pt x="109" y="34"/>
                    </a:cubicBezTo>
                    <a:cubicBezTo>
                      <a:pt x="109" y="35"/>
                      <a:pt x="109" y="35"/>
                      <a:pt x="109" y="35"/>
                    </a:cubicBezTo>
                    <a:cubicBezTo>
                      <a:pt x="97" y="43"/>
                      <a:pt x="97" y="43"/>
                      <a:pt x="97" y="43"/>
                    </a:cubicBezTo>
                    <a:cubicBezTo>
                      <a:pt x="105" y="39"/>
                      <a:pt x="105" y="39"/>
                      <a:pt x="105" y="39"/>
                    </a:cubicBezTo>
                    <a:cubicBezTo>
                      <a:pt x="105" y="39"/>
                      <a:pt x="106" y="39"/>
                      <a:pt x="106" y="39"/>
                    </a:cubicBezTo>
                    <a:cubicBezTo>
                      <a:pt x="106" y="39"/>
                      <a:pt x="106" y="40"/>
                      <a:pt x="106" y="40"/>
                    </a:cubicBezTo>
                    <a:cubicBezTo>
                      <a:pt x="98" y="45"/>
                      <a:pt x="98" y="45"/>
                      <a:pt x="98" y="45"/>
                    </a:cubicBezTo>
                    <a:cubicBezTo>
                      <a:pt x="103" y="43"/>
                      <a:pt x="103" y="43"/>
                      <a:pt x="103" y="43"/>
                    </a:cubicBezTo>
                    <a:cubicBezTo>
                      <a:pt x="103" y="43"/>
                      <a:pt x="104" y="43"/>
                      <a:pt x="104" y="43"/>
                    </a:cubicBezTo>
                    <a:cubicBezTo>
                      <a:pt x="104" y="43"/>
                      <a:pt x="104" y="43"/>
                      <a:pt x="104" y="43"/>
                    </a:cubicBezTo>
                    <a:cubicBezTo>
                      <a:pt x="104" y="44"/>
                      <a:pt x="104" y="44"/>
                      <a:pt x="104" y="44"/>
                    </a:cubicBezTo>
                    <a:cubicBezTo>
                      <a:pt x="104" y="44"/>
                      <a:pt x="104" y="44"/>
                      <a:pt x="104" y="44"/>
                    </a:cubicBezTo>
                    <a:cubicBezTo>
                      <a:pt x="91" y="51"/>
                      <a:pt x="91" y="51"/>
                      <a:pt x="91" y="51"/>
                    </a:cubicBezTo>
                    <a:cubicBezTo>
                      <a:pt x="91" y="51"/>
                      <a:pt x="91" y="51"/>
                      <a:pt x="90" y="51"/>
                    </a:cubicBezTo>
                    <a:cubicBezTo>
                      <a:pt x="90" y="51"/>
                      <a:pt x="90" y="50"/>
                      <a:pt x="91" y="50"/>
                    </a:cubicBezTo>
                    <a:cubicBezTo>
                      <a:pt x="98" y="44"/>
                      <a:pt x="98" y="44"/>
                      <a:pt x="98" y="44"/>
                    </a:cubicBezTo>
                    <a:cubicBezTo>
                      <a:pt x="86" y="51"/>
                      <a:pt x="86" y="51"/>
                      <a:pt x="86" y="51"/>
                    </a:cubicBezTo>
                    <a:cubicBezTo>
                      <a:pt x="85" y="51"/>
                      <a:pt x="85" y="51"/>
                      <a:pt x="85" y="51"/>
                    </a:cubicBezTo>
                    <a:cubicBezTo>
                      <a:pt x="85" y="50"/>
                      <a:pt x="85" y="50"/>
                      <a:pt x="85" y="50"/>
                    </a:cubicBezTo>
                    <a:cubicBezTo>
                      <a:pt x="97" y="42"/>
                      <a:pt x="97" y="42"/>
                      <a:pt x="97" y="42"/>
                    </a:cubicBezTo>
                    <a:cubicBezTo>
                      <a:pt x="81" y="51"/>
                      <a:pt x="81" y="51"/>
                      <a:pt x="81" y="51"/>
                    </a:cubicBezTo>
                    <a:cubicBezTo>
                      <a:pt x="81" y="51"/>
                      <a:pt x="81" y="51"/>
                      <a:pt x="81" y="51"/>
                    </a:cubicBezTo>
                    <a:cubicBezTo>
                      <a:pt x="80" y="51"/>
                      <a:pt x="80" y="51"/>
                      <a:pt x="80" y="51"/>
                    </a:cubicBezTo>
                    <a:cubicBezTo>
                      <a:pt x="81" y="50"/>
                      <a:pt x="81" y="50"/>
                      <a:pt x="81" y="50"/>
                    </a:cubicBezTo>
                    <a:cubicBezTo>
                      <a:pt x="102" y="35"/>
                      <a:pt x="102" y="35"/>
                      <a:pt x="102" y="35"/>
                    </a:cubicBezTo>
                    <a:cubicBezTo>
                      <a:pt x="73" y="51"/>
                      <a:pt x="73" y="51"/>
                      <a:pt x="73" y="51"/>
                    </a:cubicBezTo>
                    <a:close/>
                  </a:path>
                </a:pathLst>
              </a:custGeom>
              <a:solidFill>
                <a:srgbClr val="EFE9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2192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47" name="Freeform 43"/>
              <p:cNvSpPr/>
              <p:nvPr/>
            </p:nvSpPr>
            <p:spPr bwMode="auto">
              <a:xfrm>
                <a:off x="1752600" y="2889250"/>
                <a:ext cx="71438" cy="73025"/>
              </a:xfrm>
              <a:custGeom>
                <a:avLst/>
                <a:gdLst>
                  <a:gd name="T0" fmla="*/ 13 w 28"/>
                  <a:gd name="T1" fmla="*/ 27 h 28"/>
                  <a:gd name="T2" fmla="*/ 13 w 28"/>
                  <a:gd name="T3" fmla="*/ 27 h 28"/>
                  <a:gd name="T4" fmla="*/ 22 w 28"/>
                  <a:gd name="T5" fmla="*/ 18 h 28"/>
                  <a:gd name="T6" fmla="*/ 9 w 28"/>
                  <a:gd name="T7" fmla="*/ 26 h 28"/>
                  <a:gd name="T8" fmla="*/ 8 w 28"/>
                  <a:gd name="T9" fmla="*/ 26 h 28"/>
                  <a:gd name="T10" fmla="*/ 8 w 28"/>
                  <a:gd name="T11" fmla="*/ 25 h 28"/>
                  <a:gd name="T12" fmla="*/ 21 w 28"/>
                  <a:gd name="T13" fmla="*/ 15 h 28"/>
                  <a:gd name="T14" fmla="*/ 6 w 28"/>
                  <a:gd name="T15" fmla="*/ 24 h 28"/>
                  <a:gd name="T16" fmla="*/ 5 w 28"/>
                  <a:gd name="T17" fmla="*/ 24 h 28"/>
                  <a:gd name="T18" fmla="*/ 5 w 28"/>
                  <a:gd name="T19" fmla="*/ 23 h 28"/>
                  <a:gd name="T20" fmla="*/ 5 w 28"/>
                  <a:gd name="T21" fmla="*/ 23 h 28"/>
                  <a:gd name="T22" fmla="*/ 20 w 28"/>
                  <a:gd name="T23" fmla="*/ 11 h 28"/>
                  <a:gd name="T24" fmla="*/ 3 w 28"/>
                  <a:gd name="T25" fmla="*/ 21 h 28"/>
                  <a:gd name="T26" fmla="*/ 2 w 28"/>
                  <a:gd name="T27" fmla="*/ 20 h 28"/>
                  <a:gd name="T28" fmla="*/ 2 w 28"/>
                  <a:gd name="T29" fmla="*/ 20 h 28"/>
                  <a:gd name="T30" fmla="*/ 17 w 28"/>
                  <a:gd name="T31" fmla="*/ 7 h 28"/>
                  <a:gd name="T32" fmla="*/ 1 w 28"/>
                  <a:gd name="T33" fmla="*/ 16 h 28"/>
                  <a:gd name="T34" fmla="*/ 1 w 28"/>
                  <a:gd name="T35" fmla="*/ 16 h 28"/>
                  <a:gd name="T36" fmla="*/ 0 w 28"/>
                  <a:gd name="T37" fmla="*/ 16 h 28"/>
                  <a:gd name="T38" fmla="*/ 0 w 28"/>
                  <a:gd name="T39" fmla="*/ 15 h 28"/>
                  <a:gd name="T40" fmla="*/ 1 w 28"/>
                  <a:gd name="T41" fmla="*/ 15 h 28"/>
                  <a:gd name="T42" fmla="*/ 13 w 28"/>
                  <a:gd name="T43" fmla="*/ 5 h 28"/>
                  <a:gd name="T44" fmla="*/ 1 w 28"/>
                  <a:gd name="T45" fmla="*/ 11 h 28"/>
                  <a:gd name="T46" fmla="*/ 1 w 28"/>
                  <a:gd name="T47" fmla="*/ 11 h 28"/>
                  <a:gd name="T48" fmla="*/ 0 w 28"/>
                  <a:gd name="T49" fmla="*/ 11 h 28"/>
                  <a:gd name="T50" fmla="*/ 1 w 28"/>
                  <a:gd name="T51" fmla="*/ 10 h 28"/>
                  <a:gd name="T52" fmla="*/ 8 w 28"/>
                  <a:gd name="T53" fmla="*/ 3 h 28"/>
                  <a:gd name="T54" fmla="*/ 5 w 28"/>
                  <a:gd name="T55" fmla="*/ 4 h 28"/>
                  <a:gd name="T56" fmla="*/ 4 w 28"/>
                  <a:gd name="T57" fmla="*/ 4 h 28"/>
                  <a:gd name="T58" fmla="*/ 4 w 28"/>
                  <a:gd name="T59" fmla="*/ 4 h 28"/>
                  <a:gd name="T60" fmla="*/ 4 w 28"/>
                  <a:gd name="T61" fmla="*/ 3 h 28"/>
                  <a:gd name="T62" fmla="*/ 11 w 28"/>
                  <a:gd name="T63" fmla="*/ 0 h 28"/>
                  <a:gd name="T64" fmla="*/ 12 w 28"/>
                  <a:gd name="T65" fmla="*/ 0 h 28"/>
                  <a:gd name="T66" fmla="*/ 12 w 28"/>
                  <a:gd name="T67" fmla="*/ 1 h 28"/>
                  <a:gd name="T68" fmla="*/ 5 w 28"/>
                  <a:gd name="T69" fmla="*/ 8 h 28"/>
                  <a:gd name="T70" fmla="*/ 19 w 28"/>
                  <a:gd name="T71" fmla="*/ 0 h 28"/>
                  <a:gd name="T72" fmla="*/ 20 w 28"/>
                  <a:gd name="T73" fmla="*/ 0 h 28"/>
                  <a:gd name="T74" fmla="*/ 20 w 28"/>
                  <a:gd name="T75" fmla="*/ 1 h 28"/>
                  <a:gd name="T76" fmla="*/ 7 w 28"/>
                  <a:gd name="T77" fmla="*/ 11 h 28"/>
                  <a:gd name="T78" fmla="*/ 22 w 28"/>
                  <a:gd name="T79" fmla="*/ 2 h 28"/>
                  <a:gd name="T80" fmla="*/ 23 w 28"/>
                  <a:gd name="T81" fmla="*/ 2 h 28"/>
                  <a:gd name="T82" fmla="*/ 23 w 28"/>
                  <a:gd name="T83" fmla="*/ 3 h 28"/>
                  <a:gd name="T84" fmla="*/ 8 w 28"/>
                  <a:gd name="T85" fmla="*/ 16 h 28"/>
                  <a:gd name="T86" fmla="*/ 26 w 28"/>
                  <a:gd name="T87" fmla="*/ 6 h 28"/>
                  <a:gd name="T88" fmla="*/ 26 w 28"/>
                  <a:gd name="T89" fmla="*/ 6 h 28"/>
                  <a:gd name="T90" fmla="*/ 26 w 28"/>
                  <a:gd name="T91" fmla="*/ 7 h 28"/>
                  <a:gd name="T92" fmla="*/ 12 w 28"/>
                  <a:gd name="T93" fmla="*/ 18 h 28"/>
                  <a:gd name="T94" fmla="*/ 27 w 28"/>
                  <a:gd name="T95" fmla="*/ 10 h 28"/>
                  <a:gd name="T96" fmla="*/ 28 w 28"/>
                  <a:gd name="T97" fmla="*/ 10 h 28"/>
                  <a:gd name="T98" fmla="*/ 28 w 28"/>
                  <a:gd name="T99" fmla="*/ 11 h 28"/>
                  <a:gd name="T100" fmla="*/ 15 w 28"/>
                  <a:gd name="T101" fmla="*/ 21 h 28"/>
                  <a:gd name="T102" fmla="*/ 27 w 28"/>
                  <a:gd name="T103" fmla="*/ 14 h 28"/>
                  <a:gd name="T104" fmla="*/ 28 w 28"/>
                  <a:gd name="T105" fmla="*/ 14 h 28"/>
                  <a:gd name="T106" fmla="*/ 28 w 28"/>
                  <a:gd name="T107" fmla="*/ 14 h 28"/>
                  <a:gd name="T108" fmla="*/ 28 w 28"/>
                  <a:gd name="T109" fmla="*/ 15 h 28"/>
                  <a:gd name="T110" fmla="*/ 28 w 28"/>
                  <a:gd name="T111" fmla="*/ 15 h 28"/>
                  <a:gd name="T112" fmla="*/ 19 w 28"/>
                  <a:gd name="T113" fmla="*/ 23 h 28"/>
                  <a:gd name="T114" fmla="*/ 26 w 28"/>
                  <a:gd name="T115" fmla="*/ 19 h 28"/>
                  <a:gd name="T116" fmla="*/ 27 w 28"/>
                  <a:gd name="T117" fmla="*/ 19 h 28"/>
                  <a:gd name="T118" fmla="*/ 27 w 28"/>
                  <a:gd name="T119" fmla="*/ 20 h 28"/>
                  <a:gd name="T120" fmla="*/ 14 w 28"/>
                  <a:gd name="T121" fmla="*/ 27 h 28"/>
                  <a:gd name="T122" fmla="*/ 14 w 28"/>
                  <a:gd name="T123" fmla="*/ 28 h 28"/>
                  <a:gd name="T124" fmla="*/ 13 w 28"/>
                  <a:gd name="T125" fmla="*/ 27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8" h="28">
                    <a:moveTo>
                      <a:pt x="13" y="27"/>
                    </a:moveTo>
                    <a:cubicBezTo>
                      <a:pt x="13" y="27"/>
                      <a:pt x="13" y="27"/>
                      <a:pt x="13" y="27"/>
                    </a:cubicBezTo>
                    <a:cubicBezTo>
                      <a:pt x="22" y="18"/>
                      <a:pt x="22" y="18"/>
                      <a:pt x="22" y="18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8" y="26"/>
                      <a:pt x="8" y="26"/>
                      <a:pt x="8" y="26"/>
                    </a:cubicBezTo>
                    <a:cubicBezTo>
                      <a:pt x="8" y="26"/>
                      <a:pt x="8" y="25"/>
                      <a:pt x="8" y="25"/>
                    </a:cubicBezTo>
                    <a:cubicBezTo>
                      <a:pt x="21" y="15"/>
                      <a:pt x="21" y="15"/>
                      <a:pt x="21" y="15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5" y="24"/>
                      <a:pt x="5" y="24"/>
                      <a:pt x="5" y="24"/>
                    </a:cubicBezTo>
                    <a:cubicBezTo>
                      <a:pt x="5" y="23"/>
                      <a:pt x="5" y="23"/>
                      <a:pt x="5" y="23"/>
                    </a:cubicBezTo>
                    <a:cubicBezTo>
                      <a:pt x="5" y="23"/>
                      <a:pt x="5" y="23"/>
                      <a:pt x="5" y="23"/>
                    </a:cubicBezTo>
                    <a:cubicBezTo>
                      <a:pt x="20" y="11"/>
                      <a:pt x="20" y="11"/>
                      <a:pt x="20" y="11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3" y="21"/>
                      <a:pt x="2" y="21"/>
                      <a:pt x="2" y="20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17" y="7"/>
                      <a:pt x="17" y="7"/>
                      <a:pt x="17" y="7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3" y="4"/>
                      <a:pt x="4" y="4"/>
                      <a:pt x="4" y="4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0"/>
                      <a:pt x="12" y="1"/>
                      <a:pt x="12" y="1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22" y="2"/>
                      <a:pt x="22" y="2"/>
                      <a:pt x="22" y="2"/>
                    </a:cubicBezTo>
                    <a:cubicBezTo>
                      <a:pt x="22" y="2"/>
                      <a:pt x="23" y="2"/>
                      <a:pt x="23" y="2"/>
                    </a:cubicBezTo>
                    <a:cubicBezTo>
                      <a:pt x="23" y="3"/>
                      <a:pt x="23" y="3"/>
                      <a:pt x="23" y="3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26" y="6"/>
                      <a:pt x="26" y="6"/>
                      <a:pt x="26" y="6"/>
                    </a:cubicBezTo>
                    <a:cubicBezTo>
                      <a:pt x="26" y="6"/>
                      <a:pt x="26" y="6"/>
                      <a:pt x="26" y="6"/>
                    </a:cubicBezTo>
                    <a:cubicBezTo>
                      <a:pt x="27" y="7"/>
                      <a:pt x="27" y="7"/>
                      <a:pt x="26" y="7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27" y="10"/>
                      <a:pt x="27" y="10"/>
                      <a:pt x="27" y="10"/>
                    </a:cubicBezTo>
                    <a:cubicBezTo>
                      <a:pt x="28" y="10"/>
                      <a:pt x="28" y="10"/>
                      <a:pt x="28" y="10"/>
                    </a:cubicBezTo>
                    <a:cubicBezTo>
                      <a:pt x="28" y="10"/>
                      <a:pt x="28" y="11"/>
                      <a:pt x="28" y="11"/>
                    </a:cubicBezTo>
                    <a:cubicBezTo>
                      <a:pt x="15" y="21"/>
                      <a:pt x="15" y="21"/>
                      <a:pt x="15" y="21"/>
                    </a:cubicBezTo>
                    <a:cubicBezTo>
                      <a:pt x="27" y="14"/>
                      <a:pt x="27" y="14"/>
                      <a:pt x="27" y="14"/>
                    </a:cubicBezTo>
                    <a:cubicBezTo>
                      <a:pt x="28" y="14"/>
                      <a:pt x="28" y="14"/>
                      <a:pt x="28" y="14"/>
                    </a:cubicBezTo>
                    <a:cubicBezTo>
                      <a:pt x="28" y="14"/>
                      <a:pt x="28" y="14"/>
                      <a:pt x="28" y="14"/>
                    </a:cubicBezTo>
                    <a:cubicBezTo>
                      <a:pt x="28" y="15"/>
                      <a:pt x="28" y="15"/>
                      <a:pt x="28" y="15"/>
                    </a:cubicBezTo>
                    <a:cubicBezTo>
                      <a:pt x="28" y="15"/>
                      <a:pt x="28" y="15"/>
                      <a:pt x="28" y="15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26" y="19"/>
                      <a:pt x="26" y="19"/>
                      <a:pt x="26" y="19"/>
                    </a:cubicBezTo>
                    <a:cubicBezTo>
                      <a:pt x="27" y="19"/>
                      <a:pt x="27" y="19"/>
                      <a:pt x="27" y="19"/>
                    </a:cubicBezTo>
                    <a:cubicBezTo>
                      <a:pt x="27" y="20"/>
                      <a:pt x="27" y="20"/>
                      <a:pt x="27" y="20"/>
                    </a:cubicBezTo>
                    <a:cubicBezTo>
                      <a:pt x="14" y="27"/>
                      <a:pt x="14" y="27"/>
                      <a:pt x="14" y="27"/>
                    </a:cubicBezTo>
                    <a:cubicBezTo>
                      <a:pt x="14" y="28"/>
                      <a:pt x="14" y="28"/>
                      <a:pt x="14" y="28"/>
                    </a:cubicBezTo>
                    <a:lnTo>
                      <a:pt x="13" y="27"/>
                    </a:lnTo>
                    <a:close/>
                  </a:path>
                </a:pathLst>
              </a:custGeom>
              <a:solidFill>
                <a:srgbClr val="EFE9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2192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48" name="Freeform 44"/>
              <p:cNvSpPr/>
              <p:nvPr/>
            </p:nvSpPr>
            <p:spPr bwMode="auto">
              <a:xfrm>
                <a:off x="1801813" y="2814638"/>
                <a:ext cx="71438" cy="73025"/>
              </a:xfrm>
              <a:custGeom>
                <a:avLst/>
                <a:gdLst>
                  <a:gd name="T0" fmla="*/ 15 w 28"/>
                  <a:gd name="T1" fmla="*/ 27 h 28"/>
                  <a:gd name="T2" fmla="*/ 10 w 28"/>
                  <a:gd name="T3" fmla="*/ 27 h 28"/>
                  <a:gd name="T4" fmla="*/ 10 w 28"/>
                  <a:gd name="T5" fmla="*/ 26 h 28"/>
                  <a:gd name="T6" fmla="*/ 7 w 28"/>
                  <a:gd name="T7" fmla="*/ 26 h 28"/>
                  <a:gd name="T8" fmla="*/ 6 w 28"/>
                  <a:gd name="T9" fmla="*/ 25 h 28"/>
                  <a:gd name="T10" fmla="*/ 5 w 28"/>
                  <a:gd name="T11" fmla="*/ 24 h 28"/>
                  <a:gd name="T12" fmla="*/ 4 w 28"/>
                  <a:gd name="T13" fmla="*/ 23 h 28"/>
                  <a:gd name="T14" fmla="*/ 2 w 28"/>
                  <a:gd name="T15" fmla="*/ 20 h 28"/>
                  <a:gd name="T16" fmla="*/ 1 w 28"/>
                  <a:gd name="T17" fmla="*/ 19 h 28"/>
                  <a:gd name="T18" fmla="*/ 1 w 28"/>
                  <a:gd name="T19" fmla="*/ 16 h 28"/>
                  <a:gd name="T20" fmla="*/ 0 w 28"/>
                  <a:gd name="T21" fmla="*/ 15 h 28"/>
                  <a:gd name="T22" fmla="*/ 1 w 28"/>
                  <a:gd name="T23" fmla="*/ 12 h 28"/>
                  <a:gd name="T24" fmla="*/ 1 w 28"/>
                  <a:gd name="T25" fmla="*/ 11 h 28"/>
                  <a:gd name="T26" fmla="*/ 4 w 28"/>
                  <a:gd name="T27" fmla="*/ 6 h 28"/>
                  <a:gd name="T28" fmla="*/ 4 w 28"/>
                  <a:gd name="T29" fmla="*/ 5 h 28"/>
                  <a:gd name="T30" fmla="*/ 11 w 28"/>
                  <a:gd name="T31" fmla="*/ 1 h 28"/>
                  <a:gd name="T32" fmla="*/ 4 w 28"/>
                  <a:gd name="T33" fmla="*/ 8 h 28"/>
                  <a:gd name="T34" fmla="*/ 18 w 28"/>
                  <a:gd name="T35" fmla="*/ 1 h 28"/>
                  <a:gd name="T36" fmla="*/ 7 w 28"/>
                  <a:gd name="T37" fmla="*/ 11 h 28"/>
                  <a:gd name="T38" fmla="*/ 22 w 28"/>
                  <a:gd name="T39" fmla="*/ 3 h 28"/>
                  <a:gd name="T40" fmla="*/ 8 w 28"/>
                  <a:gd name="T41" fmla="*/ 15 h 28"/>
                  <a:gd name="T42" fmla="*/ 25 w 28"/>
                  <a:gd name="T43" fmla="*/ 6 h 28"/>
                  <a:gd name="T44" fmla="*/ 10 w 28"/>
                  <a:gd name="T45" fmla="*/ 20 h 28"/>
                  <a:gd name="T46" fmla="*/ 27 w 28"/>
                  <a:gd name="T47" fmla="*/ 10 h 28"/>
                  <a:gd name="T48" fmla="*/ 17 w 28"/>
                  <a:gd name="T49" fmla="*/ 19 h 28"/>
                  <a:gd name="T50" fmla="*/ 27 w 28"/>
                  <a:gd name="T51" fmla="*/ 13 h 28"/>
                  <a:gd name="T52" fmla="*/ 28 w 28"/>
                  <a:gd name="T53" fmla="*/ 14 h 28"/>
                  <a:gd name="T54" fmla="*/ 17 w 28"/>
                  <a:gd name="T55" fmla="*/ 22 h 28"/>
                  <a:gd name="T56" fmla="*/ 27 w 28"/>
                  <a:gd name="T57" fmla="*/ 17 h 28"/>
                  <a:gd name="T58" fmla="*/ 27 w 28"/>
                  <a:gd name="T59" fmla="*/ 18 h 28"/>
                  <a:gd name="T60" fmla="*/ 25 w 28"/>
                  <a:gd name="T61" fmla="*/ 22 h 28"/>
                  <a:gd name="T62" fmla="*/ 25 w 28"/>
                  <a:gd name="T63" fmla="*/ 23 h 28"/>
                  <a:gd name="T64" fmla="*/ 15 w 28"/>
                  <a:gd name="T65" fmla="*/ 27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8" h="28">
                    <a:moveTo>
                      <a:pt x="15" y="27"/>
                    </a:moveTo>
                    <a:cubicBezTo>
                      <a:pt x="15" y="27"/>
                      <a:pt x="15" y="27"/>
                      <a:pt x="15" y="27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10" y="27"/>
                      <a:pt x="10" y="27"/>
                      <a:pt x="10" y="27"/>
                    </a:cubicBezTo>
                    <a:cubicBezTo>
                      <a:pt x="10" y="27"/>
                      <a:pt x="10" y="27"/>
                      <a:pt x="9" y="27"/>
                    </a:cubicBezTo>
                    <a:cubicBezTo>
                      <a:pt x="9" y="27"/>
                      <a:pt x="9" y="27"/>
                      <a:pt x="10" y="26"/>
                    </a:cubicBezTo>
                    <a:cubicBezTo>
                      <a:pt x="20" y="18"/>
                      <a:pt x="20" y="18"/>
                      <a:pt x="20" y="18"/>
                    </a:cubicBezTo>
                    <a:cubicBezTo>
                      <a:pt x="7" y="26"/>
                      <a:pt x="7" y="26"/>
                      <a:pt x="7" y="26"/>
                    </a:cubicBezTo>
                    <a:cubicBezTo>
                      <a:pt x="6" y="26"/>
                      <a:pt x="6" y="26"/>
                      <a:pt x="6" y="26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5" y="24"/>
                      <a:pt x="5" y="24"/>
                      <a:pt x="5" y="24"/>
                    </a:cubicBezTo>
                    <a:cubicBezTo>
                      <a:pt x="5" y="24"/>
                      <a:pt x="4" y="24"/>
                      <a:pt x="4" y="24"/>
                    </a:cubicBezTo>
                    <a:cubicBezTo>
                      <a:pt x="4" y="24"/>
                      <a:pt x="4" y="23"/>
                      <a:pt x="4" y="23"/>
                    </a:cubicBezTo>
                    <a:cubicBezTo>
                      <a:pt x="19" y="10"/>
                      <a:pt x="19" y="10"/>
                      <a:pt x="19" y="10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2" y="21"/>
                      <a:pt x="1" y="21"/>
                      <a:pt x="1" y="20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0" y="16"/>
                      <a:pt x="0" y="16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0" y="12"/>
                      <a:pt x="0" y="11"/>
                      <a:pt x="1" y="11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1" y="0"/>
                      <a:pt x="11" y="1"/>
                      <a:pt x="11" y="1"/>
                    </a:cubicBezTo>
                    <a:cubicBezTo>
                      <a:pt x="11" y="1"/>
                      <a:pt x="11" y="1"/>
                      <a:pt x="11" y="2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18" y="1"/>
                      <a:pt x="18" y="1"/>
                      <a:pt x="18" y="1"/>
                    </a:cubicBezTo>
                    <a:cubicBezTo>
                      <a:pt x="18" y="1"/>
                      <a:pt x="18" y="1"/>
                      <a:pt x="18" y="1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21" y="3"/>
                      <a:pt x="21" y="3"/>
                      <a:pt x="21" y="3"/>
                    </a:cubicBezTo>
                    <a:cubicBezTo>
                      <a:pt x="22" y="2"/>
                      <a:pt x="22" y="3"/>
                      <a:pt x="22" y="3"/>
                    </a:cubicBezTo>
                    <a:cubicBezTo>
                      <a:pt x="23" y="3"/>
                      <a:pt x="23" y="3"/>
                      <a:pt x="22" y="4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25" y="6"/>
                      <a:pt x="25" y="6"/>
                      <a:pt x="25" y="6"/>
                    </a:cubicBezTo>
                    <a:cubicBezTo>
                      <a:pt x="25" y="6"/>
                      <a:pt x="25" y="6"/>
                      <a:pt x="25" y="6"/>
                    </a:cubicBezTo>
                    <a:cubicBezTo>
                      <a:pt x="25" y="7"/>
                      <a:pt x="25" y="7"/>
                      <a:pt x="25" y="7"/>
                    </a:cubicBezTo>
                    <a:cubicBezTo>
                      <a:pt x="10" y="20"/>
                      <a:pt x="10" y="20"/>
                      <a:pt x="10" y="20"/>
                    </a:cubicBezTo>
                    <a:cubicBezTo>
                      <a:pt x="26" y="10"/>
                      <a:pt x="26" y="10"/>
                      <a:pt x="26" y="10"/>
                    </a:cubicBezTo>
                    <a:cubicBezTo>
                      <a:pt x="27" y="10"/>
                      <a:pt x="27" y="10"/>
                      <a:pt x="27" y="10"/>
                    </a:cubicBezTo>
                    <a:cubicBezTo>
                      <a:pt x="27" y="10"/>
                      <a:pt x="27" y="11"/>
                      <a:pt x="27" y="12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27" y="13"/>
                      <a:pt x="27" y="13"/>
                      <a:pt x="27" y="13"/>
                    </a:cubicBezTo>
                    <a:cubicBezTo>
                      <a:pt x="27" y="13"/>
                      <a:pt x="27" y="13"/>
                      <a:pt x="27" y="13"/>
                    </a:cubicBezTo>
                    <a:cubicBezTo>
                      <a:pt x="28" y="13"/>
                      <a:pt x="28" y="13"/>
                      <a:pt x="28" y="13"/>
                    </a:cubicBezTo>
                    <a:cubicBezTo>
                      <a:pt x="28" y="14"/>
                      <a:pt x="28" y="14"/>
                      <a:pt x="28" y="14"/>
                    </a:cubicBezTo>
                    <a:cubicBezTo>
                      <a:pt x="27" y="14"/>
                      <a:pt x="27" y="14"/>
                      <a:pt x="27" y="14"/>
                    </a:cubicBezTo>
                    <a:cubicBezTo>
                      <a:pt x="17" y="22"/>
                      <a:pt x="17" y="22"/>
                      <a:pt x="17" y="22"/>
                    </a:cubicBezTo>
                    <a:cubicBezTo>
                      <a:pt x="26" y="17"/>
                      <a:pt x="26" y="17"/>
                      <a:pt x="26" y="17"/>
                    </a:cubicBezTo>
                    <a:cubicBezTo>
                      <a:pt x="27" y="17"/>
                      <a:pt x="27" y="17"/>
                      <a:pt x="27" y="17"/>
                    </a:cubicBezTo>
                    <a:cubicBezTo>
                      <a:pt x="27" y="17"/>
                      <a:pt x="27" y="17"/>
                      <a:pt x="27" y="17"/>
                    </a:cubicBezTo>
                    <a:cubicBezTo>
                      <a:pt x="27" y="18"/>
                      <a:pt x="27" y="18"/>
                      <a:pt x="27" y="18"/>
                    </a:cubicBezTo>
                    <a:cubicBezTo>
                      <a:pt x="20" y="24"/>
                      <a:pt x="20" y="24"/>
                      <a:pt x="20" y="24"/>
                    </a:cubicBezTo>
                    <a:cubicBezTo>
                      <a:pt x="25" y="22"/>
                      <a:pt x="25" y="22"/>
                      <a:pt x="25" y="22"/>
                    </a:cubicBezTo>
                    <a:cubicBezTo>
                      <a:pt x="25" y="21"/>
                      <a:pt x="25" y="22"/>
                      <a:pt x="25" y="22"/>
                    </a:cubicBezTo>
                    <a:cubicBezTo>
                      <a:pt x="25" y="22"/>
                      <a:pt x="25" y="22"/>
                      <a:pt x="25" y="23"/>
                    </a:cubicBezTo>
                    <a:cubicBezTo>
                      <a:pt x="16" y="28"/>
                      <a:pt x="16" y="28"/>
                      <a:pt x="16" y="28"/>
                    </a:cubicBezTo>
                    <a:cubicBezTo>
                      <a:pt x="16" y="28"/>
                      <a:pt x="15" y="28"/>
                      <a:pt x="15" y="27"/>
                    </a:cubicBezTo>
                    <a:close/>
                  </a:path>
                </a:pathLst>
              </a:custGeom>
              <a:solidFill>
                <a:srgbClr val="EFE9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2192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49" name="Freeform 45"/>
              <p:cNvSpPr/>
              <p:nvPr/>
            </p:nvSpPr>
            <p:spPr bwMode="auto">
              <a:xfrm>
                <a:off x="1660525" y="2889250"/>
                <a:ext cx="71438" cy="69850"/>
              </a:xfrm>
              <a:custGeom>
                <a:avLst/>
                <a:gdLst>
                  <a:gd name="T0" fmla="*/ 15 w 28"/>
                  <a:gd name="T1" fmla="*/ 26 h 27"/>
                  <a:gd name="T2" fmla="*/ 12 w 28"/>
                  <a:gd name="T3" fmla="*/ 27 h 27"/>
                  <a:gd name="T4" fmla="*/ 11 w 28"/>
                  <a:gd name="T5" fmla="*/ 27 h 27"/>
                  <a:gd name="T6" fmla="*/ 20 w 28"/>
                  <a:gd name="T7" fmla="*/ 20 h 27"/>
                  <a:gd name="T8" fmla="*/ 8 w 28"/>
                  <a:gd name="T9" fmla="*/ 25 h 27"/>
                  <a:gd name="T10" fmla="*/ 18 w 28"/>
                  <a:gd name="T11" fmla="*/ 17 h 27"/>
                  <a:gd name="T12" fmla="*/ 5 w 28"/>
                  <a:gd name="T13" fmla="*/ 24 h 27"/>
                  <a:gd name="T14" fmla="*/ 19 w 28"/>
                  <a:gd name="T15" fmla="*/ 12 h 27"/>
                  <a:gd name="T16" fmla="*/ 2 w 28"/>
                  <a:gd name="T17" fmla="*/ 21 h 27"/>
                  <a:gd name="T18" fmla="*/ 16 w 28"/>
                  <a:gd name="T19" fmla="*/ 10 h 27"/>
                  <a:gd name="T20" fmla="*/ 1 w 28"/>
                  <a:gd name="T21" fmla="*/ 18 h 27"/>
                  <a:gd name="T22" fmla="*/ 1 w 28"/>
                  <a:gd name="T23" fmla="*/ 17 h 27"/>
                  <a:gd name="T24" fmla="*/ 1 w 28"/>
                  <a:gd name="T25" fmla="*/ 15 h 27"/>
                  <a:gd name="T26" fmla="*/ 0 w 28"/>
                  <a:gd name="T27" fmla="*/ 14 h 27"/>
                  <a:gd name="T28" fmla="*/ 2 w 28"/>
                  <a:gd name="T29" fmla="*/ 10 h 27"/>
                  <a:gd name="T30" fmla="*/ 1 w 28"/>
                  <a:gd name="T31" fmla="*/ 9 h 27"/>
                  <a:gd name="T32" fmla="*/ 5 w 28"/>
                  <a:gd name="T33" fmla="*/ 4 h 27"/>
                  <a:gd name="T34" fmla="*/ 4 w 28"/>
                  <a:gd name="T35" fmla="*/ 4 h 27"/>
                  <a:gd name="T36" fmla="*/ 11 w 28"/>
                  <a:gd name="T37" fmla="*/ 0 h 27"/>
                  <a:gd name="T38" fmla="*/ 12 w 28"/>
                  <a:gd name="T39" fmla="*/ 1 h 27"/>
                  <a:gd name="T40" fmla="*/ 18 w 28"/>
                  <a:gd name="T41" fmla="*/ 0 h 27"/>
                  <a:gd name="T42" fmla="*/ 18 w 28"/>
                  <a:gd name="T43" fmla="*/ 1 h 27"/>
                  <a:gd name="T44" fmla="*/ 21 w 28"/>
                  <a:gd name="T45" fmla="*/ 1 h 27"/>
                  <a:gd name="T46" fmla="*/ 22 w 28"/>
                  <a:gd name="T47" fmla="*/ 2 h 27"/>
                  <a:gd name="T48" fmla="*/ 8 w 28"/>
                  <a:gd name="T49" fmla="*/ 13 h 27"/>
                  <a:gd name="T50" fmla="*/ 25 w 28"/>
                  <a:gd name="T51" fmla="*/ 4 h 27"/>
                  <a:gd name="T52" fmla="*/ 12 w 28"/>
                  <a:gd name="T53" fmla="*/ 15 h 27"/>
                  <a:gd name="T54" fmla="*/ 26 w 28"/>
                  <a:gd name="T55" fmla="*/ 7 h 27"/>
                  <a:gd name="T56" fmla="*/ 13 w 28"/>
                  <a:gd name="T57" fmla="*/ 18 h 27"/>
                  <a:gd name="T58" fmla="*/ 28 w 28"/>
                  <a:gd name="T59" fmla="*/ 10 h 27"/>
                  <a:gd name="T60" fmla="*/ 17 w 28"/>
                  <a:gd name="T61" fmla="*/ 20 h 27"/>
                  <a:gd name="T62" fmla="*/ 28 w 28"/>
                  <a:gd name="T63" fmla="*/ 14 h 27"/>
                  <a:gd name="T64" fmla="*/ 20 w 28"/>
                  <a:gd name="T65" fmla="*/ 21 h 27"/>
                  <a:gd name="T66" fmla="*/ 28 w 28"/>
                  <a:gd name="T67" fmla="*/ 17 h 27"/>
                  <a:gd name="T68" fmla="*/ 22 w 28"/>
                  <a:gd name="T69" fmla="*/ 22 h 27"/>
                  <a:gd name="T70" fmla="*/ 26 w 28"/>
                  <a:gd name="T71" fmla="*/ 21 h 27"/>
                  <a:gd name="T72" fmla="*/ 16 w 28"/>
                  <a:gd name="T73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8" h="27">
                    <a:moveTo>
                      <a:pt x="15" y="27"/>
                    </a:moveTo>
                    <a:cubicBezTo>
                      <a:pt x="15" y="27"/>
                      <a:pt x="15" y="27"/>
                      <a:pt x="15" y="26"/>
                    </a:cubicBezTo>
                    <a:cubicBezTo>
                      <a:pt x="21" y="21"/>
                      <a:pt x="21" y="21"/>
                      <a:pt x="21" y="21"/>
                    </a:cubicBezTo>
                    <a:cubicBezTo>
                      <a:pt x="12" y="27"/>
                      <a:pt x="12" y="27"/>
                      <a:pt x="12" y="27"/>
                    </a:cubicBezTo>
                    <a:cubicBezTo>
                      <a:pt x="11" y="27"/>
                      <a:pt x="11" y="27"/>
                      <a:pt x="11" y="27"/>
                    </a:cubicBezTo>
                    <a:cubicBezTo>
                      <a:pt x="11" y="27"/>
                      <a:pt x="11" y="27"/>
                      <a:pt x="11" y="27"/>
                    </a:cubicBezTo>
                    <a:cubicBezTo>
                      <a:pt x="11" y="26"/>
                      <a:pt x="11" y="26"/>
                      <a:pt x="11" y="26"/>
                    </a:cubicBezTo>
                    <a:cubicBezTo>
                      <a:pt x="20" y="20"/>
                      <a:pt x="20" y="20"/>
                      <a:pt x="20" y="20"/>
                    </a:cubicBezTo>
                    <a:cubicBezTo>
                      <a:pt x="8" y="25"/>
                      <a:pt x="8" y="25"/>
                      <a:pt x="8" y="25"/>
                    </a:cubicBezTo>
                    <a:cubicBezTo>
                      <a:pt x="8" y="25"/>
                      <a:pt x="8" y="25"/>
                      <a:pt x="8" y="25"/>
                    </a:cubicBezTo>
                    <a:cubicBezTo>
                      <a:pt x="8" y="25"/>
                      <a:pt x="8" y="25"/>
                      <a:pt x="8" y="25"/>
                    </a:cubicBezTo>
                    <a:cubicBezTo>
                      <a:pt x="18" y="17"/>
                      <a:pt x="18" y="17"/>
                      <a:pt x="18" y="17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5" y="24"/>
                      <a:pt x="5" y="24"/>
                      <a:pt x="5" y="24"/>
                    </a:cubicBezTo>
                    <a:cubicBezTo>
                      <a:pt x="5" y="23"/>
                      <a:pt x="5" y="23"/>
                      <a:pt x="5" y="23"/>
                    </a:cubicBezTo>
                    <a:cubicBezTo>
                      <a:pt x="19" y="12"/>
                      <a:pt x="19" y="12"/>
                      <a:pt x="19" y="12"/>
                    </a:cubicBezTo>
                    <a:cubicBezTo>
                      <a:pt x="4" y="21"/>
                      <a:pt x="4" y="21"/>
                      <a:pt x="4" y="21"/>
                    </a:cubicBezTo>
                    <a:cubicBezTo>
                      <a:pt x="4" y="21"/>
                      <a:pt x="3" y="21"/>
                      <a:pt x="2" y="21"/>
                    </a:cubicBezTo>
                    <a:cubicBezTo>
                      <a:pt x="2" y="21"/>
                      <a:pt x="2" y="20"/>
                      <a:pt x="3" y="20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0" y="15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0"/>
                      <a:pt x="12" y="1"/>
                      <a:pt x="12" y="1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0"/>
                      <a:pt x="18" y="1"/>
                      <a:pt x="18" y="1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22" y="1"/>
                      <a:pt x="22" y="1"/>
                      <a:pt x="22" y="1"/>
                    </a:cubicBezTo>
                    <a:cubicBezTo>
                      <a:pt x="22" y="2"/>
                      <a:pt x="22" y="2"/>
                      <a:pt x="22" y="2"/>
                    </a:cubicBezTo>
                    <a:cubicBezTo>
                      <a:pt x="22" y="2"/>
                      <a:pt x="22" y="2"/>
                      <a:pt x="22" y="2"/>
                    </a:cubicBezTo>
                    <a:cubicBezTo>
                      <a:pt x="8" y="13"/>
                      <a:pt x="8" y="13"/>
                      <a:pt x="8" y="13"/>
                    </a:cubicBezTo>
                    <a:cubicBezTo>
                      <a:pt x="24" y="4"/>
                      <a:pt x="24" y="4"/>
                      <a:pt x="24" y="4"/>
                    </a:cubicBezTo>
                    <a:cubicBezTo>
                      <a:pt x="24" y="4"/>
                      <a:pt x="25" y="4"/>
                      <a:pt x="25" y="4"/>
                    </a:cubicBezTo>
                    <a:cubicBezTo>
                      <a:pt x="25" y="5"/>
                      <a:pt x="25" y="5"/>
                      <a:pt x="25" y="5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26" y="7"/>
                      <a:pt x="26" y="7"/>
                      <a:pt x="26" y="7"/>
                    </a:cubicBezTo>
                    <a:cubicBezTo>
                      <a:pt x="26" y="7"/>
                      <a:pt x="26" y="7"/>
                      <a:pt x="26" y="7"/>
                    </a:cubicBezTo>
                    <a:cubicBezTo>
                      <a:pt x="27" y="7"/>
                      <a:pt x="26" y="8"/>
                      <a:pt x="26" y="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27" y="10"/>
                      <a:pt x="27" y="10"/>
                      <a:pt x="27" y="10"/>
                    </a:cubicBezTo>
                    <a:cubicBezTo>
                      <a:pt x="27" y="10"/>
                      <a:pt x="28" y="10"/>
                      <a:pt x="28" y="10"/>
                    </a:cubicBezTo>
                    <a:cubicBezTo>
                      <a:pt x="28" y="11"/>
                      <a:pt x="28" y="11"/>
                      <a:pt x="28" y="11"/>
                    </a:cubicBezTo>
                    <a:cubicBezTo>
                      <a:pt x="17" y="20"/>
                      <a:pt x="17" y="20"/>
                      <a:pt x="17" y="20"/>
                    </a:cubicBezTo>
                    <a:cubicBezTo>
                      <a:pt x="28" y="13"/>
                      <a:pt x="28" y="13"/>
                      <a:pt x="28" y="13"/>
                    </a:cubicBezTo>
                    <a:cubicBezTo>
                      <a:pt x="28" y="13"/>
                      <a:pt x="28" y="13"/>
                      <a:pt x="28" y="14"/>
                    </a:cubicBezTo>
                    <a:cubicBezTo>
                      <a:pt x="28" y="14"/>
                      <a:pt x="28" y="14"/>
                      <a:pt x="28" y="14"/>
                    </a:cubicBezTo>
                    <a:cubicBezTo>
                      <a:pt x="20" y="21"/>
                      <a:pt x="20" y="21"/>
                      <a:pt x="20" y="21"/>
                    </a:cubicBezTo>
                    <a:cubicBezTo>
                      <a:pt x="27" y="16"/>
                      <a:pt x="27" y="16"/>
                      <a:pt x="27" y="16"/>
                    </a:cubicBezTo>
                    <a:cubicBezTo>
                      <a:pt x="27" y="16"/>
                      <a:pt x="28" y="16"/>
                      <a:pt x="28" y="17"/>
                    </a:cubicBezTo>
                    <a:cubicBezTo>
                      <a:pt x="28" y="17"/>
                      <a:pt x="28" y="17"/>
                      <a:pt x="28" y="17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5" y="21"/>
                      <a:pt x="26" y="21"/>
                    </a:cubicBezTo>
                    <a:cubicBezTo>
                      <a:pt x="26" y="21"/>
                      <a:pt x="26" y="21"/>
                      <a:pt x="25" y="22"/>
                    </a:cubicBezTo>
                    <a:cubicBezTo>
                      <a:pt x="16" y="27"/>
                      <a:pt x="16" y="27"/>
                      <a:pt x="16" y="27"/>
                    </a:cubicBezTo>
                    <a:lnTo>
                      <a:pt x="15" y="27"/>
                    </a:lnTo>
                    <a:close/>
                  </a:path>
                </a:pathLst>
              </a:custGeom>
              <a:solidFill>
                <a:srgbClr val="EFE9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2192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50" name="Freeform 46"/>
              <p:cNvSpPr/>
              <p:nvPr/>
            </p:nvSpPr>
            <p:spPr bwMode="auto">
              <a:xfrm>
                <a:off x="1709738" y="2814638"/>
                <a:ext cx="71438" cy="73025"/>
              </a:xfrm>
              <a:custGeom>
                <a:avLst/>
                <a:gdLst>
                  <a:gd name="T0" fmla="*/ 11 w 28"/>
                  <a:gd name="T1" fmla="*/ 27 h 28"/>
                  <a:gd name="T2" fmla="*/ 6 w 28"/>
                  <a:gd name="T3" fmla="*/ 25 h 28"/>
                  <a:gd name="T4" fmla="*/ 5 w 28"/>
                  <a:gd name="T5" fmla="*/ 24 h 28"/>
                  <a:gd name="T6" fmla="*/ 3 w 28"/>
                  <a:gd name="T7" fmla="*/ 22 h 28"/>
                  <a:gd name="T8" fmla="*/ 2 w 28"/>
                  <a:gd name="T9" fmla="*/ 21 h 28"/>
                  <a:gd name="T10" fmla="*/ 16 w 28"/>
                  <a:gd name="T11" fmla="*/ 9 h 28"/>
                  <a:gd name="T12" fmla="*/ 1 w 28"/>
                  <a:gd name="T13" fmla="*/ 18 h 28"/>
                  <a:gd name="T14" fmla="*/ 13 w 28"/>
                  <a:gd name="T15" fmla="*/ 8 h 28"/>
                  <a:gd name="T16" fmla="*/ 0 w 28"/>
                  <a:gd name="T17" fmla="*/ 14 h 28"/>
                  <a:gd name="T18" fmla="*/ 10 w 28"/>
                  <a:gd name="T19" fmla="*/ 6 h 28"/>
                  <a:gd name="T20" fmla="*/ 1 w 28"/>
                  <a:gd name="T21" fmla="*/ 10 h 28"/>
                  <a:gd name="T22" fmla="*/ 1 w 28"/>
                  <a:gd name="T23" fmla="*/ 9 h 28"/>
                  <a:gd name="T24" fmla="*/ 4 w 28"/>
                  <a:gd name="T25" fmla="*/ 6 h 28"/>
                  <a:gd name="T26" fmla="*/ 4 w 28"/>
                  <a:gd name="T27" fmla="*/ 5 h 28"/>
                  <a:gd name="T28" fmla="*/ 11 w 28"/>
                  <a:gd name="T29" fmla="*/ 1 h 28"/>
                  <a:gd name="T30" fmla="*/ 6 w 28"/>
                  <a:gd name="T31" fmla="*/ 7 h 28"/>
                  <a:gd name="T32" fmla="*/ 17 w 28"/>
                  <a:gd name="T33" fmla="*/ 1 h 28"/>
                  <a:gd name="T34" fmla="*/ 7 w 28"/>
                  <a:gd name="T35" fmla="*/ 10 h 28"/>
                  <a:gd name="T36" fmla="*/ 21 w 28"/>
                  <a:gd name="T37" fmla="*/ 2 h 28"/>
                  <a:gd name="T38" fmla="*/ 21 w 28"/>
                  <a:gd name="T39" fmla="*/ 3 h 28"/>
                  <a:gd name="T40" fmla="*/ 23 w 28"/>
                  <a:gd name="T41" fmla="*/ 4 h 28"/>
                  <a:gd name="T42" fmla="*/ 24 w 28"/>
                  <a:gd name="T43" fmla="*/ 5 h 28"/>
                  <a:gd name="T44" fmla="*/ 25 w 28"/>
                  <a:gd name="T45" fmla="*/ 7 h 28"/>
                  <a:gd name="T46" fmla="*/ 26 w 28"/>
                  <a:gd name="T47" fmla="*/ 7 h 28"/>
                  <a:gd name="T48" fmla="*/ 11 w 28"/>
                  <a:gd name="T49" fmla="*/ 21 h 28"/>
                  <a:gd name="T50" fmla="*/ 27 w 28"/>
                  <a:gd name="T51" fmla="*/ 12 h 28"/>
                  <a:gd name="T52" fmla="*/ 16 w 28"/>
                  <a:gd name="T53" fmla="*/ 24 h 28"/>
                  <a:gd name="T54" fmla="*/ 27 w 28"/>
                  <a:gd name="T55" fmla="*/ 18 h 28"/>
                  <a:gd name="T56" fmla="*/ 27 w 28"/>
                  <a:gd name="T57" fmla="*/ 18 h 28"/>
                  <a:gd name="T58" fmla="*/ 23 w 28"/>
                  <a:gd name="T59" fmla="*/ 23 h 28"/>
                  <a:gd name="T60" fmla="*/ 24 w 28"/>
                  <a:gd name="T61" fmla="*/ 23 h 28"/>
                  <a:gd name="T62" fmla="*/ 17 w 28"/>
                  <a:gd name="T63" fmla="*/ 27 h 28"/>
                  <a:gd name="T64" fmla="*/ 17 w 28"/>
                  <a:gd name="T65" fmla="*/ 26 h 28"/>
                  <a:gd name="T66" fmla="*/ 11 w 28"/>
                  <a:gd name="T67" fmla="*/ 27 h 28"/>
                  <a:gd name="T68" fmla="*/ 11 w 28"/>
                  <a:gd name="T69" fmla="*/ 27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8" h="28">
                    <a:moveTo>
                      <a:pt x="11" y="27"/>
                    </a:moveTo>
                    <a:cubicBezTo>
                      <a:pt x="11" y="27"/>
                      <a:pt x="11" y="27"/>
                      <a:pt x="11" y="27"/>
                    </a:cubicBezTo>
                    <a:cubicBezTo>
                      <a:pt x="23" y="16"/>
                      <a:pt x="23" y="16"/>
                      <a:pt x="23" y="16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5" y="25"/>
                      <a:pt x="5" y="25"/>
                      <a:pt x="5" y="25"/>
                    </a:cubicBezTo>
                    <a:cubicBezTo>
                      <a:pt x="5" y="24"/>
                      <a:pt x="5" y="24"/>
                      <a:pt x="5" y="24"/>
                    </a:cubicBezTo>
                    <a:cubicBezTo>
                      <a:pt x="20" y="12"/>
                      <a:pt x="20" y="12"/>
                      <a:pt x="20" y="12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2" y="22"/>
                      <a:pt x="2" y="22"/>
                      <a:pt x="2" y="22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0" y="17"/>
                      <a:pt x="0" y="17"/>
                      <a:pt x="1" y="17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0" y="15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0"/>
                      <a:pt x="11" y="1"/>
                      <a:pt x="11" y="1"/>
                    </a:cubicBezTo>
                    <a:cubicBezTo>
                      <a:pt x="11" y="1"/>
                      <a:pt x="11" y="1"/>
                      <a:pt x="11" y="2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6" y="0"/>
                      <a:pt x="17" y="0"/>
                      <a:pt x="17" y="1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0" y="2"/>
                      <a:pt x="21" y="2"/>
                      <a:pt x="21" y="2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21" y="3"/>
                      <a:pt x="21" y="3"/>
                      <a:pt x="21" y="3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23" y="4"/>
                      <a:pt x="23" y="4"/>
                      <a:pt x="23" y="4"/>
                    </a:cubicBezTo>
                    <a:cubicBezTo>
                      <a:pt x="24" y="5"/>
                      <a:pt x="24" y="5"/>
                      <a:pt x="24" y="5"/>
                    </a:cubicBezTo>
                    <a:cubicBezTo>
                      <a:pt x="24" y="5"/>
                      <a:pt x="24" y="5"/>
                      <a:pt x="24" y="5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25" y="7"/>
                      <a:pt x="25" y="7"/>
                      <a:pt x="25" y="7"/>
                    </a:cubicBezTo>
                    <a:cubicBezTo>
                      <a:pt x="26" y="7"/>
                      <a:pt x="26" y="7"/>
                      <a:pt x="26" y="7"/>
                    </a:cubicBezTo>
                    <a:cubicBezTo>
                      <a:pt x="26" y="7"/>
                      <a:pt x="26" y="7"/>
                      <a:pt x="26" y="7"/>
                    </a:cubicBezTo>
                    <a:cubicBezTo>
                      <a:pt x="26" y="8"/>
                      <a:pt x="26" y="8"/>
                      <a:pt x="26" y="8"/>
                    </a:cubicBezTo>
                    <a:cubicBezTo>
                      <a:pt x="11" y="21"/>
                      <a:pt x="11" y="21"/>
                      <a:pt x="11" y="21"/>
                    </a:cubicBezTo>
                    <a:cubicBezTo>
                      <a:pt x="27" y="12"/>
                      <a:pt x="27" y="12"/>
                      <a:pt x="27" y="12"/>
                    </a:cubicBezTo>
                    <a:cubicBezTo>
                      <a:pt x="27" y="12"/>
                      <a:pt x="27" y="12"/>
                      <a:pt x="27" y="12"/>
                    </a:cubicBezTo>
                    <a:cubicBezTo>
                      <a:pt x="28" y="13"/>
                      <a:pt x="28" y="13"/>
                      <a:pt x="27" y="13"/>
                    </a:cubicBezTo>
                    <a:cubicBezTo>
                      <a:pt x="16" y="24"/>
                      <a:pt x="16" y="24"/>
                      <a:pt x="16" y="24"/>
                    </a:cubicBezTo>
                    <a:cubicBezTo>
                      <a:pt x="26" y="18"/>
                      <a:pt x="26" y="18"/>
                      <a:pt x="26" y="18"/>
                    </a:cubicBezTo>
                    <a:cubicBezTo>
                      <a:pt x="27" y="17"/>
                      <a:pt x="27" y="18"/>
                      <a:pt x="27" y="18"/>
                    </a:cubicBezTo>
                    <a:cubicBezTo>
                      <a:pt x="27" y="18"/>
                      <a:pt x="27" y="18"/>
                      <a:pt x="27" y="18"/>
                    </a:cubicBezTo>
                    <a:cubicBezTo>
                      <a:pt x="27" y="18"/>
                      <a:pt x="27" y="18"/>
                      <a:pt x="27" y="18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23" y="23"/>
                      <a:pt x="23" y="23"/>
                      <a:pt x="23" y="23"/>
                    </a:cubicBezTo>
                    <a:cubicBezTo>
                      <a:pt x="24" y="23"/>
                      <a:pt x="24" y="23"/>
                      <a:pt x="24" y="23"/>
                    </a:cubicBezTo>
                    <a:cubicBezTo>
                      <a:pt x="24" y="23"/>
                      <a:pt x="24" y="23"/>
                      <a:pt x="24" y="23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17" y="27"/>
                      <a:pt x="17" y="27"/>
                      <a:pt x="17" y="27"/>
                    </a:cubicBezTo>
                    <a:cubicBezTo>
                      <a:pt x="17" y="28"/>
                      <a:pt x="17" y="27"/>
                      <a:pt x="17" y="27"/>
                    </a:cubicBezTo>
                    <a:cubicBezTo>
                      <a:pt x="17" y="27"/>
                      <a:pt x="16" y="27"/>
                      <a:pt x="17" y="26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11" y="27"/>
                      <a:pt x="11" y="27"/>
                      <a:pt x="11" y="27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1" y="28"/>
                      <a:pt x="11" y="27"/>
                      <a:pt x="11" y="27"/>
                    </a:cubicBezTo>
                    <a:close/>
                  </a:path>
                </a:pathLst>
              </a:custGeom>
              <a:solidFill>
                <a:srgbClr val="EFE9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2192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51" name="组合 50"/>
          <p:cNvGrpSpPr/>
          <p:nvPr/>
        </p:nvGrpSpPr>
        <p:grpSpPr>
          <a:xfrm>
            <a:off x="1685713" y="2078082"/>
            <a:ext cx="897467" cy="899584"/>
            <a:chOff x="2510790" y="1152525"/>
            <a:chExt cx="673100" cy="674688"/>
          </a:xfrm>
        </p:grpSpPr>
        <p:sp>
          <p:nvSpPr>
            <p:cNvPr id="52" name="Freeform 12"/>
            <p:cNvSpPr/>
            <p:nvPr/>
          </p:nvSpPr>
          <p:spPr bwMode="auto">
            <a:xfrm>
              <a:off x="2510790" y="1152525"/>
              <a:ext cx="673100" cy="674688"/>
            </a:xfrm>
            <a:custGeom>
              <a:avLst/>
              <a:gdLst>
                <a:gd name="T0" fmla="*/ 32 w 262"/>
                <a:gd name="T1" fmla="*/ 188 h 262"/>
                <a:gd name="T2" fmla="*/ 74 w 262"/>
                <a:gd name="T3" fmla="*/ 31 h 262"/>
                <a:gd name="T4" fmla="*/ 230 w 262"/>
                <a:gd name="T5" fmla="*/ 73 h 262"/>
                <a:gd name="T6" fmla="*/ 189 w 262"/>
                <a:gd name="T7" fmla="*/ 230 h 262"/>
                <a:gd name="T8" fmla="*/ 32 w 262"/>
                <a:gd name="T9" fmla="*/ 188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2" h="262">
                  <a:moveTo>
                    <a:pt x="32" y="188"/>
                  </a:moveTo>
                  <a:cubicBezTo>
                    <a:pt x="0" y="133"/>
                    <a:pt x="19" y="63"/>
                    <a:pt x="74" y="31"/>
                  </a:cubicBezTo>
                  <a:cubicBezTo>
                    <a:pt x="128" y="0"/>
                    <a:pt x="199" y="18"/>
                    <a:pt x="230" y="73"/>
                  </a:cubicBezTo>
                  <a:cubicBezTo>
                    <a:pt x="262" y="129"/>
                    <a:pt x="243" y="198"/>
                    <a:pt x="189" y="230"/>
                  </a:cubicBezTo>
                  <a:cubicBezTo>
                    <a:pt x="133" y="262"/>
                    <a:pt x="64" y="243"/>
                    <a:pt x="32" y="188"/>
                  </a:cubicBezTo>
                </a:path>
              </a:pathLst>
            </a:custGeom>
            <a:solidFill>
              <a:srgbClr val="20B5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53" name="Freeform 13"/>
            <p:cNvSpPr>
              <a:spLocks noEditPoints="1"/>
            </p:cNvSpPr>
            <p:nvPr/>
          </p:nvSpPr>
          <p:spPr bwMode="auto">
            <a:xfrm>
              <a:off x="2855278" y="1341438"/>
              <a:ext cx="287338" cy="444500"/>
            </a:xfrm>
            <a:custGeom>
              <a:avLst/>
              <a:gdLst>
                <a:gd name="T0" fmla="*/ 11 w 112"/>
                <a:gd name="T1" fmla="*/ 172 h 173"/>
                <a:gd name="T2" fmla="*/ 0 w 112"/>
                <a:gd name="T3" fmla="*/ 173 h 173"/>
                <a:gd name="T4" fmla="*/ 0 w 112"/>
                <a:gd name="T5" fmla="*/ 173 h 173"/>
                <a:gd name="T6" fmla="*/ 11 w 112"/>
                <a:gd name="T7" fmla="*/ 172 h 173"/>
                <a:gd name="T8" fmla="*/ 96 w 112"/>
                <a:gd name="T9" fmla="*/ 0 h 173"/>
                <a:gd name="T10" fmla="*/ 96 w 112"/>
                <a:gd name="T11" fmla="*/ 0 h 173"/>
                <a:gd name="T12" fmla="*/ 112 w 112"/>
                <a:gd name="T13" fmla="*/ 58 h 173"/>
                <a:gd name="T14" fmla="*/ 96 w 112"/>
                <a:gd name="T15" fmla="*/ 0 h 173"/>
                <a:gd name="T16" fmla="*/ 96 w 112"/>
                <a:gd name="T17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2" h="173">
                  <a:moveTo>
                    <a:pt x="11" y="172"/>
                  </a:moveTo>
                  <a:cubicBezTo>
                    <a:pt x="8" y="172"/>
                    <a:pt x="4" y="172"/>
                    <a:pt x="0" y="173"/>
                  </a:cubicBezTo>
                  <a:cubicBezTo>
                    <a:pt x="0" y="173"/>
                    <a:pt x="0" y="173"/>
                    <a:pt x="0" y="173"/>
                  </a:cubicBezTo>
                  <a:cubicBezTo>
                    <a:pt x="4" y="173"/>
                    <a:pt x="8" y="172"/>
                    <a:pt x="11" y="172"/>
                  </a:cubicBezTo>
                  <a:moveTo>
                    <a:pt x="96" y="0"/>
                  </a:moveTo>
                  <a:cubicBezTo>
                    <a:pt x="96" y="0"/>
                    <a:pt x="96" y="0"/>
                    <a:pt x="96" y="0"/>
                  </a:cubicBezTo>
                  <a:cubicBezTo>
                    <a:pt x="107" y="18"/>
                    <a:pt x="112" y="38"/>
                    <a:pt x="112" y="58"/>
                  </a:cubicBezTo>
                  <a:cubicBezTo>
                    <a:pt x="112" y="38"/>
                    <a:pt x="107" y="18"/>
                    <a:pt x="96" y="0"/>
                  </a:cubicBezTo>
                  <a:cubicBezTo>
                    <a:pt x="96" y="0"/>
                    <a:pt x="96" y="0"/>
                    <a:pt x="96" y="0"/>
                  </a:cubicBezTo>
                </a:path>
              </a:pathLst>
            </a:custGeom>
            <a:solidFill>
              <a:srgbClr val="313A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54" name="Freeform 16"/>
            <p:cNvSpPr>
              <a:spLocks noEditPoints="1"/>
            </p:cNvSpPr>
            <p:nvPr/>
          </p:nvSpPr>
          <p:spPr bwMode="auto">
            <a:xfrm>
              <a:off x="2526665" y="1165225"/>
              <a:ext cx="641350" cy="646113"/>
            </a:xfrm>
            <a:custGeom>
              <a:avLst/>
              <a:gdLst>
                <a:gd name="T0" fmla="*/ 154 w 250"/>
                <a:gd name="T1" fmla="*/ 244 h 251"/>
                <a:gd name="T2" fmla="*/ 134 w 250"/>
                <a:gd name="T3" fmla="*/ 251 h 251"/>
                <a:gd name="T4" fmla="*/ 92 w 250"/>
                <a:gd name="T5" fmla="*/ 247 h 251"/>
                <a:gd name="T6" fmla="*/ 114 w 250"/>
                <a:gd name="T7" fmla="*/ 247 h 251"/>
                <a:gd name="T8" fmla="*/ 92 w 250"/>
                <a:gd name="T9" fmla="*/ 247 h 251"/>
                <a:gd name="T10" fmla="*/ 190 w 250"/>
                <a:gd name="T11" fmla="*/ 228 h 251"/>
                <a:gd name="T12" fmla="*/ 174 w 250"/>
                <a:gd name="T13" fmla="*/ 241 h 251"/>
                <a:gd name="T14" fmla="*/ 55 w 250"/>
                <a:gd name="T15" fmla="*/ 230 h 251"/>
                <a:gd name="T16" fmla="*/ 75 w 250"/>
                <a:gd name="T17" fmla="*/ 236 h 251"/>
                <a:gd name="T18" fmla="*/ 55 w 250"/>
                <a:gd name="T19" fmla="*/ 230 h 251"/>
                <a:gd name="T20" fmla="*/ 190 w 250"/>
                <a:gd name="T21" fmla="*/ 228 h 251"/>
                <a:gd name="T22" fmla="*/ 221 w 250"/>
                <a:gd name="T23" fmla="*/ 201 h 251"/>
                <a:gd name="T24" fmla="*/ 209 w 250"/>
                <a:gd name="T25" fmla="*/ 219 h 251"/>
                <a:gd name="T26" fmla="*/ 25 w 250"/>
                <a:gd name="T27" fmla="*/ 201 h 251"/>
                <a:gd name="T28" fmla="*/ 41 w 250"/>
                <a:gd name="T29" fmla="*/ 214 h 251"/>
                <a:gd name="T30" fmla="*/ 25 w 250"/>
                <a:gd name="T31" fmla="*/ 201 h 251"/>
                <a:gd name="T32" fmla="*/ 240 w 250"/>
                <a:gd name="T33" fmla="*/ 165 h 251"/>
                <a:gd name="T34" fmla="*/ 235 w 250"/>
                <a:gd name="T35" fmla="*/ 186 h 251"/>
                <a:gd name="T36" fmla="*/ 6 w 250"/>
                <a:gd name="T37" fmla="*/ 164 h 251"/>
                <a:gd name="T38" fmla="*/ 17 w 250"/>
                <a:gd name="T39" fmla="*/ 182 h 251"/>
                <a:gd name="T40" fmla="*/ 6 w 250"/>
                <a:gd name="T41" fmla="*/ 164 h 251"/>
                <a:gd name="T42" fmla="*/ 246 w 250"/>
                <a:gd name="T43" fmla="*/ 126 h 251"/>
                <a:gd name="T44" fmla="*/ 249 w 250"/>
                <a:gd name="T45" fmla="*/ 147 h 251"/>
                <a:gd name="T46" fmla="*/ 0 w 250"/>
                <a:gd name="T47" fmla="*/ 126 h 251"/>
                <a:gd name="T48" fmla="*/ 4 w 250"/>
                <a:gd name="T49" fmla="*/ 123 h 251"/>
                <a:gd name="T50" fmla="*/ 5 w 250"/>
                <a:gd name="T51" fmla="*/ 143 h 251"/>
                <a:gd name="T52" fmla="*/ 0 w 250"/>
                <a:gd name="T53" fmla="*/ 126 h 251"/>
                <a:gd name="T54" fmla="*/ 246 w 250"/>
                <a:gd name="T55" fmla="*/ 90 h 251"/>
                <a:gd name="T56" fmla="*/ 246 w 250"/>
                <a:gd name="T57" fmla="*/ 112 h 251"/>
                <a:gd name="T58" fmla="*/ 2 w 250"/>
                <a:gd name="T59" fmla="*/ 102 h 251"/>
                <a:gd name="T60" fmla="*/ 12 w 250"/>
                <a:gd name="T61" fmla="*/ 84 h 251"/>
                <a:gd name="T62" fmla="*/ 2 w 250"/>
                <a:gd name="T63" fmla="*/ 102 h 251"/>
                <a:gd name="T64" fmla="*/ 227 w 250"/>
                <a:gd name="T65" fmla="*/ 53 h 251"/>
                <a:gd name="T66" fmla="*/ 234 w 250"/>
                <a:gd name="T67" fmla="*/ 73 h 251"/>
                <a:gd name="T68" fmla="*/ 17 w 250"/>
                <a:gd name="T69" fmla="*/ 63 h 251"/>
                <a:gd name="T70" fmla="*/ 32 w 250"/>
                <a:gd name="T71" fmla="*/ 49 h 251"/>
                <a:gd name="T72" fmla="*/ 17 w 250"/>
                <a:gd name="T73" fmla="*/ 63 h 251"/>
                <a:gd name="T74" fmla="*/ 195 w 250"/>
                <a:gd name="T75" fmla="*/ 27 h 251"/>
                <a:gd name="T76" fmla="*/ 214 w 250"/>
                <a:gd name="T77" fmla="*/ 37 h 251"/>
                <a:gd name="T78" fmla="*/ 195 w 250"/>
                <a:gd name="T79" fmla="*/ 27 h 251"/>
                <a:gd name="T80" fmla="*/ 60 w 250"/>
                <a:gd name="T81" fmla="*/ 19 h 251"/>
                <a:gd name="T82" fmla="*/ 46 w 250"/>
                <a:gd name="T83" fmla="*/ 34 h 251"/>
                <a:gd name="T84" fmla="*/ 159 w 250"/>
                <a:gd name="T85" fmla="*/ 10 h 251"/>
                <a:gd name="T86" fmla="*/ 179 w 250"/>
                <a:gd name="T87" fmla="*/ 13 h 251"/>
                <a:gd name="T88" fmla="*/ 159 w 250"/>
                <a:gd name="T89" fmla="*/ 10 h 251"/>
                <a:gd name="T90" fmla="*/ 98 w 250"/>
                <a:gd name="T91" fmla="*/ 3 h 251"/>
                <a:gd name="T92" fmla="*/ 80 w 250"/>
                <a:gd name="T93" fmla="*/ 13 h 251"/>
                <a:gd name="T94" fmla="*/ 125 w 250"/>
                <a:gd name="T95" fmla="*/ 5 h 251"/>
                <a:gd name="T96" fmla="*/ 119 w 250"/>
                <a:gd name="T97" fmla="*/ 1 h 251"/>
                <a:gd name="T98" fmla="*/ 140 w 250"/>
                <a:gd name="T99" fmla="*/ 1 h 251"/>
                <a:gd name="T100" fmla="*/ 125 w 250"/>
                <a:gd name="T101" fmla="*/ 5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50" h="251">
                  <a:moveTo>
                    <a:pt x="134" y="247"/>
                  </a:moveTo>
                  <a:cubicBezTo>
                    <a:pt x="141" y="246"/>
                    <a:pt x="147" y="245"/>
                    <a:pt x="154" y="244"/>
                  </a:cubicBezTo>
                  <a:cubicBezTo>
                    <a:pt x="155" y="247"/>
                    <a:pt x="155" y="247"/>
                    <a:pt x="155" y="247"/>
                  </a:cubicBezTo>
                  <a:cubicBezTo>
                    <a:pt x="148" y="250"/>
                    <a:pt x="141" y="250"/>
                    <a:pt x="134" y="251"/>
                  </a:cubicBezTo>
                  <a:lnTo>
                    <a:pt x="134" y="247"/>
                  </a:lnTo>
                  <a:close/>
                  <a:moveTo>
                    <a:pt x="92" y="247"/>
                  </a:moveTo>
                  <a:cubicBezTo>
                    <a:pt x="94" y="243"/>
                    <a:pt x="94" y="243"/>
                    <a:pt x="94" y="243"/>
                  </a:cubicBezTo>
                  <a:cubicBezTo>
                    <a:pt x="100" y="245"/>
                    <a:pt x="107" y="246"/>
                    <a:pt x="114" y="247"/>
                  </a:cubicBezTo>
                  <a:cubicBezTo>
                    <a:pt x="113" y="250"/>
                    <a:pt x="113" y="250"/>
                    <a:pt x="113" y="250"/>
                  </a:cubicBezTo>
                  <a:cubicBezTo>
                    <a:pt x="106" y="250"/>
                    <a:pt x="99" y="249"/>
                    <a:pt x="92" y="247"/>
                  </a:cubicBezTo>
                  <a:close/>
                  <a:moveTo>
                    <a:pt x="173" y="237"/>
                  </a:moveTo>
                  <a:cubicBezTo>
                    <a:pt x="179" y="235"/>
                    <a:pt x="185" y="232"/>
                    <a:pt x="190" y="228"/>
                  </a:cubicBezTo>
                  <a:cubicBezTo>
                    <a:pt x="193" y="231"/>
                    <a:pt x="193" y="231"/>
                    <a:pt x="193" y="231"/>
                  </a:cubicBezTo>
                  <a:cubicBezTo>
                    <a:pt x="187" y="235"/>
                    <a:pt x="181" y="238"/>
                    <a:pt x="174" y="241"/>
                  </a:cubicBezTo>
                  <a:lnTo>
                    <a:pt x="173" y="237"/>
                  </a:lnTo>
                  <a:close/>
                  <a:moveTo>
                    <a:pt x="55" y="230"/>
                  </a:moveTo>
                  <a:cubicBezTo>
                    <a:pt x="57" y="226"/>
                    <a:pt x="57" y="226"/>
                    <a:pt x="57" y="226"/>
                  </a:cubicBezTo>
                  <a:cubicBezTo>
                    <a:pt x="62" y="230"/>
                    <a:pt x="68" y="233"/>
                    <a:pt x="75" y="236"/>
                  </a:cubicBezTo>
                  <a:cubicBezTo>
                    <a:pt x="73" y="240"/>
                    <a:pt x="73" y="240"/>
                    <a:pt x="73" y="240"/>
                  </a:cubicBezTo>
                  <a:cubicBezTo>
                    <a:pt x="67" y="237"/>
                    <a:pt x="60" y="234"/>
                    <a:pt x="55" y="230"/>
                  </a:cubicBezTo>
                  <a:close/>
                  <a:moveTo>
                    <a:pt x="190" y="228"/>
                  </a:moveTo>
                  <a:cubicBezTo>
                    <a:pt x="190" y="228"/>
                    <a:pt x="190" y="228"/>
                    <a:pt x="190" y="228"/>
                  </a:cubicBezTo>
                  <a:moveTo>
                    <a:pt x="207" y="216"/>
                  </a:moveTo>
                  <a:cubicBezTo>
                    <a:pt x="211" y="211"/>
                    <a:pt x="216" y="206"/>
                    <a:pt x="221" y="201"/>
                  </a:cubicBezTo>
                  <a:cubicBezTo>
                    <a:pt x="223" y="203"/>
                    <a:pt x="223" y="203"/>
                    <a:pt x="223" y="203"/>
                  </a:cubicBezTo>
                  <a:cubicBezTo>
                    <a:pt x="219" y="209"/>
                    <a:pt x="215" y="214"/>
                    <a:pt x="209" y="219"/>
                  </a:cubicBezTo>
                  <a:lnTo>
                    <a:pt x="207" y="216"/>
                  </a:lnTo>
                  <a:close/>
                  <a:moveTo>
                    <a:pt x="25" y="201"/>
                  </a:moveTo>
                  <a:cubicBezTo>
                    <a:pt x="28" y="198"/>
                    <a:pt x="28" y="198"/>
                    <a:pt x="28" y="198"/>
                  </a:cubicBezTo>
                  <a:cubicBezTo>
                    <a:pt x="32" y="204"/>
                    <a:pt x="37" y="209"/>
                    <a:pt x="41" y="214"/>
                  </a:cubicBezTo>
                  <a:cubicBezTo>
                    <a:pt x="39" y="216"/>
                    <a:pt x="39" y="216"/>
                    <a:pt x="39" y="216"/>
                  </a:cubicBezTo>
                  <a:cubicBezTo>
                    <a:pt x="34" y="211"/>
                    <a:pt x="29" y="207"/>
                    <a:pt x="25" y="201"/>
                  </a:cubicBezTo>
                  <a:close/>
                  <a:moveTo>
                    <a:pt x="231" y="184"/>
                  </a:moveTo>
                  <a:cubicBezTo>
                    <a:pt x="234" y="178"/>
                    <a:pt x="237" y="172"/>
                    <a:pt x="240" y="165"/>
                  </a:cubicBezTo>
                  <a:cubicBezTo>
                    <a:pt x="244" y="167"/>
                    <a:pt x="244" y="167"/>
                    <a:pt x="244" y="167"/>
                  </a:cubicBezTo>
                  <a:cubicBezTo>
                    <a:pt x="241" y="174"/>
                    <a:pt x="238" y="180"/>
                    <a:pt x="235" y="186"/>
                  </a:cubicBezTo>
                  <a:lnTo>
                    <a:pt x="231" y="184"/>
                  </a:lnTo>
                  <a:close/>
                  <a:moveTo>
                    <a:pt x="6" y="164"/>
                  </a:moveTo>
                  <a:cubicBezTo>
                    <a:pt x="10" y="163"/>
                    <a:pt x="10" y="163"/>
                    <a:pt x="10" y="163"/>
                  </a:cubicBezTo>
                  <a:cubicBezTo>
                    <a:pt x="12" y="169"/>
                    <a:pt x="14" y="176"/>
                    <a:pt x="17" y="182"/>
                  </a:cubicBezTo>
                  <a:cubicBezTo>
                    <a:pt x="14" y="183"/>
                    <a:pt x="14" y="183"/>
                    <a:pt x="14" y="183"/>
                  </a:cubicBezTo>
                  <a:cubicBezTo>
                    <a:pt x="11" y="177"/>
                    <a:pt x="8" y="171"/>
                    <a:pt x="6" y="164"/>
                  </a:cubicBezTo>
                  <a:close/>
                  <a:moveTo>
                    <a:pt x="245" y="146"/>
                  </a:moveTo>
                  <a:cubicBezTo>
                    <a:pt x="246" y="140"/>
                    <a:pt x="246" y="133"/>
                    <a:pt x="246" y="126"/>
                  </a:cubicBezTo>
                  <a:cubicBezTo>
                    <a:pt x="250" y="126"/>
                    <a:pt x="250" y="126"/>
                    <a:pt x="250" y="126"/>
                  </a:cubicBezTo>
                  <a:cubicBezTo>
                    <a:pt x="250" y="133"/>
                    <a:pt x="250" y="140"/>
                    <a:pt x="249" y="147"/>
                  </a:cubicBezTo>
                  <a:lnTo>
                    <a:pt x="245" y="146"/>
                  </a:lnTo>
                  <a:close/>
                  <a:moveTo>
                    <a:pt x="0" y="126"/>
                  </a:moveTo>
                  <a:cubicBezTo>
                    <a:pt x="0" y="125"/>
                    <a:pt x="0" y="124"/>
                    <a:pt x="0" y="123"/>
                  </a:cubicBezTo>
                  <a:cubicBezTo>
                    <a:pt x="4" y="123"/>
                    <a:pt x="4" y="123"/>
                    <a:pt x="4" y="123"/>
                  </a:cubicBezTo>
                  <a:cubicBezTo>
                    <a:pt x="4" y="124"/>
                    <a:pt x="4" y="125"/>
                    <a:pt x="4" y="126"/>
                  </a:cubicBezTo>
                  <a:cubicBezTo>
                    <a:pt x="4" y="132"/>
                    <a:pt x="4" y="137"/>
                    <a:pt x="5" y="143"/>
                  </a:cubicBezTo>
                  <a:cubicBezTo>
                    <a:pt x="1" y="144"/>
                    <a:pt x="1" y="144"/>
                    <a:pt x="1" y="144"/>
                  </a:cubicBezTo>
                  <a:cubicBezTo>
                    <a:pt x="0" y="138"/>
                    <a:pt x="0" y="132"/>
                    <a:pt x="0" y="126"/>
                  </a:cubicBezTo>
                  <a:close/>
                  <a:moveTo>
                    <a:pt x="241" y="92"/>
                  </a:moveTo>
                  <a:cubicBezTo>
                    <a:pt x="246" y="90"/>
                    <a:pt x="246" y="90"/>
                    <a:pt x="246" y="90"/>
                  </a:cubicBezTo>
                  <a:cubicBezTo>
                    <a:pt x="247" y="97"/>
                    <a:pt x="249" y="104"/>
                    <a:pt x="250" y="111"/>
                  </a:cubicBezTo>
                  <a:cubicBezTo>
                    <a:pt x="246" y="112"/>
                    <a:pt x="246" y="112"/>
                    <a:pt x="246" y="112"/>
                  </a:cubicBezTo>
                  <a:cubicBezTo>
                    <a:pt x="245" y="105"/>
                    <a:pt x="243" y="98"/>
                    <a:pt x="241" y="92"/>
                  </a:cubicBezTo>
                  <a:close/>
                  <a:moveTo>
                    <a:pt x="2" y="102"/>
                  </a:moveTo>
                  <a:cubicBezTo>
                    <a:pt x="3" y="95"/>
                    <a:pt x="5" y="88"/>
                    <a:pt x="8" y="82"/>
                  </a:cubicBezTo>
                  <a:cubicBezTo>
                    <a:pt x="12" y="84"/>
                    <a:pt x="12" y="84"/>
                    <a:pt x="12" y="84"/>
                  </a:cubicBezTo>
                  <a:cubicBezTo>
                    <a:pt x="9" y="90"/>
                    <a:pt x="7" y="96"/>
                    <a:pt x="6" y="103"/>
                  </a:cubicBezTo>
                  <a:lnTo>
                    <a:pt x="2" y="102"/>
                  </a:lnTo>
                  <a:close/>
                  <a:moveTo>
                    <a:pt x="224" y="55"/>
                  </a:moveTo>
                  <a:cubicBezTo>
                    <a:pt x="227" y="53"/>
                    <a:pt x="227" y="53"/>
                    <a:pt x="227" y="53"/>
                  </a:cubicBezTo>
                  <a:cubicBezTo>
                    <a:pt x="231" y="59"/>
                    <a:pt x="234" y="65"/>
                    <a:pt x="238" y="71"/>
                  </a:cubicBezTo>
                  <a:cubicBezTo>
                    <a:pt x="234" y="73"/>
                    <a:pt x="234" y="73"/>
                    <a:pt x="234" y="73"/>
                  </a:cubicBezTo>
                  <a:cubicBezTo>
                    <a:pt x="231" y="67"/>
                    <a:pt x="228" y="61"/>
                    <a:pt x="224" y="55"/>
                  </a:cubicBezTo>
                  <a:close/>
                  <a:moveTo>
                    <a:pt x="17" y="63"/>
                  </a:moveTo>
                  <a:cubicBezTo>
                    <a:pt x="20" y="57"/>
                    <a:pt x="24" y="52"/>
                    <a:pt x="28" y="46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27" y="54"/>
                    <a:pt x="24" y="60"/>
                    <a:pt x="20" y="65"/>
                  </a:cubicBezTo>
                  <a:lnTo>
                    <a:pt x="17" y="63"/>
                  </a:lnTo>
                  <a:close/>
                  <a:moveTo>
                    <a:pt x="195" y="27"/>
                  </a:moveTo>
                  <a:cubicBezTo>
                    <a:pt x="195" y="27"/>
                    <a:pt x="195" y="27"/>
                    <a:pt x="195" y="27"/>
                  </a:cubicBezTo>
                  <a:cubicBezTo>
                    <a:pt x="198" y="24"/>
                    <a:pt x="198" y="24"/>
                    <a:pt x="198" y="24"/>
                  </a:cubicBezTo>
                  <a:cubicBezTo>
                    <a:pt x="203" y="28"/>
                    <a:pt x="209" y="32"/>
                    <a:pt x="214" y="37"/>
                  </a:cubicBezTo>
                  <a:cubicBezTo>
                    <a:pt x="211" y="40"/>
                    <a:pt x="211" y="40"/>
                    <a:pt x="211" y="40"/>
                  </a:cubicBezTo>
                  <a:cubicBezTo>
                    <a:pt x="206" y="35"/>
                    <a:pt x="201" y="31"/>
                    <a:pt x="195" y="27"/>
                  </a:cubicBezTo>
                  <a:close/>
                  <a:moveTo>
                    <a:pt x="43" y="31"/>
                  </a:moveTo>
                  <a:cubicBezTo>
                    <a:pt x="48" y="26"/>
                    <a:pt x="54" y="23"/>
                    <a:pt x="60" y="19"/>
                  </a:cubicBezTo>
                  <a:cubicBezTo>
                    <a:pt x="62" y="23"/>
                    <a:pt x="62" y="23"/>
                    <a:pt x="62" y="23"/>
                  </a:cubicBezTo>
                  <a:cubicBezTo>
                    <a:pt x="56" y="26"/>
                    <a:pt x="51" y="30"/>
                    <a:pt x="46" y="34"/>
                  </a:cubicBezTo>
                  <a:lnTo>
                    <a:pt x="43" y="31"/>
                  </a:lnTo>
                  <a:close/>
                  <a:moveTo>
                    <a:pt x="159" y="10"/>
                  </a:moveTo>
                  <a:cubicBezTo>
                    <a:pt x="160" y="6"/>
                    <a:pt x="160" y="6"/>
                    <a:pt x="160" y="6"/>
                  </a:cubicBezTo>
                  <a:cubicBezTo>
                    <a:pt x="167" y="8"/>
                    <a:pt x="174" y="10"/>
                    <a:pt x="179" y="13"/>
                  </a:cubicBezTo>
                  <a:cubicBezTo>
                    <a:pt x="178" y="17"/>
                    <a:pt x="178" y="17"/>
                    <a:pt x="178" y="17"/>
                  </a:cubicBezTo>
                  <a:cubicBezTo>
                    <a:pt x="172" y="14"/>
                    <a:pt x="166" y="12"/>
                    <a:pt x="159" y="10"/>
                  </a:cubicBezTo>
                  <a:close/>
                  <a:moveTo>
                    <a:pt x="79" y="10"/>
                  </a:moveTo>
                  <a:cubicBezTo>
                    <a:pt x="85" y="7"/>
                    <a:pt x="92" y="5"/>
                    <a:pt x="98" y="3"/>
                  </a:cubicBezTo>
                  <a:cubicBezTo>
                    <a:pt x="99" y="7"/>
                    <a:pt x="99" y="7"/>
                    <a:pt x="99" y="7"/>
                  </a:cubicBezTo>
                  <a:cubicBezTo>
                    <a:pt x="92" y="9"/>
                    <a:pt x="86" y="11"/>
                    <a:pt x="80" y="13"/>
                  </a:cubicBezTo>
                  <a:lnTo>
                    <a:pt x="79" y="10"/>
                  </a:lnTo>
                  <a:close/>
                  <a:moveTo>
                    <a:pt x="125" y="5"/>
                  </a:moveTo>
                  <a:cubicBezTo>
                    <a:pt x="123" y="5"/>
                    <a:pt x="121" y="5"/>
                    <a:pt x="120" y="5"/>
                  </a:cubicBezTo>
                  <a:cubicBezTo>
                    <a:pt x="119" y="1"/>
                    <a:pt x="119" y="1"/>
                    <a:pt x="119" y="1"/>
                  </a:cubicBezTo>
                  <a:cubicBezTo>
                    <a:pt x="121" y="1"/>
                    <a:pt x="123" y="0"/>
                    <a:pt x="125" y="0"/>
                  </a:cubicBezTo>
                  <a:cubicBezTo>
                    <a:pt x="130" y="0"/>
                    <a:pt x="135" y="1"/>
                    <a:pt x="140" y="1"/>
                  </a:cubicBezTo>
                  <a:cubicBezTo>
                    <a:pt x="140" y="6"/>
                    <a:pt x="140" y="6"/>
                    <a:pt x="140" y="6"/>
                  </a:cubicBezTo>
                  <a:cubicBezTo>
                    <a:pt x="135" y="5"/>
                    <a:pt x="130" y="5"/>
                    <a:pt x="125" y="5"/>
                  </a:cubicBezTo>
                  <a:close/>
                </a:path>
              </a:pathLst>
            </a:custGeom>
            <a:solidFill>
              <a:srgbClr val="313A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55" name="Freeform 10"/>
            <p:cNvSpPr/>
            <p:nvPr/>
          </p:nvSpPr>
          <p:spPr bwMode="auto">
            <a:xfrm>
              <a:off x="2685416" y="1368110"/>
              <a:ext cx="323850" cy="285750"/>
            </a:xfrm>
            <a:custGeom>
              <a:avLst/>
              <a:gdLst>
                <a:gd name="T0" fmla="*/ 60 w 126"/>
                <a:gd name="T1" fmla="*/ 108 h 111"/>
                <a:gd name="T2" fmla="*/ 58 w 126"/>
                <a:gd name="T3" fmla="*/ 106 h 111"/>
                <a:gd name="T4" fmla="*/ 55 w 126"/>
                <a:gd name="T5" fmla="*/ 104 h 111"/>
                <a:gd name="T6" fmla="*/ 53 w 126"/>
                <a:gd name="T7" fmla="*/ 101 h 111"/>
                <a:gd name="T8" fmla="*/ 51 w 126"/>
                <a:gd name="T9" fmla="*/ 98 h 111"/>
                <a:gd name="T10" fmla="*/ 99 w 126"/>
                <a:gd name="T11" fmla="*/ 63 h 111"/>
                <a:gd name="T12" fmla="*/ 103 w 126"/>
                <a:gd name="T13" fmla="*/ 56 h 111"/>
                <a:gd name="T14" fmla="*/ 104 w 126"/>
                <a:gd name="T15" fmla="*/ 49 h 111"/>
                <a:gd name="T16" fmla="*/ 37 w 126"/>
                <a:gd name="T17" fmla="*/ 84 h 111"/>
                <a:gd name="T18" fmla="*/ 32 w 126"/>
                <a:gd name="T19" fmla="*/ 81 h 111"/>
                <a:gd name="T20" fmla="*/ 30 w 126"/>
                <a:gd name="T21" fmla="*/ 77 h 111"/>
                <a:gd name="T22" fmla="*/ 28 w 126"/>
                <a:gd name="T23" fmla="*/ 75 h 111"/>
                <a:gd name="T24" fmla="*/ 88 w 126"/>
                <a:gd name="T25" fmla="*/ 33 h 111"/>
                <a:gd name="T26" fmla="*/ 21 w 126"/>
                <a:gd name="T27" fmla="*/ 69 h 111"/>
                <a:gd name="T28" fmla="*/ 18 w 126"/>
                <a:gd name="T29" fmla="*/ 67 h 111"/>
                <a:gd name="T30" fmla="*/ 16 w 126"/>
                <a:gd name="T31" fmla="*/ 63 h 111"/>
                <a:gd name="T32" fmla="*/ 14 w 126"/>
                <a:gd name="T33" fmla="*/ 61 h 111"/>
                <a:gd name="T34" fmla="*/ 63 w 126"/>
                <a:gd name="T35" fmla="*/ 26 h 111"/>
                <a:gd name="T36" fmla="*/ 7 w 126"/>
                <a:gd name="T37" fmla="*/ 54 h 111"/>
                <a:gd name="T38" fmla="*/ 4 w 126"/>
                <a:gd name="T39" fmla="*/ 50 h 111"/>
                <a:gd name="T40" fmla="*/ 2 w 126"/>
                <a:gd name="T41" fmla="*/ 46 h 111"/>
                <a:gd name="T42" fmla="*/ 1 w 126"/>
                <a:gd name="T43" fmla="*/ 41 h 111"/>
                <a:gd name="T44" fmla="*/ 35 w 126"/>
                <a:gd name="T45" fmla="*/ 16 h 111"/>
                <a:gd name="T46" fmla="*/ 2 w 126"/>
                <a:gd name="T47" fmla="*/ 29 h 111"/>
                <a:gd name="T48" fmla="*/ 3 w 126"/>
                <a:gd name="T49" fmla="*/ 23 h 111"/>
                <a:gd name="T50" fmla="*/ 5 w 126"/>
                <a:gd name="T51" fmla="*/ 18 h 111"/>
                <a:gd name="T52" fmla="*/ 12 w 126"/>
                <a:gd name="T53" fmla="*/ 8 h 111"/>
                <a:gd name="T54" fmla="*/ 34 w 126"/>
                <a:gd name="T55" fmla="*/ 0 h 111"/>
                <a:gd name="T56" fmla="*/ 40 w 126"/>
                <a:gd name="T57" fmla="*/ 1 h 111"/>
                <a:gd name="T58" fmla="*/ 46 w 126"/>
                <a:gd name="T59" fmla="*/ 4 h 111"/>
                <a:gd name="T60" fmla="*/ 17 w 126"/>
                <a:gd name="T61" fmla="*/ 29 h 111"/>
                <a:gd name="T62" fmla="*/ 56 w 126"/>
                <a:gd name="T63" fmla="*/ 10 h 111"/>
                <a:gd name="T64" fmla="*/ 60 w 126"/>
                <a:gd name="T65" fmla="*/ 13 h 111"/>
                <a:gd name="T66" fmla="*/ 90 w 126"/>
                <a:gd name="T67" fmla="*/ 2 h 111"/>
                <a:gd name="T68" fmla="*/ 97 w 126"/>
                <a:gd name="T69" fmla="*/ 2 h 111"/>
                <a:gd name="T70" fmla="*/ 51 w 126"/>
                <a:gd name="T71" fmla="*/ 35 h 111"/>
                <a:gd name="T72" fmla="*/ 110 w 126"/>
                <a:gd name="T73" fmla="*/ 6 h 111"/>
                <a:gd name="T74" fmla="*/ 112 w 126"/>
                <a:gd name="T75" fmla="*/ 8 h 111"/>
                <a:gd name="T76" fmla="*/ 116 w 126"/>
                <a:gd name="T77" fmla="*/ 10 h 111"/>
                <a:gd name="T78" fmla="*/ 118 w 126"/>
                <a:gd name="T79" fmla="*/ 13 h 111"/>
                <a:gd name="T80" fmla="*/ 56 w 126"/>
                <a:gd name="T81" fmla="*/ 55 h 111"/>
                <a:gd name="T82" fmla="*/ 123 w 126"/>
                <a:gd name="T83" fmla="*/ 21 h 111"/>
                <a:gd name="T84" fmla="*/ 124 w 126"/>
                <a:gd name="T85" fmla="*/ 24 h 111"/>
                <a:gd name="T86" fmla="*/ 125 w 126"/>
                <a:gd name="T87" fmla="*/ 28 h 111"/>
                <a:gd name="T88" fmla="*/ 73 w 126"/>
                <a:gd name="T89" fmla="*/ 66 h 111"/>
                <a:gd name="T90" fmla="*/ 63 w 126"/>
                <a:gd name="T91" fmla="*/ 77 h 111"/>
                <a:gd name="T92" fmla="*/ 121 w 126"/>
                <a:gd name="T93" fmla="*/ 49 h 111"/>
                <a:gd name="T94" fmla="*/ 117 w 126"/>
                <a:gd name="T95" fmla="*/ 57 h 111"/>
                <a:gd name="T96" fmla="*/ 109 w 126"/>
                <a:gd name="T97" fmla="*/ 65 h 111"/>
                <a:gd name="T98" fmla="*/ 100 w 126"/>
                <a:gd name="T99" fmla="*/ 74 h 111"/>
                <a:gd name="T100" fmla="*/ 92 w 126"/>
                <a:gd name="T101" fmla="*/ 82 h 111"/>
                <a:gd name="T102" fmla="*/ 82 w 126"/>
                <a:gd name="T103" fmla="*/ 92 h 111"/>
                <a:gd name="T104" fmla="*/ 75 w 126"/>
                <a:gd name="T105" fmla="*/ 100 h 111"/>
                <a:gd name="T106" fmla="*/ 63 w 126"/>
                <a:gd name="T107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6" h="111">
                  <a:moveTo>
                    <a:pt x="62" y="111"/>
                  </a:moveTo>
                  <a:cubicBezTo>
                    <a:pt x="62" y="111"/>
                    <a:pt x="62" y="110"/>
                    <a:pt x="62" y="109"/>
                  </a:cubicBezTo>
                  <a:cubicBezTo>
                    <a:pt x="70" y="102"/>
                    <a:pt x="70" y="102"/>
                    <a:pt x="70" y="102"/>
                  </a:cubicBezTo>
                  <a:cubicBezTo>
                    <a:pt x="60" y="108"/>
                    <a:pt x="60" y="108"/>
                    <a:pt x="60" y="108"/>
                  </a:cubicBezTo>
                  <a:cubicBezTo>
                    <a:pt x="60" y="108"/>
                    <a:pt x="60" y="108"/>
                    <a:pt x="60" y="108"/>
                  </a:cubicBezTo>
                  <a:cubicBezTo>
                    <a:pt x="60" y="107"/>
                    <a:pt x="60" y="107"/>
                    <a:pt x="60" y="107"/>
                  </a:cubicBezTo>
                  <a:cubicBezTo>
                    <a:pt x="71" y="99"/>
                    <a:pt x="71" y="99"/>
                    <a:pt x="71" y="99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8" y="105"/>
                    <a:pt x="58" y="105"/>
                    <a:pt x="58" y="105"/>
                  </a:cubicBezTo>
                  <a:cubicBezTo>
                    <a:pt x="80" y="90"/>
                    <a:pt x="80" y="90"/>
                    <a:pt x="80" y="90"/>
                  </a:cubicBezTo>
                  <a:cubicBezTo>
                    <a:pt x="56" y="104"/>
                    <a:pt x="56" y="104"/>
                    <a:pt x="56" y="104"/>
                  </a:cubicBezTo>
                  <a:cubicBezTo>
                    <a:pt x="55" y="104"/>
                    <a:pt x="55" y="104"/>
                    <a:pt x="55" y="104"/>
                  </a:cubicBezTo>
                  <a:cubicBezTo>
                    <a:pt x="55" y="104"/>
                    <a:pt x="55" y="104"/>
                    <a:pt x="55" y="104"/>
                  </a:cubicBezTo>
                  <a:cubicBezTo>
                    <a:pt x="55" y="103"/>
                    <a:pt x="55" y="102"/>
                    <a:pt x="55" y="102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81" y="85"/>
                    <a:pt x="81" y="85"/>
                    <a:pt x="81" y="85"/>
                  </a:cubicBezTo>
                  <a:cubicBezTo>
                    <a:pt x="54" y="101"/>
                    <a:pt x="54" y="101"/>
                    <a:pt x="54" y="101"/>
                  </a:cubicBezTo>
                  <a:cubicBezTo>
                    <a:pt x="53" y="101"/>
                    <a:pt x="53" y="101"/>
                    <a:pt x="53" y="101"/>
                  </a:cubicBezTo>
                  <a:cubicBezTo>
                    <a:pt x="53" y="100"/>
                    <a:pt x="53" y="100"/>
                    <a:pt x="53" y="100"/>
                  </a:cubicBezTo>
                  <a:cubicBezTo>
                    <a:pt x="86" y="79"/>
                    <a:pt x="86" y="79"/>
                    <a:pt x="86" y="79"/>
                  </a:cubicBezTo>
                  <a:cubicBezTo>
                    <a:pt x="52" y="99"/>
                    <a:pt x="52" y="99"/>
                    <a:pt x="52" y="99"/>
                  </a:cubicBezTo>
                  <a:cubicBezTo>
                    <a:pt x="51" y="99"/>
                    <a:pt x="51" y="99"/>
                    <a:pt x="51" y="99"/>
                  </a:cubicBezTo>
                  <a:cubicBezTo>
                    <a:pt x="51" y="98"/>
                    <a:pt x="51" y="98"/>
                    <a:pt x="51" y="98"/>
                  </a:cubicBezTo>
                  <a:cubicBezTo>
                    <a:pt x="90" y="73"/>
                    <a:pt x="90" y="73"/>
                    <a:pt x="90" y="73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49" y="97"/>
                    <a:pt x="48" y="97"/>
                    <a:pt x="48" y="97"/>
                  </a:cubicBezTo>
                  <a:cubicBezTo>
                    <a:pt x="48" y="96"/>
                    <a:pt x="48" y="96"/>
                    <a:pt x="48" y="95"/>
                  </a:cubicBezTo>
                  <a:cubicBezTo>
                    <a:pt x="99" y="63"/>
                    <a:pt x="99" y="63"/>
                    <a:pt x="99" y="63"/>
                  </a:cubicBezTo>
                  <a:cubicBezTo>
                    <a:pt x="46" y="94"/>
                    <a:pt x="46" y="94"/>
                    <a:pt x="46" y="94"/>
                  </a:cubicBezTo>
                  <a:cubicBezTo>
                    <a:pt x="46" y="94"/>
                    <a:pt x="45" y="94"/>
                    <a:pt x="45" y="94"/>
                  </a:cubicBezTo>
                  <a:cubicBezTo>
                    <a:pt x="45" y="93"/>
                    <a:pt x="45" y="93"/>
                    <a:pt x="45" y="93"/>
                  </a:cubicBezTo>
                  <a:cubicBezTo>
                    <a:pt x="46" y="93"/>
                    <a:pt x="46" y="93"/>
                    <a:pt x="46" y="93"/>
                  </a:cubicBezTo>
                  <a:cubicBezTo>
                    <a:pt x="103" y="56"/>
                    <a:pt x="103" y="56"/>
                    <a:pt x="103" y="56"/>
                  </a:cubicBezTo>
                  <a:cubicBezTo>
                    <a:pt x="43" y="90"/>
                    <a:pt x="43" y="90"/>
                    <a:pt x="43" y="90"/>
                  </a:cubicBezTo>
                  <a:cubicBezTo>
                    <a:pt x="42" y="90"/>
                    <a:pt x="42" y="90"/>
                    <a:pt x="42" y="90"/>
                  </a:cubicBezTo>
                  <a:cubicBezTo>
                    <a:pt x="42" y="90"/>
                    <a:pt x="42" y="90"/>
                    <a:pt x="42" y="90"/>
                  </a:cubicBezTo>
                  <a:cubicBezTo>
                    <a:pt x="42" y="89"/>
                    <a:pt x="42" y="89"/>
                    <a:pt x="42" y="89"/>
                  </a:cubicBezTo>
                  <a:cubicBezTo>
                    <a:pt x="104" y="49"/>
                    <a:pt x="104" y="49"/>
                    <a:pt x="104" y="49"/>
                  </a:cubicBezTo>
                  <a:cubicBezTo>
                    <a:pt x="39" y="87"/>
                    <a:pt x="39" y="87"/>
                    <a:pt x="39" y="87"/>
                  </a:cubicBezTo>
                  <a:cubicBezTo>
                    <a:pt x="39" y="87"/>
                    <a:pt x="38" y="87"/>
                    <a:pt x="38" y="86"/>
                  </a:cubicBezTo>
                  <a:cubicBezTo>
                    <a:pt x="38" y="86"/>
                    <a:pt x="38" y="86"/>
                    <a:pt x="38" y="86"/>
                  </a:cubicBezTo>
                  <a:cubicBezTo>
                    <a:pt x="91" y="53"/>
                    <a:pt x="91" y="53"/>
                    <a:pt x="91" y="53"/>
                  </a:cubicBezTo>
                  <a:cubicBezTo>
                    <a:pt x="37" y="84"/>
                    <a:pt x="37" y="84"/>
                    <a:pt x="37" y="84"/>
                  </a:cubicBezTo>
                  <a:cubicBezTo>
                    <a:pt x="37" y="85"/>
                    <a:pt x="36" y="84"/>
                    <a:pt x="36" y="84"/>
                  </a:cubicBezTo>
                  <a:cubicBezTo>
                    <a:pt x="36" y="84"/>
                    <a:pt x="36" y="84"/>
                    <a:pt x="36" y="83"/>
                  </a:cubicBezTo>
                  <a:cubicBezTo>
                    <a:pt x="101" y="42"/>
                    <a:pt x="101" y="42"/>
                    <a:pt x="101" y="42"/>
                  </a:cubicBezTo>
                  <a:cubicBezTo>
                    <a:pt x="33" y="81"/>
                    <a:pt x="33" y="81"/>
                    <a:pt x="33" y="81"/>
                  </a:cubicBezTo>
                  <a:cubicBezTo>
                    <a:pt x="32" y="81"/>
                    <a:pt x="32" y="81"/>
                    <a:pt x="32" y="81"/>
                  </a:cubicBezTo>
                  <a:cubicBezTo>
                    <a:pt x="32" y="81"/>
                    <a:pt x="32" y="80"/>
                    <a:pt x="33" y="80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31" y="78"/>
                    <a:pt x="31" y="78"/>
                    <a:pt x="31" y="78"/>
                  </a:cubicBezTo>
                  <a:cubicBezTo>
                    <a:pt x="30" y="78"/>
                    <a:pt x="30" y="78"/>
                    <a:pt x="30" y="78"/>
                  </a:cubicBezTo>
                  <a:cubicBezTo>
                    <a:pt x="30" y="77"/>
                    <a:pt x="30" y="77"/>
                    <a:pt x="30" y="77"/>
                  </a:cubicBezTo>
                  <a:cubicBezTo>
                    <a:pt x="86" y="43"/>
                    <a:pt x="86" y="43"/>
                    <a:pt x="86" y="43"/>
                  </a:cubicBezTo>
                  <a:cubicBezTo>
                    <a:pt x="29" y="76"/>
                    <a:pt x="29" y="76"/>
                    <a:pt x="29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5"/>
                    <a:pt x="28" y="75"/>
                    <a:pt x="28" y="75"/>
                  </a:cubicBezTo>
                  <a:cubicBezTo>
                    <a:pt x="87" y="39"/>
                    <a:pt x="87" y="39"/>
                    <a:pt x="87" y="39"/>
                  </a:cubicBezTo>
                  <a:cubicBezTo>
                    <a:pt x="26" y="74"/>
                    <a:pt x="26" y="74"/>
                    <a:pt x="26" y="74"/>
                  </a:cubicBezTo>
                  <a:cubicBezTo>
                    <a:pt x="26" y="74"/>
                    <a:pt x="25" y="74"/>
                    <a:pt x="25" y="74"/>
                  </a:cubicBezTo>
                  <a:cubicBezTo>
                    <a:pt x="25" y="73"/>
                    <a:pt x="25" y="73"/>
                    <a:pt x="25" y="72"/>
                  </a:cubicBezTo>
                  <a:cubicBezTo>
                    <a:pt x="88" y="33"/>
                    <a:pt x="88" y="33"/>
                    <a:pt x="88" y="33"/>
                  </a:cubicBezTo>
                  <a:cubicBezTo>
                    <a:pt x="23" y="71"/>
                    <a:pt x="23" y="71"/>
                    <a:pt x="23" y="71"/>
                  </a:cubicBezTo>
                  <a:cubicBezTo>
                    <a:pt x="23" y="71"/>
                    <a:pt x="23" y="71"/>
                    <a:pt x="23" y="71"/>
                  </a:cubicBezTo>
                  <a:cubicBezTo>
                    <a:pt x="23" y="71"/>
                    <a:pt x="22" y="70"/>
                    <a:pt x="23" y="70"/>
                  </a:cubicBezTo>
                  <a:cubicBezTo>
                    <a:pt x="75" y="38"/>
                    <a:pt x="75" y="38"/>
                    <a:pt x="75" y="38"/>
                  </a:cubicBezTo>
                  <a:cubicBezTo>
                    <a:pt x="21" y="69"/>
                    <a:pt x="21" y="69"/>
                    <a:pt x="21" y="69"/>
                  </a:cubicBezTo>
                  <a:cubicBezTo>
                    <a:pt x="21" y="69"/>
                    <a:pt x="21" y="69"/>
                    <a:pt x="21" y="69"/>
                  </a:cubicBezTo>
                  <a:cubicBezTo>
                    <a:pt x="21" y="69"/>
                    <a:pt x="21" y="68"/>
                    <a:pt x="21" y="68"/>
                  </a:cubicBezTo>
                  <a:cubicBezTo>
                    <a:pt x="78" y="33"/>
                    <a:pt x="78" y="33"/>
                    <a:pt x="78" y="33"/>
                  </a:cubicBezTo>
                  <a:cubicBezTo>
                    <a:pt x="19" y="67"/>
                    <a:pt x="19" y="67"/>
                    <a:pt x="19" y="67"/>
                  </a:cubicBezTo>
                  <a:cubicBezTo>
                    <a:pt x="18" y="67"/>
                    <a:pt x="18" y="67"/>
                    <a:pt x="18" y="67"/>
                  </a:cubicBezTo>
                  <a:cubicBezTo>
                    <a:pt x="18" y="65"/>
                    <a:pt x="18" y="65"/>
                    <a:pt x="18" y="65"/>
                  </a:cubicBezTo>
                  <a:cubicBezTo>
                    <a:pt x="68" y="35"/>
                    <a:pt x="68" y="35"/>
                    <a:pt x="68" y="35"/>
                  </a:cubicBezTo>
                  <a:cubicBezTo>
                    <a:pt x="17" y="64"/>
                    <a:pt x="17" y="64"/>
                    <a:pt x="17" y="64"/>
                  </a:cubicBezTo>
                  <a:cubicBezTo>
                    <a:pt x="17" y="65"/>
                    <a:pt x="16" y="65"/>
                    <a:pt x="16" y="64"/>
                  </a:cubicBezTo>
                  <a:cubicBezTo>
                    <a:pt x="16" y="64"/>
                    <a:pt x="16" y="64"/>
                    <a:pt x="16" y="63"/>
                  </a:cubicBezTo>
                  <a:cubicBezTo>
                    <a:pt x="75" y="27"/>
                    <a:pt x="75" y="27"/>
                    <a:pt x="75" y="27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4" y="61"/>
                    <a:pt x="14" y="61"/>
                    <a:pt x="14" y="61"/>
                  </a:cubicBezTo>
                  <a:cubicBezTo>
                    <a:pt x="74" y="24"/>
                    <a:pt x="74" y="24"/>
                    <a:pt x="74" y="24"/>
                  </a:cubicBezTo>
                  <a:cubicBezTo>
                    <a:pt x="12" y="60"/>
                    <a:pt x="12" y="60"/>
                    <a:pt x="12" y="60"/>
                  </a:cubicBezTo>
                  <a:cubicBezTo>
                    <a:pt x="12" y="60"/>
                    <a:pt x="11" y="60"/>
                    <a:pt x="11" y="59"/>
                  </a:cubicBezTo>
                  <a:cubicBezTo>
                    <a:pt x="11" y="59"/>
                    <a:pt x="11" y="58"/>
                    <a:pt x="11" y="58"/>
                  </a:cubicBezTo>
                  <a:cubicBezTo>
                    <a:pt x="63" y="26"/>
                    <a:pt x="63" y="26"/>
                    <a:pt x="63" y="26"/>
                  </a:cubicBezTo>
                  <a:cubicBezTo>
                    <a:pt x="10" y="57"/>
                    <a:pt x="10" y="57"/>
                    <a:pt x="10" y="57"/>
                  </a:cubicBezTo>
                  <a:cubicBezTo>
                    <a:pt x="10" y="57"/>
                    <a:pt x="9" y="57"/>
                    <a:pt x="9" y="57"/>
                  </a:cubicBezTo>
                  <a:cubicBezTo>
                    <a:pt x="9" y="56"/>
                    <a:pt x="9" y="56"/>
                    <a:pt x="9" y="56"/>
                  </a:cubicBezTo>
                  <a:cubicBezTo>
                    <a:pt x="71" y="17"/>
                    <a:pt x="71" y="17"/>
                    <a:pt x="71" y="17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6" y="54"/>
                    <a:pt x="6" y="53"/>
                    <a:pt x="7" y="53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" y="51"/>
                    <a:pt x="6" y="51"/>
                    <a:pt x="6" y="51"/>
                  </a:cubicBezTo>
                  <a:cubicBezTo>
                    <a:pt x="5" y="51"/>
                    <a:pt x="4" y="51"/>
                    <a:pt x="4" y="50"/>
                  </a:cubicBezTo>
                  <a:cubicBezTo>
                    <a:pt x="4" y="50"/>
                    <a:pt x="4" y="50"/>
                    <a:pt x="4" y="50"/>
                  </a:cubicBezTo>
                  <a:cubicBezTo>
                    <a:pt x="45" y="22"/>
                    <a:pt x="45" y="22"/>
                    <a:pt x="45" y="22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2" y="46"/>
                    <a:pt x="2" y="46"/>
                    <a:pt x="2" y="46"/>
                  </a:cubicBezTo>
                  <a:cubicBezTo>
                    <a:pt x="3" y="45"/>
                    <a:pt x="3" y="45"/>
                    <a:pt x="3" y="45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2" y="42"/>
                    <a:pt x="2" y="42"/>
                    <a:pt x="2" y="42"/>
                  </a:cubicBezTo>
                  <a:cubicBezTo>
                    <a:pt x="2" y="42"/>
                    <a:pt x="1" y="42"/>
                    <a:pt x="1" y="42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32" y="22"/>
                    <a:pt x="32" y="22"/>
                    <a:pt x="32" y="22"/>
                  </a:cubicBezTo>
                  <a:cubicBezTo>
                    <a:pt x="2" y="39"/>
                    <a:pt x="2" y="39"/>
                    <a:pt x="2" y="39"/>
                  </a:cubicBezTo>
                  <a:cubicBezTo>
                    <a:pt x="1" y="40"/>
                    <a:pt x="1" y="39"/>
                    <a:pt x="1" y="39"/>
                  </a:cubicBezTo>
                  <a:cubicBezTo>
                    <a:pt x="1" y="39"/>
                    <a:pt x="1" y="39"/>
                    <a:pt x="1" y="38"/>
                  </a:cubicBezTo>
                  <a:cubicBezTo>
                    <a:pt x="35" y="16"/>
                    <a:pt x="35" y="16"/>
                    <a:pt x="35" y="16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1" y="35"/>
                    <a:pt x="1" y="35"/>
                    <a:pt x="0" y="35"/>
                  </a:cubicBezTo>
                  <a:cubicBezTo>
                    <a:pt x="0" y="35"/>
                    <a:pt x="0" y="34"/>
                    <a:pt x="1" y="34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2" y="29"/>
                    <a:pt x="1" y="29"/>
                    <a:pt x="1" y="29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5" y="18"/>
                    <a:pt x="5" y="1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9"/>
                    <a:pt x="12" y="8"/>
                    <a:pt x="12" y="8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3" y="3"/>
                    <a:pt x="24" y="3"/>
                    <a:pt x="24" y="3"/>
                  </a:cubicBezTo>
                  <a:cubicBezTo>
                    <a:pt x="24" y="3"/>
                    <a:pt x="24" y="3"/>
                    <a:pt x="24" y="4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5" y="0"/>
                    <a:pt x="35" y="0"/>
                    <a:pt x="35" y="1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45" y="3"/>
                    <a:pt x="45" y="3"/>
                    <a:pt x="45" y="3"/>
                  </a:cubicBezTo>
                  <a:cubicBezTo>
                    <a:pt x="46" y="3"/>
                    <a:pt x="46" y="3"/>
                    <a:pt x="46" y="3"/>
                  </a:cubicBezTo>
                  <a:cubicBezTo>
                    <a:pt x="46" y="3"/>
                    <a:pt x="46" y="4"/>
                    <a:pt x="46" y="4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51" y="5"/>
                    <a:pt x="51" y="5"/>
                    <a:pt x="51" y="5"/>
                  </a:cubicBezTo>
                  <a:cubicBezTo>
                    <a:pt x="51" y="5"/>
                    <a:pt x="51" y="5"/>
                    <a:pt x="51" y="5"/>
                  </a:cubicBezTo>
                  <a:cubicBezTo>
                    <a:pt x="52" y="6"/>
                    <a:pt x="52" y="6"/>
                    <a:pt x="51" y="6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54" y="7"/>
                    <a:pt x="54" y="7"/>
                    <a:pt x="54" y="7"/>
                  </a:cubicBezTo>
                  <a:cubicBezTo>
                    <a:pt x="54" y="7"/>
                    <a:pt x="55" y="7"/>
                    <a:pt x="55" y="8"/>
                  </a:cubicBezTo>
                  <a:cubicBezTo>
                    <a:pt x="55" y="8"/>
                    <a:pt x="55" y="8"/>
                    <a:pt x="55" y="8"/>
                  </a:cubicBezTo>
                  <a:cubicBezTo>
                    <a:pt x="25" y="28"/>
                    <a:pt x="25" y="28"/>
                    <a:pt x="25" y="28"/>
                  </a:cubicBezTo>
                  <a:cubicBezTo>
                    <a:pt x="56" y="10"/>
                    <a:pt x="56" y="10"/>
                    <a:pt x="56" y="10"/>
                  </a:cubicBezTo>
                  <a:cubicBezTo>
                    <a:pt x="57" y="10"/>
                    <a:pt x="57" y="10"/>
                    <a:pt x="57" y="10"/>
                  </a:cubicBezTo>
                  <a:cubicBezTo>
                    <a:pt x="58" y="10"/>
                    <a:pt x="58" y="11"/>
                    <a:pt x="57" y="11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60" y="12"/>
                    <a:pt x="60" y="12"/>
                    <a:pt x="60" y="12"/>
                  </a:cubicBezTo>
                  <a:cubicBezTo>
                    <a:pt x="60" y="13"/>
                    <a:pt x="60" y="13"/>
                    <a:pt x="60" y="13"/>
                  </a:cubicBezTo>
                  <a:cubicBezTo>
                    <a:pt x="61" y="13"/>
                    <a:pt x="61" y="13"/>
                    <a:pt x="60" y="13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89" y="1"/>
                    <a:pt x="89" y="1"/>
                    <a:pt x="89" y="1"/>
                  </a:cubicBezTo>
                  <a:cubicBezTo>
                    <a:pt x="90" y="0"/>
                    <a:pt x="90" y="0"/>
                    <a:pt x="90" y="1"/>
                  </a:cubicBezTo>
                  <a:cubicBezTo>
                    <a:pt x="90" y="1"/>
                    <a:pt x="90" y="1"/>
                    <a:pt x="90" y="2"/>
                  </a:cubicBezTo>
                  <a:cubicBezTo>
                    <a:pt x="36" y="36"/>
                    <a:pt x="36" y="36"/>
                    <a:pt x="36" y="36"/>
                  </a:cubicBezTo>
                  <a:cubicBezTo>
                    <a:pt x="96" y="1"/>
                    <a:pt x="96" y="1"/>
                    <a:pt x="96" y="1"/>
                  </a:cubicBezTo>
                  <a:cubicBezTo>
                    <a:pt x="97" y="1"/>
                    <a:pt x="97" y="1"/>
                    <a:pt x="97" y="1"/>
                  </a:cubicBezTo>
                  <a:cubicBezTo>
                    <a:pt x="97" y="1"/>
                    <a:pt x="97" y="1"/>
                    <a:pt x="97" y="1"/>
                  </a:cubicBezTo>
                  <a:cubicBezTo>
                    <a:pt x="97" y="2"/>
                    <a:pt x="97" y="2"/>
                    <a:pt x="97" y="2"/>
                  </a:cubicBezTo>
                  <a:cubicBezTo>
                    <a:pt x="36" y="41"/>
                    <a:pt x="36" y="41"/>
                    <a:pt x="36" y="41"/>
                  </a:cubicBezTo>
                  <a:cubicBezTo>
                    <a:pt x="102" y="3"/>
                    <a:pt x="102" y="3"/>
                    <a:pt x="102" y="3"/>
                  </a:cubicBezTo>
                  <a:cubicBezTo>
                    <a:pt x="103" y="3"/>
                    <a:pt x="103" y="3"/>
                    <a:pt x="103" y="3"/>
                  </a:cubicBezTo>
                  <a:cubicBezTo>
                    <a:pt x="103" y="3"/>
                    <a:pt x="103" y="3"/>
                    <a:pt x="103" y="4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106" y="4"/>
                    <a:pt x="106" y="4"/>
                    <a:pt x="106" y="4"/>
                  </a:cubicBezTo>
                  <a:cubicBezTo>
                    <a:pt x="106" y="4"/>
                    <a:pt x="106" y="4"/>
                    <a:pt x="106" y="4"/>
                  </a:cubicBezTo>
                  <a:cubicBezTo>
                    <a:pt x="107" y="4"/>
                    <a:pt x="107" y="5"/>
                    <a:pt x="106" y="5"/>
                  </a:cubicBezTo>
                  <a:cubicBezTo>
                    <a:pt x="46" y="42"/>
                    <a:pt x="46" y="42"/>
                    <a:pt x="46" y="42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0" y="7"/>
                    <a:pt x="110" y="7"/>
                    <a:pt x="110" y="7"/>
                  </a:cubicBezTo>
                  <a:cubicBezTo>
                    <a:pt x="51" y="43"/>
                    <a:pt x="51" y="43"/>
                    <a:pt x="51" y="43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9"/>
                    <a:pt x="113" y="9"/>
                    <a:pt x="113" y="9"/>
                  </a:cubicBezTo>
                  <a:cubicBezTo>
                    <a:pt x="63" y="40"/>
                    <a:pt x="63" y="40"/>
                    <a:pt x="63" y="40"/>
                  </a:cubicBezTo>
                  <a:cubicBezTo>
                    <a:pt x="115" y="10"/>
                    <a:pt x="115" y="10"/>
                    <a:pt x="115" y="10"/>
                  </a:cubicBezTo>
                  <a:cubicBezTo>
                    <a:pt x="115" y="10"/>
                    <a:pt x="116" y="10"/>
                    <a:pt x="116" y="10"/>
                  </a:cubicBezTo>
                  <a:cubicBezTo>
                    <a:pt x="116" y="11"/>
                    <a:pt x="116" y="11"/>
                    <a:pt x="116" y="11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117" y="12"/>
                    <a:pt x="117" y="12"/>
                    <a:pt x="117" y="12"/>
                  </a:cubicBezTo>
                  <a:cubicBezTo>
                    <a:pt x="118" y="12"/>
                    <a:pt x="118" y="12"/>
                    <a:pt x="118" y="12"/>
                  </a:cubicBezTo>
                  <a:cubicBezTo>
                    <a:pt x="118" y="13"/>
                    <a:pt x="118" y="13"/>
                    <a:pt x="118" y="13"/>
                  </a:cubicBezTo>
                  <a:cubicBezTo>
                    <a:pt x="66" y="45"/>
                    <a:pt x="66" y="45"/>
                    <a:pt x="66" y="45"/>
                  </a:cubicBezTo>
                  <a:cubicBezTo>
                    <a:pt x="119" y="14"/>
                    <a:pt x="119" y="14"/>
                    <a:pt x="119" y="14"/>
                  </a:cubicBezTo>
                  <a:cubicBezTo>
                    <a:pt x="119" y="14"/>
                    <a:pt x="119" y="14"/>
                    <a:pt x="119" y="14"/>
                  </a:cubicBezTo>
                  <a:cubicBezTo>
                    <a:pt x="120" y="15"/>
                    <a:pt x="120" y="15"/>
                    <a:pt x="119" y="15"/>
                  </a:cubicBezTo>
                  <a:cubicBezTo>
                    <a:pt x="56" y="55"/>
                    <a:pt x="56" y="55"/>
                    <a:pt x="56" y="55"/>
                  </a:cubicBezTo>
                  <a:cubicBezTo>
                    <a:pt x="121" y="18"/>
                    <a:pt x="121" y="18"/>
                    <a:pt x="121" y="18"/>
                  </a:cubicBezTo>
                  <a:cubicBezTo>
                    <a:pt x="121" y="18"/>
                    <a:pt x="121" y="18"/>
                    <a:pt x="121" y="18"/>
                  </a:cubicBezTo>
                  <a:cubicBezTo>
                    <a:pt x="122" y="18"/>
                    <a:pt x="121" y="19"/>
                    <a:pt x="121" y="19"/>
                  </a:cubicBezTo>
                  <a:cubicBezTo>
                    <a:pt x="62" y="55"/>
                    <a:pt x="62" y="55"/>
                    <a:pt x="62" y="55"/>
                  </a:cubicBezTo>
                  <a:cubicBezTo>
                    <a:pt x="123" y="21"/>
                    <a:pt x="123" y="21"/>
                    <a:pt x="123" y="21"/>
                  </a:cubicBezTo>
                  <a:cubicBezTo>
                    <a:pt x="123" y="20"/>
                    <a:pt x="123" y="21"/>
                    <a:pt x="123" y="21"/>
                  </a:cubicBezTo>
                  <a:cubicBezTo>
                    <a:pt x="123" y="21"/>
                    <a:pt x="123" y="21"/>
                    <a:pt x="123" y="22"/>
                  </a:cubicBezTo>
                  <a:cubicBezTo>
                    <a:pt x="68" y="56"/>
                    <a:pt x="68" y="56"/>
                    <a:pt x="68" y="56"/>
                  </a:cubicBezTo>
                  <a:cubicBezTo>
                    <a:pt x="124" y="24"/>
                    <a:pt x="124" y="24"/>
                    <a:pt x="124" y="24"/>
                  </a:cubicBezTo>
                  <a:cubicBezTo>
                    <a:pt x="124" y="24"/>
                    <a:pt x="124" y="24"/>
                    <a:pt x="124" y="24"/>
                  </a:cubicBezTo>
                  <a:cubicBezTo>
                    <a:pt x="124" y="25"/>
                    <a:pt x="124" y="25"/>
                    <a:pt x="124" y="25"/>
                  </a:cubicBezTo>
                  <a:cubicBezTo>
                    <a:pt x="69" y="58"/>
                    <a:pt x="69" y="58"/>
                    <a:pt x="69" y="58"/>
                  </a:cubicBezTo>
                  <a:cubicBezTo>
                    <a:pt x="124" y="27"/>
                    <a:pt x="124" y="27"/>
                    <a:pt x="124" y="27"/>
                  </a:cubicBezTo>
                  <a:cubicBezTo>
                    <a:pt x="125" y="27"/>
                    <a:pt x="125" y="27"/>
                    <a:pt x="125" y="27"/>
                  </a:cubicBezTo>
                  <a:cubicBezTo>
                    <a:pt x="125" y="28"/>
                    <a:pt x="125" y="28"/>
                    <a:pt x="125" y="28"/>
                  </a:cubicBezTo>
                  <a:cubicBezTo>
                    <a:pt x="60" y="70"/>
                    <a:pt x="60" y="70"/>
                    <a:pt x="60" y="70"/>
                  </a:cubicBezTo>
                  <a:cubicBezTo>
                    <a:pt x="125" y="32"/>
                    <a:pt x="125" y="32"/>
                    <a:pt x="125" y="32"/>
                  </a:cubicBezTo>
                  <a:cubicBezTo>
                    <a:pt x="125" y="32"/>
                    <a:pt x="126" y="32"/>
                    <a:pt x="126" y="32"/>
                  </a:cubicBezTo>
                  <a:cubicBezTo>
                    <a:pt x="126" y="32"/>
                    <a:pt x="126" y="33"/>
                    <a:pt x="126" y="33"/>
                  </a:cubicBezTo>
                  <a:cubicBezTo>
                    <a:pt x="73" y="66"/>
                    <a:pt x="73" y="66"/>
                    <a:pt x="73" y="66"/>
                  </a:cubicBezTo>
                  <a:cubicBezTo>
                    <a:pt x="125" y="36"/>
                    <a:pt x="125" y="36"/>
                    <a:pt x="125" y="36"/>
                  </a:cubicBezTo>
                  <a:cubicBezTo>
                    <a:pt x="126" y="36"/>
                    <a:pt x="126" y="36"/>
                    <a:pt x="126" y="36"/>
                  </a:cubicBezTo>
                  <a:cubicBezTo>
                    <a:pt x="126" y="37"/>
                    <a:pt x="126" y="37"/>
                    <a:pt x="126" y="37"/>
                  </a:cubicBezTo>
                  <a:cubicBezTo>
                    <a:pt x="126" y="37"/>
                    <a:pt x="126" y="37"/>
                    <a:pt x="126" y="37"/>
                  </a:cubicBezTo>
                  <a:cubicBezTo>
                    <a:pt x="63" y="77"/>
                    <a:pt x="63" y="77"/>
                    <a:pt x="63" y="77"/>
                  </a:cubicBezTo>
                  <a:cubicBezTo>
                    <a:pt x="124" y="42"/>
                    <a:pt x="124" y="42"/>
                    <a:pt x="124" y="42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125" y="43"/>
                    <a:pt x="125" y="43"/>
                    <a:pt x="125" y="43"/>
                  </a:cubicBezTo>
                  <a:cubicBezTo>
                    <a:pt x="67" y="80"/>
                    <a:pt x="67" y="80"/>
                    <a:pt x="67" y="80"/>
                  </a:cubicBezTo>
                  <a:cubicBezTo>
                    <a:pt x="121" y="49"/>
                    <a:pt x="121" y="49"/>
                    <a:pt x="121" y="49"/>
                  </a:cubicBezTo>
                  <a:cubicBezTo>
                    <a:pt x="122" y="49"/>
                    <a:pt x="122" y="49"/>
                    <a:pt x="122" y="49"/>
                  </a:cubicBezTo>
                  <a:cubicBezTo>
                    <a:pt x="122" y="50"/>
                    <a:pt x="122" y="50"/>
                    <a:pt x="122" y="50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116" y="57"/>
                    <a:pt x="116" y="57"/>
                    <a:pt x="116" y="57"/>
                  </a:cubicBezTo>
                  <a:cubicBezTo>
                    <a:pt x="117" y="57"/>
                    <a:pt x="117" y="57"/>
                    <a:pt x="117" y="57"/>
                  </a:cubicBezTo>
                  <a:cubicBezTo>
                    <a:pt x="117" y="57"/>
                    <a:pt x="117" y="57"/>
                    <a:pt x="117" y="57"/>
                  </a:cubicBezTo>
                  <a:cubicBezTo>
                    <a:pt x="117" y="58"/>
                    <a:pt x="117" y="58"/>
                    <a:pt x="117" y="58"/>
                  </a:cubicBezTo>
                  <a:cubicBezTo>
                    <a:pt x="77" y="83"/>
                    <a:pt x="77" y="83"/>
                    <a:pt x="77" y="83"/>
                  </a:cubicBezTo>
                  <a:cubicBezTo>
                    <a:pt x="107" y="65"/>
                    <a:pt x="107" y="65"/>
                    <a:pt x="107" y="65"/>
                  </a:cubicBezTo>
                  <a:cubicBezTo>
                    <a:pt x="108" y="65"/>
                    <a:pt x="109" y="65"/>
                    <a:pt x="109" y="65"/>
                  </a:cubicBezTo>
                  <a:cubicBezTo>
                    <a:pt x="109" y="65"/>
                    <a:pt x="109" y="65"/>
                    <a:pt x="109" y="65"/>
                  </a:cubicBezTo>
                  <a:cubicBezTo>
                    <a:pt x="109" y="66"/>
                    <a:pt x="109" y="66"/>
                    <a:pt x="109" y="6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100" y="74"/>
                    <a:pt x="100" y="74"/>
                    <a:pt x="100" y="74"/>
                  </a:cubicBezTo>
                  <a:cubicBezTo>
                    <a:pt x="100" y="74"/>
                    <a:pt x="100" y="74"/>
                    <a:pt x="100" y="74"/>
                  </a:cubicBezTo>
                  <a:cubicBezTo>
                    <a:pt x="100" y="75"/>
                    <a:pt x="100" y="75"/>
                    <a:pt x="100" y="75"/>
                  </a:cubicBezTo>
                  <a:cubicBezTo>
                    <a:pt x="74" y="92"/>
                    <a:pt x="74" y="92"/>
                    <a:pt x="74" y="92"/>
                  </a:cubicBezTo>
                  <a:cubicBezTo>
                    <a:pt x="91" y="82"/>
                    <a:pt x="91" y="82"/>
                    <a:pt x="91" y="82"/>
                  </a:cubicBezTo>
                  <a:cubicBezTo>
                    <a:pt x="91" y="82"/>
                    <a:pt x="91" y="82"/>
                    <a:pt x="91" y="82"/>
                  </a:cubicBezTo>
                  <a:cubicBezTo>
                    <a:pt x="92" y="82"/>
                    <a:pt x="92" y="82"/>
                    <a:pt x="92" y="82"/>
                  </a:cubicBezTo>
                  <a:cubicBezTo>
                    <a:pt x="92" y="83"/>
                    <a:pt x="92" y="83"/>
                    <a:pt x="92" y="83"/>
                  </a:cubicBezTo>
                  <a:cubicBezTo>
                    <a:pt x="91" y="83"/>
                    <a:pt x="91" y="83"/>
                    <a:pt x="91" y="83"/>
                  </a:cubicBezTo>
                  <a:cubicBezTo>
                    <a:pt x="70" y="98"/>
                    <a:pt x="70" y="98"/>
                    <a:pt x="70" y="98"/>
                  </a:cubicBezTo>
                  <a:cubicBezTo>
                    <a:pt x="81" y="92"/>
                    <a:pt x="81" y="92"/>
                    <a:pt x="81" y="92"/>
                  </a:cubicBezTo>
                  <a:cubicBezTo>
                    <a:pt x="81" y="92"/>
                    <a:pt x="82" y="92"/>
                    <a:pt x="82" y="92"/>
                  </a:cubicBezTo>
                  <a:cubicBezTo>
                    <a:pt x="82" y="93"/>
                    <a:pt x="82" y="93"/>
                    <a:pt x="82" y="93"/>
                  </a:cubicBezTo>
                  <a:cubicBezTo>
                    <a:pt x="71" y="101"/>
                    <a:pt x="71" y="101"/>
                    <a:pt x="71" y="101"/>
                  </a:cubicBezTo>
                  <a:cubicBezTo>
                    <a:pt x="74" y="99"/>
                    <a:pt x="74" y="99"/>
                    <a:pt x="74" y="99"/>
                  </a:cubicBezTo>
                  <a:cubicBezTo>
                    <a:pt x="75" y="99"/>
                    <a:pt x="75" y="99"/>
                    <a:pt x="75" y="99"/>
                  </a:cubicBezTo>
                  <a:cubicBezTo>
                    <a:pt x="75" y="99"/>
                    <a:pt x="75" y="100"/>
                    <a:pt x="75" y="100"/>
                  </a:cubicBezTo>
                  <a:cubicBezTo>
                    <a:pt x="75" y="100"/>
                    <a:pt x="75" y="100"/>
                    <a:pt x="75" y="100"/>
                  </a:cubicBezTo>
                  <a:cubicBezTo>
                    <a:pt x="66" y="108"/>
                    <a:pt x="66" y="108"/>
                    <a:pt x="66" y="108"/>
                  </a:cubicBezTo>
                  <a:cubicBezTo>
                    <a:pt x="66" y="109"/>
                    <a:pt x="66" y="109"/>
                    <a:pt x="66" y="109"/>
                  </a:cubicBezTo>
                  <a:cubicBezTo>
                    <a:pt x="65" y="109"/>
                    <a:pt x="65" y="109"/>
                    <a:pt x="65" y="109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2" y="111"/>
                    <a:pt x="62" y="111"/>
                    <a:pt x="62" y="111"/>
                  </a:cubicBezTo>
                  <a:close/>
                </a:path>
              </a:pathLst>
            </a:custGeom>
            <a:solidFill>
              <a:srgbClr val="EF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2808736" y="2034047"/>
            <a:ext cx="2261104" cy="808305"/>
            <a:chOff x="1964947" y="597930"/>
            <a:chExt cx="1695828" cy="606229"/>
          </a:xfrm>
        </p:grpSpPr>
        <p:sp>
          <p:nvSpPr>
            <p:cNvPr id="57" name="文本框 56"/>
            <p:cNvSpPr txBox="1"/>
            <p:nvPr/>
          </p:nvSpPr>
          <p:spPr bwMode="auto">
            <a:xfrm>
              <a:off x="1964947" y="788660"/>
              <a:ext cx="1695828" cy="4154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lnSpc>
                  <a:spcPts val="1200"/>
                </a:lnSpc>
                <a:defRPr sz="90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pPr defTabSz="1219200">
                <a:defRPr/>
              </a:pPr>
              <a:r>
                <a:rPr lang="en-US" altLang="zh-CN" sz="800" dirty="0">
                  <a:solidFill>
                    <a:prstClr val="white">
                      <a:lumMod val="50000"/>
                    </a:prstClr>
                  </a:solidFill>
                </a:rPr>
                <a:t>This is a sample text. Insert your desired text here. Again. This is a dummy text. Enter your own text here.</a:t>
              </a:r>
              <a:endParaRPr lang="zh-CN" altLang="en-US" sz="800" dirty="0">
                <a:solidFill>
                  <a:prstClr val="white">
                    <a:lumMod val="50000"/>
                  </a:prstClr>
                </a:solidFill>
              </a:endParaRPr>
            </a:p>
          </p:txBody>
        </p:sp>
        <p:sp>
          <p:nvSpPr>
            <p:cNvPr id="58" name="文本框 24"/>
            <p:cNvSpPr txBox="1">
              <a:spLocks noChangeArrowheads="1"/>
            </p:cNvSpPr>
            <p:nvPr/>
          </p:nvSpPr>
          <p:spPr bwMode="auto">
            <a:xfrm>
              <a:off x="1969162" y="597930"/>
              <a:ext cx="1456289" cy="223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1219200" fontAlgn="base">
                <a:lnSpc>
                  <a:spcPts val="16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2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ADD A TITLE IN HERE</a:t>
              </a:r>
              <a:endParaRPr lang="zh-CN" alt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2808736" y="3527567"/>
            <a:ext cx="2261104" cy="808305"/>
            <a:chOff x="1964947" y="597930"/>
            <a:chExt cx="1695828" cy="606229"/>
          </a:xfrm>
        </p:grpSpPr>
        <p:sp>
          <p:nvSpPr>
            <p:cNvPr id="60" name="文本框 59"/>
            <p:cNvSpPr txBox="1"/>
            <p:nvPr/>
          </p:nvSpPr>
          <p:spPr bwMode="auto">
            <a:xfrm>
              <a:off x="1964947" y="788660"/>
              <a:ext cx="1695828" cy="4154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lnSpc>
                  <a:spcPts val="1200"/>
                </a:lnSpc>
                <a:defRPr sz="90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pPr defTabSz="1219200">
                <a:defRPr/>
              </a:pPr>
              <a:r>
                <a:rPr lang="en-US" altLang="zh-CN" sz="800" dirty="0">
                  <a:solidFill>
                    <a:prstClr val="white">
                      <a:lumMod val="50000"/>
                    </a:prstClr>
                  </a:solidFill>
                </a:rPr>
                <a:t>This is a sample text. Insert your desired text here. Again. This is a dummy text. Enter your own text here.</a:t>
              </a:r>
              <a:endParaRPr lang="zh-CN" altLang="en-US" sz="800" dirty="0">
                <a:solidFill>
                  <a:prstClr val="white">
                    <a:lumMod val="50000"/>
                  </a:prstClr>
                </a:solidFill>
              </a:endParaRPr>
            </a:p>
          </p:txBody>
        </p:sp>
        <p:sp>
          <p:nvSpPr>
            <p:cNvPr id="61" name="文本框 24"/>
            <p:cNvSpPr txBox="1">
              <a:spLocks noChangeArrowheads="1"/>
            </p:cNvSpPr>
            <p:nvPr/>
          </p:nvSpPr>
          <p:spPr bwMode="auto">
            <a:xfrm>
              <a:off x="1969162" y="597930"/>
              <a:ext cx="1456289" cy="223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1219200" fontAlgn="base">
                <a:lnSpc>
                  <a:spcPts val="16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2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ADD A TITLE IN HERE</a:t>
              </a:r>
              <a:endParaRPr lang="zh-CN" alt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2808736" y="4937267"/>
            <a:ext cx="2261104" cy="808305"/>
            <a:chOff x="1964947" y="597930"/>
            <a:chExt cx="1695828" cy="606229"/>
          </a:xfrm>
        </p:grpSpPr>
        <p:sp>
          <p:nvSpPr>
            <p:cNvPr id="63" name="文本框 62"/>
            <p:cNvSpPr txBox="1"/>
            <p:nvPr/>
          </p:nvSpPr>
          <p:spPr bwMode="auto">
            <a:xfrm>
              <a:off x="1964947" y="788660"/>
              <a:ext cx="1695828" cy="4154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lnSpc>
                  <a:spcPts val="1200"/>
                </a:lnSpc>
                <a:defRPr sz="90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pPr defTabSz="1219200">
                <a:defRPr/>
              </a:pPr>
              <a:r>
                <a:rPr lang="en-US" altLang="zh-CN" sz="800" dirty="0">
                  <a:solidFill>
                    <a:prstClr val="white">
                      <a:lumMod val="50000"/>
                    </a:prstClr>
                  </a:solidFill>
                </a:rPr>
                <a:t>This is a sample text. Insert your desired text here. Again. This is a dummy text. Enter your own text here.</a:t>
              </a:r>
              <a:endParaRPr lang="zh-CN" altLang="en-US" sz="800" dirty="0">
                <a:solidFill>
                  <a:prstClr val="white">
                    <a:lumMod val="50000"/>
                  </a:prstClr>
                </a:solidFill>
              </a:endParaRPr>
            </a:p>
          </p:txBody>
        </p:sp>
        <p:sp>
          <p:nvSpPr>
            <p:cNvPr id="64" name="文本框 24"/>
            <p:cNvSpPr txBox="1">
              <a:spLocks noChangeArrowheads="1"/>
            </p:cNvSpPr>
            <p:nvPr/>
          </p:nvSpPr>
          <p:spPr bwMode="auto">
            <a:xfrm>
              <a:off x="1969162" y="597930"/>
              <a:ext cx="1456289" cy="223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1219200" fontAlgn="base">
                <a:lnSpc>
                  <a:spcPts val="16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2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ADD A TITLE IN HERE</a:t>
              </a:r>
              <a:endParaRPr lang="zh-CN" alt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8000496" y="2034047"/>
            <a:ext cx="2261104" cy="808305"/>
            <a:chOff x="1964947" y="597930"/>
            <a:chExt cx="1695828" cy="606229"/>
          </a:xfrm>
        </p:grpSpPr>
        <p:sp>
          <p:nvSpPr>
            <p:cNvPr id="66" name="文本框 65"/>
            <p:cNvSpPr txBox="1"/>
            <p:nvPr/>
          </p:nvSpPr>
          <p:spPr bwMode="auto">
            <a:xfrm>
              <a:off x="1964947" y="788660"/>
              <a:ext cx="1695828" cy="4154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lnSpc>
                  <a:spcPts val="1200"/>
                </a:lnSpc>
                <a:defRPr sz="90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pPr defTabSz="1219200">
                <a:defRPr/>
              </a:pPr>
              <a:r>
                <a:rPr lang="en-US" altLang="zh-CN" sz="800" dirty="0">
                  <a:solidFill>
                    <a:prstClr val="white">
                      <a:lumMod val="50000"/>
                    </a:prstClr>
                  </a:solidFill>
                </a:rPr>
                <a:t>This is a sample text. Insert your desired text here. Again. This is a dummy text. Enter your own text here.</a:t>
              </a:r>
              <a:endParaRPr lang="zh-CN" altLang="en-US" sz="800" dirty="0">
                <a:solidFill>
                  <a:prstClr val="white">
                    <a:lumMod val="50000"/>
                  </a:prstClr>
                </a:solidFill>
              </a:endParaRPr>
            </a:p>
          </p:txBody>
        </p:sp>
        <p:sp>
          <p:nvSpPr>
            <p:cNvPr id="67" name="文本框 24"/>
            <p:cNvSpPr txBox="1">
              <a:spLocks noChangeArrowheads="1"/>
            </p:cNvSpPr>
            <p:nvPr/>
          </p:nvSpPr>
          <p:spPr bwMode="auto">
            <a:xfrm>
              <a:off x="1969162" y="597930"/>
              <a:ext cx="1456289" cy="223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1219200" fontAlgn="base">
                <a:lnSpc>
                  <a:spcPts val="16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2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ADD A TITLE IN HERE</a:t>
              </a:r>
              <a:endParaRPr lang="zh-CN" alt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8000496" y="3527567"/>
            <a:ext cx="2261104" cy="808305"/>
            <a:chOff x="1964947" y="597930"/>
            <a:chExt cx="1695828" cy="606229"/>
          </a:xfrm>
        </p:grpSpPr>
        <p:sp>
          <p:nvSpPr>
            <p:cNvPr id="69" name="文本框 68"/>
            <p:cNvSpPr txBox="1"/>
            <p:nvPr/>
          </p:nvSpPr>
          <p:spPr bwMode="auto">
            <a:xfrm>
              <a:off x="1964947" y="788660"/>
              <a:ext cx="1695828" cy="4154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lnSpc>
                  <a:spcPts val="1200"/>
                </a:lnSpc>
                <a:defRPr sz="90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pPr defTabSz="1219200">
                <a:defRPr/>
              </a:pPr>
              <a:r>
                <a:rPr lang="en-US" altLang="zh-CN" sz="800" dirty="0">
                  <a:solidFill>
                    <a:prstClr val="white">
                      <a:lumMod val="50000"/>
                    </a:prstClr>
                  </a:solidFill>
                </a:rPr>
                <a:t>This is a sample text. Insert your desired text here. Again. This is a dummy text. Enter your own text here.</a:t>
              </a:r>
              <a:endParaRPr lang="zh-CN" altLang="en-US" sz="800" dirty="0">
                <a:solidFill>
                  <a:prstClr val="white">
                    <a:lumMod val="50000"/>
                  </a:prstClr>
                </a:solidFill>
              </a:endParaRPr>
            </a:p>
          </p:txBody>
        </p:sp>
        <p:sp>
          <p:nvSpPr>
            <p:cNvPr id="70" name="文本框 24"/>
            <p:cNvSpPr txBox="1">
              <a:spLocks noChangeArrowheads="1"/>
            </p:cNvSpPr>
            <p:nvPr/>
          </p:nvSpPr>
          <p:spPr bwMode="auto">
            <a:xfrm>
              <a:off x="1969162" y="597930"/>
              <a:ext cx="1456289" cy="223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1219200" fontAlgn="base">
                <a:lnSpc>
                  <a:spcPts val="16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2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ADD A TITLE IN HERE</a:t>
              </a:r>
              <a:endParaRPr lang="zh-CN" alt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71" name="组合 70"/>
          <p:cNvGrpSpPr/>
          <p:nvPr/>
        </p:nvGrpSpPr>
        <p:grpSpPr>
          <a:xfrm>
            <a:off x="8000496" y="4937267"/>
            <a:ext cx="2261104" cy="808305"/>
            <a:chOff x="1964947" y="597930"/>
            <a:chExt cx="1695828" cy="606229"/>
          </a:xfrm>
        </p:grpSpPr>
        <p:sp>
          <p:nvSpPr>
            <p:cNvPr id="72" name="文本框 71"/>
            <p:cNvSpPr txBox="1"/>
            <p:nvPr/>
          </p:nvSpPr>
          <p:spPr bwMode="auto">
            <a:xfrm>
              <a:off x="1964947" y="788660"/>
              <a:ext cx="1695828" cy="4154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lnSpc>
                  <a:spcPts val="1200"/>
                </a:lnSpc>
                <a:defRPr sz="90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pPr defTabSz="1219200">
                <a:defRPr/>
              </a:pPr>
              <a:r>
                <a:rPr lang="en-US" altLang="zh-CN" sz="800" dirty="0">
                  <a:solidFill>
                    <a:prstClr val="white">
                      <a:lumMod val="50000"/>
                    </a:prstClr>
                  </a:solidFill>
                </a:rPr>
                <a:t>This is a sample text. Insert your desired text here. Again. This is a dummy text. Enter your own text here.</a:t>
              </a:r>
              <a:endParaRPr lang="zh-CN" altLang="en-US" sz="800" dirty="0">
                <a:solidFill>
                  <a:prstClr val="white">
                    <a:lumMod val="50000"/>
                  </a:prstClr>
                </a:solidFill>
              </a:endParaRPr>
            </a:p>
          </p:txBody>
        </p:sp>
        <p:sp>
          <p:nvSpPr>
            <p:cNvPr id="73" name="文本框 24"/>
            <p:cNvSpPr txBox="1">
              <a:spLocks noChangeArrowheads="1"/>
            </p:cNvSpPr>
            <p:nvPr/>
          </p:nvSpPr>
          <p:spPr bwMode="auto">
            <a:xfrm>
              <a:off x="1969162" y="597930"/>
              <a:ext cx="1456289" cy="223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1219200" fontAlgn="base">
                <a:lnSpc>
                  <a:spcPts val="16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2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ADD A TITLE IN HERE</a:t>
              </a:r>
              <a:endParaRPr lang="zh-CN" alt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74" name="文本框 73"/>
          <p:cNvSpPr txBox="1"/>
          <p:nvPr/>
        </p:nvSpPr>
        <p:spPr>
          <a:xfrm>
            <a:off x="9677401" y="-9525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延迟符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6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9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2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0" y="635331"/>
            <a:ext cx="10261600" cy="0"/>
          </a:xfrm>
          <a:prstGeom prst="line">
            <a:avLst/>
          </a:prstGeom>
          <a:ln w="5715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/>
          <p:cNvGrpSpPr/>
          <p:nvPr/>
        </p:nvGrpSpPr>
        <p:grpSpPr>
          <a:xfrm flipH="1">
            <a:off x="401565" y="174791"/>
            <a:ext cx="201575" cy="416998"/>
            <a:chOff x="1519796" y="-400050"/>
            <a:chExt cx="3683453" cy="76200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>
            <a:xfrm rot="10800000">
              <a:off x="1519796" y="-400050"/>
              <a:ext cx="3683453" cy="3810000"/>
            </a:xfrm>
            <a:custGeom>
              <a:avLst/>
              <a:gdLst>
                <a:gd name="connsiteX0" fmla="*/ 1046460 w 3683453"/>
                <a:gd name="connsiteY0" fmla="*/ 3810000 h 3810000"/>
                <a:gd name="connsiteX1" fmla="*/ 0 w 3683453"/>
                <a:gd name="connsiteY1" fmla="*/ 3810000 h 3810000"/>
                <a:gd name="connsiteX2" fmla="*/ 2602167 w 3683453"/>
                <a:gd name="connsiteY2" fmla="*/ 0 h 3810000"/>
                <a:gd name="connsiteX3" fmla="*/ 3683453 w 3683453"/>
                <a:gd name="connsiteY3" fmla="*/ 0 h 3810000"/>
                <a:gd name="connsiteX4" fmla="*/ 1046460 w 3683453"/>
                <a:gd name="connsiteY4" fmla="*/ 3810000 h 38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83453" h="3810000">
                  <a:moveTo>
                    <a:pt x="1046460" y="3810000"/>
                  </a:moveTo>
                  <a:lnTo>
                    <a:pt x="0" y="3810000"/>
                  </a:lnTo>
                  <a:lnTo>
                    <a:pt x="2602167" y="0"/>
                  </a:lnTo>
                  <a:lnTo>
                    <a:pt x="3683453" y="0"/>
                  </a:lnTo>
                  <a:lnTo>
                    <a:pt x="1046460" y="3810000"/>
                  </a:lnTo>
                  <a:close/>
                </a:path>
              </a:pathLst>
            </a:cu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>
            <a:xfrm flipH="1">
              <a:off x="1519796" y="3409951"/>
              <a:ext cx="3683453" cy="3810000"/>
            </a:xfrm>
            <a:custGeom>
              <a:avLst/>
              <a:gdLst>
                <a:gd name="connsiteX0" fmla="*/ 1046460 w 3683453"/>
                <a:gd name="connsiteY0" fmla="*/ 3810000 h 3810000"/>
                <a:gd name="connsiteX1" fmla="*/ 0 w 3683453"/>
                <a:gd name="connsiteY1" fmla="*/ 3810000 h 3810000"/>
                <a:gd name="connsiteX2" fmla="*/ 2602167 w 3683453"/>
                <a:gd name="connsiteY2" fmla="*/ 0 h 3810000"/>
                <a:gd name="connsiteX3" fmla="*/ 3683453 w 3683453"/>
                <a:gd name="connsiteY3" fmla="*/ 0 h 3810000"/>
                <a:gd name="connsiteX4" fmla="*/ 1046460 w 3683453"/>
                <a:gd name="connsiteY4" fmla="*/ 3810000 h 38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83453" h="3810000">
                  <a:moveTo>
                    <a:pt x="1046460" y="3810000"/>
                  </a:moveTo>
                  <a:lnTo>
                    <a:pt x="0" y="3810000"/>
                  </a:lnTo>
                  <a:lnTo>
                    <a:pt x="2602167" y="0"/>
                  </a:lnTo>
                  <a:lnTo>
                    <a:pt x="3683453" y="0"/>
                  </a:lnTo>
                  <a:lnTo>
                    <a:pt x="1046460" y="3810000"/>
                  </a:lnTo>
                  <a:close/>
                </a:path>
              </a:pathLst>
            </a:custGeom>
          </p:spPr>
        </p:pic>
      </p:grpSp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10261600" y="116736"/>
            <a:ext cx="2209363" cy="707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8" tIns="45699" rIns="91398" bIns="45699" rtlCol="0">
            <a:spAutoFit/>
          </a:bodyPr>
          <a:lstStyle>
            <a:defPPr>
              <a:defRPr lang="zh-CN"/>
            </a:defPPr>
            <a:lvl1pPr>
              <a:defRPr sz="2400" b="1">
                <a:latin typeface="+mj-ea"/>
                <a:ea typeface="+mj-ea"/>
              </a:defRPr>
            </a:lvl1pPr>
          </a:lstStyle>
          <a:p>
            <a:r>
              <a:rPr lang="en-US" altLang="zh-CN" sz="4000" dirty="0" smtClean="0">
                <a:solidFill>
                  <a:srgbClr val="20B5B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LOGO</a:t>
            </a:r>
            <a:endParaRPr lang="zh-CN" altLang="en-US" sz="4000" dirty="0">
              <a:solidFill>
                <a:srgbClr val="20B5B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03138" y="191679"/>
            <a:ext cx="2236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 smtClean="0">
                <a:solidFill>
                  <a:srgbClr val="20B5BC"/>
                </a:solidFill>
                <a:latin typeface="+mj-ea"/>
                <a:ea typeface="+mj-ea"/>
              </a:rPr>
              <a:t>单击此处添加标题</a:t>
            </a:r>
            <a:endParaRPr lang="zh-CN" altLang="en-US" sz="2000" b="1" dirty="0">
              <a:solidFill>
                <a:srgbClr val="20B5BC"/>
              </a:solidFill>
              <a:latin typeface="+mj-ea"/>
              <a:ea typeface="+mj-ea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1551648" y="1935843"/>
            <a:ext cx="1744909" cy="3962368"/>
            <a:chOff x="1853618" y="1419226"/>
            <a:chExt cx="1308682" cy="2971776"/>
          </a:xfrm>
        </p:grpSpPr>
        <p:sp>
          <p:nvSpPr>
            <p:cNvPr id="11" name="Rectangle 5"/>
            <p:cNvSpPr>
              <a:spLocks noChangeArrowheads="1"/>
            </p:cNvSpPr>
            <p:nvPr/>
          </p:nvSpPr>
          <p:spPr bwMode="auto">
            <a:xfrm>
              <a:off x="1860550" y="1419226"/>
              <a:ext cx="1301750" cy="2971776"/>
            </a:xfrm>
            <a:prstGeom prst="rect">
              <a:avLst/>
            </a:prstGeom>
            <a:solidFill>
              <a:srgbClr val="20B5BC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12" name="TextBox 175"/>
            <p:cNvSpPr txBox="1"/>
            <p:nvPr/>
          </p:nvSpPr>
          <p:spPr>
            <a:xfrm>
              <a:off x="1981178" y="1615646"/>
              <a:ext cx="1052211" cy="561741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>
                <a:defRPr sz="9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4265" dirty="0">
                  <a:solidFill>
                    <a:prstClr val="white"/>
                  </a:solidFill>
                </a:rPr>
                <a:t>2013</a:t>
              </a:r>
              <a:endParaRPr lang="zh-CN" altLang="en-US" sz="2665" dirty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2127881" y="2068196"/>
              <a:ext cx="712695" cy="23083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400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Text Here</a:t>
              </a:r>
              <a:endParaRPr lang="zh-CN" altLang="en-US" sz="3735" dirty="0">
                <a:solidFill>
                  <a:prstClr val="white"/>
                </a:solidFill>
              </a:endParaRPr>
            </a:p>
          </p:txBody>
        </p:sp>
        <p:sp>
          <p:nvSpPr>
            <p:cNvPr id="14" name="Rectangle 5"/>
            <p:cNvSpPr>
              <a:spLocks noChangeArrowheads="1"/>
            </p:cNvSpPr>
            <p:nvPr/>
          </p:nvSpPr>
          <p:spPr bwMode="auto">
            <a:xfrm>
              <a:off x="1853618" y="2586297"/>
              <a:ext cx="1308681" cy="1804704"/>
            </a:xfrm>
            <a:prstGeom prst="rect">
              <a:avLst/>
            </a:prstGeom>
            <a:solidFill>
              <a:schemeClr val="bg1">
                <a:lumMod val="90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1941859" y="2797803"/>
              <a:ext cx="1134491" cy="1056136"/>
              <a:chOff x="1969163" y="597930"/>
              <a:chExt cx="1134491" cy="1056136"/>
            </a:xfrm>
          </p:grpSpPr>
          <p:sp>
            <p:nvSpPr>
              <p:cNvPr id="16" name="文本框 15"/>
              <p:cNvSpPr txBox="1"/>
              <p:nvPr/>
            </p:nvSpPr>
            <p:spPr bwMode="auto">
              <a:xfrm>
                <a:off x="1974472" y="1007735"/>
                <a:ext cx="1129182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>
                  <a:lnSpc>
                    <a:spcPts val="1200"/>
                  </a:lnSpc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defRPr>
                </a:lvl1pPr>
              </a:lstStyle>
              <a:p>
                <a:pPr defTabSz="1219200">
                  <a:defRPr/>
                </a:pPr>
                <a:r>
                  <a:rPr lang="en-US" altLang="zh-CN" sz="935" dirty="0">
                    <a:solidFill>
                      <a:prstClr val="black">
                        <a:lumMod val="90000"/>
                        <a:lumOff val="10000"/>
                      </a:prstClr>
                    </a:solidFill>
                  </a:rPr>
                  <a:t>This is a sample text. Insert your desired text here. Again. This is a dummy text. Enter your own text here.</a:t>
                </a:r>
                <a:endParaRPr lang="zh-CN" altLang="en-US" sz="935" dirty="0">
                  <a:solidFill>
                    <a:prstClr val="black">
                      <a:lumMod val="90000"/>
                      <a:lumOff val="10000"/>
                    </a:prstClr>
                  </a:solidFill>
                </a:endParaRPr>
              </a:p>
            </p:txBody>
          </p:sp>
          <p:sp>
            <p:nvSpPr>
              <p:cNvPr id="17" name="文本框 24"/>
              <p:cNvSpPr txBox="1">
                <a:spLocks noChangeArrowheads="1"/>
              </p:cNvSpPr>
              <p:nvPr/>
            </p:nvSpPr>
            <p:spPr bwMode="auto">
              <a:xfrm>
                <a:off x="1969163" y="597930"/>
                <a:ext cx="989447" cy="3770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defTabSz="1219200" fontAlgn="base">
                  <a:lnSpc>
                    <a:spcPts val="16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1335" b="1" dirty="0">
                    <a:solidFill>
                      <a:prstClr val="black">
                        <a:lumMod val="90000"/>
                        <a:lumOff val="10000"/>
                      </a:prst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ADD A TITLE IN HERE</a:t>
                </a:r>
                <a:endParaRPr lang="zh-CN" altLang="en-US" sz="1335" b="1" dirty="0">
                  <a:solidFill>
                    <a:prstClr val="black">
                      <a:lumMod val="90000"/>
                      <a:lumOff val="10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8" name="组合 17"/>
          <p:cNvGrpSpPr/>
          <p:nvPr/>
        </p:nvGrpSpPr>
        <p:grpSpPr>
          <a:xfrm>
            <a:off x="3930782" y="1935843"/>
            <a:ext cx="1744909" cy="3962368"/>
            <a:chOff x="3682418" y="1419226"/>
            <a:chExt cx="1308682" cy="2971776"/>
          </a:xfrm>
        </p:grpSpPr>
        <p:sp>
          <p:nvSpPr>
            <p:cNvPr id="19" name="Rectangle 5"/>
            <p:cNvSpPr>
              <a:spLocks noChangeArrowheads="1"/>
            </p:cNvSpPr>
            <p:nvPr/>
          </p:nvSpPr>
          <p:spPr bwMode="auto">
            <a:xfrm>
              <a:off x="3689350" y="1419226"/>
              <a:ext cx="1301750" cy="297177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20" name="TextBox 175"/>
            <p:cNvSpPr txBox="1"/>
            <p:nvPr/>
          </p:nvSpPr>
          <p:spPr>
            <a:xfrm>
              <a:off x="3809978" y="1615646"/>
              <a:ext cx="1052211" cy="561741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>
                <a:defRPr sz="9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4265" dirty="0">
                  <a:solidFill>
                    <a:prstClr val="white"/>
                  </a:solidFill>
                </a:rPr>
                <a:t>2014</a:t>
              </a:r>
              <a:endParaRPr lang="zh-CN" altLang="en-US" sz="2665" dirty="0">
                <a:solidFill>
                  <a:prstClr val="white"/>
                </a:solidFill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3956681" y="2068196"/>
              <a:ext cx="712695" cy="23083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400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Text Here</a:t>
              </a:r>
              <a:endParaRPr lang="zh-CN" altLang="en-US" sz="3735" dirty="0">
                <a:solidFill>
                  <a:prstClr val="white"/>
                </a:solidFill>
              </a:endParaRPr>
            </a:p>
          </p:txBody>
        </p:sp>
        <p:sp>
          <p:nvSpPr>
            <p:cNvPr id="22" name="Rectangle 5"/>
            <p:cNvSpPr>
              <a:spLocks noChangeArrowheads="1"/>
            </p:cNvSpPr>
            <p:nvPr/>
          </p:nvSpPr>
          <p:spPr bwMode="auto">
            <a:xfrm>
              <a:off x="3682418" y="2586297"/>
              <a:ext cx="1308681" cy="1804704"/>
            </a:xfrm>
            <a:prstGeom prst="rect">
              <a:avLst/>
            </a:prstGeom>
            <a:solidFill>
              <a:schemeClr val="bg1">
                <a:lumMod val="90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grpSp>
          <p:nvGrpSpPr>
            <p:cNvPr id="23" name="组合 22"/>
            <p:cNvGrpSpPr/>
            <p:nvPr/>
          </p:nvGrpSpPr>
          <p:grpSpPr>
            <a:xfrm>
              <a:off x="3770659" y="2797803"/>
              <a:ext cx="1134491" cy="1056136"/>
              <a:chOff x="1969163" y="597930"/>
              <a:chExt cx="1134491" cy="1056136"/>
            </a:xfrm>
          </p:grpSpPr>
          <p:sp>
            <p:nvSpPr>
              <p:cNvPr id="24" name="文本框 23"/>
              <p:cNvSpPr txBox="1"/>
              <p:nvPr/>
            </p:nvSpPr>
            <p:spPr bwMode="auto">
              <a:xfrm>
                <a:off x="1974472" y="1007735"/>
                <a:ext cx="1129182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>
                  <a:lnSpc>
                    <a:spcPts val="1200"/>
                  </a:lnSpc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defRPr>
                </a:lvl1pPr>
              </a:lstStyle>
              <a:p>
                <a:pPr defTabSz="1219200">
                  <a:defRPr/>
                </a:pPr>
                <a:r>
                  <a:rPr lang="en-US" altLang="zh-CN" sz="935" dirty="0">
                    <a:solidFill>
                      <a:prstClr val="black">
                        <a:lumMod val="90000"/>
                        <a:lumOff val="10000"/>
                      </a:prstClr>
                    </a:solidFill>
                  </a:rPr>
                  <a:t>This is a sample text. Insert your desired text here. Again. This is a dummy text. Enter your own text here.</a:t>
                </a:r>
                <a:endParaRPr lang="zh-CN" altLang="en-US" sz="935" dirty="0">
                  <a:solidFill>
                    <a:prstClr val="black">
                      <a:lumMod val="90000"/>
                      <a:lumOff val="10000"/>
                    </a:prstClr>
                  </a:solidFill>
                </a:endParaRPr>
              </a:p>
            </p:txBody>
          </p:sp>
          <p:sp>
            <p:nvSpPr>
              <p:cNvPr id="25" name="文本框 24"/>
              <p:cNvSpPr txBox="1">
                <a:spLocks noChangeArrowheads="1"/>
              </p:cNvSpPr>
              <p:nvPr/>
            </p:nvSpPr>
            <p:spPr bwMode="auto">
              <a:xfrm>
                <a:off x="1969163" y="597930"/>
                <a:ext cx="989447" cy="3770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defTabSz="1219200" fontAlgn="base">
                  <a:lnSpc>
                    <a:spcPts val="16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1335" b="1" dirty="0">
                    <a:solidFill>
                      <a:prstClr val="black">
                        <a:lumMod val="90000"/>
                        <a:lumOff val="10000"/>
                      </a:prst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ADD A TITLE IN HERE</a:t>
                </a:r>
                <a:endParaRPr lang="zh-CN" altLang="en-US" sz="1335" b="1" dirty="0">
                  <a:solidFill>
                    <a:prstClr val="black">
                      <a:lumMod val="90000"/>
                      <a:lumOff val="10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26" name="组合 25"/>
          <p:cNvGrpSpPr/>
          <p:nvPr/>
        </p:nvGrpSpPr>
        <p:grpSpPr>
          <a:xfrm>
            <a:off x="6309916" y="1935843"/>
            <a:ext cx="1744909" cy="3962368"/>
            <a:chOff x="1853618" y="1419226"/>
            <a:chExt cx="1308682" cy="2971776"/>
          </a:xfrm>
        </p:grpSpPr>
        <p:sp>
          <p:nvSpPr>
            <p:cNvPr id="27" name="Rectangle 5"/>
            <p:cNvSpPr>
              <a:spLocks noChangeArrowheads="1"/>
            </p:cNvSpPr>
            <p:nvPr/>
          </p:nvSpPr>
          <p:spPr bwMode="auto">
            <a:xfrm>
              <a:off x="1860550" y="1419226"/>
              <a:ext cx="1301750" cy="2971776"/>
            </a:xfrm>
            <a:prstGeom prst="rect">
              <a:avLst/>
            </a:prstGeom>
            <a:solidFill>
              <a:srgbClr val="20B5BC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28" name="TextBox 175"/>
            <p:cNvSpPr txBox="1"/>
            <p:nvPr/>
          </p:nvSpPr>
          <p:spPr>
            <a:xfrm>
              <a:off x="1981178" y="1615646"/>
              <a:ext cx="1052211" cy="561741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>
                <a:defRPr sz="9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4265" dirty="0">
                  <a:solidFill>
                    <a:prstClr val="white"/>
                  </a:solidFill>
                </a:rPr>
                <a:t>2015</a:t>
              </a:r>
              <a:endParaRPr lang="zh-CN" altLang="en-US" sz="2665" dirty="0">
                <a:solidFill>
                  <a:prstClr val="white"/>
                </a:solidFill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2127881" y="2068196"/>
              <a:ext cx="712695" cy="23083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400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Text Here</a:t>
              </a:r>
              <a:endParaRPr lang="zh-CN" altLang="en-US" sz="3735" dirty="0">
                <a:solidFill>
                  <a:prstClr val="white"/>
                </a:solidFill>
              </a:endParaRPr>
            </a:p>
          </p:txBody>
        </p:sp>
        <p:sp>
          <p:nvSpPr>
            <p:cNvPr id="30" name="Rectangle 5"/>
            <p:cNvSpPr>
              <a:spLocks noChangeArrowheads="1"/>
            </p:cNvSpPr>
            <p:nvPr/>
          </p:nvSpPr>
          <p:spPr bwMode="auto">
            <a:xfrm>
              <a:off x="1853618" y="2586297"/>
              <a:ext cx="1308681" cy="1804704"/>
            </a:xfrm>
            <a:prstGeom prst="rect">
              <a:avLst/>
            </a:prstGeom>
            <a:solidFill>
              <a:schemeClr val="bg1">
                <a:lumMod val="90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grpSp>
          <p:nvGrpSpPr>
            <p:cNvPr id="31" name="组合 30"/>
            <p:cNvGrpSpPr/>
            <p:nvPr/>
          </p:nvGrpSpPr>
          <p:grpSpPr>
            <a:xfrm>
              <a:off x="1941859" y="2797803"/>
              <a:ext cx="1134491" cy="1056136"/>
              <a:chOff x="1969163" y="597930"/>
              <a:chExt cx="1134491" cy="1056136"/>
            </a:xfrm>
          </p:grpSpPr>
          <p:sp>
            <p:nvSpPr>
              <p:cNvPr id="32" name="文本框 31"/>
              <p:cNvSpPr txBox="1"/>
              <p:nvPr/>
            </p:nvSpPr>
            <p:spPr bwMode="auto">
              <a:xfrm>
                <a:off x="1974472" y="1007735"/>
                <a:ext cx="1129182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>
                  <a:lnSpc>
                    <a:spcPts val="1200"/>
                  </a:lnSpc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defRPr>
                </a:lvl1pPr>
              </a:lstStyle>
              <a:p>
                <a:pPr defTabSz="1219200">
                  <a:defRPr/>
                </a:pPr>
                <a:r>
                  <a:rPr lang="en-US" altLang="zh-CN" sz="935" dirty="0">
                    <a:solidFill>
                      <a:prstClr val="black">
                        <a:lumMod val="90000"/>
                        <a:lumOff val="10000"/>
                      </a:prstClr>
                    </a:solidFill>
                  </a:rPr>
                  <a:t>This is a sample text. Insert your desired text here. Again. This is a dummy text. Enter your own text here.</a:t>
                </a:r>
                <a:endParaRPr lang="zh-CN" altLang="en-US" sz="935" dirty="0">
                  <a:solidFill>
                    <a:prstClr val="black">
                      <a:lumMod val="90000"/>
                      <a:lumOff val="10000"/>
                    </a:prstClr>
                  </a:solidFill>
                </a:endParaRPr>
              </a:p>
            </p:txBody>
          </p:sp>
          <p:sp>
            <p:nvSpPr>
              <p:cNvPr id="33" name="文本框 24"/>
              <p:cNvSpPr txBox="1">
                <a:spLocks noChangeArrowheads="1"/>
              </p:cNvSpPr>
              <p:nvPr/>
            </p:nvSpPr>
            <p:spPr bwMode="auto">
              <a:xfrm>
                <a:off x="1969163" y="597930"/>
                <a:ext cx="989447" cy="3770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defTabSz="1219200" fontAlgn="base">
                  <a:lnSpc>
                    <a:spcPts val="16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1335" b="1" dirty="0">
                    <a:solidFill>
                      <a:prstClr val="black">
                        <a:lumMod val="90000"/>
                        <a:lumOff val="10000"/>
                      </a:prst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ADD A TITLE IN HERE</a:t>
                </a:r>
                <a:endParaRPr lang="zh-CN" altLang="en-US" sz="1335" b="1" dirty="0">
                  <a:solidFill>
                    <a:prstClr val="black">
                      <a:lumMod val="90000"/>
                      <a:lumOff val="10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34" name="组合 33"/>
          <p:cNvGrpSpPr/>
          <p:nvPr/>
        </p:nvGrpSpPr>
        <p:grpSpPr>
          <a:xfrm>
            <a:off x="8689048" y="1935843"/>
            <a:ext cx="1744909" cy="3962368"/>
            <a:chOff x="3682418" y="1419226"/>
            <a:chExt cx="1308682" cy="2971776"/>
          </a:xfrm>
        </p:grpSpPr>
        <p:sp>
          <p:nvSpPr>
            <p:cNvPr id="35" name="Rectangle 5"/>
            <p:cNvSpPr>
              <a:spLocks noChangeArrowheads="1"/>
            </p:cNvSpPr>
            <p:nvPr/>
          </p:nvSpPr>
          <p:spPr bwMode="auto">
            <a:xfrm>
              <a:off x="3689350" y="1419226"/>
              <a:ext cx="1301750" cy="297177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36" name="TextBox 175"/>
            <p:cNvSpPr txBox="1"/>
            <p:nvPr/>
          </p:nvSpPr>
          <p:spPr>
            <a:xfrm>
              <a:off x="3809978" y="1615646"/>
              <a:ext cx="1052211" cy="561741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>
                <a:defRPr sz="9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4265" dirty="0">
                  <a:solidFill>
                    <a:prstClr val="white"/>
                  </a:solidFill>
                </a:rPr>
                <a:t>2016</a:t>
              </a:r>
              <a:endParaRPr lang="zh-CN" altLang="en-US" sz="2665" dirty="0">
                <a:solidFill>
                  <a:prstClr val="white"/>
                </a:solidFill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3956681" y="2068196"/>
              <a:ext cx="712695" cy="23083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400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Text Here</a:t>
              </a:r>
              <a:endParaRPr lang="zh-CN" altLang="en-US" sz="3735" dirty="0">
                <a:solidFill>
                  <a:prstClr val="white"/>
                </a:solidFill>
              </a:endParaRPr>
            </a:p>
          </p:txBody>
        </p:sp>
        <p:sp>
          <p:nvSpPr>
            <p:cNvPr id="38" name="Rectangle 5"/>
            <p:cNvSpPr>
              <a:spLocks noChangeArrowheads="1"/>
            </p:cNvSpPr>
            <p:nvPr/>
          </p:nvSpPr>
          <p:spPr bwMode="auto">
            <a:xfrm>
              <a:off x="3682418" y="2586297"/>
              <a:ext cx="1308681" cy="1804704"/>
            </a:xfrm>
            <a:prstGeom prst="rect">
              <a:avLst/>
            </a:prstGeom>
            <a:solidFill>
              <a:schemeClr val="bg1">
                <a:lumMod val="90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grpSp>
          <p:nvGrpSpPr>
            <p:cNvPr id="39" name="组合 38"/>
            <p:cNvGrpSpPr/>
            <p:nvPr/>
          </p:nvGrpSpPr>
          <p:grpSpPr>
            <a:xfrm>
              <a:off x="3770659" y="2797803"/>
              <a:ext cx="1134491" cy="1056136"/>
              <a:chOff x="1969163" y="597930"/>
              <a:chExt cx="1134491" cy="1056136"/>
            </a:xfrm>
          </p:grpSpPr>
          <p:sp>
            <p:nvSpPr>
              <p:cNvPr id="40" name="文本框 39"/>
              <p:cNvSpPr txBox="1"/>
              <p:nvPr/>
            </p:nvSpPr>
            <p:spPr bwMode="auto">
              <a:xfrm>
                <a:off x="1974472" y="1007735"/>
                <a:ext cx="1129182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>
                  <a:lnSpc>
                    <a:spcPts val="1200"/>
                  </a:lnSpc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defRPr>
                </a:lvl1pPr>
              </a:lstStyle>
              <a:p>
                <a:pPr defTabSz="1219200">
                  <a:defRPr/>
                </a:pPr>
                <a:r>
                  <a:rPr lang="en-US" altLang="zh-CN" sz="935" dirty="0">
                    <a:solidFill>
                      <a:prstClr val="black">
                        <a:lumMod val="90000"/>
                        <a:lumOff val="10000"/>
                      </a:prstClr>
                    </a:solidFill>
                  </a:rPr>
                  <a:t>This is a sample text. Insert your desired text here. Again. This is a dummy text. Enter your own text here.</a:t>
                </a:r>
                <a:endParaRPr lang="zh-CN" altLang="en-US" sz="935" dirty="0">
                  <a:solidFill>
                    <a:prstClr val="black">
                      <a:lumMod val="90000"/>
                      <a:lumOff val="10000"/>
                    </a:prstClr>
                  </a:solidFill>
                </a:endParaRPr>
              </a:p>
            </p:txBody>
          </p:sp>
          <p:sp>
            <p:nvSpPr>
              <p:cNvPr id="41" name="文本框 24"/>
              <p:cNvSpPr txBox="1">
                <a:spLocks noChangeArrowheads="1"/>
              </p:cNvSpPr>
              <p:nvPr/>
            </p:nvSpPr>
            <p:spPr bwMode="auto">
              <a:xfrm>
                <a:off x="1969163" y="597930"/>
                <a:ext cx="989447" cy="3770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defTabSz="1219200" fontAlgn="base">
                  <a:lnSpc>
                    <a:spcPts val="16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1335" b="1" dirty="0">
                    <a:solidFill>
                      <a:prstClr val="black">
                        <a:lumMod val="90000"/>
                        <a:lumOff val="10000"/>
                      </a:prst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ADD A TITLE IN HERE</a:t>
                </a:r>
                <a:endParaRPr lang="zh-CN" altLang="en-US" sz="1335" b="1" dirty="0">
                  <a:solidFill>
                    <a:prstClr val="black">
                      <a:lumMod val="90000"/>
                      <a:lumOff val="10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42" name="文本框 41"/>
          <p:cNvSpPr txBox="1"/>
          <p:nvPr/>
        </p:nvSpPr>
        <p:spPr>
          <a:xfrm>
            <a:off x="9677401" y="-9525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延迟符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0" y="635331"/>
            <a:ext cx="10261600" cy="0"/>
          </a:xfrm>
          <a:prstGeom prst="line">
            <a:avLst/>
          </a:prstGeom>
          <a:ln w="5715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/>
          <p:cNvGrpSpPr/>
          <p:nvPr/>
        </p:nvGrpSpPr>
        <p:grpSpPr>
          <a:xfrm flipH="1">
            <a:off x="401565" y="174791"/>
            <a:ext cx="201575" cy="416998"/>
            <a:chOff x="1519796" y="-400050"/>
            <a:chExt cx="3683453" cy="76200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>
            <a:xfrm rot="10800000">
              <a:off x="1519796" y="-400050"/>
              <a:ext cx="3683453" cy="3810000"/>
            </a:xfrm>
            <a:custGeom>
              <a:avLst/>
              <a:gdLst>
                <a:gd name="connsiteX0" fmla="*/ 1046460 w 3683453"/>
                <a:gd name="connsiteY0" fmla="*/ 3810000 h 3810000"/>
                <a:gd name="connsiteX1" fmla="*/ 0 w 3683453"/>
                <a:gd name="connsiteY1" fmla="*/ 3810000 h 3810000"/>
                <a:gd name="connsiteX2" fmla="*/ 2602167 w 3683453"/>
                <a:gd name="connsiteY2" fmla="*/ 0 h 3810000"/>
                <a:gd name="connsiteX3" fmla="*/ 3683453 w 3683453"/>
                <a:gd name="connsiteY3" fmla="*/ 0 h 3810000"/>
                <a:gd name="connsiteX4" fmla="*/ 1046460 w 3683453"/>
                <a:gd name="connsiteY4" fmla="*/ 3810000 h 38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83453" h="3810000">
                  <a:moveTo>
                    <a:pt x="1046460" y="3810000"/>
                  </a:moveTo>
                  <a:lnTo>
                    <a:pt x="0" y="3810000"/>
                  </a:lnTo>
                  <a:lnTo>
                    <a:pt x="2602167" y="0"/>
                  </a:lnTo>
                  <a:lnTo>
                    <a:pt x="3683453" y="0"/>
                  </a:lnTo>
                  <a:lnTo>
                    <a:pt x="1046460" y="3810000"/>
                  </a:lnTo>
                  <a:close/>
                </a:path>
              </a:pathLst>
            </a:cu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>
            <a:xfrm flipH="1">
              <a:off x="1519796" y="3409951"/>
              <a:ext cx="3683453" cy="3810000"/>
            </a:xfrm>
            <a:custGeom>
              <a:avLst/>
              <a:gdLst>
                <a:gd name="connsiteX0" fmla="*/ 1046460 w 3683453"/>
                <a:gd name="connsiteY0" fmla="*/ 3810000 h 3810000"/>
                <a:gd name="connsiteX1" fmla="*/ 0 w 3683453"/>
                <a:gd name="connsiteY1" fmla="*/ 3810000 h 3810000"/>
                <a:gd name="connsiteX2" fmla="*/ 2602167 w 3683453"/>
                <a:gd name="connsiteY2" fmla="*/ 0 h 3810000"/>
                <a:gd name="connsiteX3" fmla="*/ 3683453 w 3683453"/>
                <a:gd name="connsiteY3" fmla="*/ 0 h 3810000"/>
                <a:gd name="connsiteX4" fmla="*/ 1046460 w 3683453"/>
                <a:gd name="connsiteY4" fmla="*/ 3810000 h 38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83453" h="3810000">
                  <a:moveTo>
                    <a:pt x="1046460" y="3810000"/>
                  </a:moveTo>
                  <a:lnTo>
                    <a:pt x="0" y="3810000"/>
                  </a:lnTo>
                  <a:lnTo>
                    <a:pt x="2602167" y="0"/>
                  </a:lnTo>
                  <a:lnTo>
                    <a:pt x="3683453" y="0"/>
                  </a:lnTo>
                  <a:lnTo>
                    <a:pt x="1046460" y="3810000"/>
                  </a:lnTo>
                  <a:close/>
                </a:path>
              </a:pathLst>
            </a:custGeom>
          </p:spPr>
        </p:pic>
      </p:grpSp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10261600" y="116736"/>
            <a:ext cx="2209363" cy="707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8" tIns="45699" rIns="91398" bIns="45699" rtlCol="0">
            <a:spAutoFit/>
          </a:bodyPr>
          <a:lstStyle>
            <a:defPPr>
              <a:defRPr lang="zh-CN"/>
            </a:defPPr>
            <a:lvl1pPr>
              <a:defRPr sz="2400" b="1">
                <a:latin typeface="+mj-ea"/>
                <a:ea typeface="+mj-ea"/>
              </a:defRPr>
            </a:lvl1pPr>
          </a:lstStyle>
          <a:p>
            <a:r>
              <a:rPr lang="en-US" altLang="zh-CN" sz="4000" dirty="0" smtClean="0">
                <a:solidFill>
                  <a:srgbClr val="20B5B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LOGO</a:t>
            </a:r>
            <a:endParaRPr lang="zh-CN" altLang="en-US" sz="4000" dirty="0">
              <a:solidFill>
                <a:srgbClr val="20B5B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03138" y="191679"/>
            <a:ext cx="2236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 smtClean="0">
                <a:solidFill>
                  <a:srgbClr val="20B5BC"/>
                </a:solidFill>
                <a:latin typeface="+mj-ea"/>
                <a:ea typeface="+mj-ea"/>
              </a:rPr>
              <a:t>单击此处添加标题</a:t>
            </a:r>
            <a:endParaRPr lang="zh-CN" altLang="en-US" sz="2000" b="1" dirty="0">
              <a:solidFill>
                <a:srgbClr val="20B5BC"/>
              </a:solidFill>
              <a:latin typeface="+mj-ea"/>
              <a:ea typeface="+mj-ea"/>
            </a:endParaRPr>
          </a:p>
        </p:txBody>
      </p:sp>
      <p:sp>
        <p:nvSpPr>
          <p:cNvPr id="42" name="Freeform 5"/>
          <p:cNvSpPr/>
          <p:nvPr/>
        </p:nvSpPr>
        <p:spPr bwMode="auto">
          <a:xfrm>
            <a:off x="1551519" y="1979387"/>
            <a:ext cx="1758951" cy="2512484"/>
          </a:xfrm>
          <a:custGeom>
            <a:avLst/>
            <a:gdLst>
              <a:gd name="T0" fmla="*/ 925 w 925"/>
              <a:gd name="T1" fmla="*/ 462 h 1320"/>
              <a:gd name="T2" fmla="*/ 463 w 925"/>
              <a:gd name="T3" fmla="*/ 0 h 1320"/>
              <a:gd name="T4" fmla="*/ 0 w 925"/>
              <a:gd name="T5" fmla="*/ 462 h 1320"/>
              <a:gd name="T6" fmla="*/ 303 w 925"/>
              <a:gd name="T7" fmla="*/ 897 h 1320"/>
              <a:gd name="T8" fmla="*/ 303 w 925"/>
              <a:gd name="T9" fmla="*/ 974 h 1320"/>
              <a:gd name="T10" fmla="*/ 214 w 925"/>
              <a:gd name="T11" fmla="*/ 974 h 1320"/>
              <a:gd name="T12" fmla="*/ 463 w 925"/>
              <a:gd name="T13" fmla="*/ 1320 h 1320"/>
              <a:gd name="T14" fmla="*/ 711 w 925"/>
              <a:gd name="T15" fmla="*/ 974 h 1320"/>
              <a:gd name="T16" fmla="*/ 617 w 925"/>
              <a:gd name="T17" fmla="*/ 974 h 1320"/>
              <a:gd name="T18" fmla="*/ 617 w 925"/>
              <a:gd name="T19" fmla="*/ 899 h 1320"/>
              <a:gd name="T20" fmla="*/ 925 w 925"/>
              <a:gd name="T21" fmla="*/ 462 h 1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925" h="1320">
                <a:moveTo>
                  <a:pt x="925" y="462"/>
                </a:moveTo>
                <a:cubicBezTo>
                  <a:pt x="925" y="207"/>
                  <a:pt x="718" y="0"/>
                  <a:pt x="463" y="0"/>
                </a:cubicBezTo>
                <a:cubicBezTo>
                  <a:pt x="207" y="0"/>
                  <a:pt x="0" y="207"/>
                  <a:pt x="0" y="462"/>
                </a:cubicBezTo>
                <a:cubicBezTo>
                  <a:pt x="0" y="662"/>
                  <a:pt x="126" y="832"/>
                  <a:pt x="303" y="897"/>
                </a:cubicBezTo>
                <a:cubicBezTo>
                  <a:pt x="303" y="974"/>
                  <a:pt x="303" y="974"/>
                  <a:pt x="303" y="974"/>
                </a:cubicBezTo>
                <a:cubicBezTo>
                  <a:pt x="214" y="974"/>
                  <a:pt x="214" y="974"/>
                  <a:pt x="214" y="974"/>
                </a:cubicBezTo>
                <a:cubicBezTo>
                  <a:pt x="463" y="1320"/>
                  <a:pt x="463" y="1320"/>
                  <a:pt x="463" y="1320"/>
                </a:cubicBezTo>
                <a:cubicBezTo>
                  <a:pt x="711" y="974"/>
                  <a:pt x="711" y="974"/>
                  <a:pt x="711" y="974"/>
                </a:cubicBezTo>
                <a:cubicBezTo>
                  <a:pt x="617" y="974"/>
                  <a:pt x="617" y="974"/>
                  <a:pt x="617" y="974"/>
                </a:cubicBezTo>
                <a:cubicBezTo>
                  <a:pt x="617" y="899"/>
                  <a:pt x="617" y="899"/>
                  <a:pt x="617" y="899"/>
                </a:cubicBezTo>
                <a:cubicBezTo>
                  <a:pt x="797" y="835"/>
                  <a:pt x="925" y="664"/>
                  <a:pt x="925" y="462"/>
                </a:cubicBezTo>
                <a:close/>
              </a:path>
            </a:pathLst>
          </a:custGeom>
          <a:solidFill>
            <a:srgbClr val="20B5BC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12192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43" name="Freeform 19"/>
          <p:cNvSpPr/>
          <p:nvPr/>
        </p:nvSpPr>
        <p:spPr bwMode="auto">
          <a:xfrm>
            <a:off x="3940530" y="1979387"/>
            <a:ext cx="1756833" cy="2512484"/>
          </a:xfrm>
          <a:custGeom>
            <a:avLst/>
            <a:gdLst>
              <a:gd name="T0" fmla="*/ 925 w 925"/>
              <a:gd name="T1" fmla="*/ 462 h 1320"/>
              <a:gd name="T2" fmla="*/ 463 w 925"/>
              <a:gd name="T3" fmla="*/ 0 h 1320"/>
              <a:gd name="T4" fmla="*/ 0 w 925"/>
              <a:gd name="T5" fmla="*/ 462 h 1320"/>
              <a:gd name="T6" fmla="*/ 303 w 925"/>
              <a:gd name="T7" fmla="*/ 897 h 1320"/>
              <a:gd name="T8" fmla="*/ 303 w 925"/>
              <a:gd name="T9" fmla="*/ 974 h 1320"/>
              <a:gd name="T10" fmla="*/ 214 w 925"/>
              <a:gd name="T11" fmla="*/ 974 h 1320"/>
              <a:gd name="T12" fmla="*/ 463 w 925"/>
              <a:gd name="T13" fmla="*/ 1320 h 1320"/>
              <a:gd name="T14" fmla="*/ 711 w 925"/>
              <a:gd name="T15" fmla="*/ 974 h 1320"/>
              <a:gd name="T16" fmla="*/ 617 w 925"/>
              <a:gd name="T17" fmla="*/ 974 h 1320"/>
              <a:gd name="T18" fmla="*/ 617 w 925"/>
              <a:gd name="T19" fmla="*/ 899 h 1320"/>
              <a:gd name="T20" fmla="*/ 925 w 925"/>
              <a:gd name="T21" fmla="*/ 462 h 1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925" h="1320">
                <a:moveTo>
                  <a:pt x="925" y="462"/>
                </a:moveTo>
                <a:cubicBezTo>
                  <a:pt x="925" y="207"/>
                  <a:pt x="718" y="0"/>
                  <a:pt x="463" y="0"/>
                </a:cubicBezTo>
                <a:cubicBezTo>
                  <a:pt x="207" y="0"/>
                  <a:pt x="0" y="207"/>
                  <a:pt x="0" y="462"/>
                </a:cubicBezTo>
                <a:cubicBezTo>
                  <a:pt x="0" y="662"/>
                  <a:pt x="126" y="832"/>
                  <a:pt x="303" y="897"/>
                </a:cubicBezTo>
                <a:cubicBezTo>
                  <a:pt x="303" y="974"/>
                  <a:pt x="303" y="974"/>
                  <a:pt x="303" y="974"/>
                </a:cubicBezTo>
                <a:cubicBezTo>
                  <a:pt x="214" y="974"/>
                  <a:pt x="214" y="974"/>
                  <a:pt x="214" y="974"/>
                </a:cubicBezTo>
                <a:cubicBezTo>
                  <a:pt x="463" y="1320"/>
                  <a:pt x="463" y="1320"/>
                  <a:pt x="463" y="1320"/>
                </a:cubicBezTo>
                <a:cubicBezTo>
                  <a:pt x="711" y="974"/>
                  <a:pt x="711" y="974"/>
                  <a:pt x="711" y="974"/>
                </a:cubicBezTo>
                <a:cubicBezTo>
                  <a:pt x="617" y="974"/>
                  <a:pt x="617" y="974"/>
                  <a:pt x="617" y="974"/>
                </a:cubicBezTo>
                <a:cubicBezTo>
                  <a:pt x="617" y="899"/>
                  <a:pt x="617" y="899"/>
                  <a:pt x="617" y="899"/>
                </a:cubicBezTo>
                <a:cubicBezTo>
                  <a:pt x="797" y="835"/>
                  <a:pt x="925" y="664"/>
                  <a:pt x="925" y="462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12192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44" name="Freeform 47"/>
          <p:cNvSpPr/>
          <p:nvPr/>
        </p:nvSpPr>
        <p:spPr bwMode="auto">
          <a:xfrm>
            <a:off x="8716435" y="1913770"/>
            <a:ext cx="1758951" cy="2514600"/>
          </a:xfrm>
          <a:custGeom>
            <a:avLst/>
            <a:gdLst>
              <a:gd name="T0" fmla="*/ 925 w 925"/>
              <a:gd name="T1" fmla="*/ 462 h 1320"/>
              <a:gd name="T2" fmla="*/ 462 w 925"/>
              <a:gd name="T3" fmla="*/ 0 h 1320"/>
              <a:gd name="T4" fmla="*/ 0 w 925"/>
              <a:gd name="T5" fmla="*/ 462 h 1320"/>
              <a:gd name="T6" fmla="*/ 302 w 925"/>
              <a:gd name="T7" fmla="*/ 897 h 1320"/>
              <a:gd name="T8" fmla="*/ 302 w 925"/>
              <a:gd name="T9" fmla="*/ 974 h 1320"/>
              <a:gd name="T10" fmla="*/ 214 w 925"/>
              <a:gd name="T11" fmla="*/ 974 h 1320"/>
              <a:gd name="T12" fmla="*/ 462 w 925"/>
              <a:gd name="T13" fmla="*/ 1320 h 1320"/>
              <a:gd name="T14" fmla="*/ 711 w 925"/>
              <a:gd name="T15" fmla="*/ 974 h 1320"/>
              <a:gd name="T16" fmla="*/ 617 w 925"/>
              <a:gd name="T17" fmla="*/ 974 h 1320"/>
              <a:gd name="T18" fmla="*/ 617 w 925"/>
              <a:gd name="T19" fmla="*/ 898 h 1320"/>
              <a:gd name="T20" fmla="*/ 925 w 925"/>
              <a:gd name="T21" fmla="*/ 462 h 1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925" h="1320">
                <a:moveTo>
                  <a:pt x="925" y="462"/>
                </a:moveTo>
                <a:cubicBezTo>
                  <a:pt x="925" y="207"/>
                  <a:pt x="718" y="0"/>
                  <a:pt x="462" y="0"/>
                </a:cubicBezTo>
                <a:cubicBezTo>
                  <a:pt x="207" y="0"/>
                  <a:pt x="0" y="207"/>
                  <a:pt x="0" y="462"/>
                </a:cubicBezTo>
                <a:cubicBezTo>
                  <a:pt x="0" y="662"/>
                  <a:pt x="126" y="832"/>
                  <a:pt x="302" y="897"/>
                </a:cubicBezTo>
                <a:cubicBezTo>
                  <a:pt x="302" y="974"/>
                  <a:pt x="302" y="974"/>
                  <a:pt x="302" y="974"/>
                </a:cubicBezTo>
                <a:cubicBezTo>
                  <a:pt x="214" y="974"/>
                  <a:pt x="214" y="974"/>
                  <a:pt x="214" y="974"/>
                </a:cubicBezTo>
                <a:cubicBezTo>
                  <a:pt x="462" y="1320"/>
                  <a:pt x="462" y="1320"/>
                  <a:pt x="462" y="1320"/>
                </a:cubicBezTo>
                <a:cubicBezTo>
                  <a:pt x="711" y="974"/>
                  <a:pt x="711" y="974"/>
                  <a:pt x="711" y="974"/>
                </a:cubicBezTo>
                <a:cubicBezTo>
                  <a:pt x="617" y="974"/>
                  <a:pt x="617" y="974"/>
                  <a:pt x="617" y="974"/>
                </a:cubicBezTo>
                <a:cubicBezTo>
                  <a:pt x="617" y="898"/>
                  <a:pt x="617" y="898"/>
                  <a:pt x="617" y="898"/>
                </a:cubicBezTo>
                <a:cubicBezTo>
                  <a:pt x="796" y="835"/>
                  <a:pt x="925" y="664"/>
                  <a:pt x="925" y="462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12192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45" name="Freeform 61"/>
          <p:cNvSpPr/>
          <p:nvPr/>
        </p:nvSpPr>
        <p:spPr bwMode="auto">
          <a:xfrm>
            <a:off x="6327423" y="1877787"/>
            <a:ext cx="1758951" cy="2512484"/>
          </a:xfrm>
          <a:custGeom>
            <a:avLst/>
            <a:gdLst>
              <a:gd name="T0" fmla="*/ 926 w 926"/>
              <a:gd name="T1" fmla="*/ 463 h 1320"/>
              <a:gd name="T2" fmla="*/ 463 w 926"/>
              <a:gd name="T3" fmla="*/ 0 h 1320"/>
              <a:gd name="T4" fmla="*/ 0 w 926"/>
              <a:gd name="T5" fmla="*/ 463 h 1320"/>
              <a:gd name="T6" fmla="*/ 303 w 926"/>
              <a:gd name="T7" fmla="*/ 897 h 1320"/>
              <a:gd name="T8" fmla="*/ 303 w 926"/>
              <a:gd name="T9" fmla="*/ 974 h 1320"/>
              <a:gd name="T10" fmla="*/ 215 w 926"/>
              <a:gd name="T11" fmla="*/ 974 h 1320"/>
              <a:gd name="T12" fmla="*/ 463 w 926"/>
              <a:gd name="T13" fmla="*/ 1320 h 1320"/>
              <a:gd name="T14" fmla="*/ 711 w 926"/>
              <a:gd name="T15" fmla="*/ 974 h 1320"/>
              <a:gd name="T16" fmla="*/ 618 w 926"/>
              <a:gd name="T17" fmla="*/ 974 h 1320"/>
              <a:gd name="T18" fmla="*/ 618 w 926"/>
              <a:gd name="T19" fmla="*/ 899 h 1320"/>
              <a:gd name="T20" fmla="*/ 926 w 926"/>
              <a:gd name="T21" fmla="*/ 463 h 1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926" h="1320">
                <a:moveTo>
                  <a:pt x="926" y="463"/>
                </a:moveTo>
                <a:cubicBezTo>
                  <a:pt x="926" y="207"/>
                  <a:pt x="718" y="0"/>
                  <a:pt x="463" y="0"/>
                </a:cubicBezTo>
                <a:cubicBezTo>
                  <a:pt x="207" y="0"/>
                  <a:pt x="0" y="207"/>
                  <a:pt x="0" y="463"/>
                </a:cubicBezTo>
                <a:cubicBezTo>
                  <a:pt x="0" y="662"/>
                  <a:pt x="126" y="832"/>
                  <a:pt x="303" y="897"/>
                </a:cubicBezTo>
                <a:cubicBezTo>
                  <a:pt x="303" y="974"/>
                  <a:pt x="303" y="974"/>
                  <a:pt x="303" y="974"/>
                </a:cubicBezTo>
                <a:cubicBezTo>
                  <a:pt x="215" y="974"/>
                  <a:pt x="215" y="974"/>
                  <a:pt x="215" y="974"/>
                </a:cubicBezTo>
                <a:cubicBezTo>
                  <a:pt x="463" y="1320"/>
                  <a:pt x="463" y="1320"/>
                  <a:pt x="463" y="1320"/>
                </a:cubicBezTo>
                <a:cubicBezTo>
                  <a:pt x="711" y="974"/>
                  <a:pt x="711" y="974"/>
                  <a:pt x="711" y="974"/>
                </a:cubicBezTo>
                <a:cubicBezTo>
                  <a:pt x="618" y="974"/>
                  <a:pt x="618" y="974"/>
                  <a:pt x="618" y="974"/>
                </a:cubicBezTo>
                <a:cubicBezTo>
                  <a:pt x="618" y="899"/>
                  <a:pt x="618" y="899"/>
                  <a:pt x="618" y="899"/>
                </a:cubicBezTo>
                <a:cubicBezTo>
                  <a:pt x="797" y="835"/>
                  <a:pt x="926" y="664"/>
                  <a:pt x="926" y="463"/>
                </a:cubicBezTo>
                <a:close/>
              </a:path>
            </a:pathLst>
          </a:custGeom>
          <a:solidFill>
            <a:srgbClr val="20B5BC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12192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grpSp>
        <p:nvGrpSpPr>
          <p:cNvPr id="46" name="组合 45"/>
          <p:cNvGrpSpPr/>
          <p:nvPr/>
        </p:nvGrpSpPr>
        <p:grpSpPr>
          <a:xfrm>
            <a:off x="1713420" y="2302733"/>
            <a:ext cx="1425391" cy="886487"/>
            <a:chOff x="2104213" y="4119638"/>
            <a:chExt cx="1069043" cy="664865"/>
          </a:xfrm>
        </p:grpSpPr>
        <p:sp>
          <p:nvSpPr>
            <p:cNvPr id="47" name="矩形 46"/>
            <p:cNvSpPr/>
            <p:nvPr/>
          </p:nvSpPr>
          <p:spPr>
            <a:xfrm>
              <a:off x="2104213" y="4592094"/>
              <a:ext cx="1069043" cy="1924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065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this is a sample text </a:t>
              </a:r>
              <a:endParaRPr lang="zh-CN" alt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48" name="TextBox 175"/>
            <p:cNvSpPr txBox="1"/>
            <p:nvPr/>
          </p:nvSpPr>
          <p:spPr>
            <a:xfrm>
              <a:off x="2319570" y="4119638"/>
              <a:ext cx="732412" cy="561741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>
                <a:defRPr sz="9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4265" dirty="0">
                  <a:solidFill>
                    <a:prstClr val="white"/>
                  </a:solidFill>
                </a:rPr>
                <a:t>40</a:t>
              </a:r>
              <a:r>
                <a:rPr lang="en-US" altLang="zh-CN" sz="1600" dirty="0">
                  <a:solidFill>
                    <a:prstClr val="white"/>
                  </a:solidFill>
                </a:rPr>
                <a:t>%</a:t>
              </a:r>
              <a:endParaRPr lang="zh-CN" altLang="en-US" sz="16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4062920" y="2302733"/>
            <a:ext cx="1425391" cy="886487"/>
            <a:chOff x="2104213" y="4119638"/>
            <a:chExt cx="1069043" cy="664865"/>
          </a:xfrm>
        </p:grpSpPr>
        <p:sp>
          <p:nvSpPr>
            <p:cNvPr id="50" name="矩形 49"/>
            <p:cNvSpPr/>
            <p:nvPr/>
          </p:nvSpPr>
          <p:spPr>
            <a:xfrm>
              <a:off x="2104213" y="4592094"/>
              <a:ext cx="1069043" cy="1924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065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this is a sample text </a:t>
              </a:r>
              <a:endParaRPr lang="zh-CN" alt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51" name="TextBox 175"/>
            <p:cNvSpPr txBox="1"/>
            <p:nvPr/>
          </p:nvSpPr>
          <p:spPr>
            <a:xfrm>
              <a:off x="2319570" y="4119638"/>
              <a:ext cx="732412" cy="561741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>
                <a:defRPr sz="9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4265" dirty="0">
                  <a:solidFill>
                    <a:prstClr val="white"/>
                  </a:solidFill>
                </a:rPr>
                <a:t>30</a:t>
              </a:r>
              <a:r>
                <a:rPr lang="en-US" altLang="zh-CN" sz="1600" dirty="0">
                  <a:solidFill>
                    <a:prstClr val="white"/>
                  </a:solidFill>
                </a:rPr>
                <a:t>%</a:t>
              </a:r>
              <a:endParaRPr lang="zh-CN" altLang="en-US" sz="16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6475920" y="2302733"/>
            <a:ext cx="1425391" cy="886487"/>
            <a:chOff x="2104213" y="4119638"/>
            <a:chExt cx="1069043" cy="664865"/>
          </a:xfrm>
        </p:grpSpPr>
        <p:sp>
          <p:nvSpPr>
            <p:cNvPr id="53" name="矩形 52"/>
            <p:cNvSpPr/>
            <p:nvPr/>
          </p:nvSpPr>
          <p:spPr>
            <a:xfrm>
              <a:off x="2104213" y="4592094"/>
              <a:ext cx="1069043" cy="1924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065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this is a sample text </a:t>
              </a:r>
              <a:endParaRPr lang="zh-CN" alt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54" name="TextBox 175"/>
            <p:cNvSpPr txBox="1"/>
            <p:nvPr/>
          </p:nvSpPr>
          <p:spPr>
            <a:xfrm>
              <a:off x="2319570" y="4119638"/>
              <a:ext cx="732412" cy="561741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>
                <a:defRPr sz="9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4265" dirty="0">
                  <a:solidFill>
                    <a:prstClr val="white"/>
                  </a:solidFill>
                </a:rPr>
                <a:t>60</a:t>
              </a:r>
              <a:r>
                <a:rPr lang="en-US" altLang="zh-CN" sz="1600" dirty="0">
                  <a:solidFill>
                    <a:prstClr val="white"/>
                  </a:solidFill>
                </a:rPr>
                <a:t>%</a:t>
              </a:r>
              <a:endParaRPr lang="zh-CN" altLang="en-US" sz="16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8876220" y="2302733"/>
            <a:ext cx="1425391" cy="886487"/>
            <a:chOff x="2104213" y="4119638"/>
            <a:chExt cx="1069043" cy="664865"/>
          </a:xfrm>
        </p:grpSpPr>
        <p:sp>
          <p:nvSpPr>
            <p:cNvPr id="56" name="矩形 55"/>
            <p:cNvSpPr/>
            <p:nvPr/>
          </p:nvSpPr>
          <p:spPr>
            <a:xfrm>
              <a:off x="2104213" y="4592094"/>
              <a:ext cx="1069043" cy="1924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065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this is a sample text </a:t>
              </a:r>
              <a:endParaRPr lang="zh-CN" alt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57" name="TextBox 175"/>
            <p:cNvSpPr txBox="1"/>
            <p:nvPr/>
          </p:nvSpPr>
          <p:spPr>
            <a:xfrm>
              <a:off x="2319570" y="4119638"/>
              <a:ext cx="732412" cy="561741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>
                <a:defRPr sz="9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4265" dirty="0">
                  <a:solidFill>
                    <a:prstClr val="white"/>
                  </a:solidFill>
                </a:rPr>
                <a:t>70</a:t>
              </a:r>
              <a:r>
                <a:rPr lang="en-US" altLang="zh-CN" sz="1600" dirty="0">
                  <a:solidFill>
                    <a:prstClr val="white"/>
                  </a:solidFill>
                </a:rPr>
                <a:t>%</a:t>
              </a:r>
              <a:endParaRPr lang="zh-CN" altLang="en-US" sz="1600" dirty="0">
                <a:solidFill>
                  <a:prstClr val="white"/>
                </a:solidFill>
              </a:endParaRPr>
            </a:p>
          </p:txBody>
        </p:sp>
      </p:grpSp>
      <p:sp>
        <p:nvSpPr>
          <p:cNvPr id="58" name="TextBox 175"/>
          <p:cNvSpPr txBox="1"/>
          <p:nvPr/>
        </p:nvSpPr>
        <p:spPr>
          <a:xfrm>
            <a:off x="1536674" y="4603483"/>
            <a:ext cx="1675459" cy="58477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9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pPr defTabSz="1219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865" b="0" dirty="0">
                <a:solidFill>
                  <a:prstClr val="black">
                    <a:lumMod val="75000"/>
                    <a:lumOff val="25000"/>
                  </a:prstClr>
                </a:solidFill>
              </a:rPr>
              <a:t>￥</a:t>
            </a:r>
            <a:r>
              <a:rPr lang="en-US" altLang="zh-CN" sz="3200" b="0" dirty="0">
                <a:solidFill>
                  <a:prstClr val="black">
                    <a:lumMod val="75000"/>
                    <a:lumOff val="25000"/>
                  </a:prstClr>
                </a:solidFill>
              </a:rPr>
              <a:t>300.00</a:t>
            </a:r>
            <a:endParaRPr lang="zh-CN" altLang="en-US" sz="1400" b="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grpSp>
        <p:nvGrpSpPr>
          <p:cNvPr id="59" name="组合 58"/>
          <p:cNvGrpSpPr/>
          <p:nvPr/>
        </p:nvGrpSpPr>
        <p:grpSpPr>
          <a:xfrm>
            <a:off x="1777889" y="5168782"/>
            <a:ext cx="1463862" cy="527781"/>
            <a:chOff x="5383449" y="1430021"/>
            <a:chExt cx="1097897" cy="395836"/>
          </a:xfrm>
        </p:grpSpPr>
        <p:sp>
          <p:nvSpPr>
            <p:cNvPr id="60" name="矩形 59"/>
            <p:cNvSpPr/>
            <p:nvPr/>
          </p:nvSpPr>
          <p:spPr>
            <a:xfrm>
              <a:off x="5533852" y="1430021"/>
              <a:ext cx="797093" cy="2539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Text Here</a:t>
              </a:r>
              <a:endParaRPr lang="zh-CN" altLang="en-US" sz="4800" dirty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sp>
          <p:nvSpPr>
            <p:cNvPr id="61" name="矩形 60"/>
            <p:cNvSpPr/>
            <p:nvPr/>
          </p:nvSpPr>
          <p:spPr>
            <a:xfrm>
              <a:off x="5383449" y="1633448"/>
              <a:ext cx="1097897" cy="1924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065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this is a sample text. </a:t>
              </a:r>
              <a:endParaRPr lang="zh-CN" altLang="en-US" sz="2400" dirty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</p:grpSp>
      <p:sp>
        <p:nvSpPr>
          <p:cNvPr id="62" name="TextBox 175"/>
          <p:cNvSpPr txBox="1"/>
          <p:nvPr/>
        </p:nvSpPr>
        <p:spPr>
          <a:xfrm>
            <a:off x="3848074" y="4603483"/>
            <a:ext cx="1675459" cy="58477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9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pPr defTabSz="1219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865" b="0" dirty="0">
                <a:solidFill>
                  <a:prstClr val="black">
                    <a:lumMod val="75000"/>
                    <a:lumOff val="25000"/>
                  </a:prstClr>
                </a:solidFill>
              </a:rPr>
              <a:t>￥</a:t>
            </a:r>
            <a:r>
              <a:rPr lang="en-US" altLang="zh-CN" sz="3200" b="0" dirty="0">
                <a:solidFill>
                  <a:prstClr val="black">
                    <a:lumMod val="75000"/>
                    <a:lumOff val="25000"/>
                  </a:prstClr>
                </a:solidFill>
              </a:rPr>
              <a:t>350.00</a:t>
            </a:r>
            <a:endParaRPr lang="zh-CN" altLang="en-US" sz="1400" b="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grpSp>
        <p:nvGrpSpPr>
          <p:cNvPr id="63" name="组合 62"/>
          <p:cNvGrpSpPr/>
          <p:nvPr/>
        </p:nvGrpSpPr>
        <p:grpSpPr>
          <a:xfrm>
            <a:off x="4089289" y="5168782"/>
            <a:ext cx="1463862" cy="527781"/>
            <a:chOff x="5383449" y="1430021"/>
            <a:chExt cx="1097897" cy="395836"/>
          </a:xfrm>
        </p:grpSpPr>
        <p:sp>
          <p:nvSpPr>
            <p:cNvPr id="64" name="矩形 63"/>
            <p:cNvSpPr/>
            <p:nvPr/>
          </p:nvSpPr>
          <p:spPr>
            <a:xfrm>
              <a:off x="5533852" y="1430021"/>
              <a:ext cx="797093" cy="2539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Text Here</a:t>
              </a:r>
              <a:endParaRPr lang="zh-CN" altLang="en-US" sz="4800" dirty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sp>
          <p:nvSpPr>
            <p:cNvPr id="65" name="矩形 64"/>
            <p:cNvSpPr/>
            <p:nvPr/>
          </p:nvSpPr>
          <p:spPr>
            <a:xfrm>
              <a:off x="5383449" y="1633448"/>
              <a:ext cx="1097897" cy="1924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065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this is a sample text. </a:t>
              </a:r>
              <a:endParaRPr lang="zh-CN" altLang="en-US" sz="2400" dirty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</p:grpSp>
      <p:sp>
        <p:nvSpPr>
          <p:cNvPr id="66" name="TextBox 175"/>
          <p:cNvSpPr txBox="1"/>
          <p:nvPr/>
        </p:nvSpPr>
        <p:spPr>
          <a:xfrm>
            <a:off x="6375374" y="4603483"/>
            <a:ext cx="1675459" cy="58477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9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pPr defTabSz="1219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865" b="0" dirty="0">
                <a:solidFill>
                  <a:prstClr val="black">
                    <a:lumMod val="75000"/>
                    <a:lumOff val="25000"/>
                  </a:prstClr>
                </a:solidFill>
              </a:rPr>
              <a:t>￥</a:t>
            </a:r>
            <a:r>
              <a:rPr lang="en-US" altLang="zh-CN" sz="3200" b="0" dirty="0">
                <a:solidFill>
                  <a:prstClr val="black">
                    <a:lumMod val="75000"/>
                    <a:lumOff val="25000"/>
                  </a:prstClr>
                </a:solidFill>
              </a:rPr>
              <a:t>400.00</a:t>
            </a:r>
            <a:endParaRPr lang="zh-CN" altLang="en-US" sz="1400" b="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grpSp>
        <p:nvGrpSpPr>
          <p:cNvPr id="67" name="组合 66"/>
          <p:cNvGrpSpPr/>
          <p:nvPr/>
        </p:nvGrpSpPr>
        <p:grpSpPr>
          <a:xfrm>
            <a:off x="6616589" y="5168782"/>
            <a:ext cx="1463862" cy="527781"/>
            <a:chOff x="5383449" y="1430021"/>
            <a:chExt cx="1097897" cy="395836"/>
          </a:xfrm>
        </p:grpSpPr>
        <p:sp>
          <p:nvSpPr>
            <p:cNvPr id="68" name="矩形 67"/>
            <p:cNvSpPr/>
            <p:nvPr/>
          </p:nvSpPr>
          <p:spPr>
            <a:xfrm>
              <a:off x="5533852" y="1430021"/>
              <a:ext cx="797093" cy="2539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Text Here</a:t>
              </a:r>
              <a:endParaRPr lang="zh-CN" altLang="en-US" sz="4800" dirty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sp>
          <p:nvSpPr>
            <p:cNvPr id="69" name="矩形 68"/>
            <p:cNvSpPr/>
            <p:nvPr/>
          </p:nvSpPr>
          <p:spPr>
            <a:xfrm>
              <a:off x="5383449" y="1633448"/>
              <a:ext cx="1097897" cy="1924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065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this is a sample text. </a:t>
              </a:r>
              <a:endParaRPr lang="zh-CN" altLang="en-US" sz="2400" dirty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</p:grpSp>
      <p:sp>
        <p:nvSpPr>
          <p:cNvPr id="70" name="TextBox 175"/>
          <p:cNvSpPr txBox="1"/>
          <p:nvPr/>
        </p:nvSpPr>
        <p:spPr>
          <a:xfrm>
            <a:off x="8661374" y="4603483"/>
            <a:ext cx="1675459" cy="58477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9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pPr defTabSz="1219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865" b="0" dirty="0">
                <a:solidFill>
                  <a:prstClr val="black">
                    <a:lumMod val="75000"/>
                    <a:lumOff val="25000"/>
                  </a:prstClr>
                </a:solidFill>
              </a:rPr>
              <a:t>￥</a:t>
            </a:r>
            <a:r>
              <a:rPr lang="en-US" altLang="zh-CN" sz="3200" b="0" dirty="0">
                <a:solidFill>
                  <a:prstClr val="black">
                    <a:lumMod val="75000"/>
                    <a:lumOff val="25000"/>
                  </a:prstClr>
                </a:solidFill>
              </a:rPr>
              <a:t>800.00</a:t>
            </a:r>
            <a:endParaRPr lang="zh-CN" altLang="en-US" sz="1400" b="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grpSp>
        <p:nvGrpSpPr>
          <p:cNvPr id="71" name="组合 70"/>
          <p:cNvGrpSpPr/>
          <p:nvPr/>
        </p:nvGrpSpPr>
        <p:grpSpPr>
          <a:xfrm>
            <a:off x="8902589" y="5168782"/>
            <a:ext cx="1463862" cy="527781"/>
            <a:chOff x="5383449" y="1430021"/>
            <a:chExt cx="1097897" cy="395836"/>
          </a:xfrm>
        </p:grpSpPr>
        <p:sp>
          <p:nvSpPr>
            <p:cNvPr id="72" name="矩形 71"/>
            <p:cNvSpPr/>
            <p:nvPr/>
          </p:nvSpPr>
          <p:spPr>
            <a:xfrm>
              <a:off x="5533852" y="1430021"/>
              <a:ext cx="797093" cy="2539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Text Here</a:t>
              </a:r>
              <a:endParaRPr lang="zh-CN" altLang="en-US" sz="4800" dirty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sp>
          <p:nvSpPr>
            <p:cNvPr id="73" name="矩形 72"/>
            <p:cNvSpPr/>
            <p:nvPr/>
          </p:nvSpPr>
          <p:spPr>
            <a:xfrm>
              <a:off x="5383449" y="1633448"/>
              <a:ext cx="1097897" cy="1924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065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this is a sample text. </a:t>
              </a:r>
              <a:endParaRPr lang="zh-CN" altLang="en-US" sz="2400" dirty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</p:grpSp>
      <p:sp>
        <p:nvSpPr>
          <p:cNvPr id="40" name="文本框 39"/>
          <p:cNvSpPr txBox="1"/>
          <p:nvPr/>
        </p:nvSpPr>
        <p:spPr>
          <a:xfrm>
            <a:off x="9677401" y="-9525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延迟符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  <p:bldP spid="44" grpId="0" animBg="1"/>
      <p:bldP spid="45" grpId="0" animBg="1"/>
      <p:bldP spid="58" grpId="0"/>
      <p:bldP spid="62" grpId="0"/>
      <p:bldP spid="66" grpId="0"/>
      <p:bldP spid="70" grpId="0"/>
      <p:bldP spid="4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0" y="635331"/>
            <a:ext cx="10261600" cy="0"/>
          </a:xfrm>
          <a:prstGeom prst="line">
            <a:avLst/>
          </a:prstGeom>
          <a:ln w="5715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/>
          <p:cNvGrpSpPr/>
          <p:nvPr/>
        </p:nvGrpSpPr>
        <p:grpSpPr>
          <a:xfrm flipH="1">
            <a:off x="401565" y="174791"/>
            <a:ext cx="201575" cy="416998"/>
            <a:chOff x="1519796" y="-400050"/>
            <a:chExt cx="3683453" cy="76200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>
            <a:xfrm rot="10800000">
              <a:off x="1519796" y="-400050"/>
              <a:ext cx="3683453" cy="3810000"/>
            </a:xfrm>
            <a:custGeom>
              <a:avLst/>
              <a:gdLst>
                <a:gd name="connsiteX0" fmla="*/ 1046460 w 3683453"/>
                <a:gd name="connsiteY0" fmla="*/ 3810000 h 3810000"/>
                <a:gd name="connsiteX1" fmla="*/ 0 w 3683453"/>
                <a:gd name="connsiteY1" fmla="*/ 3810000 h 3810000"/>
                <a:gd name="connsiteX2" fmla="*/ 2602167 w 3683453"/>
                <a:gd name="connsiteY2" fmla="*/ 0 h 3810000"/>
                <a:gd name="connsiteX3" fmla="*/ 3683453 w 3683453"/>
                <a:gd name="connsiteY3" fmla="*/ 0 h 3810000"/>
                <a:gd name="connsiteX4" fmla="*/ 1046460 w 3683453"/>
                <a:gd name="connsiteY4" fmla="*/ 3810000 h 38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83453" h="3810000">
                  <a:moveTo>
                    <a:pt x="1046460" y="3810000"/>
                  </a:moveTo>
                  <a:lnTo>
                    <a:pt x="0" y="3810000"/>
                  </a:lnTo>
                  <a:lnTo>
                    <a:pt x="2602167" y="0"/>
                  </a:lnTo>
                  <a:lnTo>
                    <a:pt x="3683453" y="0"/>
                  </a:lnTo>
                  <a:lnTo>
                    <a:pt x="1046460" y="3810000"/>
                  </a:lnTo>
                  <a:close/>
                </a:path>
              </a:pathLst>
            </a:cu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>
            <a:xfrm flipH="1">
              <a:off x="1519796" y="3409951"/>
              <a:ext cx="3683453" cy="3810000"/>
            </a:xfrm>
            <a:custGeom>
              <a:avLst/>
              <a:gdLst>
                <a:gd name="connsiteX0" fmla="*/ 1046460 w 3683453"/>
                <a:gd name="connsiteY0" fmla="*/ 3810000 h 3810000"/>
                <a:gd name="connsiteX1" fmla="*/ 0 w 3683453"/>
                <a:gd name="connsiteY1" fmla="*/ 3810000 h 3810000"/>
                <a:gd name="connsiteX2" fmla="*/ 2602167 w 3683453"/>
                <a:gd name="connsiteY2" fmla="*/ 0 h 3810000"/>
                <a:gd name="connsiteX3" fmla="*/ 3683453 w 3683453"/>
                <a:gd name="connsiteY3" fmla="*/ 0 h 3810000"/>
                <a:gd name="connsiteX4" fmla="*/ 1046460 w 3683453"/>
                <a:gd name="connsiteY4" fmla="*/ 3810000 h 38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83453" h="3810000">
                  <a:moveTo>
                    <a:pt x="1046460" y="3810000"/>
                  </a:moveTo>
                  <a:lnTo>
                    <a:pt x="0" y="3810000"/>
                  </a:lnTo>
                  <a:lnTo>
                    <a:pt x="2602167" y="0"/>
                  </a:lnTo>
                  <a:lnTo>
                    <a:pt x="3683453" y="0"/>
                  </a:lnTo>
                  <a:lnTo>
                    <a:pt x="1046460" y="3810000"/>
                  </a:lnTo>
                  <a:close/>
                </a:path>
              </a:pathLst>
            </a:custGeom>
          </p:spPr>
        </p:pic>
      </p:grpSp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10261600" y="116736"/>
            <a:ext cx="2209363" cy="707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8" tIns="45699" rIns="91398" bIns="45699" rtlCol="0">
            <a:spAutoFit/>
          </a:bodyPr>
          <a:lstStyle>
            <a:defPPr>
              <a:defRPr lang="zh-CN"/>
            </a:defPPr>
            <a:lvl1pPr>
              <a:defRPr sz="2400" b="1">
                <a:latin typeface="+mj-ea"/>
                <a:ea typeface="+mj-ea"/>
              </a:defRPr>
            </a:lvl1pPr>
          </a:lstStyle>
          <a:p>
            <a:r>
              <a:rPr lang="en-US" altLang="zh-CN" sz="4000" dirty="0" smtClean="0">
                <a:solidFill>
                  <a:srgbClr val="20B5B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LOGO</a:t>
            </a:r>
            <a:endParaRPr lang="zh-CN" altLang="en-US" sz="4000" dirty="0">
              <a:solidFill>
                <a:srgbClr val="20B5B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03138" y="191679"/>
            <a:ext cx="2236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 smtClean="0">
                <a:solidFill>
                  <a:srgbClr val="20B5BC"/>
                </a:solidFill>
                <a:latin typeface="+mj-ea"/>
                <a:ea typeface="+mj-ea"/>
              </a:rPr>
              <a:t>单击此处添加标题</a:t>
            </a:r>
            <a:endParaRPr lang="zh-CN" altLang="en-US" sz="2000" b="1" dirty="0">
              <a:solidFill>
                <a:srgbClr val="20B5BC"/>
              </a:solidFill>
              <a:latin typeface="+mj-ea"/>
              <a:ea typeface="+mj-ea"/>
            </a:endParaRPr>
          </a:p>
        </p:txBody>
      </p:sp>
      <p:sp>
        <p:nvSpPr>
          <p:cNvPr id="10" name="Freeform 5"/>
          <p:cNvSpPr/>
          <p:nvPr/>
        </p:nvSpPr>
        <p:spPr bwMode="auto">
          <a:xfrm>
            <a:off x="3289906" y="5150941"/>
            <a:ext cx="1416051" cy="884767"/>
          </a:xfrm>
          <a:custGeom>
            <a:avLst/>
            <a:gdLst>
              <a:gd name="T0" fmla="*/ 666 w 666"/>
              <a:gd name="T1" fmla="*/ 49 h 416"/>
              <a:gd name="T2" fmla="*/ 666 w 666"/>
              <a:gd name="T3" fmla="*/ 294 h 416"/>
              <a:gd name="T4" fmla="*/ 0 w 666"/>
              <a:gd name="T5" fmla="*/ 416 h 416"/>
              <a:gd name="T6" fmla="*/ 0 w 666"/>
              <a:gd name="T7" fmla="*/ 147 h 416"/>
              <a:gd name="T8" fmla="*/ 0 w 666"/>
              <a:gd name="T9" fmla="*/ 60 h 416"/>
              <a:gd name="T10" fmla="*/ 666 w 666"/>
              <a:gd name="T11" fmla="*/ 49 h 4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66" h="416">
                <a:moveTo>
                  <a:pt x="666" y="49"/>
                </a:moveTo>
                <a:cubicBezTo>
                  <a:pt x="666" y="294"/>
                  <a:pt x="666" y="294"/>
                  <a:pt x="666" y="294"/>
                </a:cubicBezTo>
                <a:cubicBezTo>
                  <a:pt x="490" y="372"/>
                  <a:pt x="250" y="416"/>
                  <a:pt x="0" y="416"/>
                </a:cubicBezTo>
                <a:cubicBezTo>
                  <a:pt x="0" y="147"/>
                  <a:pt x="0" y="147"/>
                  <a:pt x="0" y="147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0"/>
                  <a:pt x="578" y="88"/>
                  <a:pt x="666" y="49"/>
                </a:cubicBezTo>
                <a:close/>
              </a:path>
            </a:pathLst>
          </a:custGeom>
          <a:solidFill>
            <a:srgbClr val="20B5BC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12192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11" name="Freeform 6"/>
          <p:cNvSpPr/>
          <p:nvPr/>
        </p:nvSpPr>
        <p:spPr bwMode="auto">
          <a:xfrm>
            <a:off x="3289907" y="3929624"/>
            <a:ext cx="2002367" cy="1350433"/>
          </a:xfrm>
          <a:custGeom>
            <a:avLst/>
            <a:gdLst>
              <a:gd name="T0" fmla="*/ 0 w 942"/>
              <a:gd name="T1" fmla="*/ 356 h 635"/>
              <a:gd name="T2" fmla="*/ 0 w 942"/>
              <a:gd name="T3" fmla="*/ 0 h 635"/>
              <a:gd name="T4" fmla="*/ 942 w 942"/>
              <a:gd name="T5" fmla="*/ 417 h 635"/>
              <a:gd name="T6" fmla="*/ 610 w 942"/>
              <a:gd name="T7" fmla="*/ 633 h 635"/>
              <a:gd name="T8" fmla="*/ 458 w 942"/>
              <a:gd name="T9" fmla="*/ 494 h 635"/>
              <a:gd name="T10" fmla="*/ 0 w 942"/>
              <a:gd name="T11" fmla="*/ 356 h 6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42" h="635">
                <a:moveTo>
                  <a:pt x="0" y="356"/>
                </a:moveTo>
                <a:cubicBezTo>
                  <a:pt x="0" y="0"/>
                  <a:pt x="0" y="0"/>
                  <a:pt x="0" y="0"/>
                </a:cubicBezTo>
                <a:cubicBezTo>
                  <a:pt x="521" y="0"/>
                  <a:pt x="942" y="187"/>
                  <a:pt x="942" y="417"/>
                </a:cubicBezTo>
                <a:cubicBezTo>
                  <a:pt x="610" y="633"/>
                  <a:pt x="610" y="633"/>
                  <a:pt x="610" y="633"/>
                </a:cubicBezTo>
                <a:cubicBezTo>
                  <a:pt x="570" y="635"/>
                  <a:pt x="517" y="497"/>
                  <a:pt x="458" y="494"/>
                </a:cubicBezTo>
                <a:cubicBezTo>
                  <a:pt x="386" y="414"/>
                  <a:pt x="208" y="356"/>
                  <a:pt x="0" y="356"/>
                </a:cubicBezTo>
                <a:close/>
              </a:path>
            </a:pathLst>
          </a:custGeom>
          <a:solidFill>
            <a:srgbClr val="20B5BC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12192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12" name="Freeform 7"/>
          <p:cNvSpPr/>
          <p:nvPr/>
        </p:nvSpPr>
        <p:spPr bwMode="auto">
          <a:xfrm>
            <a:off x="5120823" y="4628124"/>
            <a:ext cx="171451" cy="751417"/>
          </a:xfrm>
          <a:custGeom>
            <a:avLst/>
            <a:gdLst>
              <a:gd name="T0" fmla="*/ 81 w 81"/>
              <a:gd name="T1" fmla="*/ 0 h 353"/>
              <a:gd name="T2" fmla="*/ 81 w 81"/>
              <a:gd name="T3" fmla="*/ 245 h 353"/>
              <a:gd name="T4" fmla="*/ 49 w 81"/>
              <a:gd name="T5" fmla="*/ 353 h 353"/>
              <a:gd name="T6" fmla="*/ 49 w 81"/>
              <a:gd name="T7" fmla="*/ 108 h 353"/>
              <a:gd name="T8" fmla="*/ 81 w 81"/>
              <a:gd name="T9" fmla="*/ 0 h 3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1" h="353">
                <a:moveTo>
                  <a:pt x="81" y="0"/>
                </a:moveTo>
                <a:cubicBezTo>
                  <a:pt x="81" y="245"/>
                  <a:pt x="81" y="245"/>
                  <a:pt x="81" y="245"/>
                </a:cubicBezTo>
                <a:cubicBezTo>
                  <a:pt x="81" y="282"/>
                  <a:pt x="71" y="318"/>
                  <a:pt x="49" y="353"/>
                </a:cubicBezTo>
                <a:cubicBezTo>
                  <a:pt x="49" y="108"/>
                  <a:pt x="49" y="108"/>
                  <a:pt x="49" y="108"/>
                </a:cubicBezTo>
                <a:cubicBezTo>
                  <a:pt x="0" y="60"/>
                  <a:pt x="81" y="20"/>
                  <a:pt x="81" y="0"/>
                </a:cubicBezTo>
                <a:close/>
              </a:path>
            </a:pathLst>
          </a:custGeom>
          <a:solidFill>
            <a:srgbClr val="20B5BC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12192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13" name="Freeform 8"/>
          <p:cNvSpPr/>
          <p:nvPr/>
        </p:nvSpPr>
        <p:spPr bwMode="auto">
          <a:xfrm>
            <a:off x="4705955" y="4856724"/>
            <a:ext cx="518584" cy="918633"/>
          </a:xfrm>
          <a:custGeom>
            <a:avLst/>
            <a:gdLst>
              <a:gd name="T0" fmla="*/ 244 w 244"/>
              <a:gd name="T1" fmla="*/ 0 h 432"/>
              <a:gd name="T2" fmla="*/ 244 w 244"/>
              <a:gd name="T3" fmla="*/ 245 h 432"/>
              <a:gd name="T4" fmla="*/ 0 w 244"/>
              <a:gd name="T5" fmla="*/ 432 h 432"/>
              <a:gd name="T6" fmla="*/ 0 w 244"/>
              <a:gd name="T7" fmla="*/ 187 h 432"/>
              <a:gd name="T8" fmla="*/ 244 w 244"/>
              <a:gd name="T9" fmla="*/ 0 h 4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4" h="432">
                <a:moveTo>
                  <a:pt x="244" y="0"/>
                </a:moveTo>
                <a:cubicBezTo>
                  <a:pt x="244" y="245"/>
                  <a:pt x="244" y="245"/>
                  <a:pt x="244" y="245"/>
                </a:cubicBezTo>
                <a:cubicBezTo>
                  <a:pt x="201" y="316"/>
                  <a:pt x="117" y="381"/>
                  <a:pt x="0" y="432"/>
                </a:cubicBezTo>
                <a:cubicBezTo>
                  <a:pt x="0" y="187"/>
                  <a:pt x="0" y="187"/>
                  <a:pt x="0" y="187"/>
                </a:cubicBezTo>
                <a:cubicBezTo>
                  <a:pt x="61" y="161"/>
                  <a:pt x="222" y="38"/>
                  <a:pt x="244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12192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14" name="Freeform 9"/>
          <p:cNvSpPr/>
          <p:nvPr/>
        </p:nvSpPr>
        <p:spPr bwMode="auto">
          <a:xfrm>
            <a:off x="1526723" y="5047222"/>
            <a:ext cx="1763184" cy="988484"/>
          </a:xfrm>
          <a:custGeom>
            <a:avLst/>
            <a:gdLst>
              <a:gd name="T0" fmla="*/ 830 w 830"/>
              <a:gd name="T1" fmla="*/ 109 h 465"/>
              <a:gd name="T2" fmla="*/ 830 w 830"/>
              <a:gd name="T3" fmla="*/ 465 h 465"/>
              <a:gd name="T4" fmla="*/ 164 w 830"/>
              <a:gd name="T5" fmla="*/ 343 h 465"/>
              <a:gd name="T6" fmla="*/ 0 w 830"/>
              <a:gd name="T7" fmla="*/ 245 h 465"/>
              <a:gd name="T8" fmla="*/ 0 w 830"/>
              <a:gd name="T9" fmla="*/ 0 h 465"/>
              <a:gd name="T10" fmla="*/ 830 w 830"/>
              <a:gd name="T11" fmla="*/ 109 h 4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30" h="465">
                <a:moveTo>
                  <a:pt x="830" y="109"/>
                </a:moveTo>
                <a:cubicBezTo>
                  <a:pt x="830" y="465"/>
                  <a:pt x="830" y="465"/>
                  <a:pt x="830" y="465"/>
                </a:cubicBezTo>
                <a:cubicBezTo>
                  <a:pt x="581" y="465"/>
                  <a:pt x="341" y="421"/>
                  <a:pt x="164" y="343"/>
                </a:cubicBezTo>
                <a:cubicBezTo>
                  <a:pt x="99" y="314"/>
                  <a:pt x="44" y="281"/>
                  <a:pt x="0" y="245"/>
                </a:cubicBezTo>
                <a:cubicBezTo>
                  <a:pt x="0" y="0"/>
                  <a:pt x="0" y="0"/>
                  <a:pt x="0" y="0"/>
                </a:cubicBezTo>
                <a:cubicBezTo>
                  <a:pt x="83" y="69"/>
                  <a:pt x="643" y="109"/>
                  <a:pt x="830" y="109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12192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15" name="Freeform 10"/>
          <p:cNvSpPr/>
          <p:nvPr/>
        </p:nvSpPr>
        <p:spPr bwMode="auto">
          <a:xfrm>
            <a:off x="1287542" y="3929622"/>
            <a:ext cx="2002367" cy="1638300"/>
          </a:xfrm>
          <a:custGeom>
            <a:avLst/>
            <a:gdLst>
              <a:gd name="T0" fmla="*/ 112 w 942"/>
              <a:gd name="T1" fmla="*/ 525 h 770"/>
              <a:gd name="T2" fmla="*/ 112 w 942"/>
              <a:gd name="T3" fmla="*/ 580 h 770"/>
              <a:gd name="T4" fmla="*/ 112 w 942"/>
              <a:gd name="T5" fmla="*/ 770 h 770"/>
              <a:gd name="T6" fmla="*/ 0 w 942"/>
              <a:gd name="T7" fmla="*/ 574 h 770"/>
              <a:gd name="T8" fmla="*/ 2 w 942"/>
              <a:gd name="T9" fmla="*/ 302 h 770"/>
              <a:gd name="T10" fmla="*/ 663 w 942"/>
              <a:gd name="T11" fmla="*/ 112 h 770"/>
              <a:gd name="T12" fmla="*/ 942 w 942"/>
              <a:gd name="T13" fmla="*/ 0 h 770"/>
              <a:gd name="T14" fmla="*/ 942 w 942"/>
              <a:gd name="T15" fmla="*/ 356 h 770"/>
              <a:gd name="T16" fmla="*/ 530 w 942"/>
              <a:gd name="T17" fmla="*/ 474 h 770"/>
              <a:gd name="T18" fmla="*/ 122 w 942"/>
              <a:gd name="T19" fmla="*/ 532 h 770"/>
              <a:gd name="T20" fmla="*/ 112 w 942"/>
              <a:gd name="T21" fmla="*/ 525 h 7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942" h="770">
                <a:moveTo>
                  <a:pt x="112" y="525"/>
                </a:moveTo>
                <a:cubicBezTo>
                  <a:pt x="112" y="580"/>
                  <a:pt x="112" y="580"/>
                  <a:pt x="112" y="580"/>
                </a:cubicBezTo>
                <a:cubicBezTo>
                  <a:pt x="112" y="770"/>
                  <a:pt x="112" y="770"/>
                  <a:pt x="112" y="770"/>
                </a:cubicBezTo>
                <a:cubicBezTo>
                  <a:pt x="39" y="710"/>
                  <a:pt x="0" y="642"/>
                  <a:pt x="0" y="574"/>
                </a:cubicBezTo>
                <a:cubicBezTo>
                  <a:pt x="0" y="523"/>
                  <a:pt x="1" y="366"/>
                  <a:pt x="2" y="302"/>
                </a:cubicBezTo>
                <a:cubicBezTo>
                  <a:pt x="100" y="246"/>
                  <a:pt x="256" y="112"/>
                  <a:pt x="663" y="112"/>
                </a:cubicBezTo>
                <a:cubicBezTo>
                  <a:pt x="942" y="0"/>
                  <a:pt x="942" y="0"/>
                  <a:pt x="942" y="0"/>
                </a:cubicBezTo>
                <a:cubicBezTo>
                  <a:pt x="942" y="356"/>
                  <a:pt x="942" y="356"/>
                  <a:pt x="942" y="356"/>
                </a:cubicBezTo>
                <a:cubicBezTo>
                  <a:pt x="770" y="356"/>
                  <a:pt x="618" y="413"/>
                  <a:pt x="530" y="474"/>
                </a:cubicBezTo>
                <a:cubicBezTo>
                  <a:pt x="352" y="456"/>
                  <a:pt x="179" y="566"/>
                  <a:pt x="122" y="532"/>
                </a:cubicBezTo>
                <a:cubicBezTo>
                  <a:pt x="111" y="524"/>
                  <a:pt x="106" y="521"/>
                  <a:pt x="112" y="525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12192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16" name="Freeform 11"/>
          <p:cNvSpPr/>
          <p:nvPr/>
        </p:nvSpPr>
        <p:spPr bwMode="auto">
          <a:xfrm>
            <a:off x="3289906" y="4956205"/>
            <a:ext cx="1416051" cy="558800"/>
          </a:xfrm>
          <a:custGeom>
            <a:avLst/>
            <a:gdLst>
              <a:gd name="T0" fmla="*/ 348 w 666"/>
              <a:gd name="T1" fmla="*/ 0 h 263"/>
              <a:gd name="T2" fmla="*/ 666 w 666"/>
              <a:gd name="T3" fmla="*/ 141 h 263"/>
              <a:gd name="T4" fmla="*/ 0 w 666"/>
              <a:gd name="T5" fmla="*/ 263 h 263"/>
              <a:gd name="T6" fmla="*/ 0 w 666"/>
              <a:gd name="T7" fmla="*/ 64 h 263"/>
              <a:gd name="T8" fmla="*/ 0 w 666"/>
              <a:gd name="T9" fmla="*/ 64 h 263"/>
              <a:gd name="T10" fmla="*/ 348 w 666"/>
              <a:gd name="T11" fmla="*/ 0 h 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66" h="263">
                <a:moveTo>
                  <a:pt x="348" y="0"/>
                </a:moveTo>
                <a:cubicBezTo>
                  <a:pt x="666" y="141"/>
                  <a:pt x="666" y="141"/>
                  <a:pt x="666" y="141"/>
                </a:cubicBezTo>
                <a:cubicBezTo>
                  <a:pt x="490" y="219"/>
                  <a:pt x="250" y="263"/>
                  <a:pt x="0" y="263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cubicBezTo>
                  <a:pt x="136" y="64"/>
                  <a:pt x="259" y="39"/>
                  <a:pt x="34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12192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17" name="Freeform 12"/>
          <p:cNvSpPr/>
          <p:nvPr/>
        </p:nvSpPr>
        <p:spPr bwMode="auto">
          <a:xfrm>
            <a:off x="3289907" y="3743357"/>
            <a:ext cx="2002367" cy="884767"/>
          </a:xfrm>
          <a:custGeom>
            <a:avLst/>
            <a:gdLst>
              <a:gd name="T0" fmla="*/ 0 w 942"/>
              <a:gd name="T1" fmla="*/ 199 h 416"/>
              <a:gd name="T2" fmla="*/ 0 w 942"/>
              <a:gd name="T3" fmla="*/ 0 h 416"/>
              <a:gd name="T4" fmla="*/ 942 w 942"/>
              <a:gd name="T5" fmla="*/ 416 h 416"/>
              <a:gd name="T6" fmla="*/ 491 w 942"/>
              <a:gd name="T7" fmla="*/ 416 h 416"/>
              <a:gd name="T8" fmla="*/ 0 w 942"/>
              <a:gd name="T9" fmla="*/ 199 h 4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42" h="416">
                <a:moveTo>
                  <a:pt x="0" y="199"/>
                </a:moveTo>
                <a:cubicBezTo>
                  <a:pt x="0" y="0"/>
                  <a:pt x="0" y="0"/>
                  <a:pt x="0" y="0"/>
                </a:cubicBezTo>
                <a:cubicBezTo>
                  <a:pt x="521" y="0"/>
                  <a:pt x="942" y="186"/>
                  <a:pt x="942" y="416"/>
                </a:cubicBezTo>
                <a:cubicBezTo>
                  <a:pt x="491" y="416"/>
                  <a:pt x="491" y="416"/>
                  <a:pt x="491" y="416"/>
                </a:cubicBezTo>
                <a:cubicBezTo>
                  <a:pt x="491" y="296"/>
                  <a:pt x="271" y="199"/>
                  <a:pt x="0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12192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18" name="Freeform 13"/>
          <p:cNvSpPr/>
          <p:nvPr/>
        </p:nvSpPr>
        <p:spPr bwMode="auto">
          <a:xfrm>
            <a:off x="4299556" y="4628121"/>
            <a:ext cx="992717" cy="228600"/>
          </a:xfrm>
          <a:custGeom>
            <a:avLst/>
            <a:gdLst>
              <a:gd name="T0" fmla="*/ 16 w 467"/>
              <a:gd name="T1" fmla="*/ 0 h 108"/>
              <a:gd name="T2" fmla="*/ 467 w 467"/>
              <a:gd name="T3" fmla="*/ 0 h 108"/>
              <a:gd name="T4" fmla="*/ 435 w 467"/>
              <a:gd name="T5" fmla="*/ 108 h 108"/>
              <a:gd name="T6" fmla="*/ 0 w 467"/>
              <a:gd name="T7" fmla="*/ 57 h 108"/>
              <a:gd name="T8" fmla="*/ 16 w 467"/>
              <a:gd name="T9" fmla="*/ 0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7" h="108">
                <a:moveTo>
                  <a:pt x="16" y="0"/>
                </a:moveTo>
                <a:cubicBezTo>
                  <a:pt x="467" y="0"/>
                  <a:pt x="467" y="0"/>
                  <a:pt x="467" y="0"/>
                </a:cubicBezTo>
                <a:cubicBezTo>
                  <a:pt x="467" y="37"/>
                  <a:pt x="457" y="73"/>
                  <a:pt x="435" y="108"/>
                </a:cubicBezTo>
                <a:cubicBezTo>
                  <a:pt x="0" y="57"/>
                  <a:pt x="0" y="57"/>
                  <a:pt x="0" y="57"/>
                </a:cubicBezTo>
                <a:cubicBezTo>
                  <a:pt x="11" y="39"/>
                  <a:pt x="16" y="20"/>
                  <a:pt x="16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12192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19" name="Freeform 14"/>
          <p:cNvSpPr/>
          <p:nvPr/>
        </p:nvSpPr>
        <p:spPr bwMode="auto">
          <a:xfrm>
            <a:off x="4030739" y="4748773"/>
            <a:ext cx="1193800" cy="505884"/>
          </a:xfrm>
          <a:custGeom>
            <a:avLst/>
            <a:gdLst>
              <a:gd name="T0" fmla="*/ 127 w 562"/>
              <a:gd name="T1" fmla="*/ 0 h 238"/>
              <a:gd name="T2" fmla="*/ 562 w 562"/>
              <a:gd name="T3" fmla="*/ 51 h 238"/>
              <a:gd name="T4" fmla="*/ 318 w 562"/>
              <a:gd name="T5" fmla="*/ 238 h 238"/>
              <a:gd name="T6" fmla="*/ 0 w 562"/>
              <a:gd name="T7" fmla="*/ 97 h 238"/>
              <a:gd name="T8" fmla="*/ 127 w 562"/>
              <a:gd name="T9" fmla="*/ 0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62" h="238">
                <a:moveTo>
                  <a:pt x="127" y="0"/>
                </a:moveTo>
                <a:cubicBezTo>
                  <a:pt x="562" y="51"/>
                  <a:pt x="562" y="51"/>
                  <a:pt x="562" y="51"/>
                </a:cubicBezTo>
                <a:cubicBezTo>
                  <a:pt x="519" y="122"/>
                  <a:pt x="435" y="186"/>
                  <a:pt x="318" y="238"/>
                </a:cubicBezTo>
                <a:cubicBezTo>
                  <a:pt x="0" y="97"/>
                  <a:pt x="0" y="97"/>
                  <a:pt x="0" y="97"/>
                </a:cubicBezTo>
                <a:cubicBezTo>
                  <a:pt x="60" y="70"/>
                  <a:pt x="104" y="37"/>
                  <a:pt x="127" y="0"/>
                </a:cubicBezTo>
                <a:close/>
              </a:path>
            </a:pathLst>
          </a:custGeom>
          <a:solidFill>
            <a:srgbClr val="20B5BC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12192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20" name="Freeform 15"/>
          <p:cNvSpPr/>
          <p:nvPr/>
        </p:nvSpPr>
        <p:spPr bwMode="auto">
          <a:xfrm>
            <a:off x="1526723" y="4846141"/>
            <a:ext cx="1763184" cy="668867"/>
          </a:xfrm>
          <a:custGeom>
            <a:avLst/>
            <a:gdLst>
              <a:gd name="T0" fmla="*/ 830 w 830"/>
              <a:gd name="T1" fmla="*/ 115 h 314"/>
              <a:gd name="T2" fmla="*/ 830 w 830"/>
              <a:gd name="T3" fmla="*/ 314 h 314"/>
              <a:gd name="T4" fmla="*/ 164 w 830"/>
              <a:gd name="T5" fmla="*/ 192 h 314"/>
              <a:gd name="T6" fmla="*/ 0 w 830"/>
              <a:gd name="T7" fmla="*/ 94 h 314"/>
              <a:gd name="T8" fmla="*/ 398 w 830"/>
              <a:gd name="T9" fmla="*/ 0 h 314"/>
              <a:gd name="T10" fmla="*/ 830 w 830"/>
              <a:gd name="T11" fmla="*/ 115 h 3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30" h="314">
                <a:moveTo>
                  <a:pt x="830" y="115"/>
                </a:moveTo>
                <a:cubicBezTo>
                  <a:pt x="830" y="314"/>
                  <a:pt x="830" y="314"/>
                  <a:pt x="830" y="314"/>
                </a:cubicBezTo>
                <a:cubicBezTo>
                  <a:pt x="581" y="314"/>
                  <a:pt x="341" y="270"/>
                  <a:pt x="164" y="192"/>
                </a:cubicBezTo>
                <a:cubicBezTo>
                  <a:pt x="99" y="163"/>
                  <a:pt x="44" y="130"/>
                  <a:pt x="0" y="94"/>
                </a:cubicBezTo>
                <a:cubicBezTo>
                  <a:pt x="398" y="0"/>
                  <a:pt x="398" y="0"/>
                  <a:pt x="398" y="0"/>
                </a:cubicBezTo>
                <a:cubicBezTo>
                  <a:pt x="480" y="68"/>
                  <a:pt x="643" y="115"/>
                  <a:pt x="830" y="115"/>
                </a:cubicBezTo>
                <a:close/>
              </a:path>
            </a:pathLst>
          </a:custGeom>
          <a:solidFill>
            <a:schemeClr val="tx1">
              <a:lumMod val="25000"/>
              <a:lumOff val="75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12192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21" name="Freeform 16"/>
          <p:cNvSpPr/>
          <p:nvPr/>
        </p:nvSpPr>
        <p:spPr bwMode="auto">
          <a:xfrm>
            <a:off x="1287542" y="3743357"/>
            <a:ext cx="2002367" cy="1303867"/>
          </a:xfrm>
          <a:custGeom>
            <a:avLst/>
            <a:gdLst>
              <a:gd name="T0" fmla="*/ 510 w 942"/>
              <a:gd name="T1" fmla="*/ 519 h 613"/>
              <a:gd name="T2" fmla="*/ 112 w 942"/>
              <a:gd name="T3" fmla="*/ 613 h 613"/>
              <a:gd name="T4" fmla="*/ 0 w 942"/>
              <a:gd name="T5" fmla="*/ 416 h 613"/>
              <a:gd name="T6" fmla="*/ 942 w 942"/>
              <a:gd name="T7" fmla="*/ 0 h 613"/>
              <a:gd name="T8" fmla="*/ 942 w 942"/>
              <a:gd name="T9" fmla="*/ 0 h 613"/>
              <a:gd name="T10" fmla="*/ 942 w 942"/>
              <a:gd name="T11" fmla="*/ 199 h 613"/>
              <a:gd name="T12" fmla="*/ 451 w 942"/>
              <a:gd name="T13" fmla="*/ 416 h 613"/>
              <a:gd name="T14" fmla="*/ 510 w 942"/>
              <a:gd name="T15" fmla="*/ 519 h 6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42" h="613">
                <a:moveTo>
                  <a:pt x="510" y="519"/>
                </a:moveTo>
                <a:cubicBezTo>
                  <a:pt x="112" y="613"/>
                  <a:pt x="112" y="613"/>
                  <a:pt x="112" y="613"/>
                </a:cubicBezTo>
                <a:cubicBezTo>
                  <a:pt x="39" y="553"/>
                  <a:pt x="0" y="485"/>
                  <a:pt x="0" y="416"/>
                </a:cubicBezTo>
                <a:cubicBezTo>
                  <a:pt x="0" y="186"/>
                  <a:pt x="422" y="0"/>
                  <a:pt x="942" y="0"/>
                </a:cubicBezTo>
                <a:cubicBezTo>
                  <a:pt x="942" y="0"/>
                  <a:pt x="942" y="0"/>
                  <a:pt x="942" y="0"/>
                </a:cubicBezTo>
                <a:cubicBezTo>
                  <a:pt x="942" y="199"/>
                  <a:pt x="942" y="199"/>
                  <a:pt x="942" y="199"/>
                </a:cubicBezTo>
                <a:cubicBezTo>
                  <a:pt x="671" y="199"/>
                  <a:pt x="451" y="296"/>
                  <a:pt x="451" y="416"/>
                </a:cubicBezTo>
                <a:cubicBezTo>
                  <a:pt x="451" y="454"/>
                  <a:pt x="472" y="488"/>
                  <a:pt x="510" y="519"/>
                </a:cubicBezTo>
                <a:close/>
              </a:path>
            </a:pathLst>
          </a:custGeom>
          <a:solidFill>
            <a:srgbClr val="20B5BC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12192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22" name="Oval 23"/>
          <p:cNvSpPr>
            <a:spLocks noChangeArrowheads="1"/>
          </p:cNvSpPr>
          <p:nvPr/>
        </p:nvSpPr>
        <p:spPr bwMode="auto">
          <a:xfrm>
            <a:off x="1679123" y="4505355"/>
            <a:ext cx="99484" cy="99484"/>
          </a:xfrm>
          <a:prstGeom prst="ellipse">
            <a:avLst/>
          </a:prstGeom>
          <a:solidFill>
            <a:srgbClr val="FFFFFF"/>
          </a:solidFill>
          <a:ln w="12700" cap="flat">
            <a:solidFill>
              <a:srgbClr val="727171"/>
            </a:solidFill>
            <a:prstDash val="solid"/>
            <a:miter lim="800000"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12192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23" name="Oval 24"/>
          <p:cNvSpPr>
            <a:spLocks noChangeArrowheads="1"/>
          </p:cNvSpPr>
          <p:nvPr/>
        </p:nvSpPr>
        <p:spPr bwMode="auto">
          <a:xfrm>
            <a:off x="2072823" y="5144591"/>
            <a:ext cx="97367" cy="97367"/>
          </a:xfrm>
          <a:prstGeom prst="ellipse">
            <a:avLst/>
          </a:prstGeom>
          <a:solidFill>
            <a:srgbClr val="FFFFFF"/>
          </a:solidFill>
          <a:ln w="12700" cap="flat">
            <a:solidFill>
              <a:srgbClr val="727171"/>
            </a:solidFill>
            <a:prstDash val="solid"/>
            <a:miter lim="800000"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12192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24" name="Oval 25"/>
          <p:cNvSpPr>
            <a:spLocks noChangeArrowheads="1"/>
          </p:cNvSpPr>
          <p:nvPr/>
        </p:nvSpPr>
        <p:spPr bwMode="auto">
          <a:xfrm>
            <a:off x="3821190" y="5195391"/>
            <a:ext cx="99484" cy="97367"/>
          </a:xfrm>
          <a:prstGeom prst="ellipse">
            <a:avLst/>
          </a:prstGeom>
          <a:solidFill>
            <a:srgbClr val="FFFFFF"/>
          </a:solidFill>
          <a:ln w="12700" cap="flat">
            <a:solidFill>
              <a:srgbClr val="727171"/>
            </a:solidFill>
            <a:prstDash val="solid"/>
            <a:miter lim="800000"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12192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25" name="Oval 26"/>
          <p:cNvSpPr>
            <a:spLocks noChangeArrowheads="1"/>
          </p:cNvSpPr>
          <p:nvPr/>
        </p:nvSpPr>
        <p:spPr bwMode="auto">
          <a:xfrm>
            <a:off x="4659390" y="4928689"/>
            <a:ext cx="99484" cy="99484"/>
          </a:xfrm>
          <a:prstGeom prst="ellipse">
            <a:avLst/>
          </a:prstGeom>
          <a:solidFill>
            <a:srgbClr val="FFFFFF"/>
          </a:solidFill>
          <a:ln w="12700" cap="flat">
            <a:solidFill>
              <a:srgbClr val="727171"/>
            </a:solidFill>
            <a:prstDash val="solid"/>
            <a:miter lim="800000"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12192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26" name="Oval 27"/>
          <p:cNvSpPr>
            <a:spLocks noChangeArrowheads="1"/>
          </p:cNvSpPr>
          <p:nvPr/>
        </p:nvSpPr>
        <p:spPr bwMode="auto">
          <a:xfrm>
            <a:off x="4236058" y="4120122"/>
            <a:ext cx="97367" cy="99484"/>
          </a:xfrm>
          <a:prstGeom prst="ellipse">
            <a:avLst/>
          </a:prstGeom>
          <a:solidFill>
            <a:srgbClr val="FFFFFF"/>
          </a:solidFill>
          <a:ln w="12700" cap="flat">
            <a:solidFill>
              <a:srgbClr val="727171"/>
            </a:solidFill>
            <a:prstDash val="solid"/>
            <a:miter lim="800000"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12192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27" name="Oval 28"/>
          <p:cNvSpPr>
            <a:spLocks noChangeArrowheads="1"/>
          </p:cNvSpPr>
          <p:nvPr/>
        </p:nvSpPr>
        <p:spPr bwMode="auto">
          <a:xfrm>
            <a:off x="5078490" y="4672573"/>
            <a:ext cx="99484" cy="99484"/>
          </a:xfrm>
          <a:prstGeom prst="ellipse">
            <a:avLst/>
          </a:prstGeom>
          <a:solidFill>
            <a:srgbClr val="FFFFFF"/>
          </a:solidFill>
          <a:ln w="12700" cap="flat">
            <a:solidFill>
              <a:srgbClr val="727171"/>
            </a:solidFill>
            <a:prstDash val="solid"/>
            <a:miter lim="800000"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12192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28" name="任意多边形 27"/>
          <p:cNvSpPr/>
          <p:nvPr/>
        </p:nvSpPr>
        <p:spPr>
          <a:xfrm>
            <a:off x="1732039" y="2801863"/>
            <a:ext cx="465667" cy="1684867"/>
          </a:xfrm>
          <a:custGeom>
            <a:avLst/>
            <a:gdLst>
              <a:gd name="connsiteX0" fmla="*/ 0 w 349250"/>
              <a:gd name="connsiteY0" fmla="*/ 1263650 h 1263650"/>
              <a:gd name="connsiteX1" fmla="*/ 0 w 349250"/>
              <a:gd name="connsiteY1" fmla="*/ 349250 h 1263650"/>
              <a:gd name="connsiteX2" fmla="*/ 349250 w 349250"/>
              <a:gd name="connsiteY2" fmla="*/ 0 h 1263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9250" h="1263650">
                <a:moveTo>
                  <a:pt x="0" y="1263650"/>
                </a:moveTo>
                <a:lnTo>
                  <a:pt x="0" y="349250"/>
                </a:lnTo>
                <a:lnTo>
                  <a:pt x="349250" y="0"/>
                </a:lnTo>
              </a:path>
            </a:pathLst>
          </a:custGeom>
          <a:noFill/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9" name="任意多边形 28"/>
          <p:cNvSpPr/>
          <p:nvPr/>
        </p:nvSpPr>
        <p:spPr>
          <a:xfrm>
            <a:off x="2121505" y="2835729"/>
            <a:ext cx="440267" cy="2294467"/>
          </a:xfrm>
          <a:custGeom>
            <a:avLst/>
            <a:gdLst>
              <a:gd name="connsiteX0" fmla="*/ 0 w 330200"/>
              <a:gd name="connsiteY0" fmla="*/ 1720850 h 1720850"/>
              <a:gd name="connsiteX1" fmla="*/ 0 w 330200"/>
              <a:gd name="connsiteY1" fmla="*/ 330200 h 1720850"/>
              <a:gd name="connsiteX2" fmla="*/ 330200 w 330200"/>
              <a:gd name="connsiteY2" fmla="*/ 0 h 1720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0200" h="1720850">
                <a:moveTo>
                  <a:pt x="0" y="1720850"/>
                </a:moveTo>
                <a:lnTo>
                  <a:pt x="0" y="330200"/>
                </a:lnTo>
                <a:lnTo>
                  <a:pt x="330200" y="0"/>
                </a:lnTo>
              </a:path>
            </a:pathLst>
          </a:custGeom>
          <a:noFill/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0" name="任意多边形 29"/>
          <p:cNvSpPr/>
          <p:nvPr/>
        </p:nvSpPr>
        <p:spPr>
          <a:xfrm>
            <a:off x="3874106" y="2852663"/>
            <a:ext cx="372533" cy="2345267"/>
          </a:xfrm>
          <a:custGeom>
            <a:avLst/>
            <a:gdLst>
              <a:gd name="connsiteX0" fmla="*/ 0 w 279400"/>
              <a:gd name="connsiteY0" fmla="*/ 1758950 h 1758950"/>
              <a:gd name="connsiteX1" fmla="*/ 0 w 279400"/>
              <a:gd name="connsiteY1" fmla="*/ 279400 h 1758950"/>
              <a:gd name="connsiteX2" fmla="*/ 279400 w 279400"/>
              <a:gd name="connsiteY2" fmla="*/ 0 h 1758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9400" h="1758950">
                <a:moveTo>
                  <a:pt x="0" y="1758950"/>
                </a:moveTo>
                <a:lnTo>
                  <a:pt x="0" y="279400"/>
                </a:lnTo>
                <a:lnTo>
                  <a:pt x="279400" y="0"/>
                </a:lnTo>
              </a:path>
            </a:pathLst>
          </a:custGeom>
          <a:noFill/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1" name="任意多边形 30"/>
          <p:cNvSpPr/>
          <p:nvPr/>
        </p:nvSpPr>
        <p:spPr>
          <a:xfrm>
            <a:off x="4280506" y="2861128"/>
            <a:ext cx="397933" cy="1236133"/>
          </a:xfrm>
          <a:custGeom>
            <a:avLst/>
            <a:gdLst>
              <a:gd name="connsiteX0" fmla="*/ 0 w 298450"/>
              <a:gd name="connsiteY0" fmla="*/ 927100 h 927100"/>
              <a:gd name="connsiteX1" fmla="*/ 0 w 298450"/>
              <a:gd name="connsiteY1" fmla="*/ 298450 h 927100"/>
              <a:gd name="connsiteX2" fmla="*/ 298450 w 298450"/>
              <a:gd name="connsiteY2" fmla="*/ 0 h 927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8450" h="927100">
                <a:moveTo>
                  <a:pt x="0" y="927100"/>
                </a:moveTo>
                <a:lnTo>
                  <a:pt x="0" y="298450"/>
                </a:lnTo>
                <a:lnTo>
                  <a:pt x="298450" y="0"/>
                </a:lnTo>
              </a:path>
            </a:pathLst>
          </a:custGeom>
          <a:noFill/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2" name="任意多边形 31"/>
          <p:cNvSpPr/>
          <p:nvPr/>
        </p:nvSpPr>
        <p:spPr>
          <a:xfrm>
            <a:off x="4712306" y="2869597"/>
            <a:ext cx="397933" cy="2040467"/>
          </a:xfrm>
          <a:custGeom>
            <a:avLst/>
            <a:gdLst>
              <a:gd name="connsiteX0" fmla="*/ 0 w 298450"/>
              <a:gd name="connsiteY0" fmla="*/ 1530350 h 1530350"/>
              <a:gd name="connsiteX1" fmla="*/ 0 w 298450"/>
              <a:gd name="connsiteY1" fmla="*/ 298450 h 1530350"/>
              <a:gd name="connsiteX2" fmla="*/ 298450 w 298450"/>
              <a:gd name="connsiteY2" fmla="*/ 0 h 1530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8450" h="1530350">
                <a:moveTo>
                  <a:pt x="0" y="1530350"/>
                </a:moveTo>
                <a:lnTo>
                  <a:pt x="0" y="298450"/>
                </a:lnTo>
                <a:lnTo>
                  <a:pt x="298450" y="0"/>
                </a:lnTo>
              </a:path>
            </a:pathLst>
          </a:custGeom>
          <a:noFill/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3" name="任意多边形 32"/>
          <p:cNvSpPr/>
          <p:nvPr/>
        </p:nvSpPr>
        <p:spPr>
          <a:xfrm>
            <a:off x="5135639" y="2886528"/>
            <a:ext cx="414867" cy="1778000"/>
          </a:xfrm>
          <a:custGeom>
            <a:avLst/>
            <a:gdLst>
              <a:gd name="connsiteX0" fmla="*/ 0 w 311150"/>
              <a:gd name="connsiteY0" fmla="*/ 1333500 h 1333500"/>
              <a:gd name="connsiteX1" fmla="*/ 0 w 311150"/>
              <a:gd name="connsiteY1" fmla="*/ 311150 h 1333500"/>
              <a:gd name="connsiteX2" fmla="*/ 311150 w 311150"/>
              <a:gd name="connsiteY2" fmla="*/ 0 h 133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1150" h="1333500">
                <a:moveTo>
                  <a:pt x="0" y="1333500"/>
                </a:moveTo>
                <a:lnTo>
                  <a:pt x="0" y="311150"/>
                </a:lnTo>
                <a:lnTo>
                  <a:pt x="311150" y="0"/>
                </a:lnTo>
              </a:path>
            </a:pathLst>
          </a:custGeom>
          <a:noFill/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4" name="矩形 33"/>
          <p:cNvSpPr/>
          <p:nvPr/>
        </p:nvSpPr>
        <p:spPr>
          <a:xfrm rot="18900000">
            <a:off x="1990470" y="2141886"/>
            <a:ext cx="1425390" cy="256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065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this is a sample text </a:t>
            </a:r>
            <a:endParaRPr lang="zh-CN" altLang="en-US" sz="24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5" name="矩形 34"/>
          <p:cNvSpPr/>
          <p:nvPr/>
        </p:nvSpPr>
        <p:spPr>
          <a:xfrm rot="18900000">
            <a:off x="2371470" y="2141885"/>
            <a:ext cx="1425390" cy="256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065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this is a sample text </a:t>
            </a:r>
            <a:endParaRPr lang="zh-CN" altLang="en-US" sz="24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6" name="矩形 35"/>
          <p:cNvSpPr/>
          <p:nvPr/>
        </p:nvSpPr>
        <p:spPr>
          <a:xfrm rot="18900000">
            <a:off x="4005538" y="2141884"/>
            <a:ext cx="1425390" cy="256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065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this is a sample text </a:t>
            </a:r>
            <a:endParaRPr lang="zh-CN" altLang="en-US" sz="24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7" name="矩形 36"/>
          <p:cNvSpPr/>
          <p:nvPr/>
        </p:nvSpPr>
        <p:spPr>
          <a:xfrm rot="18900000">
            <a:off x="4488138" y="2141882"/>
            <a:ext cx="1425390" cy="256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065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this is a sample text </a:t>
            </a:r>
            <a:endParaRPr lang="zh-CN" altLang="en-US" sz="24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8" name="矩形 37"/>
          <p:cNvSpPr/>
          <p:nvPr/>
        </p:nvSpPr>
        <p:spPr>
          <a:xfrm rot="18900000">
            <a:off x="4928405" y="2167280"/>
            <a:ext cx="1425390" cy="256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065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this is a sample text </a:t>
            </a:r>
            <a:endParaRPr lang="zh-CN" altLang="en-US" sz="24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9" name="矩形 38"/>
          <p:cNvSpPr/>
          <p:nvPr/>
        </p:nvSpPr>
        <p:spPr>
          <a:xfrm rot="18900000">
            <a:off x="5402540" y="2201148"/>
            <a:ext cx="1425390" cy="256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065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this is a sample text </a:t>
            </a:r>
            <a:endParaRPr lang="zh-CN" altLang="en-US" sz="24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grpSp>
        <p:nvGrpSpPr>
          <p:cNvPr id="40" name="组合 39"/>
          <p:cNvGrpSpPr/>
          <p:nvPr/>
        </p:nvGrpSpPr>
        <p:grpSpPr>
          <a:xfrm>
            <a:off x="7733332" y="2124477"/>
            <a:ext cx="2404784" cy="3777804"/>
            <a:chOff x="6038926" y="2385827"/>
            <a:chExt cx="1803588" cy="2833353"/>
          </a:xfrm>
        </p:grpSpPr>
        <p:sp>
          <p:nvSpPr>
            <p:cNvPr id="41" name="文本框 66"/>
            <p:cNvSpPr txBox="1">
              <a:spLocks noChangeArrowheads="1"/>
            </p:cNvSpPr>
            <p:nvPr/>
          </p:nvSpPr>
          <p:spPr bwMode="auto">
            <a:xfrm>
              <a:off x="6038926" y="2634251"/>
              <a:ext cx="1803588" cy="1165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1219200" fontAlgn="base">
                <a:lnSpc>
                  <a:spcPts val="1865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935" dirty="0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this is a sample text. insert your desired text here. Again. this is a dummy text. enter your own text here. this is a sample text. insert your desired text here. Again. this is a dummy text. enter your own text here</a:t>
              </a:r>
              <a:endParaRPr lang="zh-CN" altLang="en-US" sz="935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2" name="矩形 41"/>
            <p:cNvSpPr/>
            <p:nvPr/>
          </p:nvSpPr>
          <p:spPr>
            <a:xfrm>
              <a:off x="6040812" y="2385827"/>
              <a:ext cx="1504547" cy="20774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 Black" panose="020B0A040201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Please Add Text Here</a:t>
              </a:r>
              <a:endParaRPr lang="zh-CN" altLang="en-US" sz="2665" dirty="0">
                <a:solidFill>
                  <a:prstClr val="black">
                    <a:lumMod val="75000"/>
                    <a:lumOff val="25000"/>
                  </a:prstClr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43" name="文本框 66"/>
            <p:cNvSpPr txBox="1">
              <a:spLocks noChangeArrowheads="1"/>
            </p:cNvSpPr>
            <p:nvPr/>
          </p:nvSpPr>
          <p:spPr bwMode="auto">
            <a:xfrm>
              <a:off x="6038926" y="4053476"/>
              <a:ext cx="1803588" cy="1165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1219200" fontAlgn="base">
                <a:lnSpc>
                  <a:spcPts val="1865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935" dirty="0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this is a sample text. insert your desired text here. Again. this is a dummy text. enter your own text here. this is a sample text. insert your desired text here. Again. this is a dummy text. enter your own text here</a:t>
              </a:r>
              <a:endParaRPr lang="zh-CN" altLang="en-US" sz="935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44" name="矩形 43"/>
          <p:cNvSpPr/>
          <p:nvPr/>
        </p:nvSpPr>
        <p:spPr>
          <a:xfrm>
            <a:off x="1696175" y="4266901"/>
            <a:ext cx="527709" cy="256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065" dirty="0">
                <a:solidFill>
                  <a:srgbClr val="FFFFFF"/>
                </a:solidFill>
                <a:latin typeface="Arial Black" panose="020B0A040201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Text</a:t>
            </a:r>
            <a:endParaRPr lang="zh-CN" altLang="en-US" sz="2400" dirty="0">
              <a:solidFill>
                <a:srgbClr val="FFFFFF"/>
              </a:solidFill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2254975" y="5067001"/>
            <a:ext cx="527709" cy="256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065" dirty="0">
                <a:solidFill>
                  <a:srgbClr val="FFFFFF"/>
                </a:solidFill>
                <a:latin typeface="Arial Black" panose="020B0A040201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Text</a:t>
            </a:r>
            <a:endParaRPr lang="zh-CN" altLang="en-US" sz="2400" dirty="0">
              <a:solidFill>
                <a:srgbClr val="FFFFFF"/>
              </a:solidFill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3855175" y="5117801"/>
            <a:ext cx="527709" cy="256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065" dirty="0">
                <a:solidFill>
                  <a:srgbClr val="FFFFFF"/>
                </a:solidFill>
                <a:latin typeface="Arial Black" panose="020B0A040201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Text</a:t>
            </a:r>
            <a:endParaRPr lang="zh-CN" altLang="en-US" sz="2400" dirty="0">
              <a:solidFill>
                <a:srgbClr val="FFFFFF"/>
              </a:solidFill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4172675" y="4813001"/>
            <a:ext cx="527709" cy="256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065" dirty="0">
                <a:solidFill>
                  <a:srgbClr val="FFFFFF"/>
                </a:solidFill>
                <a:latin typeface="Arial Black" panose="020B0A040201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Text</a:t>
            </a:r>
            <a:endParaRPr lang="zh-CN" altLang="en-US" sz="2400" dirty="0">
              <a:solidFill>
                <a:srgbClr val="FFFFFF"/>
              </a:solidFill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4299675" y="4038301"/>
            <a:ext cx="527709" cy="256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065" dirty="0">
                <a:solidFill>
                  <a:srgbClr val="FFFFFF"/>
                </a:solidFill>
                <a:latin typeface="Arial Black" panose="020B0A040201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Text</a:t>
            </a:r>
            <a:endParaRPr lang="zh-CN" altLang="en-US" sz="2400" dirty="0">
              <a:solidFill>
                <a:srgbClr val="FFFFFF"/>
              </a:solidFill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9677401" y="-9525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延迟符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4" dur="75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85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/>
      <p:bldP spid="35" grpId="0"/>
      <p:bldP spid="36" grpId="0"/>
      <p:bldP spid="37" grpId="0"/>
      <p:bldP spid="38" grpId="0"/>
      <p:bldP spid="39" grpId="0"/>
      <p:bldP spid="44" grpId="0"/>
      <p:bldP spid="45" grpId="0"/>
      <p:bldP spid="46" grpId="0"/>
      <p:bldP spid="47" grpId="0"/>
      <p:bldP spid="48" grpId="0"/>
      <p:bldP spid="4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圆角矩形 5"/>
          <p:cNvSpPr/>
          <p:nvPr/>
        </p:nvSpPr>
        <p:spPr>
          <a:xfrm>
            <a:off x="4354286" y="2067380"/>
            <a:ext cx="7605487" cy="4078514"/>
          </a:xfrm>
          <a:prstGeom prst="roundRect">
            <a:avLst/>
          </a:prstGeom>
          <a:solidFill>
            <a:schemeClr val="bg1"/>
          </a:solidFill>
          <a:ln>
            <a:solidFill>
              <a:srgbClr val="20B5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37237" y="0"/>
            <a:ext cx="7515616" cy="6858000"/>
          </a:xfrm>
          <a:prstGeom prst="rect">
            <a:avLst/>
          </a:prstGeom>
        </p:spPr>
      </p:pic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4680857" y="2395803"/>
            <a:ext cx="6952344" cy="3421668"/>
          </a:xfrm>
          <a:prstGeom prst="rect">
            <a:avLst/>
          </a:prstGeom>
          <a:noFill/>
          <a:ln w="9525" cap="flat" cmpd="sng">
            <a:noFill/>
            <a:beve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6736" tIns="48368" rIns="96736" bIns="48368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eaLnBrk="0" hangingPunct="0"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       岁月流转，时光飞逝，转眼间</a:t>
            </a:r>
            <a:r>
              <a:rPr lang="en-US" altLang="zh-CN" sz="16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2016</a:t>
            </a:r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年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的工作</a:t>
            </a:r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又过去了一半。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eaLnBrk="0" hangingPunct="0"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       回首</a:t>
            </a:r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过去半年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的工作，经过全体领导及员工的共同努力，公司经营业绩保持良好，行业地位、社会形象日渐提升，各项工作全面发展。今年，面对经济下行所带来的影响，公司上下团结一致，奋力拼搏，打了一场漂亮的安全效益翻身仗。我们不仅在上半年实现了扭亏为赢，而且全年销售收入突破了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3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亿元，标志着公司迈上了一个新台阶，步入了一个新的发展阶段。</a:t>
            </a:r>
          </a:p>
          <a:p>
            <a:pPr eaLnBrk="0" hangingPunct="0"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       新起点、新希望。站在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2016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年的起点，我们将继承和发扬过去工作中存在的优点，汲取经验，摒弃不足，满怀信心，以更清醒的头脑、更旺盛的斗志、更奋发的姿态和更充沛的干劲，向我们的既定目标进发！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9677401" y="-9525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延迟符</a:t>
            </a:r>
            <a:endParaRPr lang="zh-CN" altLang="en-US" dirty="0"/>
          </a:p>
        </p:txBody>
      </p:sp>
      <p:sp>
        <p:nvSpPr>
          <p:cNvPr id="13" name="圆角矩形 12"/>
          <p:cNvSpPr/>
          <p:nvPr/>
        </p:nvSpPr>
        <p:spPr>
          <a:xfrm>
            <a:off x="-455734" y="0"/>
            <a:ext cx="2487735" cy="888144"/>
          </a:xfrm>
          <a:prstGeom prst="round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lIns="81693" tIns="40847" rIns="81693" bIns="40847" anchor="ctr"/>
          <a:lstStyle/>
          <a:p>
            <a:pPr algn="ctr" defTabSz="685800">
              <a:defRPr/>
            </a:pPr>
            <a:r>
              <a:rPr lang="zh-CN" altLang="en-US" sz="5400" b="1" kern="0" dirty="0" smtClean="0">
                <a:solidFill>
                  <a:srgbClr val="20B5B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前言</a:t>
            </a:r>
            <a:endParaRPr lang="zh-CN" altLang="en-US" sz="5400" b="1" kern="0" dirty="0">
              <a:solidFill>
                <a:srgbClr val="20B5B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0" y="635331"/>
            <a:ext cx="10261600" cy="0"/>
          </a:xfrm>
          <a:prstGeom prst="line">
            <a:avLst/>
          </a:prstGeom>
          <a:ln w="5715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/>
          <p:cNvGrpSpPr/>
          <p:nvPr/>
        </p:nvGrpSpPr>
        <p:grpSpPr>
          <a:xfrm flipH="1">
            <a:off x="401565" y="174791"/>
            <a:ext cx="201575" cy="416998"/>
            <a:chOff x="1519796" y="-400050"/>
            <a:chExt cx="3683453" cy="76200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>
            <a:xfrm rot="10800000">
              <a:off x="1519796" y="-400050"/>
              <a:ext cx="3683453" cy="3810000"/>
            </a:xfrm>
            <a:custGeom>
              <a:avLst/>
              <a:gdLst>
                <a:gd name="connsiteX0" fmla="*/ 1046460 w 3683453"/>
                <a:gd name="connsiteY0" fmla="*/ 3810000 h 3810000"/>
                <a:gd name="connsiteX1" fmla="*/ 0 w 3683453"/>
                <a:gd name="connsiteY1" fmla="*/ 3810000 h 3810000"/>
                <a:gd name="connsiteX2" fmla="*/ 2602167 w 3683453"/>
                <a:gd name="connsiteY2" fmla="*/ 0 h 3810000"/>
                <a:gd name="connsiteX3" fmla="*/ 3683453 w 3683453"/>
                <a:gd name="connsiteY3" fmla="*/ 0 h 3810000"/>
                <a:gd name="connsiteX4" fmla="*/ 1046460 w 3683453"/>
                <a:gd name="connsiteY4" fmla="*/ 3810000 h 38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83453" h="3810000">
                  <a:moveTo>
                    <a:pt x="1046460" y="3810000"/>
                  </a:moveTo>
                  <a:lnTo>
                    <a:pt x="0" y="3810000"/>
                  </a:lnTo>
                  <a:lnTo>
                    <a:pt x="2602167" y="0"/>
                  </a:lnTo>
                  <a:lnTo>
                    <a:pt x="3683453" y="0"/>
                  </a:lnTo>
                  <a:lnTo>
                    <a:pt x="1046460" y="3810000"/>
                  </a:lnTo>
                  <a:close/>
                </a:path>
              </a:pathLst>
            </a:cu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>
            <a:xfrm flipH="1">
              <a:off x="1519796" y="3409951"/>
              <a:ext cx="3683453" cy="3810000"/>
            </a:xfrm>
            <a:custGeom>
              <a:avLst/>
              <a:gdLst>
                <a:gd name="connsiteX0" fmla="*/ 1046460 w 3683453"/>
                <a:gd name="connsiteY0" fmla="*/ 3810000 h 3810000"/>
                <a:gd name="connsiteX1" fmla="*/ 0 w 3683453"/>
                <a:gd name="connsiteY1" fmla="*/ 3810000 h 3810000"/>
                <a:gd name="connsiteX2" fmla="*/ 2602167 w 3683453"/>
                <a:gd name="connsiteY2" fmla="*/ 0 h 3810000"/>
                <a:gd name="connsiteX3" fmla="*/ 3683453 w 3683453"/>
                <a:gd name="connsiteY3" fmla="*/ 0 h 3810000"/>
                <a:gd name="connsiteX4" fmla="*/ 1046460 w 3683453"/>
                <a:gd name="connsiteY4" fmla="*/ 3810000 h 38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83453" h="3810000">
                  <a:moveTo>
                    <a:pt x="1046460" y="3810000"/>
                  </a:moveTo>
                  <a:lnTo>
                    <a:pt x="0" y="3810000"/>
                  </a:lnTo>
                  <a:lnTo>
                    <a:pt x="2602167" y="0"/>
                  </a:lnTo>
                  <a:lnTo>
                    <a:pt x="3683453" y="0"/>
                  </a:lnTo>
                  <a:lnTo>
                    <a:pt x="1046460" y="3810000"/>
                  </a:lnTo>
                  <a:close/>
                </a:path>
              </a:pathLst>
            </a:custGeom>
          </p:spPr>
        </p:pic>
      </p:grpSp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10261600" y="116736"/>
            <a:ext cx="2209363" cy="707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8" tIns="45699" rIns="91398" bIns="45699" rtlCol="0">
            <a:spAutoFit/>
          </a:bodyPr>
          <a:lstStyle>
            <a:defPPr>
              <a:defRPr lang="zh-CN"/>
            </a:defPPr>
            <a:lvl1pPr>
              <a:defRPr sz="2400" b="1">
                <a:latin typeface="+mj-ea"/>
                <a:ea typeface="+mj-ea"/>
              </a:defRPr>
            </a:lvl1pPr>
          </a:lstStyle>
          <a:p>
            <a:r>
              <a:rPr lang="en-US" altLang="zh-CN" sz="4000" dirty="0" smtClean="0">
                <a:solidFill>
                  <a:srgbClr val="20B5B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LOGO</a:t>
            </a:r>
            <a:endParaRPr lang="zh-CN" altLang="en-US" sz="4000" dirty="0">
              <a:solidFill>
                <a:srgbClr val="20B5B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03138" y="191679"/>
            <a:ext cx="2236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 smtClean="0">
                <a:solidFill>
                  <a:srgbClr val="20B5BC"/>
                </a:solidFill>
                <a:latin typeface="+mj-ea"/>
                <a:ea typeface="+mj-ea"/>
              </a:rPr>
              <a:t>单击此处添加标题</a:t>
            </a:r>
            <a:endParaRPr lang="zh-CN" altLang="en-US" sz="2000" b="1" dirty="0">
              <a:solidFill>
                <a:srgbClr val="20B5BC"/>
              </a:solidFill>
              <a:latin typeface="+mj-ea"/>
              <a:ea typeface="+mj-ea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4847169" y="2063330"/>
            <a:ext cx="5725583" cy="781051"/>
            <a:chOff x="1044575" y="1565276"/>
            <a:chExt cx="4294187" cy="585788"/>
          </a:xfrm>
          <a:solidFill>
            <a:srgbClr val="20B5BC"/>
          </a:solidFill>
        </p:grpSpPr>
        <p:sp>
          <p:nvSpPr>
            <p:cNvPr id="11" name="Freeform 5"/>
            <p:cNvSpPr/>
            <p:nvPr/>
          </p:nvSpPr>
          <p:spPr bwMode="auto">
            <a:xfrm>
              <a:off x="1044575" y="1565276"/>
              <a:ext cx="4294187" cy="585788"/>
            </a:xfrm>
            <a:custGeom>
              <a:avLst/>
              <a:gdLst>
                <a:gd name="T0" fmla="*/ 2034 w 2034"/>
                <a:gd name="T1" fmla="*/ 41 h 277"/>
                <a:gd name="T2" fmla="*/ 2034 w 2034"/>
                <a:gd name="T3" fmla="*/ 236 h 277"/>
                <a:gd name="T4" fmla="*/ 1993 w 2034"/>
                <a:gd name="T5" fmla="*/ 277 h 277"/>
                <a:gd name="T6" fmla="*/ 41 w 2034"/>
                <a:gd name="T7" fmla="*/ 277 h 277"/>
                <a:gd name="T8" fmla="*/ 0 w 2034"/>
                <a:gd name="T9" fmla="*/ 236 h 277"/>
                <a:gd name="T10" fmla="*/ 0 w 2034"/>
                <a:gd name="T11" fmla="*/ 41 h 277"/>
                <a:gd name="T12" fmla="*/ 41 w 2034"/>
                <a:gd name="T13" fmla="*/ 0 h 277"/>
                <a:gd name="T14" fmla="*/ 1993 w 2034"/>
                <a:gd name="T15" fmla="*/ 0 h 277"/>
                <a:gd name="T16" fmla="*/ 2034 w 2034"/>
                <a:gd name="T17" fmla="*/ 41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34" h="277">
                  <a:moveTo>
                    <a:pt x="2034" y="41"/>
                  </a:moveTo>
                  <a:cubicBezTo>
                    <a:pt x="2034" y="236"/>
                    <a:pt x="2034" y="236"/>
                    <a:pt x="2034" y="236"/>
                  </a:cubicBezTo>
                  <a:cubicBezTo>
                    <a:pt x="2034" y="259"/>
                    <a:pt x="2015" y="277"/>
                    <a:pt x="1993" y="277"/>
                  </a:cubicBezTo>
                  <a:cubicBezTo>
                    <a:pt x="41" y="277"/>
                    <a:pt x="41" y="277"/>
                    <a:pt x="41" y="277"/>
                  </a:cubicBezTo>
                  <a:cubicBezTo>
                    <a:pt x="19" y="277"/>
                    <a:pt x="0" y="259"/>
                    <a:pt x="0" y="236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19"/>
                    <a:pt x="19" y="0"/>
                    <a:pt x="41" y="0"/>
                  </a:cubicBezTo>
                  <a:cubicBezTo>
                    <a:pt x="1993" y="0"/>
                    <a:pt x="1993" y="0"/>
                    <a:pt x="1993" y="0"/>
                  </a:cubicBezTo>
                  <a:cubicBezTo>
                    <a:pt x="2015" y="0"/>
                    <a:pt x="2034" y="19"/>
                    <a:pt x="2034" y="4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12" name="文本框 11"/>
            <p:cNvSpPr txBox="1"/>
            <p:nvPr/>
          </p:nvSpPr>
          <p:spPr bwMode="auto">
            <a:xfrm>
              <a:off x="1128018" y="1649758"/>
              <a:ext cx="4065766" cy="300082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lnSpc>
                  <a:spcPts val="1200"/>
                </a:lnSpc>
                <a:defRPr sz="90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pPr defTabSz="1219200">
                <a:defRPr/>
              </a:pPr>
              <a:r>
                <a:rPr lang="en-US" altLang="zh-CN" sz="800" dirty="0">
                  <a:solidFill>
                    <a:prstClr val="white"/>
                  </a:solidFill>
                </a:rPr>
                <a:t>This is a sample text. Insert your desired text here. Again. This is a dummy text. Enter your own text here. This is a sample text. Insert your desired text here. Again. This is a dummy text. Enter your own text here.</a:t>
              </a:r>
              <a:endParaRPr lang="zh-CN" altLang="en-US" sz="8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4847167" y="2935397"/>
            <a:ext cx="4510616" cy="778933"/>
            <a:chOff x="1044575" y="2181226"/>
            <a:chExt cx="3382962" cy="584200"/>
          </a:xfrm>
          <a:solidFill>
            <a:schemeClr val="bg1">
              <a:lumMod val="65000"/>
            </a:schemeClr>
          </a:solidFill>
        </p:grpSpPr>
        <p:sp>
          <p:nvSpPr>
            <p:cNvPr id="14" name="Freeform 6"/>
            <p:cNvSpPr/>
            <p:nvPr/>
          </p:nvSpPr>
          <p:spPr bwMode="auto">
            <a:xfrm>
              <a:off x="1044575" y="2181226"/>
              <a:ext cx="3382962" cy="584200"/>
            </a:xfrm>
            <a:custGeom>
              <a:avLst/>
              <a:gdLst>
                <a:gd name="T0" fmla="*/ 1602 w 1602"/>
                <a:gd name="T1" fmla="*/ 236 h 277"/>
                <a:gd name="T2" fmla="*/ 1602 w 1602"/>
                <a:gd name="T3" fmla="*/ 41 h 277"/>
                <a:gd name="T4" fmla="*/ 1561 w 1602"/>
                <a:gd name="T5" fmla="*/ 0 h 277"/>
                <a:gd name="T6" fmla="*/ 41 w 1602"/>
                <a:gd name="T7" fmla="*/ 0 h 277"/>
                <a:gd name="T8" fmla="*/ 0 w 1602"/>
                <a:gd name="T9" fmla="*/ 41 h 277"/>
                <a:gd name="T10" fmla="*/ 0 w 1602"/>
                <a:gd name="T11" fmla="*/ 236 h 277"/>
                <a:gd name="T12" fmla="*/ 41 w 1602"/>
                <a:gd name="T13" fmla="*/ 277 h 277"/>
                <a:gd name="T14" fmla="*/ 1561 w 1602"/>
                <a:gd name="T15" fmla="*/ 277 h 277"/>
                <a:gd name="T16" fmla="*/ 1602 w 1602"/>
                <a:gd name="T17" fmla="*/ 236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02" h="277">
                  <a:moveTo>
                    <a:pt x="1602" y="236"/>
                  </a:moveTo>
                  <a:cubicBezTo>
                    <a:pt x="1602" y="41"/>
                    <a:pt x="1602" y="41"/>
                    <a:pt x="1602" y="41"/>
                  </a:cubicBezTo>
                  <a:cubicBezTo>
                    <a:pt x="1602" y="19"/>
                    <a:pt x="1584" y="0"/>
                    <a:pt x="1561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19" y="0"/>
                    <a:pt x="0" y="19"/>
                    <a:pt x="0" y="41"/>
                  </a:cubicBezTo>
                  <a:cubicBezTo>
                    <a:pt x="0" y="236"/>
                    <a:pt x="0" y="236"/>
                    <a:pt x="0" y="236"/>
                  </a:cubicBezTo>
                  <a:cubicBezTo>
                    <a:pt x="0" y="259"/>
                    <a:pt x="19" y="277"/>
                    <a:pt x="41" y="277"/>
                  </a:cubicBezTo>
                  <a:cubicBezTo>
                    <a:pt x="1561" y="277"/>
                    <a:pt x="1561" y="277"/>
                    <a:pt x="1561" y="277"/>
                  </a:cubicBezTo>
                  <a:cubicBezTo>
                    <a:pt x="1584" y="277"/>
                    <a:pt x="1602" y="259"/>
                    <a:pt x="1602" y="2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15" name="文本框 14"/>
            <p:cNvSpPr txBox="1"/>
            <p:nvPr/>
          </p:nvSpPr>
          <p:spPr bwMode="auto">
            <a:xfrm>
              <a:off x="1135638" y="2186528"/>
              <a:ext cx="3122042" cy="415499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lnSpc>
                  <a:spcPts val="1200"/>
                </a:lnSpc>
                <a:defRPr sz="90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pPr defTabSz="1219200">
                <a:defRPr/>
              </a:pPr>
              <a:r>
                <a:rPr lang="en-US" altLang="zh-CN" sz="800" dirty="0">
                  <a:solidFill>
                    <a:prstClr val="white"/>
                  </a:solidFill>
                </a:rPr>
                <a:t>This is a sample text. Insert your desired text here. Again. This is a dummy text. Enter your own text here. This is a sample text. Insert your desired text here. Again. This is a dummy text. Enter your own text here.</a:t>
              </a:r>
              <a:endParaRPr lang="zh-CN" altLang="en-US" sz="8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4847167" y="3795184"/>
            <a:ext cx="2489200" cy="778933"/>
            <a:chOff x="1044575" y="2795588"/>
            <a:chExt cx="1866900" cy="584200"/>
          </a:xfrm>
          <a:solidFill>
            <a:srgbClr val="20B5BC"/>
          </a:solidFill>
        </p:grpSpPr>
        <p:sp>
          <p:nvSpPr>
            <p:cNvPr id="17" name="Freeform 7"/>
            <p:cNvSpPr/>
            <p:nvPr/>
          </p:nvSpPr>
          <p:spPr bwMode="auto">
            <a:xfrm>
              <a:off x="1044575" y="2795588"/>
              <a:ext cx="1866900" cy="584200"/>
            </a:xfrm>
            <a:custGeom>
              <a:avLst/>
              <a:gdLst>
                <a:gd name="T0" fmla="*/ 884 w 884"/>
                <a:gd name="T1" fmla="*/ 41 h 277"/>
                <a:gd name="T2" fmla="*/ 884 w 884"/>
                <a:gd name="T3" fmla="*/ 236 h 277"/>
                <a:gd name="T4" fmla="*/ 843 w 884"/>
                <a:gd name="T5" fmla="*/ 277 h 277"/>
                <a:gd name="T6" fmla="*/ 41 w 884"/>
                <a:gd name="T7" fmla="*/ 277 h 277"/>
                <a:gd name="T8" fmla="*/ 0 w 884"/>
                <a:gd name="T9" fmla="*/ 236 h 277"/>
                <a:gd name="T10" fmla="*/ 0 w 884"/>
                <a:gd name="T11" fmla="*/ 41 h 277"/>
                <a:gd name="T12" fmla="*/ 41 w 884"/>
                <a:gd name="T13" fmla="*/ 0 h 277"/>
                <a:gd name="T14" fmla="*/ 843 w 884"/>
                <a:gd name="T15" fmla="*/ 0 h 277"/>
                <a:gd name="T16" fmla="*/ 884 w 884"/>
                <a:gd name="T17" fmla="*/ 41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4" h="277">
                  <a:moveTo>
                    <a:pt x="884" y="41"/>
                  </a:moveTo>
                  <a:cubicBezTo>
                    <a:pt x="884" y="236"/>
                    <a:pt x="884" y="236"/>
                    <a:pt x="884" y="236"/>
                  </a:cubicBezTo>
                  <a:cubicBezTo>
                    <a:pt x="884" y="259"/>
                    <a:pt x="866" y="277"/>
                    <a:pt x="843" y="277"/>
                  </a:cubicBezTo>
                  <a:cubicBezTo>
                    <a:pt x="41" y="277"/>
                    <a:pt x="41" y="277"/>
                    <a:pt x="41" y="277"/>
                  </a:cubicBezTo>
                  <a:cubicBezTo>
                    <a:pt x="19" y="277"/>
                    <a:pt x="0" y="259"/>
                    <a:pt x="0" y="236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19"/>
                    <a:pt x="19" y="0"/>
                    <a:pt x="41" y="0"/>
                  </a:cubicBezTo>
                  <a:cubicBezTo>
                    <a:pt x="843" y="0"/>
                    <a:pt x="843" y="0"/>
                    <a:pt x="843" y="0"/>
                  </a:cubicBezTo>
                  <a:cubicBezTo>
                    <a:pt x="866" y="0"/>
                    <a:pt x="884" y="19"/>
                    <a:pt x="884" y="4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18" name="文本框 17"/>
            <p:cNvSpPr txBox="1"/>
            <p:nvPr/>
          </p:nvSpPr>
          <p:spPr bwMode="auto">
            <a:xfrm>
              <a:off x="1082298" y="2811368"/>
              <a:ext cx="1829177" cy="415499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lnSpc>
                  <a:spcPts val="1200"/>
                </a:lnSpc>
                <a:defRPr sz="90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pPr defTabSz="1219200">
                <a:defRPr/>
              </a:pPr>
              <a:r>
                <a:rPr lang="en-US" altLang="zh-CN" sz="800" dirty="0">
                  <a:solidFill>
                    <a:prstClr val="white"/>
                  </a:solidFill>
                </a:rPr>
                <a:t>This is a sample text. Insert your desired text here. Again. This is a dummy text. Enter your own text here. This is a sample text. </a:t>
              </a:r>
              <a:endParaRPr lang="zh-CN" altLang="en-US" sz="8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4847167" y="4675294"/>
            <a:ext cx="3202516" cy="781050"/>
            <a:chOff x="1044575" y="3409951"/>
            <a:chExt cx="2401887" cy="585788"/>
          </a:xfrm>
          <a:solidFill>
            <a:schemeClr val="bg1">
              <a:lumMod val="65000"/>
            </a:schemeClr>
          </a:solidFill>
        </p:grpSpPr>
        <p:sp>
          <p:nvSpPr>
            <p:cNvPr id="20" name="Freeform 8"/>
            <p:cNvSpPr/>
            <p:nvPr/>
          </p:nvSpPr>
          <p:spPr bwMode="auto">
            <a:xfrm>
              <a:off x="1044575" y="3409951"/>
              <a:ext cx="2401887" cy="585788"/>
            </a:xfrm>
            <a:custGeom>
              <a:avLst/>
              <a:gdLst>
                <a:gd name="T0" fmla="*/ 1137 w 1137"/>
                <a:gd name="T1" fmla="*/ 236 h 277"/>
                <a:gd name="T2" fmla="*/ 1137 w 1137"/>
                <a:gd name="T3" fmla="*/ 41 h 277"/>
                <a:gd name="T4" fmla="*/ 1096 w 1137"/>
                <a:gd name="T5" fmla="*/ 0 h 277"/>
                <a:gd name="T6" fmla="*/ 41 w 1137"/>
                <a:gd name="T7" fmla="*/ 0 h 277"/>
                <a:gd name="T8" fmla="*/ 0 w 1137"/>
                <a:gd name="T9" fmla="*/ 41 h 277"/>
                <a:gd name="T10" fmla="*/ 0 w 1137"/>
                <a:gd name="T11" fmla="*/ 236 h 277"/>
                <a:gd name="T12" fmla="*/ 41 w 1137"/>
                <a:gd name="T13" fmla="*/ 277 h 277"/>
                <a:gd name="T14" fmla="*/ 1096 w 1137"/>
                <a:gd name="T15" fmla="*/ 277 h 277"/>
                <a:gd name="T16" fmla="*/ 1137 w 1137"/>
                <a:gd name="T17" fmla="*/ 236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37" h="277">
                  <a:moveTo>
                    <a:pt x="1137" y="236"/>
                  </a:moveTo>
                  <a:cubicBezTo>
                    <a:pt x="1137" y="41"/>
                    <a:pt x="1137" y="41"/>
                    <a:pt x="1137" y="41"/>
                  </a:cubicBezTo>
                  <a:cubicBezTo>
                    <a:pt x="1137" y="18"/>
                    <a:pt x="1119" y="0"/>
                    <a:pt x="1096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19" y="0"/>
                    <a:pt x="0" y="18"/>
                    <a:pt x="0" y="41"/>
                  </a:cubicBezTo>
                  <a:cubicBezTo>
                    <a:pt x="0" y="236"/>
                    <a:pt x="0" y="236"/>
                    <a:pt x="0" y="236"/>
                  </a:cubicBezTo>
                  <a:cubicBezTo>
                    <a:pt x="0" y="259"/>
                    <a:pt x="19" y="277"/>
                    <a:pt x="41" y="277"/>
                  </a:cubicBezTo>
                  <a:cubicBezTo>
                    <a:pt x="1096" y="277"/>
                    <a:pt x="1096" y="277"/>
                    <a:pt x="1096" y="277"/>
                  </a:cubicBezTo>
                  <a:cubicBezTo>
                    <a:pt x="1119" y="277"/>
                    <a:pt x="1137" y="258"/>
                    <a:pt x="1137" y="2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21" name="文本框 20"/>
            <p:cNvSpPr txBox="1"/>
            <p:nvPr/>
          </p:nvSpPr>
          <p:spPr bwMode="auto">
            <a:xfrm>
              <a:off x="1074678" y="3481928"/>
              <a:ext cx="2371784" cy="300083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lnSpc>
                  <a:spcPts val="1200"/>
                </a:lnSpc>
                <a:defRPr sz="90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pPr defTabSz="1219200">
                <a:defRPr/>
              </a:pPr>
              <a:r>
                <a:rPr lang="en-US" altLang="zh-CN" sz="800" dirty="0">
                  <a:solidFill>
                    <a:prstClr val="white"/>
                  </a:solidFill>
                </a:rPr>
                <a:t>This is a sample text. Insert your desired text here. Again. This is a dummy text. Enter your own text here. This is a sample text. </a:t>
              </a:r>
              <a:endParaRPr lang="zh-CN" altLang="en-US" sz="800" dirty="0">
                <a:solidFill>
                  <a:prstClr val="white"/>
                </a:solidFill>
              </a:endParaRPr>
            </a:p>
          </p:txBody>
        </p:sp>
      </p:grpSp>
      <p:sp>
        <p:nvSpPr>
          <p:cNvPr id="22" name="Freeform 9"/>
          <p:cNvSpPr/>
          <p:nvPr/>
        </p:nvSpPr>
        <p:spPr bwMode="auto">
          <a:xfrm>
            <a:off x="4847168" y="5555406"/>
            <a:ext cx="785283" cy="781051"/>
          </a:xfrm>
          <a:custGeom>
            <a:avLst/>
            <a:gdLst>
              <a:gd name="T0" fmla="*/ 279 w 279"/>
              <a:gd name="T1" fmla="*/ 41 h 277"/>
              <a:gd name="T2" fmla="*/ 279 w 279"/>
              <a:gd name="T3" fmla="*/ 236 h 277"/>
              <a:gd name="T4" fmla="*/ 238 w 279"/>
              <a:gd name="T5" fmla="*/ 277 h 277"/>
              <a:gd name="T6" fmla="*/ 41 w 279"/>
              <a:gd name="T7" fmla="*/ 277 h 277"/>
              <a:gd name="T8" fmla="*/ 0 w 279"/>
              <a:gd name="T9" fmla="*/ 236 h 277"/>
              <a:gd name="T10" fmla="*/ 0 w 279"/>
              <a:gd name="T11" fmla="*/ 41 h 277"/>
              <a:gd name="T12" fmla="*/ 41 w 279"/>
              <a:gd name="T13" fmla="*/ 0 h 277"/>
              <a:gd name="T14" fmla="*/ 238 w 279"/>
              <a:gd name="T15" fmla="*/ 0 h 277"/>
              <a:gd name="T16" fmla="*/ 279 w 279"/>
              <a:gd name="T17" fmla="*/ 41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79" h="277">
                <a:moveTo>
                  <a:pt x="279" y="41"/>
                </a:moveTo>
                <a:cubicBezTo>
                  <a:pt x="279" y="236"/>
                  <a:pt x="279" y="236"/>
                  <a:pt x="279" y="236"/>
                </a:cubicBezTo>
                <a:cubicBezTo>
                  <a:pt x="279" y="258"/>
                  <a:pt x="261" y="277"/>
                  <a:pt x="238" y="277"/>
                </a:cubicBezTo>
                <a:cubicBezTo>
                  <a:pt x="41" y="277"/>
                  <a:pt x="41" y="277"/>
                  <a:pt x="41" y="277"/>
                </a:cubicBezTo>
                <a:cubicBezTo>
                  <a:pt x="19" y="277"/>
                  <a:pt x="0" y="258"/>
                  <a:pt x="0" y="236"/>
                </a:cubicBezTo>
                <a:cubicBezTo>
                  <a:pt x="0" y="41"/>
                  <a:pt x="0" y="41"/>
                  <a:pt x="0" y="41"/>
                </a:cubicBezTo>
                <a:cubicBezTo>
                  <a:pt x="0" y="18"/>
                  <a:pt x="19" y="0"/>
                  <a:pt x="41" y="0"/>
                </a:cubicBezTo>
                <a:cubicBezTo>
                  <a:pt x="238" y="0"/>
                  <a:pt x="238" y="0"/>
                  <a:pt x="238" y="0"/>
                </a:cubicBezTo>
                <a:cubicBezTo>
                  <a:pt x="261" y="0"/>
                  <a:pt x="279" y="18"/>
                  <a:pt x="279" y="41"/>
                </a:cubicBezTo>
                <a:close/>
              </a:path>
            </a:pathLst>
          </a:custGeom>
          <a:solidFill>
            <a:srgbClr val="20B5BC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12192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1508881" y="1996389"/>
            <a:ext cx="2702677" cy="3498404"/>
            <a:chOff x="6038926" y="2357252"/>
            <a:chExt cx="2027008" cy="2623803"/>
          </a:xfrm>
        </p:grpSpPr>
        <p:sp>
          <p:nvSpPr>
            <p:cNvPr id="24" name="文本框 66"/>
            <p:cNvSpPr txBox="1">
              <a:spLocks noChangeArrowheads="1"/>
            </p:cNvSpPr>
            <p:nvPr/>
          </p:nvSpPr>
          <p:spPr bwMode="auto">
            <a:xfrm>
              <a:off x="6038926" y="2634251"/>
              <a:ext cx="1803588" cy="1165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1219200" fontAlgn="base">
                <a:lnSpc>
                  <a:spcPts val="1865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935" dirty="0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this is a sample text. insert your desired text here. Again. this is a dummy text. enter your own text here. this is a sample text. insert your desired text here. Again. this is a dummy text. enter your own text here</a:t>
              </a:r>
              <a:endParaRPr lang="zh-CN" altLang="en-US" sz="935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6040812" y="2357252"/>
              <a:ext cx="2025122" cy="2539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6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PLEASE ADD TEXT HERE</a:t>
              </a:r>
              <a:endParaRPr lang="zh-CN" altLang="en-US" sz="4800" b="1" dirty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sp>
          <p:nvSpPr>
            <p:cNvPr id="26" name="文本框 66"/>
            <p:cNvSpPr txBox="1">
              <a:spLocks noChangeArrowheads="1"/>
            </p:cNvSpPr>
            <p:nvPr/>
          </p:nvSpPr>
          <p:spPr bwMode="auto">
            <a:xfrm>
              <a:off x="6038926" y="3815351"/>
              <a:ext cx="1803588" cy="1165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1219200" fontAlgn="base">
                <a:lnSpc>
                  <a:spcPts val="1865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935" dirty="0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this is a sample text. insert your desired text here. Again. this is a dummy text. enter your own text here. this is a sample text. insert your desired text here. Again. this is a dummy text. enter your own text here</a:t>
              </a:r>
              <a:endParaRPr lang="zh-CN" altLang="en-US" sz="935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27" name="TextBox 175"/>
          <p:cNvSpPr txBox="1"/>
          <p:nvPr/>
        </p:nvSpPr>
        <p:spPr>
          <a:xfrm>
            <a:off x="5788144" y="5686244"/>
            <a:ext cx="718466" cy="502766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9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pPr defTabSz="1219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665" dirty="0">
                <a:solidFill>
                  <a:prstClr val="black">
                    <a:lumMod val="75000"/>
                    <a:lumOff val="25000"/>
                  </a:prstClr>
                </a:solidFill>
              </a:rPr>
              <a:t>12</a:t>
            </a:r>
            <a:r>
              <a:rPr lang="en-US" altLang="zh-CN" sz="1335" dirty="0">
                <a:solidFill>
                  <a:prstClr val="black">
                    <a:lumMod val="75000"/>
                    <a:lumOff val="25000"/>
                  </a:prstClr>
                </a:solidFill>
              </a:rPr>
              <a:t>%</a:t>
            </a:r>
            <a:endParaRPr lang="zh-CN" altLang="en-US" sz="1335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8" name="文本框 27"/>
          <p:cNvSpPr txBox="1"/>
          <p:nvPr/>
        </p:nvSpPr>
        <p:spPr bwMode="auto">
          <a:xfrm>
            <a:off x="4826346" y="5645024"/>
            <a:ext cx="80610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ts val="1200"/>
              </a:lnSpc>
              <a:defRPr sz="9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pPr defTabSz="1219200">
              <a:defRPr/>
            </a:pPr>
            <a:r>
              <a:rPr lang="en-US" altLang="zh-CN" sz="800" dirty="0">
                <a:solidFill>
                  <a:prstClr val="white"/>
                </a:solidFill>
              </a:rPr>
              <a:t>This is a sample text.</a:t>
            </a:r>
            <a:endParaRPr lang="zh-CN" altLang="en-US" sz="800" dirty="0">
              <a:solidFill>
                <a:prstClr val="white"/>
              </a:solidFill>
            </a:endParaRPr>
          </a:p>
        </p:txBody>
      </p:sp>
      <p:sp>
        <p:nvSpPr>
          <p:cNvPr id="29" name="TextBox 175"/>
          <p:cNvSpPr txBox="1"/>
          <p:nvPr/>
        </p:nvSpPr>
        <p:spPr>
          <a:xfrm>
            <a:off x="8246864" y="4822644"/>
            <a:ext cx="718466" cy="502766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9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pPr defTabSz="1219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665" dirty="0">
                <a:solidFill>
                  <a:prstClr val="black">
                    <a:lumMod val="75000"/>
                    <a:lumOff val="25000"/>
                  </a:prstClr>
                </a:solidFill>
              </a:rPr>
              <a:t>47</a:t>
            </a:r>
            <a:r>
              <a:rPr lang="en-US" altLang="zh-CN" sz="1335" dirty="0">
                <a:solidFill>
                  <a:prstClr val="black">
                    <a:lumMod val="75000"/>
                    <a:lumOff val="25000"/>
                  </a:prstClr>
                </a:solidFill>
              </a:rPr>
              <a:t>%</a:t>
            </a:r>
            <a:endParaRPr lang="zh-CN" altLang="en-US" sz="1335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0" name="TextBox 175"/>
          <p:cNvSpPr txBox="1"/>
          <p:nvPr/>
        </p:nvSpPr>
        <p:spPr>
          <a:xfrm>
            <a:off x="7505184" y="3918404"/>
            <a:ext cx="718466" cy="502766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9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pPr defTabSz="1219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665" dirty="0">
                <a:solidFill>
                  <a:prstClr val="black">
                    <a:lumMod val="75000"/>
                    <a:lumOff val="25000"/>
                  </a:prstClr>
                </a:solidFill>
              </a:rPr>
              <a:t>35</a:t>
            </a:r>
            <a:r>
              <a:rPr lang="en-US" altLang="zh-CN" sz="1335" dirty="0">
                <a:solidFill>
                  <a:prstClr val="black">
                    <a:lumMod val="75000"/>
                    <a:lumOff val="25000"/>
                  </a:prstClr>
                </a:solidFill>
              </a:rPr>
              <a:t>%</a:t>
            </a:r>
            <a:endParaRPr lang="zh-CN" altLang="en-US" sz="1335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1" name="TextBox 175"/>
          <p:cNvSpPr txBox="1"/>
          <p:nvPr/>
        </p:nvSpPr>
        <p:spPr>
          <a:xfrm>
            <a:off x="9466064" y="3075124"/>
            <a:ext cx="718466" cy="502766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9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pPr defTabSz="1219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665" dirty="0">
                <a:solidFill>
                  <a:prstClr val="black">
                    <a:lumMod val="75000"/>
                    <a:lumOff val="25000"/>
                  </a:prstClr>
                </a:solidFill>
              </a:rPr>
              <a:t>72</a:t>
            </a:r>
            <a:r>
              <a:rPr lang="en-US" altLang="zh-CN" sz="1335" dirty="0">
                <a:solidFill>
                  <a:prstClr val="black">
                    <a:lumMod val="75000"/>
                    <a:lumOff val="25000"/>
                  </a:prstClr>
                </a:solidFill>
              </a:rPr>
              <a:t>%</a:t>
            </a:r>
            <a:endParaRPr lang="zh-CN" altLang="en-US" sz="1335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2" name="TextBox 175"/>
          <p:cNvSpPr txBox="1"/>
          <p:nvPr/>
        </p:nvSpPr>
        <p:spPr>
          <a:xfrm>
            <a:off x="10675104" y="2160724"/>
            <a:ext cx="718466" cy="502766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9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pPr defTabSz="1219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665" dirty="0">
                <a:solidFill>
                  <a:prstClr val="black">
                    <a:lumMod val="75000"/>
                    <a:lumOff val="25000"/>
                  </a:prstClr>
                </a:solidFill>
              </a:rPr>
              <a:t>96</a:t>
            </a:r>
            <a:r>
              <a:rPr lang="en-US" altLang="zh-CN" sz="1335" dirty="0">
                <a:solidFill>
                  <a:prstClr val="black">
                    <a:lumMod val="75000"/>
                    <a:lumOff val="25000"/>
                  </a:prstClr>
                </a:solidFill>
              </a:rPr>
              <a:t>%</a:t>
            </a:r>
            <a:endParaRPr lang="zh-CN" altLang="en-US" sz="1335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9677401" y="-9525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延迟符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7" grpId="0"/>
      <p:bldP spid="29" grpId="0"/>
      <p:bldP spid="30" grpId="0"/>
      <p:bldP spid="31" grpId="0"/>
      <p:bldP spid="32" grpId="0"/>
      <p:bldP spid="3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图片 4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9" name="组合 38"/>
          <p:cNvGrpSpPr/>
          <p:nvPr/>
        </p:nvGrpSpPr>
        <p:grpSpPr>
          <a:xfrm>
            <a:off x="5874740" y="2067524"/>
            <a:ext cx="551543" cy="584775"/>
            <a:chOff x="4519974" y="1762722"/>
            <a:chExt cx="551542" cy="584775"/>
          </a:xfrm>
        </p:grpSpPr>
        <p:sp>
          <p:nvSpPr>
            <p:cNvPr id="11" name="圆角矩形 10"/>
            <p:cNvSpPr/>
            <p:nvPr/>
          </p:nvSpPr>
          <p:spPr>
            <a:xfrm>
              <a:off x="4519974" y="1830139"/>
              <a:ext cx="551542" cy="449943"/>
            </a:xfrm>
            <a:prstGeom prst="roundRect">
              <a:avLst/>
            </a:prstGeom>
            <a:solidFill>
              <a:srgbClr val="20B5BC"/>
            </a:solidFill>
            <a:ln>
              <a:noFill/>
            </a:ln>
            <a:effectLst>
              <a:outerShdw blurRad="88900" dist="50800" dir="5400000" sx="97000" sy="97000" algn="ctr" rotWithShape="0">
                <a:srgbClr val="000000">
                  <a:alpha val="46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4576775" y="1762722"/>
              <a:ext cx="42511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 smtClean="0">
                  <a:solidFill>
                    <a:schemeClr val="bg1"/>
                  </a:solidFill>
                  <a:latin typeface="+mj-ea"/>
                  <a:ea typeface="+mj-ea"/>
                </a:rPr>
                <a:t>1</a:t>
              </a:r>
              <a:endParaRPr lang="zh-CN" altLang="en-US" sz="32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6673024" y="2134941"/>
            <a:ext cx="2569030" cy="461665"/>
            <a:chOff x="5318258" y="1830139"/>
            <a:chExt cx="2569029" cy="461665"/>
          </a:xfrm>
        </p:grpSpPr>
        <p:sp>
          <p:nvSpPr>
            <p:cNvPr id="12" name="圆角矩形 11"/>
            <p:cNvSpPr/>
            <p:nvPr/>
          </p:nvSpPr>
          <p:spPr>
            <a:xfrm>
              <a:off x="5318258" y="1830139"/>
              <a:ext cx="2569029" cy="449943"/>
            </a:xfrm>
            <a:prstGeom prst="roundRect">
              <a:avLst/>
            </a:prstGeom>
            <a:solidFill>
              <a:srgbClr val="20B5BC"/>
            </a:solidFill>
            <a:ln>
              <a:solidFill>
                <a:srgbClr val="20B5BC"/>
              </a:solidFill>
            </a:ln>
            <a:effectLst>
              <a:outerShdw blurRad="88900" dist="50800" dir="5400000" sx="97000" sy="97000" algn="ctr" rotWithShape="0">
                <a:srgbClr val="000000">
                  <a:alpha val="46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5398811" y="1830139"/>
              <a:ext cx="203132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 smtClean="0">
                  <a:solidFill>
                    <a:schemeClr val="bg1"/>
                  </a:solidFill>
                  <a:latin typeface="+mj-ea"/>
                  <a:ea typeface="+mj-ea"/>
                </a:rPr>
                <a:t>年度工作总结</a:t>
              </a:r>
              <a:endParaRPr lang="zh-CN" altLang="en-US" sz="24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5874740" y="2719716"/>
            <a:ext cx="551543" cy="584775"/>
            <a:chOff x="4519974" y="2414914"/>
            <a:chExt cx="551542" cy="584775"/>
          </a:xfrm>
        </p:grpSpPr>
        <p:sp>
          <p:nvSpPr>
            <p:cNvPr id="15" name="圆角矩形 14"/>
            <p:cNvSpPr/>
            <p:nvPr/>
          </p:nvSpPr>
          <p:spPr>
            <a:xfrm>
              <a:off x="4519974" y="2482331"/>
              <a:ext cx="551542" cy="449943"/>
            </a:xfrm>
            <a:prstGeom prst="roundRect">
              <a:avLst/>
            </a:prstGeom>
            <a:solidFill>
              <a:srgbClr val="20B5BC"/>
            </a:solidFill>
            <a:ln>
              <a:noFill/>
            </a:ln>
            <a:effectLst>
              <a:outerShdw blurRad="88900" dist="50800" dir="5400000" sx="97000" sy="97000" algn="ctr" rotWithShape="0">
                <a:srgbClr val="000000">
                  <a:alpha val="46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4576775" y="2414914"/>
              <a:ext cx="42511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 smtClean="0">
                  <a:solidFill>
                    <a:schemeClr val="bg1"/>
                  </a:solidFill>
                  <a:latin typeface="+mj-ea"/>
                  <a:ea typeface="+mj-ea"/>
                </a:rPr>
                <a:t>2</a:t>
              </a:r>
              <a:endParaRPr lang="zh-CN" altLang="en-US" sz="32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6673024" y="2787133"/>
            <a:ext cx="2569030" cy="461665"/>
            <a:chOff x="5318258" y="2482331"/>
            <a:chExt cx="2569029" cy="461665"/>
          </a:xfrm>
        </p:grpSpPr>
        <p:sp>
          <p:nvSpPr>
            <p:cNvPr id="16" name="圆角矩形 15"/>
            <p:cNvSpPr/>
            <p:nvPr/>
          </p:nvSpPr>
          <p:spPr>
            <a:xfrm>
              <a:off x="5318258" y="2482331"/>
              <a:ext cx="2569029" cy="449943"/>
            </a:xfrm>
            <a:prstGeom prst="roundRect">
              <a:avLst/>
            </a:prstGeom>
            <a:solidFill>
              <a:srgbClr val="20B5BC"/>
            </a:solidFill>
            <a:ln>
              <a:solidFill>
                <a:srgbClr val="20B5BC"/>
              </a:solidFill>
            </a:ln>
            <a:effectLst>
              <a:outerShdw blurRad="88900" dist="50800" dir="5400000" sx="97000" sy="97000" algn="ctr" rotWithShape="0">
                <a:srgbClr val="000000">
                  <a:alpha val="46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5398811" y="2482331"/>
              <a:ext cx="203132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 smtClean="0">
                  <a:solidFill>
                    <a:schemeClr val="bg1"/>
                  </a:solidFill>
                  <a:latin typeface="+mj-ea"/>
                  <a:ea typeface="+mj-ea"/>
                </a:rPr>
                <a:t>工作完成情况</a:t>
              </a:r>
              <a:endParaRPr lang="zh-CN" altLang="en-US" sz="24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5874740" y="3371906"/>
            <a:ext cx="551543" cy="584775"/>
            <a:chOff x="4519974" y="3067106"/>
            <a:chExt cx="551542" cy="584775"/>
          </a:xfrm>
        </p:grpSpPr>
        <p:sp>
          <p:nvSpPr>
            <p:cNvPr id="19" name="圆角矩形 18"/>
            <p:cNvSpPr/>
            <p:nvPr/>
          </p:nvSpPr>
          <p:spPr>
            <a:xfrm>
              <a:off x="4519974" y="3134523"/>
              <a:ext cx="551542" cy="449943"/>
            </a:xfrm>
            <a:prstGeom prst="roundRect">
              <a:avLst/>
            </a:prstGeom>
            <a:solidFill>
              <a:srgbClr val="20B5BC"/>
            </a:solidFill>
            <a:ln>
              <a:noFill/>
            </a:ln>
            <a:effectLst>
              <a:outerShdw blurRad="88900" dist="50800" dir="5400000" sx="97000" sy="97000" algn="ctr" rotWithShape="0">
                <a:srgbClr val="000000">
                  <a:alpha val="46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4576775" y="3067106"/>
              <a:ext cx="42511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 smtClean="0">
                  <a:solidFill>
                    <a:schemeClr val="bg1"/>
                  </a:solidFill>
                  <a:latin typeface="+mj-ea"/>
                  <a:ea typeface="+mj-ea"/>
                </a:rPr>
                <a:t>3</a:t>
              </a:r>
              <a:endParaRPr lang="zh-CN" altLang="en-US" sz="32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6673024" y="3439325"/>
            <a:ext cx="2569030" cy="461665"/>
            <a:chOff x="5318258" y="3134523"/>
            <a:chExt cx="2569029" cy="461665"/>
          </a:xfrm>
        </p:grpSpPr>
        <p:sp>
          <p:nvSpPr>
            <p:cNvPr id="20" name="圆角矩形 19"/>
            <p:cNvSpPr/>
            <p:nvPr/>
          </p:nvSpPr>
          <p:spPr>
            <a:xfrm>
              <a:off x="5318258" y="3134523"/>
              <a:ext cx="2569029" cy="449943"/>
            </a:xfrm>
            <a:prstGeom prst="roundRect">
              <a:avLst/>
            </a:prstGeom>
            <a:solidFill>
              <a:srgbClr val="20B5BC"/>
            </a:solidFill>
            <a:ln>
              <a:solidFill>
                <a:srgbClr val="20B5BC"/>
              </a:solidFill>
            </a:ln>
            <a:effectLst>
              <a:outerShdw blurRad="88900" dist="50800" dir="5400000" sx="97000" sy="97000" algn="ctr" rotWithShape="0">
                <a:srgbClr val="000000">
                  <a:alpha val="46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5398811" y="3134523"/>
              <a:ext cx="203132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 smtClean="0">
                  <a:solidFill>
                    <a:schemeClr val="bg1"/>
                  </a:solidFill>
                  <a:latin typeface="+mj-ea"/>
                  <a:ea typeface="+mj-ea"/>
                </a:rPr>
                <a:t>成果项目展示</a:t>
              </a:r>
              <a:endParaRPr lang="zh-CN" altLang="en-US" sz="24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5874740" y="4024100"/>
            <a:ext cx="551543" cy="584775"/>
            <a:chOff x="4519974" y="3719298"/>
            <a:chExt cx="551542" cy="584775"/>
          </a:xfrm>
        </p:grpSpPr>
        <p:sp>
          <p:nvSpPr>
            <p:cNvPr id="23" name="圆角矩形 22"/>
            <p:cNvSpPr/>
            <p:nvPr/>
          </p:nvSpPr>
          <p:spPr>
            <a:xfrm>
              <a:off x="4519974" y="3786715"/>
              <a:ext cx="551542" cy="449943"/>
            </a:xfrm>
            <a:prstGeom prst="roundRect">
              <a:avLst/>
            </a:prstGeom>
            <a:solidFill>
              <a:srgbClr val="20B5BC"/>
            </a:solidFill>
            <a:ln>
              <a:noFill/>
            </a:ln>
            <a:effectLst>
              <a:outerShdw blurRad="88900" dist="50800" dir="5400000" sx="97000" sy="97000" algn="ctr" rotWithShape="0">
                <a:srgbClr val="000000">
                  <a:alpha val="46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4576775" y="3719298"/>
              <a:ext cx="42511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 smtClean="0">
                  <a:solidFill>
                    <a:schemeClr val="bg1"/>
                  </a:solidFill>
                  <a:latin typeface="+mj-ea"/>
                  <a:ea typeface="+mj-ea"/>
                </a:rPr>
                <a:t>4</a:t>
              </a:r>
              <a:endParaRPr lang="zh-CN" altLang="en-US" sz="32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6673024" y="4091517"/>
            <a:ext cx="2569030" cy="461665"/>
            <a:chOff x="5318258" y="3786715"/>
            <a:chExt cx="2569029" cy="461665"/>
          </a:xfrm>
        </p:grpSpPr>
        <p:sp>
          <p:nvSpPr>
            <p:cNvPr id="24" name="圆角矩形 23"/>
            <p:cNvSpPr/>
            <p:nvPr/>
          </p:nvSpPr>
          <p:spPr>
            <a:xfrm>
              <a:off x="5318258" y="3786715"/>
              <a:ext cx="2569029" cy="449943"/>
            </a:xfrm>
            <a:prstGeom prst="roundRect">
              <a:avLst/>
            </a:prstGeom>
            <a:solidFill>
              <a:srgbClr val="20B5BC"/>
            </a:solidFill>
            <a:ln>
              <a:solidFill>
                <a:srgbClr val="20B5BC"/>
              </a:solidFill>
            </a:ln>
            <a:effectLst>
              <a:outerShdw blurRad="88900" dist="50800" dir="5400000" sx="97000" sy="97000" algn="ctr" rotWithShape="0">
                <a:srgbClr val="000000">
                  <a:alpha val="46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5398811" y="3786715"/>
              <a:ext cx="203132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 smtClean="0">
                  <a:solidFill>
                    <a:schemeClr val="bg1"/>
                  </a:solidFill>
                  <a:latin typeface="+mj-ea"/>
                  <a:ea typeface="+mj-ea"/>
                </a:rPr>
                <a:t>工作存在不足</a:t>
              </a:r>
              <a:endParaRPr lang="zh-CN" altLang="en-US" sz="24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32" name="文本框 31"/>
          <p:cNvSpPr txBox="1"/>
          <p:nvPr/>
        </p:nvSpPr>
        <p:spPr>
          <a:xfrm>
            <a:off x="3250145" y="2888733"/>
            <a:ext cx="14157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b="1" dirty="0" smtClean="0">
                <a:solidFill>
                  <a:srgbClr val="20B5BC"/>
                </a:solidFill>
                <a:latin typeface="+mj-ea"/>
                <a:ea typeface="+mj-ea"/>
              </a:rPr>
              <a:t>目录</a:t>
            </a:r>
            <a:endParaRPr lang="zh-CN" altLang="en-US" sz="4800" b="1" dirty="0">
              <a:solidFill>
                <a:srgbClr val="20B5BC"/>
              </a:solidFill>
              <a:latin typeface="+mj-ea"/>
              <a:ea typeface="+mj-ea"/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3132286" y="2815041"/>
            <a:ext cx="388732" cy="357353"/>
            <a:chOff x="2417374" y="2938297"/>
            <a:chExt cx="388732" cy="357353"/>
          </a:xfrm>
        </p:grpSpPr>
        <p:sp>
          <p:nvSpPr>
            <p:cNvPr id="33" name="矩形 32"/>
            <p:cNvSpPr/>
            <p:nvPr/>
          </p:nvSpPr>
          <p:spPr>
            <a:xfrm>
              <a:off x="2417376" y="2938297"/>
              <a:ext cx="388730" cy="47902"/>
            </a:xfrm>
            <a:prstGeom prst="rect">
              <a:avLst/>
            </a:prstGeom>
            <a:solidFill>
              <a:srgbClr val="20B5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矩形 33"/>
            <p:cNvSpPr/>
            <p:nvPr/>
          </p:nvSpPr>
          <p:spPr>
            <a:xfrm rot="5400000">
              <a:off x="2275829" y="3092669"/>
              <a:ext cx="344526" cy="61436"/>
            </a:xfrm>
            <a:prstGeom prst="rect">
              <a:avLst/>
            </a:prstGeom>
            <a:solidFill>
              <a:srgbClr val="20B5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10800000">
            <a:off x="4492239" y="3437172"/>
            <a:ext cx="388732" cy="357353"/>
            <a:chOff x="2417374" y="2938297"/>
            <a:chExt cx="388732" cy="357353"/>
          </a:xfrm>
        </p:grpSpPr>
        <p:sp>
          <p:nvSpPr>
            <p:cNvPr id="37" name="矩形 36"/>
            <p:cNvSpPr/>
            <p:nvPr/>
          </p:nvSpPr>
          <p:spPr>
            <a:xfrm>
              <a:off x="2417376" y="2938297"/>
              <a:ext cx="388730" cy="47902"/>
            </a:xfrm>
            <a:prstGeom prst="rect">
              <a:avLst/>
            </a:prstGeom>
            <a:solidFill>
              <a:srgbClr val="20B5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矩形 37"/>
            <p:cNvSpPr/>
            <p:nvPr/>
          </p:nvSpPr>
          <p:spPr>
            <a:xfrm rot="5400000">
              <a:off x="2275829" y="3092669"/>
              <a:ext cx="344526" cy="61436"/>
            </a:xfrm>
            <a:prstGeom prst="rect">
              <a:avLst/>
            </a:prstGeom>
            <a:solidFill>
              <a:srgbClr val="20B5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1" name="右箭头 50"/>
          <p:cNvSpPr/>
          <p:nvPr/>
        </p:nvSpPr>
        <p:spPr>
          <a:xfrm>
            <a:off x="5278516" y="4103239"/>
            <a:ext cx="473465" cy="449943"/>
          </a:xfrm>
          <a:prstGeom prst="rightArrow">
            <a:avLst/>
          </a:prstGeom>
          <a:solidFill>
            <a:srgbClr val="20B5BC"/>
          </a:solidFill>
          <a:ln>
            <a:noFill/>
          </a:ln>
          <a:effectLst>
            <a:outerShdw blurRad="88900" dist="50800" dir="5400000" sx="90000" sy="90000" algn="ctr" rotWithShape="0">
              <a:srgbClr val="000000">
                <a:alpha val="6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文本框 48"/>
          <p:cNvSpPr txBox="1"/>
          <p:nvPr/>
        </p:nvSpPr>
        <p:spPr>
          <a:xfrm>
            <a:off x="9677401" y="-9525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延迟符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7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8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6" presetClass="emph" presetSubtype="0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1" dur="1000" tmFilter="0, 0; .2, .5; .8, .5; 1, 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2" dur="500" autoRev="1" fill="hold"/>
                                            <p:tgtEl>
                                              <p:spTgt spid="47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3" presetID="26" presetClass="emph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4" dur="1000" tmFilter="0, 0; .2, .5; .8, .5; 1, 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5" dur="500" autoRev="1" fill="hold"/>
                                            <p:tgtEl>
                                              <p:spTgt spid="4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0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1" grpId="0" animBg="1"/>
          <p:bldP spid="4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6" presetClass="emph" presetSubtype="0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1" dur="1000" tmFilter="0, 0; .2, .5; .8, .5; 1, 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2" dur="500" autoRev="1" fill="hold"/>
                                            <p:tgtEl>
                                              <p:spTgt spid="47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3" presetID="26" presetClass="emph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4" dur="1000" tmFilter="0, 0; .2, .5; .8, .5; 1, 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5" dur="500" autoRev="1" fill="hold"/>
                                            <p:tgtEl>
                                              <p:spTgt spid="4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0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1" grpId="0" animBg="1"/>
          <p:bldP spid="49" grpId="0"/>
        </p:bldLst>
      </p:timing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0" y="635331"/>
            <a:ext cx="10261600" cy="0"/>
          </a:xfrm>
          <a:prstGeom prst="line">
            <a:avLst/>
          </a:prstGeom>
          <a:ln w="5715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/>
          <p:cNvGrpSpPr/>
          <p:nvPr/>
        </p:nvGrpSpPr>
        <p:grpSpPr>
          <a:xfrm flipH="1">
            <a:off x="401565" y="174791"/>
            <a:ext cx="201575" cy="416998"/>
            <a:chOff x="1519796" y="-400050"/>
            <a:chExt cx="3683453" cy="76200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>
            <a:xfrm rot="10800000">
              <a:off x="1519796" y="-400050"/>
              <a:ext cx="3683453" cy="3810000"/>
            </a:xfrm>
            <a:custGeom>
              <a:avLst/>
              <a:gdLst>
                <a:gd name="connsiteX0" fmla="*/ 1046460 w 3683453"/>
                <a:gd name="connsiteY0" fmla="*/ 3810000 h 3810000"/>
                <a:gd name="connsiteX1" fmla="*/ 0 w 3683453"/>
                <a:gd name="connsiteY1" fmla="*/ 3810000 h 3810000"/>
                <a:gd name="connsiteX2" fmla="*/ 2602167 w 3683453"/>
                <a:gd name="connsiteY2" fmla="*/ 0 h 3810000"/>
                <a:gd name="connsiteX3" fmla="*/ 3683453 w 3683453"/>
                <a:gd name="connsiteY3" fmla="*/ 0 h 3810000"/>
                <a:gd name="connsiteX4" fmla="*/ 1046460 w 3683453"/>
                <a:gd name="connsiteY4" fmla="*/ 3810000 h 38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83453" h="3810000">
                  <a:moveTo>
                    <a:pt x="1046460" y="3810000"/>
                  </a:moveTo>
                  <a:lnTo>
                    <a:pt x="0" y="3810000"/>
                  </a:lnTo>
                  <a:lnTo>
                    <a:pt x="2602167" y="0"/>
                  </a:lnTo>
                  <a:lnTo>
                    <a:pt x="3683453" y="0"/>
                  </a:lnTo>
                  <a:lnTo>
                    <a:pt x="1046460" y="3810000"/>
                  </a:lnTo>
                  <a:close/>
                </a:path>
              </a:pathLst>
            </a:cu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>
            <a:xfrm flipH="1">
              <a:off x="1519796" y="3409951"/>
              <a:ext cx="3683453" cy="3810000"/>
            </a:xfrm>
            <a:custGeom>
              <a:avLst/>
              <a:gdLst>
                <a:gd name="connsiteX0" fmla="*/ 1046460 w 3683453"/>
                <a:gd name="connsiteY0" fmla="*/ 3810000 h 3810000"/>
                <a:gd name="connsiteX1" fmla="*/ 0 w 3683453"/>
                <a:gd name="connsiteY1" fmla="*/ 3810000 h 3810000"/>
                <a:gd name="connsiteX2" fmla="*/ 2602167 w 3683453"/>
                <a:gd name="connsiteY2" fmla="*/ 0 h 3810000"/>
                <a:gd name="connsiteX3" fmla="*/ 3683453 w 3683453"/>
                <a:gd name="connsiteY3" fmla="*/ 0 h 3810000"/>
                <a:gd name="connsiteX4" fmla="*/ 1046460 w 3683453"/>
                <a:gd name="connsiteY4" fmla="*/ 3810000 h 38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83453" h="3810000">
                  <a:moveTo>
                    <a:pt x="1046460" y="3810000"/>
                  </a:moveTo>
                  <a:lnTo>
                    <a:pt x="0" y="3810000"/>
                  </a:lnTo>
                  <a:lnTo>
                    <a:pt x="2602167" y="0"/>
                  </a:lnTo>
                  <a:lnTo>
                    <a:pt x="3683453" y="0"/>
                  </a:lnTo>
                  <a:lnTo>
                    <a:pt x="1046460" y="3810000"/>
                  </a:lnTo>
                  <a:close/>
                </a:path>
              </a:pathLst>
            </a:custGeom>
          </p:spPr>
        </p:pic>
      </p:grpSp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10261600" y="116736"/>
            <a:ext cx="2209363" cy="707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8" tIns="45699" rIns="91398" bIns="45699" rtlCol="0">
            <a:spAutoFit/>
          </a:bodyPr>
          <a:lstStyle>
            <a:defPPr>
              <a:defRPr lang="zh-CN"/>
            </a:defPPr>
            <a:lvl1pPr>
              <a:defRPr sz="2400" b="1">
                <a:latin typeface="+mj-ea"/>
                <a:ea typeface="+mj-ea"/>
              </a:defRPr>
            </a:lvl1pPr>
          </a:lstStyle>
          <a:p>
            <a:r>
              <a:rPr lang="en-US" altLang="zh-CN" sz="4000" dirty="0" smtClean="0">
                <a:solidFill>
                  <a:srgbClr val="20B5B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LOGO</a:t>
            </a:r>
            <a:endParaRPr lang="zh-CN" altLang="en-US" sz="4000" dirty="0">
              <a:solidFill>
                <a:srgbClr val="20B5B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03138" y="191679"/>
            <a:ext cx="2236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 smtClean="0">
                <a:solidFill>
                  <a:srgbClr val="20B5BC"/>
                </a:solidFill>
                <a:latin typeface="+mj-ea"/>
                <a:ea typeface="+mj-ea"/>
              </a:rPr>
              <a:t>单击此处添加标题</a:t>
            </a:r>
            <a:endParaRPr lang="zh-CN" altLang="en-US" sz="2000" b="1" dirty="0">
              <a:solidFill>
                <a:srgbClr val="20B5BC"/>
              </a:solidFill>
              <a:latin typeface="+mj-ea"/>
              <a:ea typeface="+mj-ea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4929717" y="1828800"/>
            <a:ext cx="1557867" cy="4487184"/>
            <a:chOff x="2078038" y="1543050"/>
            <a:chExt cx="1168400" cy="3613038"/>
          </a:xfrm>
          <a:solidFill>
            <a:srgbClr val="20B5BC"/>
          </a:solidFill>
        </p:grpSpPr>
        <p:sp>
          <p:nvSpPr>
            <p:cNvPr id="11" name="任意多边形 10"/>
            <p:cNvSpPr/>
            <p:nvPr/>
          </p:nvSpPr>
          <p:spPr bwMode="auto">
            <a:xfrm>
              <a:off x="2078038" y="1543050"/>
              <a:ext cx="1168400" cy="3613038"/>
            </a:xfrm>
            <a:custGeom>
              <a:avLst/>
              <a:gdLst>
                <a:gd name="connsiteX0" fmla="*/ 976313 w 1168400"/>
                <a:gd name="connsiteY0" fmla="*/ 0 h 3613038"/>
                <a:gd name="connsiteX1" fmla="*/ 1168400 w 1168400"/>
                <a:gd name="connsiteY1" fmla="*/ 499372 h 3613038"/>
                <a:gd name="connsiteX2" fmla="*/ 992188 w 1168400"/>
                <a:gd name="connsiteY2" fmla="*/ 390665 h 3613038"/>
                <a:gd name="connsiteX3" fmla="*/ 454025 w 1168400"/>
                <a:gd name="connsiteY3" fmla="*/ 1319769 h 3613038"/>
                <a:gd name="connsiteX4" fmla="*/ 454025 w 1168400"/>
                <a:gd name="connsiteY4" fmla="*/ 3613038 h 3613038"/>
                <a:gd name="connsiteX5" fmla="*/ 0 w 1168400"/>
                <a:gd name="connsiteY5" fmla="*/ 3613038 h 3613038"/>
                <a:gd name="connsiteX6" fmla="*/ 0 w 1168400"/>
                <a:gd name="connsiteY6" fmla="*/ 1319769 h 3613038"/>
                <a:gd name="connsiteX7" fmla="*/ 650875 w 1168400"/>
                <a:gd name="connsiteY7" fmla="*/ 181744 h 3613038"/>
                <a:gd name="connsiteX8" fmla="*/ 473075 w 1168400"/>
                <a:gd name="connsiteY8" fmla="*/ 71339 h 3613038"/>
                <a:gd name="connsiteX9" fmla="*/ 976313 w 1168400"/>
                <a:gd name="connsiteY9" fmla="*/ 0 h 3613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68400" h="3613038">
                  <a:moveTo>
                    <a:pt x="976313" y="0"/>
                  </a:moveTo>
                  <a:lnTo>
                    <a:pt x="1168400" y="499372"/>
                  </a:lnTo>
                  <a:lnTo>
                    <a:pt x="992188" y="390665"/>
                  </a:lnTo>
                  <a:lnTo>
                    <a:pt x="454025" y="1319769"/>
                  </a:lnTo>
                  <a:lnTo>
                    <a:pt x="454025" y="3613038"/>
                  </a:lnTo>
                  <a:lnTo>
                    <a:pt x="0" y="3613038"/>
                  </a:lnTo>
                  <a:lnTo>
                    <a:pt x="0" y="1319769"/>
                  </a:lnTo>
                  <a:lnTo>
                    <a:pt x="650875" y="181744"/>
                  </a:lnTo>
                  <a:lnTo>
                    <a:pt x="473075" y="71339"/>
                  </a:lnTo>
                  <a:lnTo>
                    <a:pt x="97631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noAutofit/>
            </a:bodyPr>
            <a:lstStyle/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2694077" y="1596509"/>
              <a:ext cx="395782" cy="371728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01</a:t>
              </a:r>
              <a:endParaRPr lang="zh-CN" altLang="en-US" sz="24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7821005" y="4179987"/>
            <a:ext cx="2979519" cy="654417"/>
            <a:chOff x="1964946" y="597930"/>
            <a:chExt cx="2234639" cy="490812"/>
          </a:xfrm>
        </p:grpSpPr>
        <p:sp>
          <p:nvSpPr>
            <p:cNvPr id="14" name="文本框 13"/>
            <p:cNvSpPr txBox="1"/>
            <p:nvPr/>
          </p:nvSpPr>
          <p:spPr bwMode="auto">
            <a:xfrm>
              <a:off x="1964946" y="788660"/>
              <a:ext cx="2234639" cy="3000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lnSpc>
                  <a:spcPts val="1200"/>
                </a:lnSpc>
                <a:defRPr sz="90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pPr defTabSz="1219200">
                <a:defRPr/>
              </a:pPr>
              <a:r>
                <a:rPr lang="en-US" altLang="zh-CN" sz="800" dirty="0">
                  <a:solidFill>
                    <a:prstClr val="white">
                      <a:lumMod val="50000"/>
                    </a:prstClr>
                  </a:solidFill>
                </a:rPr>
                <a:t>This is a sample text. Insert your desired text here. Again. This is a dummy text. Enter your own text here.</a:t>
              </a:r>
              <a:endParaRPr lang="zh-CN" altLang="en-US" sz="800" dirty="0">
                <a:solidFill>
                  <a:prstClr val="white">
                    <a:lumMod val="50000"/>
                  </a:prstClr>
                </a:solidFill>
              </a:endParaRPr>
            </a:p>
          </p:txBody>
        </p:sp>
        <p:sp>
          <p:nvSpPr>
            <p:cNvPr id="15" name="文本框 24"/>
            <p:cNvSpPr txBox="1">
              <a:spLocks noChangeArrowheads="1"/>
            </p:cNvSpPr>
            <p:nvPr/>
          </p:nvSpPr>
          <p:spPr bwMode="auto">
            <a:xfrm>
              <a:off x="1969162" y="597930"/>
              <a:ext cx="1456289" cy="223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1219200" fontAlgn="base">
                <a:lnSpc>
                  <a:spcPts val="16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2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ADD A TITLE IN HERE</a:t>
              </a:r>
              <a:endParaRPr lang="zh-CN" alt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7165685" y="2800767"/>
            <a:ext cx="3117241" cy="654417"/>
            <a:chOff x="1964946" y="597930"/>
            <a:chExt cx="2337931" cy="490812"/>
          </a:xfrm>
        </p:grpSpPr>
        <p:sp>
          <p:nvSpPr>
            <p:cNvPr id="17" name="文本框 16"/>
            <p:cNvSpPr txBox="1"/>
            <p:nvPr/>
          </p:nvSpPr>
          <p:spPr bwMode="auto">
            <a:xfrm>
              <a:off x="1964946" y="788660"/>
              <a:ext cx="2337931" cy="3000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lnSpc>
                  <a:spcPts val="1200"/>
                </a:lnSpc>
                <a:defRPr sz="90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pPr defTabSz="1219200">
                <a:defRPr/>
              </a:pPr>
              <a:r>
                <a:rPr lang="en-US" altLang="zh-CN" sz="800" dirty="0">
                  <a:solidFill>
                    <a:prstClr val="white">
                      <a:lumMod val="50000"/>
                    </a:prstClr>
                  </a:solidFill>
                </a:rPr>
                <a:t>This is a sample text. Insert your desired text here. Again. This is a dummy text. Enter your own text here.</a:t>
              </a:r>
              <a:endParaRPr lang="zh-CN" altLang="en-US" sz="800" dirty="0">
                <a:solidFill>
                  <a:prstClr val="white">
                    <a:lumMod val="50000"/>
                  </a:prstClr>
                </a:solidFill>
              </a:endParaRPr>
            </a:p>
          </p:txBody>
        </p:sp>
        <p:sp>
          <p:nvSpPr>
            <p:cNvPr id="18" name="文本框 24"/>
            <p:cNvSpPr txBox="1">
              <a:spLocks noChangeArrowheads="1"/>
            </p:cNvSpPr>
            <p:nvPr/>
          </p:nvSpPr>
          <p:spPr bwMode="auto">
            <a:xfrm>
              <a:off x="1969162" y="597930"/>
              <a:ext cx="1456289" cy="223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1219200" fontAlgn="base">
                <a:lnSpc>
                  <a:spcPts val="16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2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ADD A TITLE IN HERE</a:t>
              </a:r>
              <a:endParaRPr lang="zh-CN" alt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6540845" y="1754287"/>
            <a:ext cx="3306239" cy="654417"/>
            <a:chOff x="1964946" y="597930"/>
            <a:chExt cx="2479679" cy="490812"/>
          </a:xfrm>
        </p:grpSpPr>
        <p:sp>
          <p:nvSpPr>
            <p:cNvPr id="20" name="文本框 19"/>
            <p:cNvSpPr txBox="1"/>
            <p:nvPr/>
          </p:nvSpPr>
          <p:spPr bwMode="auto">
            <a:xfrm>
              <a:off x="1964946" y="788660"/>
              <a:ext cx="2479679" cy="3000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lnSpc>
                  <a:spcPts val="1200"/>
                </a:lnSpc>
                <a:defRPr sz="90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pPr defTabSz="1219200">
                <a:defRPr/>
              </a:pPr>
              <a:r>
                <a:rPr lang="en-US" altLang="zh-CN" sz="800" dirty="0">
                  <a:solidFill>
                    <a:prstClr val="white">
                      <a:lumMod val="50000"/>
                    </a:prstClr>
                  </a:solidFill>
                </a:rPr>
                <a:t>This is a sample text. Insert your desired text here. Again. This is a dummy text. Enter your own text here.</a:t>
              </a:r>
              <a:endParaRPr lang="zh-CN" altLang="en-US" sz="800" dirty="0">
                <a:solidFill>
                  <a:prstClr val="white">
                    <a:lumMod val="50000"/>
                  </a:prstClr>
                </a:solidFill>
              </a:endParaRPr>
            </a:p>
          </p:txBody>
        </p:sp>
        <p:sp>
          <p:nvSpPr>
            <p:cNvPr id="21" name="文本框 24"/>
            <p:cNvSpPr txBox="1">
              <a:spLocks noChangeArrowheads="1"/>
            </p:cNvSpPr>
            <p:nvPr/>
          </p:nvSpPr>
          <p:spPr bwMode="auto">
            <a:xfrm>
              <a:off x="1969162" y="597930"/>
              <a:ext cx="1456289" cy="223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1219200" fontAlgn="base">
                <a:lnSpc>
                  <a:spcPts val="16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2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ADD A TITLE IN HERE</a:t>
              </a:r>
              <a:endParaRPr lang="zh-CN" alt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1427480" y="3067465"/>
            <a:ext cx="2349885" cy="808305"/>
            <a:chOff x="1964947" y="597930"/>
            <a:chExt cx="1762414" cy="606229"/>
          </a:xfrm>
        </p:grpSpPr>
        <p:sp>
          <p:nvSpPr>
            <p:cNvPr id="23" name="文本框 22"/>
            <p:cNvSpPr txBox="1"/>
            <p:nvPr/>
          </p:nvSpPr>
          <p:spPr bwMode="auto">
            <a:xfrm>
              <a:off x="1964947" y="788660"/>
              <a:ext cx="1695828" cy="4154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lnSpc>
                  <a:spcPts val="1200"/>
                </a:lnSpc>
                <a:defRPr sz="90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pPr algn="r" defTabSz="1219200">
                <a:defRPr/>
              </a:pPr>
              <a:r>
                <a:rPr lang="en-US" altLang="zh-CN" sz="800" dirty="0">
                  <a:solidFill>
                    <a:prstClr val="white">
                      <a:lumMod val="50000"/>
                    </a:prstClr>
                  </a:solidFill>
                </a:rPr>
                <a:t>This is a sample text. Insert your desired text here. Again. This is a dummy text. Enter your own text here.</a:t>
              </a:r>
              <a:endParaRPr lang="zh-CN" altLang="en-US" sz="800" dirty="0">
                <a:solidFill>
                  <a:prstClr val="white">
                    <a:lumMod val="50000"/>
                  </a:prstClr>
                </a:solidFill>
              </a:endParaRPr>
            </a:p>
          </p:txBody>
        </p:sp>
        <p:sp>
          <p:nvSpPr>
            <p:cNvPr id="24" name="文本框 24"/>
            <p:cNvSpPr txBox="1">
              <a:spLocks noChangeArrowheads="1"/>
            </p:cNvSpPr>
            <p:nvPr/>
          </p:nvSpPr>
          <p:spPr bwMode="auto">
            <a:xfrm>
              <a:off x="2271072" y="597930"/>
              <a:ext cx="1456289" cy="223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1219200" fontAlgn="base">
                <a:lnSpc>
                  <a:spcPts val="16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2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ADD A TITLE IN HERE</a:t>
              </a:r>
              <a:endParaRPr lang="zh-CN" alt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5475819" y="2848501"/>
            <a:ext cx="1555749" cy="3467485"/>
            <a:chOff x="2554288" y="2363788"/>
            <a:chExt cx="1166812" cy="2792300"/>
          </a:xfrm>
          <a:solidFill>
            <a:schemeClr val="bg1">
              <a:lumMod val="65000"/>
            </a:schemeClr>
          </a:solidFill>
        </p:grpSpPr>
        <p:sp>
          <p:nvSpPr>
            <p:cNvPr id="26" name="任意多边形 25"/>
            <p:cNvSpPr/>
            <p:nvPr/>
          </p:nvSpPr>
          <p:spPr>
            <a:xfrm>
              <a:off x="2554288" y="2363788"/>
              <a:ext cx="1166812" cy="2792300"/>
            </a:xfrm>
            <a:custGeom>
              <a:avLst/>
              <a:gdLst>
                <a:gd name="connsiteX0" fmla="*/ 975174 w 1166812"/>
                <a:gd name="connsiteY0" fmla="*/ 0 h 2792300"/>
                <a:gd name="connsiteX1" fmla="*/ 1166812 w 1166812"/>
                <a:gd name="connsiteY1" fmla="*/ 500492 h 2792300"/>
                <a:gd name="connsiteX2" fmla="*/ 992154 w 1166812"/>
                <a:gd name="connsiteY2" fmla="*/ 394170 h 2792300"/>
                <a:gd name="connsiteX3" fmla="*/ 453626 w 1166812"/>
                <a:gd name="connsiteY3" fmla="*/ 1319949 h 2792300"/>
                <a:gd name="connsiteX4" fmla="*/ 453626 w 1166812"/>
                <a:gd name="connsiteY4" fmla="*/ 2761896 h 2792300"/>
                <a:gd name="connsiteX5" fmla="*/ 453626 w 1166812"/>
                <a:gd name="connsiteY5" fmla="*/ 2792300 h 2792300"/>
                <a:gd name="connsiteX6" fmla="*/ 0 w 1166812"/>
                <a:gd name="connsiteY6" fmla="*/ 2792300 h 2792300"/>
                <a:gd name="connsiteX7" fmla="*/ 0 w 1166812"/>
                <a:gd name="connsiteY7" fmla="*/ 2703874 h 2792300"/>
                <a:gd name="connsiteX8" fmla="*/ 0 w 1166812"/>
                <a:gd name="connsiteY8" fmla="*/ 1319949 h 2792300"/>
                <a:gd name="connsiteX9" fmla="*/ 650116 w 1166812"/>
                <a:gd name="connsiteY9" fmla="*/ 181526 h 2792300"/>
                <a:gd name="connsiteX10" fmla="*/ 473032 w 1166812"/>
                <a:gd name="connsiteY10" fmla="*/ 72610 h 2792300"/>
                <a:gd name="connsiteX11" fmla="*/ 975174 w 1166812"/>
                <a:gd name="connsiteY11" fmla="*/ 0 h 2792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66812" h="2792300">
                  <a:moveTo>
                    <a:pt x="975174" y="0"/>
                  </a:moveTo>
                  <a:cubicBezTo>
                    <a:pt x="1166812" y="500492"/>
                    <a:pt x="1166812" y="500492"/>
                    <a:pt x="1166812" y="500492"/>
                  </a:cubicBezTo>
                  <a:cubicBezTo>
                    <a:pt x="992154" y="394170"/>
                    <a:pt x="992154" y="394170"/>
                    <a:pt x="992154" y="394170"/>
                  </a:cubicBezTo>
                  <a:lnTo>
                    <a:pt x="453626" y="1319949"/>
                  </a:lnTo>
                  <a:cubicBezTo>
                    <a:pt x="453626" y="2271336"/>
                    <a:pt x="453626" y="2628107"/>
                    <a:pt x="453626" y="2761896"/>
                  </a:cubicBezTo>
                  <a:lnTo>
                    <a:pt x="453626" y="2792300"/>
                  </a:lnTo>
                  <a:lnTo>
                    <a:pt x="0" y="2792300"/>
                  </a:lnTo>
                  <a:lnTo>
                    <a:pt x="0" y="2703874"/>
                  </a:lnTo>
                  <a:cubicBezTo>
                    <a:pt x="0" y="1319949"/>
                    <a:pt x="0" y="1319949"/>
                    <a:pt x="0" y="1319949"/>
                  </a:cubicBezTo>
                  <a:cubicBezTo>
                    <a:pt x="650116" y="181526"/>
                    <a:pt x="650116" y="181526"/>
                    <a:pt x="650116" y="181526"/>
                  </a:cubicBezTo>
                  <a:cubicBezTo>
                    <a:pt x="473032" y="72610"/>
                    <a:pt x="473032" y="72610"/>
                    <a:pt x="473032" y="72610"/>
                  </a:cubicBezTo>
                  <a:cubicBezTo>
                    <a:pt x="975174" y="0"/>
                    <a:pt x="975174" y="0"/>
                    <a:pt x="9751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3170327" y="2444234"/>
              <a:ext cx="395782" cy="371770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02</a:t>
              </a:r>
              <a:endParaRPr lang="zh-CN" altLang="en-US" sz="24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3875617" y="3190853"/>
            <a:ext cx="1557867" cy="3125135"/>
            <a:chOff x="1287463" y="2727326"/>
            <a:chExt cx="1168400" cy="2428763"/>
          </a:xfrm>
          <a:solidFill>
            <a:schemeClr val="bg1">
              <a:lumMod val="65000"/>
            </a:schemeClr>
          </a:solidFill>
        </p:grpSpPr>
        <p:sp>
          <p:nvSpPr>
            <p:cNvPr id="29" name="任意多边形 28"/>
            <p:cNvSpPr/>
            <p:nvPr/>
          </p:nvSpPr>
          <p:spPr bwMode="auto">
            <a:xfrm flipH="1">
              <a:off x="1287463" y="2727326"/>
              <a:ext cx="1168400" cy="2428763"/>
            </a:xfrm>
            <a:custGeom>
              <a:avLst/>
              <a:gdLst>
                <a:gd name="connsiteX0" fmla="*/ 976501 w 1168400"/>
                <a:gd name="connsiteY0" fmla="*/ 0 h 2428763"/>
                <a:gd name="connsiteX1" fmla="*/ 1168400 w 1168400"/>
                <a:gd name="connsiteY1" fmla="*/ 500495 h 2428763"/>
                <a:gd name="connsiteX2" fmla="*/ 993505 w 1168400"/>
                <a:gd name="connsiteY2" fmla="*/ 391579 h 2428763"/>
                <a:gd name="connsiteX3" fmla="*/ 454243 w 1168400"/>
                <a:gd name="connsiteY3" fmla="*/ 1319958 h 2428763"/>
                <a:gd name="connsiteX4" fmla="*/ 454243 w 1168400"/>
                <a:gd name="connsiteY4" fmla="*/ 2157573 h 2428763"/>
                <a:gd name="connsiteX5" fmla="*/ 454243 w 1168400"/>
                <a:gd name="connsiteY5" fmla="*/ 2416248 h 2428763"/>
                <a:gd name="connsiteX6" fmla="*/ 454243 w 1168400"/>
                <a:gd name="connsiteY6" fmla="*/ 2428763 h 2428763"/>
                <a:gd name="connsiteX7" fmla="*/ 0 w 1168400"/>
                <a:gd name="connsiteY7" fmla="*/ 2428763 h 2428763"/>
                <a:gd name="connsiteX8" fmla="*/ 0 w 1168400"/>
                <a:gd name="connsiteY8" fmla="*/ 2355621 h 2428763"/>
                <a:gd name="connsiteX9" fmla="*/ 0 w 1168400"/>
                <a:gd name="connsiteY9" fmla="*/ 2157573 h 2428763"/>
                <a:gd name="connsiteX10" fmla="*/ 0 w 1168400"/>
                <a:gd name="connsiteY10" fmla="*/ 1319958 h 2428763"/>
                <a:gd name="connsiteX11" fmla="*/ 651001 w 1168400"/>
                <a:gd name="connsiteY11" fmla="*/ 181527 h 2428763"/>
                <a:gd name="connsiteX12" fmla="*/ 473676 w 1168400"/>
                <a:gd name="connsiteY12" fmla="*/ 72611 h 2428763"/>
                <a:gd name="connsiteX13" fmla="*/ 976501 w 1168400"/>
                <a:gd name="connsiteY13" fmla="*/ 0 h 2428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68400" h="2428763">
                  <a:moveTo>
                    <a:pt x="976501" y="0"/>
                  </a:moveTo>
                  <a:cubicBezTo>
                    <a:pt x="1168400" y="500495"/>
                    <a:pt x="1168400" y="500495"/>
                    <a:pt x="1168400" y="500495"/>
                  </a:cubicBezTo>
                  <a:cubicBezTo>
                    <a:pt x="993505" y="391579"/>
                    <a:pt x="993505" y="391579"/>
                    <a:pt x="993505" y="391579"/>
                  </a:cubicBezTo>
                  <a:lnTo>
                    <a:pt x="454243" y="1319958"/>
                  </a:lnTo>
                  <a:cubicBezTo>
                    <a:pt x="454243" y="2157573"/>
                    <a:pt x="454243" y="2157573"/>
                    <a:pt x="454243" y="2157573"/>
                  </a:cubicBezTo>
                  <a:cubicBezTo>
                    <a:pt x="454243" y="2305388"/>
                    <a:pt x="454243" y="2379295"/>
                    <a:pt x="454243" y="2416248"/>
                  </a:cubicBezTo>
                  <a:lnTo>
                    <a:pt x="454243" y="2428763"/>
                  </a:lnTo>
                  <a:lnTo>
                    <a:pt x="0" y="2428763"/>
                  </a:lnTo>
                  <a:lnTo>
                    <a:pt x="0" y="2355621"/>
                  </a:lnTo>
                  <a:cubicBezTo>
                    <a:pt x="0" y="2157573"/>
                    <a:pt x="0" y="2157573"/>
                    <a:pt x="0" y="2157573"/>
                  </a:cubicBezTo>
                  <a:cubicBezTo>
                    <a:pt x="0" y="1319958"/>
                    <a:pt x="0" y="1319958"/>
                    <a:pt x="0" y="1319958"/>
                  </a:cubicBezTo>
                  <a:cubicBezTo>
                    <a:pt x="651001" y="181527"/>
                    <a:pt x="651001" y="181527"/>
                    <a:pt x="651001" y="181527"/>
                  </a:cubicBezTo>
                  <a:cubicBezTo>
                    <a:pt x="473676" y="72611"/>
                    <a:pt x="473676" y="72611"/>
                    <a:pt x="473676" y="72611"/>
                  </a:cubicBezTo>
                  <a:cubicBezTo>
                    <a:pt x="976501" y="0"/>
                    <a:pt x="976501" y="0"/>
                    <a:pt x="9765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noAutofit/>
            </a:bodyPr>
            <a:lstStyle/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1446302" y="2806184"/>
              <a:ext cx="395782" cy="358792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03</a:t>
              </a:r>
              <a:endParaRPr lang="zh-CN" altLang="en-US" sz="24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6070601" y="4162343"/>
            <a:ext cx="1557867" cy="2153643"/>
            <a:chOff x="3000375" y="3362326"/>
            <a:chExt cx="1168400" cy="1793762"/>
          </a:xfrm>
          <a:solidFill>
            <a:srgbClr val="20B5BC"/>
          </a:solidFill>
        </p:grpSpPr>
        <p:sp>
          <p:nvSpPr>
            <p:cNvPr id="32" name="任意多边形 31"/>
            <p:cNvSpPr/>
            <p:nvPr/>
          </p:nvSpPr>
          <p:spPr bwMode="auto">
            <a:xfrm>
              <a:off x="3000375" y="3362326"/>
              <a:ext cx="1168400" cy="1793762"/>
            </a:xfrm>
            <a:custGeom>
              <a:avLst/>
              <a:gdLst>
                <a:gd name="connsiteX0" fmla="*/ 976501 w 1168400"/>
                <a:gd name="connsiteY0" fmla="*/ 0 h 1781175"/>
                <a:gd name="connsiteX1" fmla="*/ 1168400 w 1168400"/>
                <a:gd name="connsiteY1" fmla="*/ 500498 h 1781175"/>
                <a:gd name="connsiteX2" fmla="*/ 993505 w 1168400"/>
                <a:gd name="connsiteY2" fmla="*/ 391581 h 1781175"/>
                <a:gd name="connsiteX3" fmla="*/ 456672 w 1168400"/>
                <a:gd name="connsiteY3" fmla="*/ 1319965 h 1781175"/>
                <a:gd name="connsiteX4" fmla="*/ 456672 w 1168400"/>
                <a:gd name="connsiteY4" fmla="*/ 1773784 h 1781175"/>
                <a:gd name="connsiteX5" fmla="*/ 456672 w 1168400"/>
                <a:gd name="connsiteY5" fmla="*/ 1781175 h 1781175"/>
                <a:gd name="connsiteX6" fmla="*/ 0 w 1168400"/>
                <a:gd name="connsiteY6" fmla="*/ 1781175 h 1781175"/>
                <a:gd name="connsiteX7" fmla="*/ 0 w 1168400"/>
                <a:gd name="connsiteY7" fmla="*/ 1758070 h 1781175"/>
                <a:gd name="connsiteX8" fmla="*/ 0 w 1168400"/>
                <a:gd name="connsiteY8" fmla="*/ 1478153 h 1781175"/>
                <a:gd name="connsiteX9" fmla="*/ 0 w 1168400"/>
                <a:gd name="connsiteY9" fmla="*/ 1319965 h 1781175"/>
                <a:gd name="connsiteX10" fmla="*/ 651001 w 1168400"/>
                <a:gd name="connsiteY10" fmla="*/ 181528 h 1781175"/>
                <a:gd name="connsiteX11" fmla="*/ 476105 w 1168400"/>
                <a:gd name="connsiteY11" fmla="*/ 72611 h 1781175"/>
                <a:gd name="connsiteX12" fmla="*/ 976501 w 1168400"/>
                <a:gd name="connsiteY12" fmla="*/ 0 h 1781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68400" h="1781175">
                  <a:moveTo>
                    <a:pt x="976501" y="0"/>
                  </a:moveTo>
                  <a:cubicBezTo>
                    <a:pt x="1168400" y="500498"/>
                    <a:pt x="1168400" y="500498"/>
                    <a:pt x="1168400" y="500498"/>
                  </a:cubicBezTo>
                  <a:cubicBezTo>
                    <a:pt x="993505" y="391581"/>
                    <a:pt x="993505" y="391581"/>
                    <a:pt x="993505" y="391581"/>
                  </a:cubicBezTo>
                  <a:lnTo>
                    <a:pt x="456672" y="1319965"/>
                  </a:lnTo>
                  <a:cubicBezTo>
                    <a:pt x="456672" y="1773784"/>
                    <a:pt x="456672" y="1773784"/>
                    <a:pt x="456672" y="1773784"/>
                  </a:cubicBezTo>
                  <a:lnTo>
                    <a:pt x="456672" y="1781175"/>
                  </a:lnTo>
                  <a:lnTo>
                    <a:pt x="0" y="1781175"/>
                  </a:lnTo>
                  <a:lnTo>
                    <a:pt x="0" y="1758070"/>
                  </a:lnTo>
                  <a:cubicBezTo>
                    <a:pt x="0" y="1478153"/>
                    <a:pt x="0" y="1478153"/>
                    <a:pt x="0" y="1478153"/>
                  </a:cubicBezTo>
                  <a:cubicBezTo>
                    <a:pt x="0" y="1319965"/>
                    <a:pt x="0" y="1319965"/>
                    <a:pt x="0" y="1319965"/>
                  </a:cubicBezTo>
                  <a:cubicBezTo>
                    <a:pt x="651001" y="181528"/>
                    <a:pt x="651001" y="181528"/>
                    <a:pt x="651001" y="181528"/>
                  </a:cubicBezTo>
                  <a:cubicBezTo>
                    <a:pt x="476105" y="72611"/>
                    <a:pt x="476105" y="72611"/>
                    <a:pt x="476105" y="72611"/>
                  </a:cubicBezTo>
                  <a:cubicBezTo>
                    <a:pt x="976501" y="0"/>
                    <a:pt x="976501" y="0"/>
                    <a:pt x="9765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noAutofit/>
            </a:bodyPr>
            <a:lstStyle/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3656102" y="3425309"/>
              <a:ext cx="395782" cy="384519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04</a:t>
              </a:r>
              <a:endParaRPr lang="zh-CN" altLang="en-US" sz="2400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34" name="文本框 33"/>
          <p:cNvSpPr txBox="1"/>
          <p:nvPr/>
        </p:nvSpPr>
        <p:spPr>
          <a:xfrm>
            <a:off x="9677401" y="-9525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延迟符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0" y="635331"/>
            <a:ext cx="10261600" cy="0"/>
          </a:xfrm>
          <a:prstGeom prst="line">
            <a:avLst/>
          </a:prstGeom>
          <a:ln w="5715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/>
          <p:cNvGrpSpPr/>
          <p:nvPr/>
        </p:nvGrpSpPr>
        <p:grpSpPr>
          <a:xfrm flipH="1">
            <a:off x="401565" y="174791"/>
            <a:ext cx="201575" cy="416998"/>
            <a:chOff x="1519796" y="-400050"/>
            <a:chExt cx="3683453" cy="76200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>
            <a:xfrm rot="10800000">
              <a:off x="1519796" y="-400050"/>
              <a:ext cx="3683453" cy="3810000"/>
            </a:xfrm>
            <a:custGeom>
              <a:avLst/>
              <a:gdLst>
                <a:gd name="connsiteX0" fmla="*/ 1046460 w 3683453"/>
                <a:gd name="connsiteY0" fmla="*/ 3810000 h 3810000"/>
                <a:gd name="connsiteX1" fmla="*/ 0 w 3683453"/>
                <a:gd name="connsiteY1" fmla="*/ 3810000 h 3810000"/>
                <a:gd name="connsiteX2" fmla="*/ 2602167 w 3683453"/>
                <a:gd name="connsiteY2" fmla="*/ 0 h 3810000"/>
                <a:gd name="connsiteX3" fmla="*/ 3683453 w 3683453"/>
                <a:gd name="connsiteY3" fmla="*/ 0 h 3810000"/>
                <a:gd name="connsiteX4" fmla="*/ 1046460 w 3683453"/>
                <a:gd name="connsiteY4" fmla="*/ 3810000 h 38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83453" h="3810000">
                  <a:moveTo>
                    <a:pt x="1046460" y="3810000"/>
                  </a:moveTo>
                  <a:lnTo>
                    <a:pt x="0" y="3810000"/>
                  </a:lnTo>
                  <a:lnTo>
                    <a:pt x="2602167" y="0"/>
                  </a:lnTo>
                  <a:lnTo>
                    <a:pt x="3683453" y="0"/>
                  </a:lnTo>
                  <a:lnTo>
                    <a:pt x="1046460" y="3810000"/>
                  </a:lnTo>
                  <a:close/>
                </a:path>
              </a:pathLst>
            </a:cu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>
            <a:xfrm flipH="1">
              <a:off x="1519796" y="3409951"/>
              <a:ext cx="3683453" cy="3810000"/>
            </a:xfrm>
            <a:custGeom>
              <a:avLst/>
              <a:gdLst>
                <a:gd name="connsiteX0" fmla="*/ 1046460 w 3683453"/>
                <a:gd name="connsiteY0" fmla="*/ 3810000 h 3810000"/>
                <a:gd name="connsiteX1" fmla="*/ 0 w 3683453"/>
                <a:gd name="connsiteY1" fmla="*/ 3810000 h 3810000"/>
                <a:gd name="connsiteX2" fmla="*/ 2602167 w 3683453"/>
                <a:gd name="connsiteY2" fmla="*/ 0 h 3810000"/>
                <a:gd name="connsiteX3" fmla="*/ 3683453 w 3683453"/>
                <a:gd name="connsiteY3" fmla="*/ 0 h 3810000"/>
                <a:gd name="connsiteX4" fmla="*/ 1046460 w 3683453"/>
                <a:gd name="connsiteY4" fmla="*/ 3810000 h 38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83453" h="3810000">
                  <a:moveTo>
                    <a:pt x="1046460" y="3810000"/>
                  </a:moveTo>
                  <a:lnTo>
                    <a:pt x="0" y="3810000"/>
                  </a:lnTo>
                  <a:lnTo>
                    <a:pt x="2602167" y="0"/>
                  </a:lnTo>
                  <a:lnTo>
                    <a:pt x="3683453" y="0"/>
                  </a:lnTo>
                  <a:lnTo>
                    <a:pt x="1046460" y="3810000"/>
                  </a:lnTo>
                  <a:close/>
                </a:path>
              </a:pathLst>
            </a:custGeom>
          </p:spPr>
        </p:pic>
      </p:grpSp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10261600" y="116736"/>
            <a:ext cx="2209363" cy="707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8" tIns="45699" rIns="91398" bIns="45699" rtlCol="0">
            <a:spAutoFit/>
          </a:bodyPr>
          <a:lstStyle>
            <a:defPPr>
              <a:defRPr lang="zh-CN"/>
            </a:defPPr>
            <a:lvl1pPr>
              <a:defRPr sz="2400" b="1">
                <a:latin typeface="+mj-ea"/>
                <a:ea typeface="+mj-ea"/>
              </a:defRPr>
            </a:lvl1pPr>
          </a:lstStyle>
          <a:p>
            <a:r>
              <a:rPr lang="en-US" altLang="zh-CN" sz="4000" dirty="0" smtClean="0">
                <a:solidFill>
                  <a:srgbClr val="20B5B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LOGO</a:t>
            </a:r>
            <a:endParaRPr lang="zh-CN" altLang="en-US" sz="4000" dirty="0">
              <a:solidFill>
                <a:srgbClr val="20B5B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03138" y="191679"/>
            <a:ext cx="2236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 smtClean="0">
                <a:solidFill>
                  <a:srgbClr val="20B5BC"/>
                </a:solidFill>
                <a:latin typeface="+mj-ea"/>
                <a:ea typeface="+mj-ea"/>
              </a:rPr>
              <a:t>单击此处添加标题</a:t>
            </a:r>
            <a:endParaRPr lang="zh-CN" altLang="en-US" sz="2000" b="1" dirty="0">
              <a:solidFill>
                <a:srgbClr val="20B5BC"/>
              </a:solidFill>
              <a:latin typeface="+mj-ea"/>
              <a:ea typeface="+mj-ea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2095019" y="3747005"/>
            <a:ext cx="577671" cy="581811"/>
            <a:chOff x="1352188" y="2676902"/>
            <a:chExt cx="433252" cy="436358"/>
          </a:xfrm>
          <a:solidFill>
            <a:srgbClr val="20B5BC"/>
          </a:solidFill>
        </p:grpSpPr>
        <p:sp>
          <p:nvSpPr>
            <p:cNvPr id="11" name="Oval 11"/>
            <p:cNvSpPr>
              <a:spLocks noChangeArrowheads="1"/>
            </p:cNvSpPr>
            <p:nvPr/>
          </p:nvSpPr>
          <p:spPr bwMode="auto">
            <a:xfrm>
              <a:off x="1352188" y="2676902"/>
              <a:ext cx="433252" cy="436358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1376194" y="2777653"/>
              <a:ext cx="398185" cy="238575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465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Text</a:t>
              </a:r>
              <a:endParaRPr lang="zh-CN" altLang="en-US" sz="1465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2866104" y="3656216"/>
            <a:ext cx="760669" cy="763384"/>
            <a:chOff x="1930502" y="2608812"/>
            <a:chExt cx="570502" cy="572538"/>
          </a:xfrm>
          <a:solidFill>
            <a:schemeClr val="bg1">
              <a:lumMod val="65000"/>
            </a:schemeClr>
          </a:solidFill>
        </p:grpSpPr>
        <p:sp>
          <p:nvSpPr>
            <p:cNvPr id="14" name="Oval 12"/>
            <p:cNvSpPr>
              <a:spLocks noChangeArrowheads="1"/>
            </p:cNvSpPr>
            <p:nvPr/>
          </p:nvSpPr>
          <p:spPr bwMode="auto">
            <a:xfrm>
              <a:off x="1930502" y="2608812"/>
              <a:ext cx="570502" cy="572538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2010613" y="2768084"/>
              <a:ext cx="398186" cy="238575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465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Text</a:t>
              </a:r>
              <a:endParaRPr lang="zh-CN" altLang="en-US" sz="1465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3820190" y="3641356"/>
            <a:ext cx="790283" cy="793104"/>
            <a:chOff x="2646066" y="2597667"/>
            <a:chExt cx="592712" cy="594828"/>
          </a:xfrm>
          <a:solidFill>
            <a:srgbClr val="20B5BC"/>
          </a:solidFill>
        </p:grpSpPr>
        <p:sp>
          <p:nvSpPr>
            <p:cNvPr id="17" name="Oval 13"/>
            <p:cNvSpPr>
              <a:spLocks noChangeArrowheads="1"/>
            </p:cNvSpPr>
            <p:nvPr/>
          </p:nvSpPr>
          <p:spPr bwMode="auto">
            <a:xfrm>
              <a:off x="2646066" y="2597667"/>
              <a:ext cx="592712" cy="594828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2696413" y="2749034"/>
              <a:ext cx="467243" cy="284742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865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Text</a:t>
              </a:r>
              <a:endParaRPr lang="zh-CN" altLang="en-US" sz="1865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4803884" y="3554616"/>
            <a:ext cx="963146" cy="966584"/>
            <a:chOff x="3383840" y="2532612"/>
            <a:chExt cx="722360" cy="724938"/>
          </a:xfrm>
          <a:solidFill>
            <a:schemeClr val="bg1">
              <a:lumMod val="65000"/>
            </a:schemeClr>
          </a:solidFill>
        </p:grpSpPr>
        <p:sp>
          <p:nvSpPr>
            <p:cNvPr id="20" name="Oval 14"/>
            <p:cNvSpPr>
              <a:spLocks noChangeArrowheads="1"/>
            </p:cNvSpPr>
            <p:nvPr/>
          </p:nvSpPr>
          <p:spPr bwMode="auto">
            <a:xfrm>
              <a:off x="3383840" y="2532612"/>
              <a:ext cx="722360" cy="724938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3440173" y="2720331"/>
              <a:ext cx="561356" cy="346249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Text</a:t>
              </a:r>
              <a:endParaRPr lang="zh-CN" altLang="en-US" sz="2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5960447" y="3466280"/>
            <a:ext cx="1139194" cy="1143261"/>
            <a:chOff x="4251262" y="2466358"/>
            <a:chExt cx="854396" cy="857446"/>
          </a:xfrm>
          <a:solidFill>
            <a:srgbClr val="20B5BC"/>
          </a:solidFill>
        </p:grpSpPr>
        <p:sp>
          <p:nvSpPr>
            <p:cNvPr id="23" name="Oval 15"/>
            <p:cNvSpPr>
              <a:spLocks noChangeArrowheads="1"/>
            </p:cNvSpPr>
            <p:nvPr/>
          </p:nvSpPr>
          <p:spPr bwMode="auto">
            <a:xfrm>
              <a:off x="4251262" y="2466358"/>
              <a:ext cx="854396" cy="857446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4401388" y="2653784"/>
              <a:ext cx="467243" cy="284742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865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Text</a:t>
              </a:r>
              <a:endParaRPr lang="zh-CN" altLang="en-US" sz="1865" dirty="0">
                <a:solidFill>
                  <a:prstClr val="white"/>
                </a:solidFill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4401388" y="2882384"/>
              <a:ext cx="537647" cy="284742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865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2013</a:t>
              </a:r>
              <a:endParaRPr lang="zh-CN" altLang="en-US" sz="1865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7293060" y="3313316"/>
            <a:ext cx="1444029" cy="1449184"/>
            <a:chOff x="5250720" y="2351637"/>
            <a:chExt cx="1083022" cy="1086888"/>
          </a:xfrm>
          <a:solidFill>
            <a:schemeClr val="bg1">
              <a:lumMod val="65000"/>
            </a:schemeClr>
          </a:solidFill>
        </p:grpSpPr>
        <p:sp>
          <p:nvSpPr>
            <p:cNvPr id="27" name="Oval 16"/>
            <p:cNvSpPr>
              <a:spLocks noChangeArrowheads="1"/>
            </p:cNvSpPr>
            <p:nvPr/>
          </p:nvSpPr>
          <p:spPr bwMode="auto">
            <a:xfrm>
              <a:off x="5250720" y="2351637"/>
              <a:ext cx="1083022" cy="1086888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5515813" y="2653784"/>
              <a:ext cx="467243" cy="284742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865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Text</a:t>
              </a:r>
              <a:endParaRPr lang="zh-CN" altLang="en-US" sz="1865" dirty="0">
                <a:solidFill>
                  <a:prstClr val="white"/>
                </a:solidFill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5501125" y="2882384"/>
              <a:ext cx="537647" cy="284742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865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2014</a:t>
              </a:r>
              <a:endParaRPr lang="zh-CN" altLang="en-US" sz="1865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8930505" y="3084716"/>
            <a:ext cx="1899603" cy="1906384"/>
            <a:chOff x="6478804" y="2180187"/>
            <a:chExt cx="1424702" cy="1429788"/>
          </a:xfrm>
          <a:solidFill>
            <a:srgbClr val="20B5BC"/>
          </a:solidFill>
        </p:grpSpPr>
        <p:sp>
          <p:nvSpPr>
            <p:cNvPr id="31" name="Oval 17"/>
            <p:cNvSpPr>
              <a:spLocks noChangeArrowheads="1"/>
            </p:cNvSpPr>
            <p:nvPr/>
          </p:nvSpPr>
          <p:spPr bwMode="auto">
            <a:xfrm>
              <a:off x="6478804" y="2180187"/>
              <a:ext cx="1424702" cy="1429788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6951268" y="2653784"/>
              <a:ext cx="467243" cy="284742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865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Text</a:t>
              </a:r>
              <a:endParaRPr lang="zh-CN" altLang="en-US" sz="1865" dirty="0">
                <a:solidFill>
                  <a:prstClr val="white"/>
                </a:solidFill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6910825" y="2882384"/>
              <a:ext cx="595355" cy="315423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135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2015</a:t>
              </a:r>
              <a:endParaRPr lang="zh-CN" altLang="en-US" sz="2135" dirty="0">
                <a:solidFill>
                  <a:prstClr val="white"/>
                </a:solidFill>
              </a:endParaRPr>
            </a:p>
          </p:txBody>
        </p:sp>
      </p:grpSp>
      <p:sp>
        <p:nvSpPr>
          <p:cNvPr id="34" name="任意多边形 33"/>
          <p:cNvSpPr/>
          <p:nvPr/>
        </p:nvSpPr>
        <p:spPr>
          <a:xfrm>
            <a:off x="1968502" y="4330700"/>
            <a:ext cx="368300" cy="685800"/>
          </a:xfrm>
          <a:custGeom>
            <a:avLst/>
            <a:gdLst>
              <a:gd name="connsiteX0" fmla="*/ 276225 w 276225"/>
              <a:gd name="connsiteY0" fmla="*/ 0 h 514350"/>
              <a:gd name="connsiteX1" fmla="*/ 0 w 276225"/>
              <a:gd name="connsiteY1" fmla="*/ 514350 h 51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76225" h="514350">
                <a:moveTo>
                  <a:pt x="276225" y="0"/>
                </a:moveTo>
                <a:lnTo>
                  <a:pt x="0" y="514350"/>
                </a:lnTo>
              </a:path>
            </a:pathLst>
          </a:custGeom>
          <a:noFill/>
          <a:ln w="6350">
            <a:solidFill>
              <a:schemeClr val="tx1">
                <a:lumMod val="25000"/>
                <a:lumOff val="75000"/>
              </a:schemeClr>
            </a:solidFill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5" name="任意多边形 34"/>
          <p:cNvSpPr/>
          <p:nvPr/>
        </p:nvSpPr>
        <p:spPr>
          <a:xfrm>
            <a:off x="2755902" y="3098800"/>
            <a:ext cx="469900" cy="533400"/>
          </a:xfrm>
          <a:custGeom>
            <a:avLst/>
            <a:gdLst>
              <a:gd name="connsiteX0" fmla="*/ 352425 w 352425"/>
              <a:gd name="connsiteY0" fmla="*/ 400050 h 400050"/>
              <a:gd name="connsiteX1" fmla="*/ 0 w 352425"/>
              <a:gd name="connsiteY1" fmla="*/ 0 h 4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52425" h="400050">
                <a:moveTo>
                  <a:pt x="352425" y="400050"/>
                </a:moveTo>
                <a:lnTo>
                  <a:pt x="0" y="0"/>
                </a:lnTo>
              </a:path>
            </a:pathLst>
          </a:custGeom>
          <a:noFill/>
          <a:ln w="6350">
            <a:solidFill>
              <a:schemeClr val="tx1">
                <a:lumMod val="25000"/>
                <a:lumOff val="75000"/>
              </a:schemeClr>
            </a:solidFill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6" name="任意多边形 35"/>
          <p:cNvSpPr/>
          <p:nvPr/>
        </p:nvSpPr>
        <p:spPr>
          <a:xfrm>
            <a:off x="4838702" y="3098800"/>
            <a:ext cx="469900" cy="533400"/>
          </a:xfrm>
          <a:custGeom>
            <a:avLst/>
            <a:gdLst>
              <a:gd name="connsiteX0" fmla="*/ 352425 w 352425"/>
              <a:gd name="connsiteY0" fmla="*/ 400050 h 400050"/>
              <a:gd name="connsiteX1" fmla="*/ 0 w 352425"/>
              <a:gd name="connsiteY1" fmla="*/ 0 h 4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52425" h="400050">
                <a:moveTo>
                  <a:pt x="352425" y="400050"/>
                </a:moveTo>
                <a:lnTo>
                  <a:pt x="0" y="0"/>
                </a:lnTo>
              </a:path>
            </a:pathLst>
          </a:custGeom>
          <a:noFill/>
          <a:ln w="6350">
            <a:solidFill>
              <a:schemeClr val="tx1">
                <a:lumMod val="25000"/>
                <a:lumOff val="75000"/>
              </a:schemeClr>
            </a:solidFill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7" name="任意多边形 36"/>
          <p:cNvSpPr/>
          <p:nvPr/>
        </p:nvSpPr>
        <p:spPr>
          <a:xfrm>
            <a:off x="7518402" y="3098800"/>
            <a:ext cx="469900" cy="533400"/>
          </a:xfrm>
          <a:custGeom>
            <a:avLst/>
            <a:gdLst>
              <a:gd name="connsiteX0" fmla="*/ 352425 w 352425"/>
              <a:gd name="connsiteY0" fmla="*/ 400050 h 400050"/>
              <a:gd name="connsiteX1" fmla="*/ 0 w 352425"/>
              <a:gd name="connsiteY1" fmla="*/ 0 h 4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52425" h="400050">
                <a:moveTo>
                  <a:pt x="352425" y="400050"/>
                </a:moveTo>
                <a:lnTo>
                  <a:pt x="0" y="0"/>
                </a:lnTo>
              </a:path>
            </a:pathLst>
          </a:custGeom>
          <a:noFill/>
          <a:ln w="6350">
            <a:solidFill>
              <a:schemeClr val="tx1">
                <a:lumMod val="25000"/>
                <a:lumOff val="75000"/>
              </a:schemeClr>
            </a:solidFill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white"/>
              </a:solidFill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1979004" y="1987965"/>
            <a:ext cx="2261104" cy="808305"/>
            <a:chOff x="1964947" y="597930"/>
            <a:chExt cx="1695828" cy="606229"/>
          </a:xfrm>
        </p:grpSpPr>
        <p:sp>
          <p:nvSpPr>
            <p:cNvPr id="39" name="文本框 38"/>
            <p:cNvSpPr txBox="1"/>
            <p:nvPr/>
          </p:nvSpPr>
          <p:spPr bwMode="auto">
            <a:xfrm>
              <a:off x="1964947" y="788660"/>
              <a:ext cx="1695828" cy="4154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lnSpc>
                  <a:spcPts val="1200"/>
                </a:lnSpc>
                <a:defRPr sz="90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pPr defTabSz="1219200">
                <a:defRPr/>
              </a:pPr>
              <a:r>
                <a:rPr lang="en-US" altLang="zh-CN" sz="800" dirty="0">
                  <a:solidFill>
                    <a:prstClr val="white">
                      <a:lumMod val="50000"/>
                    </a:prstClr>
                  </a:solidFill>
                </a:rPr>
                <a:t>This is a sample text. Insert your desired text here. Again. This is a dummy text. Enter your own text here.</a:t>
              </a:r>
              <a:endParaRPr lang="zh-CN" altLang="en-US" sz="800" dirty="0">
                <a:solidFill>
                  <a:prstClr val="white">
                    <a:lumMod val="50000"/>
                  </a:prstClr>
                </a:solidFill>
              </a:endParaRPr>
            </a:p>
          </p:txBody>
        </p:sp>
        <p:sp>
          <p:nvSpPr>
            <p:cNvPr id="40" name="文本框 24"/>
            <p:cNvSpPr txBox="1">
              <a:spLocks noChangeArrowheads="1"/>
            </p:cNvSpPr>
            <p:nvPr/>
          </p:nvSpPr>
          <p:spPr bwMode="auto">
            <a:xfrm>
              <a:off x="1969162" y="597930"/>
              <a:ext cx="1456289" cy="223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1219200" fontAlgn="base">
                <a:lnSpc>
                  <a:spcPts val="16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2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ADD A TITLE IN HERE</a:t>
              </a:r>
              <a:endParaRPr lang="zh-CN" alt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4531704" y="1987965"/>
            <a:ext cx="2261104" cy="808305"/>
            <a:chOff x="1964947" y="597930"/>
            <a:chExt cx="1695828" cy="606229"/>
          </a:xfrm>
        </p:grpSpPr>
        <p:sp>
          <p:nvSpPr>
            <p:cNvPr id="42" name="文本框 41"/>
            <p:cNvSpPr txBox="1"/>
            <p:nvPr/>
          </p:nvSpPr>
          <p:spPr bwMode="auto">
            <a:xfrm>
              <a:off x="1964947" y="788660"/>
              <a:ext cx="1695828" cy="4154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lnSpc>
                  <a:spcPts val="1200"/>
                </a:lnSpc>
                <a:defRPr sz="90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pPr defTabSz="1219200">
                <a:defRPr/>
              </a:pPr>
              <a:r>
                <a:rPr lang="en-US" altLang="zh-CN" sz="800" dirty="0">
                  <a:solidFill>
                    <a:prstClr val="white">
                      <a:lumMod val="50000"/>
                    </a:prstClr>
                  </a:solidFill>
                </a:rPr>
                <a:t>This is a sample text. Insert your desired text here. Again. This is a dummy text. Enter your own text here.</a:t>
              </a:r>
              <a:endParaRPr lang="zh-CN" altLang="en-US" sz="800" dirty="0">
                <a:solidFill>
                  <a:prstClr val="white">
                    <a:lumMod val="50000"/>
                  </a:prstClr>
                </a:solidFill>
              </a:endParaRPr>
            </a:p>
          </p:txBody>
        </p:sp>
        <p:sp>
          <p:nvSpPr>
            <p:cNvPr id="43" name="文本框 24"/>
            <p:cNvSpPr txBox="1">
              <a:spLocks noChangeArrowheads="1"/>
            </p:cNvSpPr>
            <p:nvPr/>
          </p:nvSpPr>
          <p:spPr bwMode="auto">
            <a:xfrm>
              <a:off x="1969162" y="597930"/>
              <a:ext cx="1456289" cy="223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1219200" fontAlgn="base">
                <a:lnSpc>
                  <a:spcPts val="16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2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ADD A TITLE IN HERE</a:t>
              </a:r>
              <a:endParaRPr lang="zh-CN" alt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7198704" y="1987965"/>
            <a:ext cx="2261104" cy="808305"/>
            <a:chOff x="1964947" y="597930"/>
            <a:chExt cx="1695828" cy="606229"/>
          </a:xfrm>
        </p:grpSpPr>
        <p:sp>
          <p:nvSpPr>
            <p:cNvPr id="45" name="文本框 44"/>
            <p:cNvSpPr txBox="1"/>
            <p:nvPr/>
          </p:nvSpPr>
          <p:spPr bwMode="auto">
            <a:xfrm>
              <a:off x="1964947" y="788660"/>
              <a:ext cx="1695828" cy="4154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lnSpc>
                  <a:spcPts val="1200"/>
                </a:lnSpc>
                <a:defRPr sz="90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pPr defTabSz="1219200">
                <a:defRPr/>
              </a:pPr>
              <a:r>
                <a:rPr lang="en-US" altLang="zh-CN" sz="800" dirty="0">
                  <a:solidFill>
                    <a:prstClr val="white">
                      <a:lumMod val="50000"/>
                    </a:prstClr>
                  </a:solidFill>
                </a:rPr>
                <a:t>This is a sample text. Insert your desired text here. Again. This is a dummy text. Enter your own text here.</a:t>
              </a:r>
              <a:endParaRPr lang="zh-CN" altLang="en-US" sz="800" dirty="0">
                <a:solidFill>
                  <a:prstClr val="white">
                    <a:lumMod val="50000"/>
                  </a:prstClr>
                </a:solidFill>
              </a:endParaRPr>
            </a:p>
          </p:txBody>
        </p:sp>
        <p:sp>
          <p:nvSpPr>
            <p:cNvPr id="46" name="文本框 24"/>
            <p:cNvSpPr txBox="1">
              <a:spLocks noChangeArrowheads="1"/>
            </p:cNvSpPr>
            <p:nvPr/>
          </p:nvSpPr>
          <p:spPr bwMode="auto">
            <a:xfrm>
              <a:off x="1969162" y="597930"/>
              <a:ext cx="1456289" cy="223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1219200" fontAlgn="base">
                <a:lnSpc>
                  <a:spcPts val="16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2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ADD A TITLE IN HERE</a:t>
              </a:r>
              <a:endParaRPr lang="zh-CN" alt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47" name="任意多边形 46"/>
          <p:cNvSpPr/>
          <p:nvPr/>
        </p:nvSpPr>
        <p:spPr>
          <a:xfrm>
            <a:off x="3822702" y="4330700"/>
            <a:ext cx="368300" cy="685800"/>
          </a:xfrm>
          <a:custGeom>
            <a:avLst/>
            <a:gdLst>
              <a:gd name="connsiteX0" fmla="*/ 276225 w 276225"/>
              <a:gd name="connsiteY0" fmla="*/ 0 h 514350"/>
              <a:gd name="connsiteX1" fmla="*/ 0 w 276225"/>
              <a:gd name="connsiteY1" fmla="*/ 514350 h 51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76225" h="514350">
                <a:moveTo>
                  <a:pt x="276225" y="0"/>
                </a:moveTo>
                <a:lnTo>
                  <a:pt x="0" y="514350"/>
                </a:lnTo>
              </a:path>
            </a:pathLst>
          </a:custGeom>
          <a:noFill/>
          <a:ln w="6350">
            <a:solidFill>
              <a:schemeClr val="tx1">
                <a:lumMod val="25000"/>
                <a:lumOff val="75000"/>
              </a:schemeClr>
            </a:solidFill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48" name="任意多边形 47"/>
          <p:cNvSpPr/>
          <p:nvPr/>
        </p:nvSpPr>
        <p:spPr>
          <a:xfrm>
            <a:off x="6184902" y="4330700"/>
            <a:ext cx="368300" cy="685800"/>
          </a:xfrm>
          <a:custGeom>
            <a:avLst/>
            <a:gdLst>
              <a:gd name="connsiteX0" fmla="*/ 276225 w 276225"/>
              <a:gd name="connsiteY0" fmla="*/ 0 h 514350"/>
              <a:gd name="connsiteX1" fmla="*/ 0 w 276225"/>
              <a:gd name="connsiteY1" fmla="*/ 514350 h 51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76225" h="514350">
                <a:moveTo>
                  <a:pt x="276225" y="0"/>
                </a:moveTo>
                <a:lnTo>
                  <a:pt x="0" y="514350"/>
                </a:lnTo>
              </a:path>
            </a:pathLst>
          </a:custGeom>
          <a:noFill/>
          <a:ln w="6350">
            <a:solidFill>
              <a:schemeClr val="tx1">
                <a:lumMod val="25000"/>
                <a:lumOff val="75000"/>
              </a:schemeClr>
            </a:solidFill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49" name="任意多边形 48"/>
          <p:cNvSpPr/>
          <p:nvPr/>
        </p:nvSpPr>
        <p:spPr>
          <a:xfrm>
            <a:off x="8963179" y="4330700"/>
            <a:ext cx="368300" cy="685800"/>
          </a:xfrm>
          <a:custGeom>
            <a:avLst/>
            <a:gdLst>
              <a:gd name="connsiteX0" fmla="*/ 276225 w 276225"/>
              <a:gd name="connsiteY0" fmla="*/ 0 h 514350"/>
              <a:gd name="connsiteX1" fmla="*/ 0 w 276225"/>
              <a:gd name="connsiteY1" fmla="*/ 514350 h 51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76225" h="514350">
                <a:moveTo>
                  <a:pt x="276225" y="0"/>
                </a:moveTo>
                <a:lnTo>
                  <a:pt x="0" y="514350"/>
                </a:lnTo>
              </a:path>
            </a:pathLst>
          </a:custGeom>
          <a:noFill/>
          <a:ln w="6350">
            <a:solidFill>
              <a:schemeClr val="tx1">
                <a:lumMod val="25000"/>
                <a:lumOff val="75000"/>
              </a:schemeClr>
            </a:solidFill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white"/>
              </a:solidFill>
            </a:endParaRPr>
          </a:p>
        </p:txBody>
      </p:sp>
      <p:grpSp>
        <p:nvGrpSpPr>
          <p:cNvPr id="50" name="组合 49"/>
          <p:cNvGrpSpPr/>
          <p:nvPr/>
        </p:nvGrpSpPr>
        <p:grpSpPr>
          <a:xfrm>
            <a:off x="1001104" y="5124865"/>
            <a:ext cx="2261104" cy="808305"/>
            <a:chOff x="1964947" y="597930"/>
            <a:chExt cx="1695828" cy="606229"/>
          </a:xfrm>
        </p:grpSpPr>
        <p:sp>
          <p:nvSpPr>
            <p:cNvPr id="51" name="文本框 50"/>
            <p:cNvSpPr txBox="1"/>
            <p:nvPr/>
          </p:nvSpPr>
          <p:spPr bwMode="auto">
            <a:xfrm>
              <a:off x="1964947" y="788660"/>
              <a:ext cx="1695828" cy="4154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lnSpc>
                  <a:spcPts val="1200"/>
                </a:lnSpc>
                <a:defRPr sz="90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pPr defTabSz="1219200">
                <a:defRPr/>
              </a:pPr>
              <a:r>
                <a:rPr lang="en-US" altLang="zh-CN" sz="800" dirty="0">
                  <a:solidFill>
                    <a:prstClr val="white">
                      <a:lumMod val="50000"/>
                    </a:prstClr>
                  </a:solidFill>
                </a:rPr>
                <a:t>This is a sample text. Insert your desired text here. Again. This is a dummy text. Enter your own text here.</a:t>
              </a:r>
              <a:endParaRPr lang="zh-CN" altLang="en-US" sz="800" dirty="0">
                <a:solidFill>
                  <a:prstClr val="white">
                    <a:lumMod val="50000"/>
                  </a:prstClr>
                </a:solidFill>
              </a:endParaRPr>
            </a:p>
          </p:txBody>
        </p:sp>
        <p:sp>
          <p:nvSpPr>
            <p:cNvPr id="52" name="文本框 24"/>
            <p:cNvSpPr txBox="1">
              <a:spLocks noChangeArrowheads="1"/>
            </p:cNvSpPr>
            <p:nvPr/>
          </p:nvSpPr>
          <p:spPr bwMode="auto">
            <a:xfrm>
              <a:off x="1969162" y="597930"/>
              <a:ext cx="1456289" cy="223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1219200" fontAlgn="base">
                <a:lnSpc>
                  <a:spcPts val="16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2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ADD A TITLE IN HERE</a:t>
              </a:r>
              <a:endParaRPr lang="zh-CN" alt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3452204" y="5124865"/>
            <a:ext cx="2261104" cy="808305"/>
            <a:chOff x="1964947" y="597930"/>
            <a:chExt cx="1695828" cy="606229"/>
          </a:xfrm>
        </p:grpSpPr>
        <p:sp>
          <p:nvSpPr>
            <p:cNvPr id="54" name="文本框 53"/>
            <p:cNvSpPr txBox="1"/>
            <p:nvPr/>
          </p:nvSpPr>
          <p:spPr bwMode="auto">
            <a:xfrm>
              <a:off x="1964947" y="788660"/>
              <a:ext cx="1695828" cy="4154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lnSpc>
                  <a:spcPts val="1200"/>
                </a:lnSpc>
                <a:defRPr sz="90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pPr defTabSz="1219200">
                <a:defRPr/>
              </a:pPr>
              <a:r>
                <a:rPr lang="en-US" altLang="zh-CN" sz="800" dirty="0">
                  <a:solidFill>
                    <a:prstClr val="white">
                      <a:lumMod val="50000"/>
                    </a:prstClr>
                  </a:solidFill>
                </a:rPr>
                <a:t>This is a sample text. Insert your desired text here. Again. This is a dummy text. Enter your own text here.</a:t>
              </a:r>
              <a:endParaRPr lang="zh-CN" altLang="en-US" sz="800" dirty="0">
                <a:solidFill>
                  <a:prstClr val="white">
                    <a:lumMod val="50000"/>
                  </a:prstClr>
                </a:solidFill>
              </a:endParaRPr>
            </a:p>
          </p:txBody>
        </p:sp>
        <p:sp>
          <p:nvSpPr>
            <p:cNvPr id="55" name="文本框 24"/>
            <p:cNvSpPr txBox="1">
              <a:spLocks noChangeArrowheads="1"/>
            </p:cNvSpPr>
            <p:nvPr/>
          </p:nvSpPr>
          <p:spPr bwMode="auto">
            <a:xfrm>
              <a:off x="1969162" y="597930"/>
              <a:ext cx="1456289" cy="223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1219200" fontAlgn="base">
                <a:lnSpc>
                  <a:spcPts val="16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2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ADD A TITLE IN HERE</a:t>
              </a:r>
              <a:endParaRPr lang="zh-CN" alt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5966804" y="5124865"/>
            <a:ext cx="2261104" cy="808305"/>
            <a:chOff x="1964947" y="597930"/>
            <a:chExt cx="1695828" cy="606229"/>
          </a:xfrm>
        </p:grpSpPr>
        <p:sp>
          <p:nvSpPr>
            <p:cNvPr id="57" name="文本框 56"/>
            <p:cNvSpPr txBox="1"/>
            <p:nvPr/>
          </p:nvSpPr>
          <p:spPr bwMode="auto">
            <a:xfrm>
              <a:off x="1964947" y="788660"/>
              <a:ext cx="1695828" cy="4154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lnSpc>
                  <a:spcPts val="1200"/>
                </a:lnSpc>
                <a:defRPr sz="90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pPr defTabSz="1219200">
                <a:defRPr/>
              </a:pPr>
              <a:r>
                <a:rPr lang="en-US" altLang="zh-CN" sz="800" dirty="0">
                  <a:solidFill>
                    <a:prstClr val="white">
                      <a:lumMod val="50000"/>
                    </a:prstClr>
                  </a:solidFill>
                </a:rPr>
                <a:t>This is a sample text. Insert your desired text here. Again. This is a dummy text. Enter your own text here.</a:t>
              </a:r>
              <a:endParaRPr lang="zh-CN" altLang="en-US" sz="800" dirty="0">
                <a:solidFill>
                  <a:prstClr val="white">
                    <a:lumMod val="50000"/>
                  </a:prstClr>
                </a:solidFill>
              </a:endParaRPr>
            </a:p>
          </p:txBody>
        </p:sp>
        <p:sp>
          <p:nvSpPr>
            <p:cNvPr id="58" name="文本框 24"/>
            <p:cNvSpPr txBox="1">
              <a:spLocks noChangeArrowheads="1"/>
            </p:cNvSpPr>
            <p:nvPr/>
          </p:nvSpPr>
          <p:spPr bwMode="auto">
            <a:xfrm>
              <a:off x="1969162" y="597930"/>
              <a:ext cx="1456289" cy="223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1219200" fontAlgn="base">
                <a:lnSpc>
                  <a:spcPts val="16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2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ADD A TITLE IN HERE</a:t>
              </a:r>
              <a:endParaRPr lang="zh-CN" alt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8710004" y="5124865"/>
            <a:ext cx="2261104" cy="808305"/>
            <a:chOff x="1964947" y="597930"/>
            <a:chExt cx="1695828" cy="606229"/>
          </a:xfrm>
        </p:grpSpPr>
        <p:sp>
          <p:nvSpPr>
            <p:cNvPr id="60" name="文本框 59"/>
            <p:cNvSpPr txBox="1"/>
            <p:nvPr/>
          </p:nvSpPr>
          <p:spPr bwMode="auto">
            <a:xfrm>
              <a:off x="1964947" y="788660"/>
              <a:ext cx="1695828" cy="4154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lnSpc>
                  <a:spcPts val="1200"/>
                </a:lnSpc>
                <a:defRPr sz="90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pPr defTabSz="1219200">
                <a:defRPr/>
              </a:pPr>
              <a:r>
                <a:rPr lang="en-US" altLang="zh-CN" sz="800" dirty="0">
                  <a:solidFill>
                    <a:prstClr val="white">
                      <a:lumMod val="50000"/>
                    </a:prstClr>
                  </a:solidFill>
                </a:rPr>
                <a:t>This is a sample text. Insert your desired text here. Again. This is a dummy text. Enter your own text here.</a:t>
              </a:r>
              <a:endParaRPr lang="zh-CN" altLang="en-US" sz="800" dirty="0">
                <a:solidFill>
                  <a:prstClr val="white">
                    <a:lumMod val="50000"/>
                  </a:prstClr>
                </a:solidFill>
              </a:endParaRPr>
            </a:p>
          </p:txBody>
        </p:sp>
        <p:sp>
          <p:nvSpPr>
            <p:cNvPr id="61" name="文本框 24"/>
            <p:cNvSpPr txBox="1">
              <a:spLocks noChangeArrowheads="1"/>
            </p:cNvSpPr>
            <p:nvPr/>
          </p:nvSpPr>
          <p:spPr bwMode="auto">
            <a:xfrm>
              <a:off x="1969162" y="597930"/>
              <a:ext cx="1456289" cy="223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1219200" fontAlgn="base">
                <a:lnSpc>
                  <a:spcPts val="16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2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ADD A TITLE IN HERE</a:t>
              </a:r>
              <a:endParaRPr lang="zh-CN" alt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62" name="文本框 61"/>
          <p:cNvSpPr txBox="1"/>
          <p:nvPr/>
        </p:nvSpPr>
        <p:spPr>
          <a:xfrm>
            <a:off x="9677401" y="-9525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延迟符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75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2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75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6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75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0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37" grpId="0" animBg="1"/>
      <p:bldP spid="47" grpId="0" animBg="1"/>
      <p:bldP spid="48" grpId="0" animBg="1"/>
      <p:bldP spid="49" grpId="0" animBg="1"/>
      <p:bldP spid="6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0" y="635331"/>
            <a:ext cx="10261600" cy="0"/>
          </a:xfrm>
          <a:prstGeom prst="line">
            <a:avLst/>
          </a:prstGeom>
          <a:ln w="5715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/>
          <p:cNvGrpSpPr/>
          <p:nvPr/>
        </p:nvGrpSpPr>
        <p:grpSpPr>
          <a:xfrm flipH="1">
            <a:off x="401565" y="174791"/>
            <a:ext cx="201575" cy="416998"/>
            <a:chOff x="1519796" y="-400050"/>
            <a:chExt cx="3683453" cy="76200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>
            <a:xfrm rot="10800000">
              <a:off x="1519796" y="-400050"/>
              <a:ext cx="3683453" cy="3810000"/>
            </a:xfrm>
            <a:custGeom>
              <a:avLst/>
              <a:gdLst>
                <a:gd name="connsiteX0" fmla="*/ 1046460 w 3683453"/>
                <a:gd name="connsiteY0" fmla="*/ 3810000 h 3810000"/>
                <a:gd name="connsiteX1" fmla="*/ 0 w 3683453"/>
                <a:gd name="connsiteY1" fmla="*/ 3810000 h 3810000"/>
                <a:gd name="connsiteX2" fmla="*/ 2602167 w 3683453"/>
                <a:gd name="connsiteY2" fmla="*/ 0 h 3810000"/>
                <a:gd name="connsiteX3" fmla="*/ 3683453 w 3683453"/>
                <a:gd name="connsiteY3" fmla="*/ 0 h 3810000"/>
                <a:gd name="connsiteX4" fmla="*/ 1046460 w 3683453"/>
                <a:gd name="connsiteY4" fmla="*/ 3810000 h 38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83453" h="3810000">
                  <a:moveTo>
                    <a:pt x="1046460" y="3810000"/>
                  </a:moveTo>
                  <a:lnTo>
                    <a:pt x="0" y="3810000"/>
                  </a:lnTo>
                  <a:lnTo>
                    <a:pt x="2602167" y="0"/>
                  </a:lnTo>
                  <a:lnTo>
                    <a:pt x="3683453" y="0"/>
                  </a:lnTo>
                  <a:lnTo>
                    <a:pt x="1046460" y="3810000"/>
                  </a:lnTo>
                  <a:close/>
                </a:path>
              </a:pathLst>
            </a:cu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>
            <a:xfrm flipH="1">
              <a:off x="1519796" y="3409951"/>
              <a:ext cx="3683453" cy="3810000"/>
            </a:xfrm>
            <a:custGeom>
              <a:avLst/>
              <a:gdLst>
                <a:gd name="connsiteX0" fmla="*/ 1046460 w 3683453"/>
                <a:gd name="connsiteY0" fmla="*/ 3810000 h 3810000"/>
                <a:gd name="connsiteX1" fmla="*/ 0 w 3683453"/>
                <a:gd name="connsiteY1" fmla="*/ 3810000 h 3810000"/>
                <a:gd name="connsiteX2" fmla="*/ 2602167 w 3683453"/>
                <a:gd name="connsiteY2" fmla="*/ 0 h 3810000"/>
                <a:gd name="connsiteX3" fmla="*/ 3683453 w 3683453"/>
                <a:gd name="connsiteY3" fmla="*/ 0 h 3810000"/>
                <a:gd name="connsiteX4" fmla="*/ 1046460 w 3683453"/>
                <a:gd name="connsiteY4" fmla="*/ 3810000 h 38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83453" h="3810000">
                  <a:moveTo>
                    <a:pt x="1046460" y="3810000"/>
                  </a:moveTo>
                  <a:lnTo>
                    <a:pt x="0" y="3810000"/>
                  </a:lnTo>
                  <a:lnTo>
                    <a:pt x="2602167" y="0"/>
                  </a:lnTo>
                  <a:lnTo>
                    <a:pt x="3683453" y="0"/>
                  </a:lnTo>
                  <a:lnTo>
                    <a:pt x="1046460" y="3810000"/>
                  </a:lnTo>
                  <a:close/>
                </a:path>
              </a:pathLst>
            </a:custGeom>
          </p:spPr>
        </p:pic>
      </p:grpSp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10261600" y="116736"/>
            <a:ext cx="2209363" cy="707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8" tIns="45699" rIns="91398" bIns="45699" rtlCol="0">
            <a:spAutoFit/>
          </a:bodyPr>
          <a:lstStyle>
            <a:defPPr>
              <a:defRPr lang="zh-CN"/>
            </a:defPPr>
            <a:lvl1pPr>
              <a:defRPr sz="2400" b="1">
                <a:latin typeface="+mj-ea"/>
                <a:ea typeface="+mj-ea"/>
              </a:defRPr>
            </a:lvl1pPr>
          </a:lstStyle>
          <a:p>
            <a:r>
              <a:rPr lang="en-US" altLang="zh-CN" sz="4000" dirty="0" smtClean="0">
                <a:solidFill>
                  <a:srgbClr val="20B5B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LOGO</a:t>
            </a:r>
            <a:endParaRPr lang="zh-CN" altLang="en-US" sz="4000" dirty="0">
              <a:solidFill>
                <a:srgbClr val="20B5B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03138" y="191679"/>
            <a:ext cx="2236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 smtClean="0">
                <a:solidFill>
                  <a:srgbClr val="20B5BC"/>
                </a:solidFill>
                <a:latin typeface="+mj-ea"/>
                <a:ea typeface="+mj-ea"/>
              </a:rPr>
              <a:t>单击此处添加标题</a:t>
            </a:r>
            <a:endParaRPr lang="zh-CN" altLang="en-US" sz="2000" b="1" dirty="0">
              <a:solidFill>
                <a:srgbClr val="20B5BC"/>
              </a:solidFill>
              <a:latin typeface="+mj-ea"/>
              <a:ea typeface="+mj-ea"/>
            </a:endParaRPr>
          </a:p>
        </p:txBody>
      </p:sp>
      <p:sp>
        <p:nvSpPr>
          <p:cNvPr id="10" name="任意多边形 9"/>
          <p:cNvSpPr/>
          <p:nvPr/>
        </p:nvSpPr>
        <p:spPr>
          <a:xfrm>
            <a:off x="4914900" y="4000500"/>
            <a:ext cx="2260600" cy="0"/>
          </a:xfrm>
          <a:custGeom>
            <a:avLst/>
            <a:gdLst>
              <a:gd name="connsiteX0" fmla="*/ 0 w 1695450"/>
              <a:gd name="connsiteY0" fmla="*/ 0 h 0"/>
              <a:gd name="connsiteX1" fmla="*/ 1695450 w 169545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95450">
                <a:moveTo>
                  <a:pt x="0" y="0"/>
                </a:moveTo>
                <a:lnTo>
                  <a:pt x="1695450" y="0"/>
                </a:lnTo>
              </a:path>
            </a:pathLst>
          </a:custGeom>
          <a:noFill/>
          <a:ln w="9525">
            <a:solidFill>
              <a:schemeClr val="tx1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1" name="任意多边形 10"/>
          <p:cNvSpPr/>
          <p:nvPr/>
        </p:nvSpPr>
        <p:spPr>
          <a:xfrm>
            <a:off x="6032500" y="2946400"/>
            <a:ext cx="0" cy="2133600"/>
          </a:xfrm>
          <a:custGeom>
            <a:avLst/>
            <a:gdLst>
              <a:gd name="connsiteX0" fmla="*/ 0 w 0"/>
              <a:gd name="connsiteY0" fmla="*/ 0 h 1600200"/>
              <a:gd name="connsiteX1" fmla="*/ 0 w 0"/>
              <a:gd name="connsiteY1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1600200">
                <a:moveTo>
                  <a:pt x="0" y="0"/>
                </a:moveTo>
                <a:lnTo>
                  <a:pt x="0" y="1600200"/>
                </a:lnTo>
              </a:path>
            </a:pathLst>
          </a:custGeom>
          <a:noFill/>
          <a:ln w="9525">
            <a:solidFill>
              <a:schemeClr val="tx1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white"/>
              </a:solidFill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6680749" y="1795500"/>
            <a:ext cx="3401795" cy="654417"/>
            <a:chOff x="1964947" y="597930"/>
            <a:chExt cx="2551346" cy="490812"/>
          </a:xfrm>
        </p:grpSpPr>
        <p:sp>
          <p:nvSpPr>
            <p:cNvPr id="13" name="文本框 12"/>
            <p:cNvSpPr txBox="1"/>
            <p:nvPr/>
          </p:nvSpPr>
          <p:spPr bwMode="auto">
            <a:xfrm>
              <a:off x="1964947" y="788660"/>
              <a:ext cx="2551346" cy="3000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lnSpc>
                  <a:spcPts val="1200"/>
                </a:lnSpc>
                <a:defRPr sz="90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pPr defTabSz="1219200">
                <a:defRPr/>
              </a:pPr>
              <a:r>
                <a:rPr lang="en-US" altLang="zh-CN" sz="800" dirty="0">
                  <a:solidFill>
                    <a:prstClr val="white">
                      <a:lumMod val="50000"/>
                    </a:prstClr>
                  </a:solidFill>
                </a:rPr>
                <a:t>This is a sample text. Insert your desired text here. Again. This is a dummy text. Enter your own text here.</a:t>
              </a:r>
              <a:endParaRPr lang="zh-CN" altLang="en-US" sz="800" dirty="0">
                <a:solidFill>
                  <a:prstClr val="white">
                    <a:lumMod val="50000"/>
                  </a:prstClr>
                </a:solidFill>
              </a:endParaRPr>
            </a:p>
          </p:txBody>
        </p:sp>
        <p:sp>
          <p:nvSpPr>
            <p:cNvPr id="14" name="文本框 24"/>
            <p:cNvSpPr txBox="1">
              <a:spLocks noChangeArrowheads="1"/>
            </p:cNvSpPr>
            <p:nvPr/>
          </p:nvSpPr>
          <p:spPr bwMode="auto">
            <a:xfrm>
              <a:off x="1969162" y="597930"/>
              <a:ext cx="1456289" cy="223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1219200" fontAlgn="base">
                <a:lnSpc>
                  <a:spcPts val="16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2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ADD A TITLE IN HERE</a:t>
              </a:r>
              <a:endParaRPr lang="zh-CN" alt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680749" y="5417720"/>
            <a:ext cx="3401795" cy="654417"/>
            <a:chOff x="1964947" y="597930"/>
            <a:chExt cx="2551346" cy="490812"/>
          </a:xfrm>
        </p:grpSpPr>
        <p:sp>
          <p:nvSpPr>
            <p:cNvPr id="16" name="文本框 15"/>
            <p:cNvSpPr txBox="1"/>
            <p:nvPr/>
          </p:nvSpPr>
          <p:spPr bwMode="auto">
            <a:xfrm>
              <a:off x="1964947" y="788660"/>
              <a:ext cx="2551346" cy="3000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lnSpc>
                  <a:spcPts val="1200"/>
                </a:lnSpc>
                <a:defRPr sz="90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pPr defTabSz="1219200">
                <a:defRPr/>
              </a:pPr>
              <a:r>
                <a:rPr lang="en-US" altLang="zh-CN" sz="800" dirty="0">
                  <a:solidFill>
                    <a:prstClr val="white">
                      <a:lumMod val="50000"/>
                    </a:prstClr>
                  </a:solidFill>
                </a:rPr>
                <a:t>This is a sample text. Insert your desired text here. Again. This is a dummy text. Enter your own text here.</a:t>
              </a:r>
              <a:endParaRPr lang="zh-CN" altLang="en-US" sz="800" dirty="0">
                <a:solidFill>
                  <a:prstClr val="white">
                    <a:lumMod val="50000"/>
                  </a:prstClr>
                </a:solidFill>
              </a:endParaRPr>
            </a:p>
          </p:txBody>
        </p:sp>
        <p:sp>
          <p:nvSpPr>
            <p:cNvPr id="17" name="文本框 24"/>
            <p:cNvSpPr txBox="1">
              <a:spLocks noChangeArrowheads="1"/>
            </p:cNvSpPr>
            <p:nvPr/>
          </p:nvSpPr>
          <p:spPr bwMode="auto">
            <a:xfrm>
              <a:off x="1969162" y="597930"/>
              <a:ext cx="1456289" cy="223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1219200" fontAlgn="base">
                <a:lnSpc>
                  <a:spcPts val="16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2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ADD A TITLE IN HERE</a:t>
              </a:r>
              <a:endParaRPr lang="zh-CN" alt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8530953" y="3568313"/>
            <a:ext cx="2139529" cy="808305"/>
            <a:chOff x="1964947" y="597930"/>
            <a:chExt cx="1604647" cy="606229"/>
          </a:xfrm>
        </p:grpSpPr>
        <p:sp>
          <p:nvSpPr>
            <p:cNvPr id="19" name="文本框 18"/>
            <p:cNvSpPr txBox="1"/>
            <p:nvPr/>
          </p:nvSpPr>
          <p:spPr bwMode="auto">
            <a:xfrm>
              <a:off x="1964947" y="788660"/>
              <a:ext cx="1604647" cy="4154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lnSpc>
                  <a:spcPts val="1200"/>
                </a:lnSpc>
                <a:defRPr sz="90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pPr defTabSz="1219200">
                <a:defRPr/>
              </a:pPr>
              <a:r>
                <a:rPr lang="en-US" altLang="zh-CN" sz="800" dirty="0">
                  <a:solidFill>
                    <a:prstClr val="white">
                      <a:lumMod val="50000"/>
                    </a:prstClr>
                  </a:solidFill>
                </a:rPr>
                <a:t>This is a sample text. Insert your desired text here. Again. This is a dummy text. Enter your own text here.</a:t>
              </a:r>
              <a:endParaRPr lang="zh-CN" altLang="en-US" sz="800" dirty="0">
                <a:solidFill>
                  <a:prstClr val="white">
                    <a:lumMod val="50000"/>
                  </a:prstClr>
                </a:solidFill>
              </a:endParaRPr>
            </a:p>
          </p:txBody>
        </p:sp>
        <p:sp>
          <p:nvSpPr>
            <p:cNvPr id="20" name="文本框 24"/>
            <p:cNvSpPr txBox="1">
              <a:spLocks noChangeArrowheads="1"/>
            </p:cNvSpPr>
            <p:nvPr/>
          </p:nvSpPr>
          <p:spPr bwMode="auto">
            <a:xfrm>
              <a:off x="1969162" y="597930"/>
              <a:ext cx="1456289" cy="223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1219200" fontAlgn="base">
                <a:lnSpc>
                  <a:spcPts val="16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2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ADD A TITLE IN HERE</a:t>
              </a:r>
              <a:endParaRPr lang="zh-CN" alt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1432309" y="3568313"/>
            <a:ext cx="2226739" cy="808305"/>
            <a:chOff x="1964947" y="597930"/>
            <a:chExt cx="1670054" cy="606229"/>
          </a:xfrm>
        </p:grpSpPr>
        <p:sp>
          <p:nvSpPr>
            <p:cNvPr id="22" name="文本框 21"/>
            <p:cNvSpPr txBox="1"/>
            <p:nvPr/>
          </p:nvSpPr>
          <p:spPr bwMode="auto">
            <a:xfrm>
              <a:off x="1964947" y="788660"/>
              <a:ext cx="1604647" cy="4154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lnSpc>
                  <a:spcPts val="1200"/>
                </a:lnSpc>
                <a:defRPr sz="90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pPr algn="r" defTabSz="1219200">
                <a:defRPr/>
              </a:pPr>
              <a:r>
                <a:rPr lang="en-US" altLang="zh-CN" sz="800" dirty="0">
                  <a:solidFill>
                    <a:prstClr val="white">
                      <a:lumMod val="50000"/>
                    </a:prstClr>
                  </a:solidFill>
                </a:rPr>
                <a:t>This is a sample text. Insert your desired text here. Again. This is a dummy text. Enter your own text here.</a:t>
              </a:r>
              <a:endParaRPr lang="zh-CN" altLang="en-US" sz="800" dirty="0">
                <a:solidFill>
                  <a:prstClr val="white">
                    <a:lumMod val="50000"/>
                  </a:prstClr>
                </a:solidFill>
              </a:endParaRPr>
            </a:p>
          </p:txBody>
        </p:sp>
        <p:sp>
          <p:nvSpPr>
            <p:cNvPr id="23" name="文本框 24"/>
            <p:cNvSpPr txBox="1">
              <a:spLocks noChangeArrowheads="1"/>
            </p:cNvSpPr>
            <p:nvPr/>
          </p:nvSpPr>
          <p:spPr bwMode="auto">
            <a:xfrm>
              <a:off x="2178712" y="597930"/>
              <a:ext cx="1456289" cy="223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1219200" fontAlgn="base">
                <a:lnSpc>
                  <a:spcPts val="16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2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ADD A TITLE IN HERE</a:t>
              </a:r>
              <a:endParaRPr lang="zh-CN" alt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7363528" y="3506723"/>
            <a:ext cx="976379" cy="976379"/>
            <a:chOff x="5465495" y="2410966"/>
            <a:chExt cx="732284" cy="732284"/>
          </a:xfrm>
        </p:grpSpPr>
        <p:sp>
          <p:nvSpPr>
            <p:cNvPr id="25" name="椭圆 24"/>
            <p:cNvSpPr/>
            <p:nvPr/>
          </p:nvSpPr>
          <p:spPr>
            <a:xfrm>
              <a:off x="5465495" y="2410966"/>
              <a:ext cx="732284" cy="732284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26" name="Freeform 13"/>
            <p:cNvSpPr>
              <a:spLocks noEditPoints="1"/>
            </p:cNvSpPr>
            <p:nvPr/>
          </p:nvSpPr>
          <p:spPr bwMode="auto">
            <a:xfrm>
              <a:off x="5733634" y="2603501"/>
              <a:ext cx="213558" cy="301624"/>
            </a:xfrm>
            <a:custGeom>
              <a:avLst/>
              <a:gdLst>
                <a:gd name="T0" fmla="*/ 80 w 161"/>
                <a:gd name="T1" fmla="*/ 229 h 229"/>
                <a:gd name="T2" fmla="*/ 0 w 161"/>
                <a:gd name="T3" fmla="*/ 194 h 229"/>
                <a:gd name="T4" fmla="*/ 53 w 161"/>
                <a:gd name="T5" fmla="*/ 161 h 229"/>
                <a:gd name="T6" fmla="*/ 55 w 161"/>
                <a:gd name="T7" fmla="*/ 161 h 229"/>
                <a:gd name="T8" fmla="*/ 19 w 161"/>
                <a:gd name="T9" fmla="*/ 104 h 229"/>
                <a:gd name="T10" fmla="*/ 16 w 161"/>
                <a:gd name="T11" fmla="*/ 97 h 229"/>
                <a:gd name="T12" fmla="*/ 15 w 161"/>
                <a:gd name="T13" fmla="*/ 96 h 229"/>
                <a:gd name="T14" fmla="*/ 15 w 161"/>
                <a:gd name="T15" fmla="*/ 95 h 229"/>
                <a:gd name="T16" fmla="*/ 10 w 161"/>
                <a:gd name="T17" fmla="*/ 70 h 229"/>
                <a:gd name="T18" fmla="*/ 80 w 161"/>
                <a:gd name="T19" fmla="*/ 0 h 229"/>
                <a:gd name="T20" fmla="*/ 150 w 161"/>
                <a:gd name="T21" fmla="*/ 70 h 229"/>
                <a:gd name="T22" fmla="*/ 146 w 161"/>
                <a:gd name="T23" fmla="*/ 95 h 229"/>
                <a:gd name="T24" fmla="*/ 145 w 161"/>
                <a:gd name="T25" fmla="*/ 96 h 229"/>
                <a:gd name="T26" fmla="*/ 145 w 161"/>
                <a:gd name="T27" fmla="*/ 96 h 229"/>
                <a:gd name="T28" fmla="*/ 145 w 161"/>
                <a:gd name="T29" fmla="*/ 97 h 229"/>
                <a:gd name="T30" fmla="*/ 141 w 161"/>
                <a:gd name="T31" fmla="*/ 104 h 229"/>
                <a:gd name="T32" fmla="*/ 80 w 161"/>
                <a:gd name="T33" fmla="*/ 205 h 229"/>
                <a:gd name="T34" fmla="*/ 66 w 161"/>
                <a:gd name="T35" fmla="*/ 182 h 229"/>
                <a:gd name="T36" fmla="*/ 65 w 161"/>
                <a:gd name="T37" fmla="*/ 182 h 229"/>
                <a:gd name="T38" fmla="*/ 23 w 161"/>
                <a:gd name="T39" fmla="*/ 194 h 229"/>
                <a:gd name="T40" fmla="*/ 22 w 161"/>
                <a:gd name="T41" fmla="*/ 194 h 229"/>
                <a:gd name="T42" fmla="*/ 23 w 161"/>
                <a:gd name="T43" fmla="*/ 195 h 229"/>
                <a:gd name="T44" fmla="*/ 79 w 161"/>
                <a:gd name="T45" fmla="*/ 208 h 229"/>
                <a:gd name="T46" fmla="*/ 82 w 161"/>
                <a:gd name="T47" fmla="*/ 208 h 229"/>
                <a:gd name="T48" fmla="*/ 82 w 161"/>
                <a:gd name="T49" fmla="*/ 208 h 229"/>
                <a:gd name="T50" fmla="*/ 138 w 161"/>
                <a:gd name="T51" fmla="*/ 195 h 229"/>
                <a:gd name="T52" fmla="*/ 138 w 161"/>
                <a:gd name="T53" fmla="*/ 194 h 229"/>
                <a:gd name="T54" fmla="*/ 138 w 161"/>
                <a:gd name="T55" fmla="*/ 194 h 229"/>
                <a:gd name="T56" fmla="*/ 108 w 161"/>
                <a:gd name="T57" fmla="*/ 183 h 229"/>
                <a:gd name="T58" fmla="*/ 121 w 161"/>
                <a:gd name="T59" fmla="*/ 164 h 229"/>
                <a:gd name="T60" fmla="*/ 161 w 161"/>
                <a:gd name="T61" fmla="*/ 194 h 229"/>
                <a:gd name="T62" fmla="*/ 80 w 161"/>
                <a:gd name="T63" fmla="*/ 229 h 229"/>
                <a:gd name="T64" fmla="*/ 80 w 161"/>
                <a:gd name="T65" fmla="*/ 32 h 229"/>
                <a:gd name="T66" fmla="*/ 50 w 161"/>
                <a:gd name="T67" fmla="*/ 62 h 229"/>
                <a:gd name="T68" fmla="*/ 80 w 161"/>
                <a:gd name="T69" fmla="*/ 92 h 229"/>
                <a:gd name="T70" fmla="*/ 110 w 161"/>
                <a:gd name="T71" fmla="*/ 62 h 229"/>
                <a:gd name="T72" fmla="*/ 80 w 161"/>
                <a:gd name="T73" fmla="*/ 32 h 229"/>
                <a:gd name="T74" fmla="*/ 80 w 161"/>
                <a:gd name="T75" fmla="*/ 32 h 229"/>
                <a:gd name="T76" fmla="*/ 80 w 161"/>
                <a:gd name="T77" fmla="*/ 32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61" h="229">
                  <a:moveTo>
                    <a:pt x="80" y="229"/>
                  </a:moveTo>
                  <a:cubicBezTo>
                    <a:pt x="40" y="229"/>
                    <a:pt x="0" y="219"/>
                    <a:pt x="0" y="194"/>
                  </a:cubicBezTo>
                  <a:cubicBezTo>
                    <a:pt x="0" y="176"/>
                    <a:pt x="28" y="164"/>
                    <a:pt x="53" y="161"/>
                  </a:cubicBezTo>
                  <a:cubicBezTo>
                    <a:pt x="55" y="161"/>
                    <a:pt x="55" y="161"/>
                    <a:pt x="55" y="161"/>
                  </a:cubicBezTo>
                  <a:cubicBezTo>
                    <a:pt x="19" y="104"/>
                    <a:pt x="19" y="104"/>
                    <a:pt x="19" y="104"/>
                  </a:cubicBezTo>
                  <a:cubicBezTo>
                    <a:pt x="18" y="102"/>
                    <a:pt x="17" y="100"/>
                    <a:pt x="16" y="97"/>
                  </a:cubicBezTo>
                  <a:cubicBezTo>
                    <a:pt x="15" y="96"/>
                    <a:pt x="15" y="96"/>
                    <a:pt x="15" y="96"/>
                  </a:cubicBezTo>
                  <a:cubicBezTo>
                    <a:pt x="15" y="95"/>
                    <a:pt x="15" y="95"/>
                    <a:pt x="15" y="95"/>
                  </a:cubicBezTo>
                  <a:cubicBezTo>
                    <a:pt x="12" y="87"/>
                    <a:pt x="10" y="78"/>
                    <a:pt x="10" y="70"/>
                  </a:cubicBezTo>
                  <a:cubicBezTo>
                    <a:pt x="10" y="31"/>
                    <a:pt x="42" y="0"/>
                    <a:pt x="80" y="0"/>
                  </a:cubicBezTo>
                  <a:cubicBezTo>
                    <a:pt x="119" y="0"/>
                    <a:pt x="150" y="31"/>
                    <a:pt x="150" y="70"/>
                  </a:cubicBezTo>
                  <a:cubicBezTo>
                    <a:pt x="150" y="78"/>
                    <a:pt x="149" y="87"/>
                    <a:pt x="146" y="95"/>
                  </a:cubicBezTo>
                  <a:cubicBezTo>
                    <a:pt x="145" y="96"/>
                    <a:pt x="145" y="96"/>
                    <a:pt x="145" y="96"/>
                  </a:cubicBezTo>
                  <a:cubicBezTo>
                    <a:pt x="145" y="96"/>
                    <a:pt x="145" y="96"/>
                    <a:pt x="145" y="96"/>
                  </a:cubicBezTo>
                  <a:cubicBezTo>
                    <a:pt x="145" y="97"/>
                    <a:pt x="145" y="97"/>
                    <a:pt x="145" y="97"/>
                  </a:cubicBezTo>
                  <a:cubicBezTo>
                    <a:pt x="144" y="99"/>
                    <a:pt x="143" y="102"/>
                    <a:pt x="141" y="104"/>
                  </a:cubicBezTo>
                  <a:cubicBezTo>
                    <a:pt x="80" y="205"/>
                    <a:pt x="80" y="205"/>
                    <a:pt x="80" y="205"/>
                  </a:cubicBezTo>
                  <a:cubicBezTo>
                    <a:pt x="66" y="182"/>
                    <a:pt x="66" y="182"/>
                    <a:pt x="66" y="182"/>
                  </a:cubicBezTo>
                  <a:cubicBezTo>
                    <a:pt x="65" y="182"/>
                    <a:pt x="65" y="182"/>
                    <a:pt x="65" y="182"/>
                  </a:cubicBezTo>
                  <a:cubicBezTo>
                    <a:pt x="42" y="184"/>
                    <a:pt x="27" y="190"/>
                    <a:pt x="23" y="194"/>
                  </a:cubicBezTo>
                  <a:cubicBezTo>
                    <a:pt x="22" y="194"/>
                    <a:pt x="22" y="194"/>
                    <a:pt x="22" y="194"/>
                  </a:cubicBezTo>
                  <a:cubicBezTo>
                    <a:pt x="23" y="195"/>
                    <a:pt x="23" y="195"/>
                    <a:pt x="23" y="195"/>
                  </a:cubicBezTo>
                  <a:cubicBezTo>
                    <a:pt x="28" y="200"/>
                    <a:pt x="48" y="207"/>
                    <a:pt x="79" y="208"/>
                  </a:cubicBezTo>
                  <a:cubicBezTo>
                    <a:pt x="82" y="208"/>
                    <a:pt x="82" y="208"/>
                    <a:pt x="82" y="208"/>
                  </a:cubicBezTo>
                  <a:cubicBezTo>
                    <a:pt x="82" y="208"/>
                    <a:pt x="82" y="208"/>
                    <a:pt x="82" y="208"/>
                  </a:cubicBezTo>
                  <a:cubicBezTo>
                    <a:pt x="113" y="207"/>
                    <a:pt x="133" y="200"/>
                    <a:pt x="138" y="195"/>
                  </a:cubicBezTo>
                  <a:cubicBezTo>
                    <a:pt x="138" y="194"/>
                    <a:pt x="138" y="194"/>
                    <a:pt x="138" y="194"/>
                  </a:cubicBezTo>
                  <a:cubicBezTo>
                    <a:pt x="138" y="194"/>
                    <a:pt x="138" y="194"/>
                    <a:pt x="138" y="194"/>
                  </a:cubicBezTo>
                  <a:cubicBezTo>
                    <a:pt x="135" y="191"/>
                    <a:pt x="124" y="186"/>
                    <a:pt x="108" y="183"/>
                  </a:cubicBezTo>
                  <a:cubicBezTo>
                    <a:pt x="121" y="164"/>
                    <a:pt x="121" y="164"/>
                    <a:pt x="121" y="164"/>
                  </a:cubicBezTo>
                  <a:cubicBezTo>
                    <a:pt x="146" y="169"/>
                    <a:pt x="161" y="180"/>
                    <a:pt x="161" y="194"/>
                  </a:cubicBezTo>
                  <a:cubicBezTo>
                    <a:pt x="161" y="219"/>
                    <a:pt x="120" y="229"/>
                    <a:pt x="80" y="229"/>
                  </a:cubicBezTo>
                  <a:close/>
                  <a:moveTo>
                    <a:pt x="80" y="32"/>
                  </a:moveTo>
                  <a:cubicBezTo>
                    <a:pt x="64" y="32"/>
                    <a:pt x="50" y="45"/>
                    <a:pt x="50" y="62"/>
                  </a:cubicBezTo>
                  <a:cubicBezTo>
                    <a:pt x="50" y="78"/>
                    <a:pt x="64" y="92"/>
                    <a:pt x="80" y="92"/>
                  </a:cubicBezTo>
                  <a:cubicBezTo>
                    <a:pt x="97" y="92"/>
                    <a:pt x="110" y="78"/>
                    <a:pt x="110" y="62"/>
                  </a:cubicBezTo>
                  <a:cubicBezTo>
                    <a:pt x="110" y="45"/>
                    <a:pt x="97" y="32"/>
                    <a:pt x="80" y="32"/>
                  </a:cubicBezTo>
                  <a:close/>
                  <a:moveTo>
                    <a:pt x="80" y="32"/>
                  </a:moveTo>
                  <a:cubicBezTo>
                    <a:pt x="80" y="32"/>
                    <a:pt x="80" y="32"/>
                    <a:pt x="80" y="3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5533185" y="1703505"/>
            <a:ext cx="976379" cy="976379"/>
            <a:chOff x="4092739" y="1058552"/>
            <a:chExt cx="732284" cy="732284"/>
          </a:xfrm>
        </p:grpSpPr>
        <p:sp>
          <p:nvSpPr>
            <p:cNvPr id="28" name="椭圆 27"/>
            <p:cNvSpPr/>
            <p:nvPr/>
          </p:nvSpPr>
          <p:spPr>
            <a:xfrm>
              <a:off x="4092739" y="1058552"/>
              <a:ext cx="732284" cy="732284"/>
            </a:xfrm>
            <a:prstGeom prst="ellipse">
              <a:avLst/>
            </a:prstGeom>
            <a:solidFill>
              <a:srgbClr val="20B5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29" name="Freeform 9"/>
            <p:cNvSpPr>
              <a:spLocks noEditPoints="1"/>
            </p:cNvSpPr>
            <p:nvPr/>
          </p:nvSpPr>
          <p:spPr bwMode="auto">
            <a:xfrm>
              <a:off x="4332394" y="1287204"/>
              <a:ext cx="269662" cy="263390"/>
            </a:xfrm>
            <a:custGeom>
              <a:avLst/>
              <a:gdLst>
                <a:gd name="T0" fmla="*/ 138 w 179"/>
                <a:gd name="T1" fmla="*/ 79 h 175"/>
                <a:gd name="T2" fmla="*/ 104 w 179"/>
                <a:gd name="T3" fmla="*/ 152 h 175"/>
                <a:gd name="T4" fmla="*/ 123 w 179"/>
                <a:gd name="T5" fmla="*/ 167 h 175"/>
                <a:gd name="T6" fmla="*/ 131 w 179"/>
                <a:gd name="T7" fmla="*/ 171 h 175"/>
                <a:gd name="T8" fmla="*/ 51 w 179"/>
                <a:gd name="T9" fmla="*/ 175 h 175"/>
                <a:gd name="T10" fmla="*/ 51 w 179"/>
                <a:gd name="T11" fmla="*/ 167 h 175"/>
                <a:gd name="T12" fmla="*/ 74 w 179"/>
                <a:gd name="T13" fmla="*/ 152 h 175"/>
                <a:gd name="T14" fmla="*/ 71 w 179"/>
                <a:gd name="T15" fmla="*/ 116 h 175"/>
                <a:gd name="T16" fmla="*/ 2 w 179"/>
                <a:gd name="T17" fmla="*/ 42 h 175"/>
                <a:gd name="T18" fmla="*/ 29 w 179"/>
                <a:gd name="T19" fmla="*/ 19 h 175"/>
                <a:gd name="T20" fmla="*/ 29 w 179"/>
                <a:gd name="T21" fmla="*/ 5 h 175"/>
                <a:gd name="T22" fmla="*/ 29 w 179"/>
                <a:gd name="T23" fmla="*/ 2 h 175"/>
                <a:gd name="T24" fmla="*/ 32 w 179"/>
                <a:gd name="T25" fmla="*/ 0 h 175"/>
                <a:gd name="T26" fmla="*/ 142 w 179"/>
                <a:gd name="T27" fmla="*/ 0 h 175"/>
                <a:gd name="T28" fmla="*/ 149 w 179"/>
                <a:gd name="T29" fmla="*/ 0 h 175"/>
                <a:gd name="T30" fmla="*/ 150 w 179"/>
                <a:gd name="T31" fmla="*/ 4 h 175"/>
                <a:gd name="T32" fmla="*/ 150 w 179"/>
                <a:gd name="T33" fmla="*/ 15 h 175"/>
                <a:gd name="T34" fmla="*/ 154 w 179"/>
                <a:gd name="T35" fmla="*/ 19 h 175"/>
                <a:gd name="T36" fmla="*/ 74 w 179"/>
                <a:gd name="T37" fmla="*/ 159 h 175"/>
                <a:gd name="T38" fmla="*/ 115 w 179"/>
                <a:gd name="T39" fmla="*/ 167 h 175"/>
                <a:gd name="T40" fmla="*/ 74 w 179"/>
                <a:gd name="T41" fmla="*/ 159 h 175"/>
                <a:gd name="T42" fmla="*/ 82 w 179"/>
                <a:gd name="T43" fmla="*/ 121 h 175"/>
                <a:gd name="T44" fmla="*/ 94 w 179"/>
                <a:gd name="T45" fmla="*/ 152 h 175"/>
                <a:gd name="T46" fmla="*/ 25 w 179"/>
                <a:gd name="T47" fmla="*/ 27 h 175"/>
                <a:gd name="T48" fmla="*/ 15 w 179"/>
                <a:gd name="T49" fmla="*/ 27 h 175"/>
                <a:gd name="T50" fmla="*/ 10 w 179"/>
                <a:gd name="T51" fmla="*/ 36 h 175"/>
                <a:gd name="T52" fmla="*/ 38 w 179"/>
                <a:gd name="T53" fmla="*/ 71 h 175"/>
                <a:gd name="T54" fmla="*/ 25 w 179"/>
                <a:gd name="T55" fmla="*/ 27 h 175"/>
                <a:gd name="T56" fmla="*/ 36 w 179"/>
                <a:gd name="T57" fmla="*/ 8 h 175"/>
                <a:gd name="T58" fmla="*/ 89 w 179"/>
                <a:gd name="T59" fmla="*/ 114 h 175"/>
                <a:gd name="T60" fmla="*/ 142 w 179"/>
                <a:gd name="T61" fmla="*/ 8 h 175"/>
                <a:gd name="T62" fmla="*/ 164 w 179"/>
                <a:gd name="T63" fmla="*/ 27 h 175"/>
                <a:gd name="T64" fmla="*/ 154 w 179"/>
                <a:gd name="T65" fmla="*/ 27 h 175"/>
                <a:gd name="T66" fmla="*/ 141 w 179"/>
                <a:gd name="T67" fmla="*/ 71 h 175"/>
                <a:gd name="T68" fmla="*/ 169 w 179"/>
                <a:gd name="T69" fmla="*/ 36 h 175"/>
                <a:gd name="T70" fmla="*/ 169 w 179"/>
                <a:gd name="T71" fmla="*/ 27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79" h="175">
                  <a:moveTo>
                    <a:pt x="177" y="42"/>
                  </a:moveTo>
                  <a:cubicBezTo>
                    <a:pt x="177" y="65"/>
                    <a:pt x="160" y="77"/>
                    <a:pt x="138" y="79"/>
                  </a:cubicBezTo>
                  <a:cubicBezTo>
                    <a:pt x="130" y="96"/>
                    <a:pt x="120" y="109"/>
                    <a:pt x="108" y="116"/>
                  </a:cubicBezTo>
                  <a:cubicBezTo>
                    <a:pt x="104" y="152"/>
                    <a:pt x="104" y="152"/>
                    <a:pt x="104" y="152"/>
                  </a:cubicBezTo>
                  <a:cubicBezTo>
                    <a:pt x="105" y="152"/>
                    <a:pt x="105" y="152"/>
                    <a:pt x="105" y="152"/>
                  </a:cubicBezTo>
                  <a:cubicBezTo>
                    <a:pt x="114" y="152"/>
                    <a:pt x="121" y="158"/>
                    <a:pt x="123" y="167"/>
                  </a:cubicBezTo>
                  <a:cubicBezTo>
                    <a:pt x="127" y="167"/>
                    <a:pt x="127" y="167"/>
                    <a:pt x="127" y="167"/>
                  </a:cubicBezTo>
                  <a:cubicBezTo>
                    <a:pt x="129" y="167"/>
                    <a:pt x="131" y="169"/>
                    <a:pt x="131" y="171"/>
                  </a:cubicBezTo>
                  <a:cubicBezTo>
                    <a:pt x="131" y="173"/>
                    <a:pt x="129" y="175"/>
                    <a:pt x="127" y="175"/>
                  </a:cubicBezTo>
                  <a:cubicBezTo>
                    <a:pt x="51" y="175"/>
                    <a:pt x="51" y="175"/>
                    <a:pt x="51" y="175"/>
                  </a:cubicBezTo>
                  <a:cubicBezTo>
                    <a:pt x="49" y="175"/>
                    <a:pt x="48" y="173"/>
                    <a:pt x="48" y="171"/>
                  </a:cubicBezTo>
                  <a:cubicBezTo>
                    <a:pt x="48" y="169"/>
                    <a:pt x="49" y="167"/>
                    <a:pt x="51" y="167"/>
                  </a:cubicBezTo>
                  <a:cubicBezTo>
                    <a:pt x="56" y="167"/>
                    <a:pt x="56" y="167"/>
                    <a:pt x="56" y="167"/>
                  </a:cubicBezTo>
                  <a:cubicBezTo>
                    <a:pt x="57" y="158"/>
                    <a:pt x="65" y="152"/>
                    <a:pt x="74" y="152"/>
                  </a:cubicBezTo>
                  <a:cubicBezTo>
                    <a:pt x="75" y="152"/>
                    <a:pt x="75" y="152"/>
                    <a:pt x="75" y="152"/>
                  </a:cubicBezTo>
                  <a:cubicBezTo>
                    <a:pt x="71" y="116"/>
                    <a:pt x="71" y="116"/>
                    <a:pt x="71" y="116"/>
                  </a:cubicBezTo>
                  <a:cubicBezTo>
                    <a:pt x="59" y="109"/>
                    <a:pt x="48" y="96"/>
                    <a:pt x="41" y="79"/>
                  </a:cubicBezTo>
                  <a:cubicBezTo>
                    <a:pt x="19" y="77"/>
                    <a:pt x="2" y="65"/>
                    <a:pt x="2" y="42"/>
                  </a:cubicBezTo>
                  <a:cubicBezTo>
                    <a:pt x="2" y="17"/>
                    <a:pt x="0" y="19"/>
                    <a:pt x="25" y="19"/>
                  </a:cubicBezTo>
                  <a:cubicBezTo>
                    <a:pt x="29" y="19"/>
                    <a:pt x="29" y="19"/>
                    <a:pt x="29" y="19"/>
                  </a:cubicBezTo>
                  <a:cubicBezTo>
                    <a:pt x="29" y="18"/>
                    <a:pt x="29" y="16"/>
                    <a:pt x="29" y="15"/>
                  </a:cubicBezTo>
                  <a:cubicBezTo>
                    <a:pt x="29" y="12"/>
                    <a:pt x="29" y="9"/>
                    <a:pt x="29" y="5"/>
                  </a:cubicBezTo>
                  <a:cubicBezTo>
                    <a:pt x="29" y="5"/>
                    <a:pt x="29" y="4"/>
                    <a:pt x="29" y="4"/>
                  </a:cubicBezTo>
                  <a:cubicBezTo>
                    <a:pt x="29" y="3"/>
                    <a:pt x="29" y="2"/>
                    <a:pt x="29" y="2"/>
                  </a:cubicBezTo>
                  <a:cubicBezTo>
                    <a:pt x="29" y="1"/>
                    <a:pt x="29" y="1"/>
                    <a:pt x="29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146" y="0"/>
                    <a:pt x="146" y="0"/>
                    <a:pt x="146" y="0"/>
                  </a:cubicBezTo>
                  <a:cubicBezTo>
                    <a:pt x="149" y="0"/>
                    <a:pt x="149" y="0"/>
                    <a:pt x="149" y="0"/>
                  </a:cubicBezTo>
                  <a:cubicBezTo>
                    <a:pt x="149" y="1"/>
                    <a:pt x="149" y="1"/>
                    <a:pt x="149" y="2"/>
                  </a:cubicBezTo>
                  <a:cubicBezTo>
                    <a:pt x="150" y="2"/>
                    <a:pt x="150" y="3"/>
                    <a:pt x="150" y="4"/>
                  </a:cubicBezTo>
                  <a:cubicBezTo>
                    <a:pt x="150" y="4"/>
                    <a:pt x="150" y="5"/>
                    <a:pt x="150" y="5"/>
                  </a:cubicBezTo>
                  <a:cubicBezTo>
                    <a:pt x="150" y="9"/>
                    <a:pt x="150" y="12"/>
                    <a:pt x="150" y="15"/>
                  </a:cubicBezTo>
                  <a:cubicBezTo>
                    <a:pt x="150" y="16"/>
                    <a:pt x="150" y="18"/>
                    <a:pt x="150" y="19"/>
                  </a:cubicBezTo>
                  <a:cubicBezTo>
                    <a:pt x="154" y="19"/>
                    <a:pt x="154" y="19"/>
                    <a:pt x="154" y="19"/>
                  </a:cubicBezTo>
                  <a:cubicBezTo>
                    <a:pt x="179" y="19"/>
                    <a:pt x="177" y="17"/>
                    <a:pt x="177" y="42"/>
                  </a:cubicBezTo>
                  <a:close/>
                  <a:moveTo>
                    <a:pt x="74" y="159"/>
                  </a:moveTo>
                  <a:cubicBezTo>
                    <a:pt x="69" y="159"/>
                    <a:pt x="65" y="163"/>
                    <a:pt x="63" y="167"/>
                  </a:cubicBezTo>
                  <a:cubicBezTo>
                    <a:pt x="115" y="167"/>
                    <a:pt x="115" y="167"/>
                    <a:pt x="115" y="167"/>
                  </a:cubicBezTo>
                  <a:cubicBezTo>
                    <a:pt x="114" y="163"/>
                    <a:pt x="109" y="159"/>
                    <a:pt x="105" y="159"/>
                  </a:cubicBezTo>
                  <a:cubicBezTo>
                    <a:pt x="74" y="159"/>
                    <a:pt x="74" y="159"/>
                    <a:pt x="74" y="159"/>
                  </a:cubicBezTo>
                  <a:close/>
                  <a:moveTo>
                    <a:pt x="97" y="121"/>
                  </a:moveTo>
                  <a:cubicBezTo>
                    <a:pt x="82" y="121"/>
                    <a:pt x="82" y="121"/>
                    <a:pt x="82" y="121"/>
                  </a:cubicBezTo>
                  <a:cubicBezTo>
                    <a:pt x="84" y="152"/>
                    <a:pt x="84" y="152"/>
                    <a:pt x="84" y="152"/>
                  </a:cubicBezTo>
                  <a:cubicBezTo>
                    <a:pt x="94" y="152"/>
                    <a:pt x="94" y="152"/>
                    <a:pt x="94" y="152"/>
                  </a:cubicBezTo>
                  <a:cubicBezTo>
                    <a:pt x="97" y="121"/>
                    <a:pt x="97" y="121"/>
                    <a:pt x="97" y="121"/>
                  </a:cubicBezTo>
                  <a:close/>
                  <a:moveTo>
                    <a:pt x="25" y="27"/>
                  </a:moveTo>
                  <a:cubicBezTo>
                    <a:pt x="23" y="27"/>
                    <a:pt x="21" y="27"/>
                    <a:pt x="19" y="27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3" y="27"/>
                    <a:pt x="11" y="27"/>
                    <a:pt x="10" y="27"/>
                  </a:cubicBezTo>
                  <a:cubicBezTo>
                    <a:pt x="10" y="29"/>
                    <a:pt x="10" y="32"/>
                    <a:pt x="10" y="36"/>
                  </a:cubicBezTo>
                  <a:cubicBezTo>
                    <a:pt x="10" y="38"/>
                    <a:pt x="10" y="40"/>
                    <a:pt x="10" y="42"/>
                  </a:cubicBezTo>
                  <a:cubicBezTo>
                    <a:pt x="10" y="59"/>
                    <a:pt x="22" y="69"/>
                    <a:pt x="38" y="71"/>
                  </a:cubicBezTo>
                  <a:cubicBezTo>
                    <a:pt x="33" y="58"/>
                    <a:pt x="30" y="43"/>
                    <a:pt x="29" y="27"/>
                  </a:cubicBezTo>
                  <a:cubicBezTo>
                    <a:pt x="25" y="27"/>
                    <a:pt x="25" y="27"/>
                    <a:pt x="25" y="27"/>
                  </a:cubicBezTo>
                  <a:close/>
                  <a:moveTo>
                    <a:pt x="142" y="8"/>
                  </a:moveTo>
                  <a:cubicBezTo>
                    <a:pt x="36" y="8"/>
                    <a:pt x="36" y="8"/>
                    <a:pt x="36" y="8"/>
                  </a:cubicBezTo>
                  <a:cubicBezTo>
                    <a:pt x="36" y="10"/>
                    <a:pt x="36" y="13"/>
                    <a:pt x="36" y="15"/>
                  </a:cubicBezTo>
                  <a:cubicBezTo>
                    <a:pt x="36" y="69"/>
                    <a:pt x="61" y="114"/>
                    <a:pt x="89" y="114"/>
                  </a:cubicBezTo>
                  <a:cubicBezTo>
                    <a:pt x="118" y="114"/>
                    <a:pt x="142" y="69"/>
                    <a:pt x="142" y="15"/>
                  </a:cubicBezTo>
                  <a:cubicBezTo>
                    <a:pt x="142" y="13"/>
                    <a:pt x="142" y="10"/>
                    <a:pt x="142" y="8"/>
                  </a:cubicBezTo>
                  <a:close/>
                  <a:moveTo>
                    <a:pt x="169" y="27"/>
                  </a:moveTo>
                  <a:cubicBezTo>
                    <a:pt x="168" y="27"/>
                    <a:pt x="166" y="27"/>
                    <a:pt x="164" y="27"/>
                  </a:cubicBezTo>
                  <a:cubicBezTo>
                    <a:pt x="160" y="27"/>
                    <a:pt x="160" y="27"/>
                    <a:pt x="160" y="27"/>
                  </a:cubicBezTo>
                  <a:cubicBezTo>
                    <a:pt x="158" y="27"/>
                    <a:pt x="156" y="27"/>
                    <a:pt x="154" y="27"/>
                  </a:cubicBezTo>
                  <a:cubicBezTo>
                    <a:pt x="150" y="27"/>
                    <a:pt x="150" y="27"/>
                    <a:pt x="150" y="27"/>
                  </a:cubicBezTo>
                  <a:cubicBezTo>
                    <a:pt x="149" y="43"/>
                    <a:pt x="146" y="58"/>
                    <a:pt x="141" y="71"/>
                  </a:cubicBezTo>
                  <a:cubicBezTo>
                    <a:pt x="157" y="69"/>
                    <a:pt x="169" y="59"/>
                    <a:pt x="169" y="42"/>
                  </a:cubicBezTo>
                  <a:cubicBezTo>
                    <a:pt x="169" y="40"/>
                    <a:pt x="169" y="38"/>
                    <a:pt x="169" y="36"/>
                  </a:cubicBezTo>
                  <a:cubicBezTo>
                    <a:pt x="169" y="32"/>
                    <a:pt x="169" y="29"/>
                    <a:pt x="169" y="27"/>
                  </a:cubicBezTo>
                  <a:close/>
                  <a:moveTo>
                    <a:pt x="169" y="27"/>
                  </a:moveTo>
                  <a:cubicBezTo>
                    <a:pt x="169" y="27"/>
                    <a:pt x="169" y="27"/>
                    <a:pt x="169" y="2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3677445" y="3506723"/>
            <a:ext cx="976379" cy="976379"/>
            <a:chOff x="2700933" y="2410966"/>
            <a:chExt cx="732284" cy="732284"/>
          </a:xfrm>
        </p:grpSpPr>
        <p:sp>
          <p:nvSpPr>
            <p:cNvPr id="31" name="椭圆 30"/>
            <p:cNvSpPr/>
            <p:nvPr/>
          </p:nvSpPr>
          <p:spPr>
            <a:xfrm>
              <a:off x="2700933" y="2410966"/>
              <a:ext cx="732284" cy="732284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32" name="Freeform 5"/>
            <p:cNvSpPr>
              <a:spLocks noEditPoints="1"/>
            </p:cNvSpPr>
            <p:nvPr/>
          </p:nvSpPr>
          <p:spPr bwMode="auto">
            <a:xfrm>
              <a:off x="2913959" y="2621906"/>
              <a:ext cx="311334" cy="330844"/>
            </a:xfrm>
            <a:custGeom>
              <a:avLst/>
              <a:gdLst>
                <a:gd name="T0" fmla="*/ 699 w 2617"/>
                <a:gd name="T1" fmla="*/ 1600 h 2781"/>
                <a:gd name="T2" fmla="*/ 0 w 2617"/>
                <a:gd name="T3" fmla="*/ 2273 h 2781"/>
                <a:gd name="T4" fmla="*/ 564 w 2617"/>
                <a:gd name="T5" fmla="*/ 2735 h 2781"/>
                <a:gd name="T6" fmla="*/ 1307 w 2617"/>
                <a:gd name="T7" fmla="*/ 1732 h 2781"/>
                <a:gd name="T8" fmla="*/ 1932 w 2617"/>
                <a:gd name="T9" fmla="*/ 1432 h 2781"/>
                <a:gd name="T10" fmla="*/ 1551 w 2617"/>
                <a:gd name="T11" fmla="*/ 1587 h 2781"/>
                <a:gd name="T12" fmla="*/ 1284 w 2617"/>
                <a:gd name="T13" fmla="*/ 1784 h 2781"/>
                <a:gd name="T14" fmla="*/ 2067 w 2617"/>
                <a:gd name="T15" fmla="*/ 2217 h 2781"/>
                <a:gd name="T16" fmla="*/ 1932 w 2617"/>
                <a:gd name="T17" fmla="*/ 1432 h 2781"/>
                <a:gd name="T18" fmla="*/ 1874 w 2617"/>
                <a:gd name="T19" fmla="*/ 1257 h 2781"/>
                <a:gd name="T20" fmla="*/ 1548 w 2617"/>
                <a:gd name="T21" fmla="*/ 1513 h 2781"/>
                <a:gd name="T22" fmla="*/ 1084 w 2617"/>
                <a:gd name="T23" fmla="*/ 1513 h 2781"/>
                <a:gd name="T24" fmla="*/ 756 w 2617"/>
                <a:gd name="T25" fmla="*/ 1257 h 2781"/>
                <a:gd name="T26" fmla="*/ 617 w 2617"/>
                <a:gd name="T27" fmla="*/ 838 h 2781"/>
                <a:gd name="T28" fmla="*/ 756 w 2617"/>
                <a:gd name="T29" fmla="*/ 419 h 2781"/>
                <a:gd name="T30" fmla="*/ 1084 w 2617"/>
                <a:gd name="T31" fmla="*/ 163 h 2781"/>
                <a:gd name="T32" fmla="*/ 1548 w 2617"/>
                <a:gd name="T33" fmla="*/ 163 h 2781"/>
                <a:gd name="T34" fmla="*/ 1874 w 2617"/>
                <a:gd name="T35" fmla="*/ 419 h 2781"/>
                <a:gd name="T36" fmla="*/ 2014 w 2617"/>
                <a:gd name="T37" fmla="*/ 838 h 2781"/>
                <a:gd name="T38" fmla="*/ 2153 w 2617"/>
                <a:gd name="T39" fmla="*/ 1117 h 2781"/>
                <a:gd name="T40" fmla="*/ 1953 w 2617"/>
                <a:gd name="T41" fmla="*/ 1050 h 2781"/>
                <a:gd name="T42" fmla="*/ 1953 w 2617"/>
                <a:gd name="T43" fmla="*/ 625 h 2781"/>
                <a:gd name="T44" fmla="*/ 1741 w 2617"/>
                <a:gd name="T45" fmla="*/ 306 h 2781"/>
                <a:gd name="T46" fmla="*/ 1316 w 2617"/>
                <a:gd name="T47" fmla="*/ 200 h 2781"/>
                <a:gd name="T48" fmla="*/ 892 w 2617"/>
                <a:gd name="T49" fmla="*/ 306 h 2781"/>
                <a:gd name="T50" fmla="*/ 679 w 2617"/>
                <a:gd name="T51" fmla="*/ 620 h 2781"/>
                <a:gd name="T52" fmla="*/ 679 w 2617"/>
                <a:gd name="T53" fmla="*/ 1050 h 2781"/>
                <a:gd name="T54" fmla="*/ 892 w 2617"/>
                <a:gd name="T55" fmla="*/ 1368 h 2781"/>
                <a:gd name="T56" fmla="*/ 1316 w 2617"/>
                <a:gd name="T57" fmla="*/ 1474 h 2781"/>
                <a:gd name="T58" fmla="*/ 1741 w 2617"/>
                <a:gd name="T59" fmla="*/ 1368 h 2781"/>
                <a:gd name="T60" fmla="*/ 1953 w 2617"/>
                <a:gd name="T61" fmla="*/ 1050 h 2781"/>
                <a:gd name="T62" fmla="*/ 1953 w 2617"/>
                <a:gd name="T63" fmla="*/ 1050 h 2781"/>
                <a:gd name="T64" fmla="*/ 1608 w 2617"/>
                <a:gd name="T65" fmla="*/ 1057 h 2781"/>
                <a:gd name="T66" fmla="*/ 1438 w 2617"/>
                <a:gd name="T67" fmla="*/ 1190 h 2781"/>
                <a:gd name="T68" fmla="*/ 1196 w 2617"/>
                <a:gd name="T69" fmla="*/ 1190 h 2781"/>
                <a:gd name="T70" fmla="*/ 1025 w 2617"/>
                <a:gd name="T71" fmla="*/ 1057 h 2781"/>
                <a:gd name="T72" fmla="*/ 952 w 2617"/>
                <a:gd name="T73" fmla="*/ 838 h 2781"/>
                <a:gd name="T74" fmla="*/ 1025 w 2617"/>
                <a:gd name="T75" fmla="*/ 619 h 2781"/>
                <a:gd name="T76" fmla="*/ 1196 w 2617"/>
                <a:gd name="T77" fmla="*/ 486 h 2781"/>
                <a:gd name="T78" fmla="*/ 1438 w 2617"/>
                <a:gd name="T79" fmla="*/ 486 h 2781"/>
                <a:gd name="T80" fmla="*/ 1608 w 2617"/>
                <a:gd name="T81" fmla="*/ 619 h 2781"/>
                <a:gd name="T82" fmla="*/ 1681 w 2617"/>
                <a:gd name="T83" fmla="*/ 838 h 2781"/>
                <a:gd name="T84" fmla="*/ 1754 w 2617"/>
                <a:gd name="T85" fmla="*/ 984 h 2781"/>
                <a:gd name="T86" fmla="*/ 1754 w 2617"/>
                <a:gd name="T87" fmla="*/ 984 h 27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617" h="2781">
                  <a:moveTo>
                    <a:pt x="1081" y="1571"/>
                  </a:moveTo>
                  <a:lnTo>
                    <a:pt x="699" y="1600"/>
                  </a:lnTo>
                  <a:lnTo>
                    <a:pt x="699" y="1420"/>
                  </a:lnTo>
                  <a:lnTo>
                    <a:pt x="0" y="2273"/>
                  </a:lnTo>
                  <a:lnTo>
                    <a:pt x="555" y="2171"/>
                  </a:lnTo>
                  <a:lnTo>
                    <a:pt x="564" y="2735"/>
                  </a:lnTo>
                  <a:lnTo>
                    <a:pt x="1355" y="1770"/>
                  </a:lnTo>
                  <a:lnTo>
                    <a:pt x="1307" y="1732"/>
                  </a:lnTo>
                  <a:lnTo>
                    <a:pt x="1081" y="1571"/>
                  </a:lnTo>
                  <a:close/>
                  <a:moveTo>
                    <a:pt x="1932" y="1432"/>
                  </a:moveTo>
                  <a:lnTo>
                    <a:pt x="1932" y="1614"/>
                  </a:lnTo>
                  <a:lnTo>
                    <a:pt x="1551" y="1587"/>
                  </a:lnTo>
                  <a:lnTo>
                    <a:pt x="1486" y="1632"/>
                  </a:lnTo>
                  <a:lnTo>
                    <a:pt x="1284" y="1784"/>
                  </a:lnTo>
                  <a:lnTo>
                    <a:pt x="2035" y="2781"/>
                  </a:lnTo>
                  <a:lnTo>
                    <a:pt x="2067" y="2217"/>
                  </a:lnTo>
                  <a:lnTo>
                    <a:pt x="2617" y="2342"/>
                  </a:lnTo>
                  <a:lnTo>
                    <a:pt x="1932" y="1432"/>
                  </a:lnTo>
                  <a:close/>
                  <a:moveTo>
                    <a:pt x="2153" y="1117"/>
                  </a:moveTo>
                  <a:lnTo>
                    <a:pt x="1874" y="1257"/>
                  </a:lnTo>
                  <a:lnTo>
                    <a:pt x="1874" y="1536"/>
                  </a:lnTo>
                  <a:lnTo>
                    <a:pt x="1548" y="1513"/>
                  </a:lnTo>
                  <a:lnTo>
                    <a:pt x="1315" y="1676"/>
                  </a:lnTo>
                  <a:lnTo>
                    <a:pt x="1084" y="1513"/>
                  </a:lnTo>
                  <a:lnTo>
                    <a:pt x="756" y="1536"/>
                  </a:lnTo>
                  <a:lnTo>
                    <a:pt x="756" y="1257"/>
                  </a:lnTo>
                  <a:lnTo>
                    <a:pt x="477" y="1117"/>
                  </a:lnTo>
                  <a:lnTo>
                    <a:pt x="617" y="838"/>
                  </a:lnTo>
                  <a:lnTo>
                    <a:pt x="477" y="553"/>
                  </a:lnTo>
                  <a:lnTo>
                    <a:pt x="756" y="419"/>
                  </a:lnTo>
                  <a:lnTo>
                    <a:pt x="756" y="139"/>
                  </a:lnTo>
                  <a:lnTo>
                    <a:pt x="1084" y="163"/>
                  </a:lnTo>
                  <a:lnTo>
                    <a:pt x="1315" y="0"/>
                  </a:lnTo>
                  <a:lnTo>
                    <a:pt x="1548" y="163"/>
                  </a:lnTo>
                  <a:lnTo>
                    <a:pt x="1874" y="139"/>
                  </a:lnTo>
                  <a:lnTo>
                    <a:pt x="1874" y="419"/>
                  </a:lnTo>
                  <a:lnTo>
                    <a:pt x="2153" y="558"/>
                  </a:lnTo>
                  <a:lnTo>
                    <a:pt x="2014" y="838"/>
                  </a:lnTo>
                  <a:lnTo>
                    <a:pt x="2153" y="1117"/>
                  </a:lnTo>
                  <a:lnTo>
                    <a:pt x="2153" y="1117"/>
                  </a:lnTo>
                  <a:lnTo>
                    <a:pt x="2153" y="1117"/>
                  </a:lnTo>
                  <a:close/>
                  <a:moveTo>
                    <a:pt x="1953" y="1050"/>
                  </a:moveTo>
                  <a:lnTo>
                    <a:pt x="1847" y="837"/>
                  </a:lnTo>
                  <a:lnTo>
                    <a:pt x="1953" y="625"/>
                  </a:lnTo>
                  <a:lnTo>
                    <a:pt x="1741" y="519"/>
                  </a:lnTo>
                  <a:lnTo>
                    <a:pt x="1741" y="306"/>
                  </a:lnTo>
                  <a:lnTo>
                    <a:pt x="1492" y="325"/>
                  </a:lnTo>
                  <a:lnTo>
                    <a:pt x="1316" y="200"/>
                  </a:lnTo>
                  <a:lnTo>
                    <a:pt x="1140" y="325"/>
                  </a:lnTo>
                  <a:lnTo>
                    <a:pt x="892" y="306"/>
                  </a:lnTo>
                  <a:lnTo>
                    <a:pt x="892" y="519"/>
                  </a:lnTo>
                  <a:lnTo>
                    <a:pt x="679" y="620"/>
                  </a:lnTo>
                  <a:lnTo>
                    <a:pt x="785" y="837"/>
                  </a:lnTo>
                  <a:lnTo>
                    <a:pt x="679" y="1050"/>
                  </a:lnTo>
                  <a:lnTo>
                    <a:pt x="892" y="1156"/>
                  </a:lnTo>
                  <a:lnTo>
                    <a:pt x="892" y="1368"/>
                  </a:lnTo>
                  <a:lnTo>
                    <a:pt x="1140" y="1351"/>
                  </a:lnTo>
                  <a:lnTo>
                    <a:pt x="1316" y="1474"/>
                  </a:lnTo>
                  <a:lnTo>
                    <a:pt x="1492" y="1351"/>
                  </a:lnTo>
                  <a:lnTo>
                    <a:pt x="1741" y="1368"/>
                  </a:lnTo>
                  <a:lnTo>
                    <a:pt x="1741" y="1156"/>
                  </a:lnTo>
                  <a:lnTo>
                    <a:pt x="1953" y="1050"/>
                  </a:lnTo>
                  <a:lnTo>
                    <a:pt x="1953" y="1050"/>
                  </a:lnTo>
                  <a:lnTo>
                    <a:pt x="1953" y="1050"/>
                  </a:lnTo>
                  <a:close/>
                  <a:moveTo>
                    <a:pt x="1754" y="984"/>
                  </a:moveTo>
                  <a:lnTo>
                    <a:pt x="1608" y="1057"/>
                  </a:lnTo>
                  <a:lnTo>
                    <a:pt x="1608" y="1203"/>
                  </a:lnTo>
                  <a:lnTo>
                    <a:pt x="1438" y="1190"/>
                  </a:lnTo>
                  <a:lnTo>
                    <a:pt x="1316" y="1276"/>
                  </a:lnTo>
                  <a:lnTo>
                    <a:pt x="1196" y="1190"/>
                  </a:lnTo>
                  <a:lnTo>
                    <a:pt x="1025" y="1203"/>
                  </a:lnTo>
                  <a:lnTo>
                    <a:pt x="1025" y="1057"/>
                  </a:lnTo>
                  <a:lnTo>
                    <a:pt x="879" y="984"/>
                  </a:lnTo>
                  <a:lnTo>
                    <a:pt x="952" y="838"/>
                  </a:lnTo>
                  <a:lnTo>
                    <a:pt x="879" y="690"/>
                  </a:lnTo>
                  <a:lnTo>
                    <a:pt x="1025" y="619"/>
                  </a:lnTo>
                  <a:lnTo>
                    <a:pt x="1025" y="474"/>
                  </a:lnTo>
                  <a:lnTo>
                    <a:pt x="1196" y="486"/>
                  </a:lnTo>
                  <a:lnTo>
                    <a:pt x="1316" y="401"/>
                  </a:lnTo>
                  <a:lnTo>
                    <a:pt x="1438" y="486"/>
                  </a:lnTo>
                  <a:lnTo>
                    <a:pt x="1608" y="474"/>
                  </a:lnTo>
                  <a:lnTo>
                    <a:pt x="1608" y="619"/>
                  </a:lnTo>
                  <a:lnTo>
                    <a:pt x="1754" y="692"/>
                  </a:lnTo>
                  <a:lnTo>
                    <a:pt x="1681" y="838"/>
                  </a:lnTo>
                  <a:lnTo>
                    <a:pt x="1754" y="984"/>
                  </a:lnTo>
                  <a:lnTo>
                    <a:pt x="1754" y="984"/>
                  </a:lnTo>
                  <a:close/>
                  <a:moveTo>
                    <a:pt x="1754" y="984"/>
                  </a:moveTo>
                  <a:lnTo>
                    <a:pt x="1754" y="9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5520485" y="5307262"/>
            <a:ext cx="976379" cy="976379"/>
            <a:chOff x="4083214" y="3761370"/>
            <a:chExt cx="732284" cy="732284"/>
          </a:xfrm>
        </p:grpSpPr>
        <p:sp>
          <p:nvSpPr>
            <p:cNvPr id="34" name="椭圆 33"/>
            <p:cNvSpPr/>
            <p:nvPr/>
          </p:nvSpPr>
          <p:spPr>
            <a:xfrm>
              <a:off x="4083214" y="3761370"/>
              <a:ext cx="732284" cy="732284"/>
            </a:xfrm>
            <a:prstGeom prst="ellipse">
              <a:avLst/>
            </a:prstGeom>
            <a:solidFill>
              <a:srgbClr val="20B5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35" name="Freeform 14"/>
            <p:cNvSpPr>
              <a:spLocks noEditPoints="1"/>
            </p:cNvSpPr>
            <p:nvPr/>
          </p:nvSpPr>
          <p:spPr bwMode="auto">
            <a:xfrm>
              <a:off x="4292630" y="3995778"/>
              <a:ext cx="349190" cy="253206"/>
            </a:xfrm>
            <a:custGeom>
              <a:avLst/>
              <a:gdLst>
                <a:gd name="T0" fmla="*/ 2661 w 2865"/>
                <a:gd name="T1" fmla="*/ 526 h 2076"/>
                <a:gd name="T2" fmla="*/ 2456 w 2865"/>
                <a:gd name="T3" fmla="*/ 731 h 2076"/>
                <a:gd name="T4" fmla="*/ 2536 w 2865"/>
                <a:gd name="T5" fmla="*/ 893 h 2076"/>
                <a:gd name="T6" fmla="*/ 1988 w 2865"/>
                <a:gd name="T7" fmla="*/ 1316 h 2076"/>
                <a:gd name="T8" fmla="*/ 1503 w 2865"/>
                <a:gd name="T9" fmla="*/ 397 h 2076"/>
                <a:gd name="T10" fmla="*/ 1637 w 2865"/>
                <a:gd name="T11" fmla="*/ 205 h 2076"/>
                <a:gd name="T12" fmla="*/ 1433 w 2865"/>
                <a:gd name="T13" fmla="*/ 0 h 2076"/>
                <a:gd name="T14" fmla="*/ 1228 w 2865"/>
                <a:gd name="T15" fmla="*/ 205 h 2076"/>
                <a:gd name="T16" fmla="*/ 1362 w 2865"/>
                <a:gd name="T17" fmla="*/ 397 h 2076"/>
                <a:gd name="T18" fmla="*/ 877 w 2865"/>
                <a:gd name="T19" fmla="*/ 1316 h 2076"/>
                <a:gd name="T20" fmla="*/ 330 w 2865"/>
                <a:gd name="T21" fmla="*/ 893 h 2076"/>
                <a:gd name="T22" fmla="*/ 409 w 2865"/>
                <a:gd name="T23" fmla="*/ 731 h 2076"/>
                <a:gd name="T24" fmla="*/ 205 w 2865"/>
                <a:gd name="T25" fmla="*/ 526 h 2076"/>
                <a:gd name="T26" fmla="*/ 0 w 2865"/>
                <a:gd name="T27" fmla="*/ 731 h 2076"/>
                <a:gd name="T28" fmla="*/ 205 w 2865"/>
                <a:gd name="T29" fmla="*/ 936 h 2076"/>
                <a:gd name="T30" fmla="*/ 258 w 2865"/>
                <a:gd name="T31" fmla="*/ 929 h 2076"/>
                <a:gd name="T32" fmla="*/ 439 w 2865"/>
                <a:gd name="T33" fmla="*/ 1754 h 2076"/>
                <a:gd name="T34" fmla="*/ 1433 w 2865"/>
                <a:gd name="T35" fmla="*/ 2076 h 2076"/>
                <a:gd name="T36" fmla="*/ 2427 w 2865"/>
                <a:gd name="T37" fmla="*/ 1754 h 2076"/>
                <a:gd name="T38" fmla="*/ 2607 w 2865"/>
                <a:gd name="T39" fmla="*/ 929 h 2076"/>
                <a:gd name="T40" fmla="*/ 2661 w 2865"/>
                <a:gd name="T41" fmla="*/ 936 h 2076"/>
                <a:gd name="T42" fmla="*/ 2865 w 2865"/>
                <a:gd name="T43" fmla="*/ 731 h 2076"/>
                <a:gd name="T44" fmla="*/ 2661 w 2865"/>
                <a:gd name="T45" fmla="*/ 526 h 2076"/>
                <a:gd name="T46" fmla="*/ 2661 w 2865"/>
                <a:gd name="T47" fmla="*/ 526 h 2076"/>
                <a:gd name="T48" fmla="*/ 2661 w 2865"/>
                <a:gd name="T49" fmla="*/ 526 h 20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865" h="2076">
                  <a:moveTo>
                    <a:pt x="2661" y="526"/>
                  </a:moveTo>
                  <a:cubicBezTo>
                    <a:pt x="2548" y="526"/>
                    <a:pt x="2456" y="618"/>
                    <a:pt x="2456" y="731"/>
                  </a:cubicBezTo>
                  <a:cubicBezTo>
                    <a:pt x="2456" y="797"/>
                    <a:pt x="2487" y="855"/>
                    <a:pt x="2536" y="893"/>
                  </a:cubicBezTo>
                  <a:cubicBezTo>
                    <a:pt x="1988" y="1316"/>
                    <a:pt x="1988" y="1316"/>
                    <a:pt x="1988" y="1316"/>
                  </a:cubicBezTo>
                  <a:cubicBezTo>
                    <a:pt x="1503" y="397"/>
                    <a:pt x="1503" y="397"/>
                    <a:pt x="1503" y="397"/>
                  </a:cubicBezTo>
                  <a:cubicBezTo>
                    <a:pt x="1582" y="368"/>
                    <a:pt x="1637" y="293"/>
                    <a:pt x="1637" y="205"/>
                  </a:cubicBezTo>
                  <a:cubicBezTo>
                    <a:pt x="1637" y="92"/>
                    <a:pt x="1546" y="0"/>
                    <a:pt x="1433" y="0"/>
                  </a:cubicBezTo>
                  <a:cubicBezTo>
                    <a:pt x="1320" y="0"/>
                    <a:pt x="1228" y="92"/>
                    <a:pt x="1228" y="205"/>
                  </a:cubicBezTo>
                  <a:cubicBezTo>
                    <a:pt x="1228" y="293"/>
                    <a:pt x="1284" y="368"/>
                    <a:pt x="1362" y="397"/>
                  </a:cubicBezTo>
                  <a:cubicBezTo>
                    <a:pt x="877" y="1316"/>
                    <a:pt x="877" y="1316"/>
                    <a:pt x="877" y="1316"/>
                  </a:cubicBezTo>
                  <a:cubicBezTo>
                    <a:pt x="330" y="893"/>
                    <a:pt x="330" y="893"/>
                    <a:pt x="330" y="893"/>
                  </a:cubicBezTo>
                  <a:cubicBezTo>
                    <a:pt x="378" y="855"/>
                    <a:pt x="409" y="797"/>
                    <a:pt x="409" y="731"/>
                  </a:cubicBezTo>
                  <a:cubicBezTo>
                    <a:pt x="409" y="618"/>
                    <a:pt x="318" y="526"/>
                    <a:pt x="205" y="526"/>
                  </a:cubicBezTo>
                  <a:cubicBezTo>
                    <a:pt x="92" y="526"/>
                    <a:pt x="0" y="618"/>
                    <a:pt x="0" y="731"/>
                  </a:cubicBezTo>
                  <a:cubicBezTo>
                    <a:pt x="0" y="844"/>
                    <a:pt x="92" y="936"/>
                    <a:pt x="205" y="936"/>
                  </a:cubicBezTo>
                  <a:cubicBezTo>
                    <a:pt x="223" y="936"/>
                    <a:pt x="241" y="933"/>
                    <a:pt x="258" y="929"/>
                  </a:cubicBezTo>
                  <a:cubicBezTo>
                    <a:pt x="439" y="1754"/>
                    <a:pt x="439" y="1754"/>
                    <a:pt x="439" y="1754"/>
                  </a:cubicBezTo>
                  <a:cubicBezTo>
                    <a:pt x="439" y="1932"/>
                    <a:pt x="884" y="2076"/>
                    <a:pt x="1433" y="2076"/>
                  </a:cubicBezTo>
                  <a:cubicBezTo>
                    <a:pt x="1982" y="2076"/>
                    <a:pt x="2427" y="1932"/>
                    <a:pt x="2427" y="1754"/>
                  </a:cubicBezTo>
                  <a:cubicBezTo>
                    <a:pt x="2607" y="929"/>
                    <a:pt x="2607" y="929"/>
                    <a:pt x="2607" y="929"/>
                  </a:cubicBezTo>
                  <a:cubicBezTo>
                    <a:pt x="2624" y="933"/>
                    <a:pt x="2642" y="936"/>
                    <a:pt x="2661" y="936"/>
                  </a:cubicBezTo>
                  <a:cubicBezTo>
                    <a:pt x="2774" y="936"/>
                    <a:pt x="2865" y="844"/>
                    <a:pt x="2865" y="731"/>
                  </a:cubicBezTo>
                  <a:cubicBezTo>
                    <a:pt x="2865" y="618"/>
                    <a:pt x="2774" y="526"/>
                    <a:pt x="2661" y="526"/>
                  </a:cubicBezTo>
                  <a:close/>
                  <a:moveTo>
                    <a:pt x="2661" y="526"/>
                  </a:moveTo>
                  <a:cubicBezTo>
                    <a:pt x="2661" y="526"/>
                    <a:pt x="2661" y="526"/>
                    <a:pt x="2661" y="52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1432309" y="2209414"/>
            <a:ext cx="2226739" cy="808305"/>
            <a:chOff x="1964947" y="597930"/>
            <a:chExt cx="1670054" cy="606229"/>
          </a:xfrm>
        </p:grpSpPr>
        <p:sp>
          <p:nvSpPr>
            <p:cNvPr id="37" name="文本框 36"/>
            <p:cNvSpPr txBox="1"/>
            <p:nvPr/>
          </p:nvSpPr>
          <p:spPr bwMode="auto">
            <a:xfrm>
              <a:off x="1964947" y="788660"/>
              <a:ext cx="1604647" cy="4154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lnSpc>
                  <a:spcPts val="1200"/>
                </a:lnSpc>
                <a:defRPr sz="90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pPr algn="r" defTabSz="1219200">
                <a:defRPr/>
              </a:pPr>
              <a:r>
                <a:rPr lang="en-US" altLang="zh-CN" sz="800" dirty="0">
                  <a:solidFill>
                    <a:prstClr val="white">
                      <a:lumMod val="50000"/>
                    </a:prstClr>
                  </a:solidFill>
                </a:rPr>
                <a:t>This is a sample text. Insert your desired text here. Again. This is a dummy text. Enter your own text here.</a:t>
              </a:r>
              <a:endParaRPr lang="zh-CN" altLang="en-US" sz="800" dirty="0">
                <a:solidFill>
                  <a:prstClr val="white">
                    <a:lumMod val="50000"/>
                  </a:prstClr>
                </a:solidFill>
              </a:endParaRPr>
            </a:p>
          </p:txBody>
        </p:sp>
        <p:sp>
          <p:nvSpPr>
            <p:cNvPr id="38" name="文本框 24"/>
            <p:cNvSpPr txBox="1">
              <a:spLocks noChangeArrowheads="1"/>
            </p:cNvSpPr>
            <p:nvPr/>
          </p:nvSpPr>
          <p:spPr bwMode="auto">
            <a:xfrm>
              <a:off x="2178712" y="597930"/>
              <a:ext cx="1456289" cy="223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1219200" fontAlgn="base">
                <a:lnSpc>
                  <a:spcPts val="16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2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ADD A TITLE IN HERE</a:t>
              </a:r>
              <a:endParaRPr lang="zh-CN" alt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1432309" y="4927214"/>
            <a:ext cx="2226739" cy="808305"/>
            <a:chOff x="1964947" y="597930"/>
            <a:chExt cx="1670054" cy="606229"/>
          </a:xfrm>
        </p:grpSpPr>
        <p:sp>
          <p:nvSpPr>
            <p:cNvPr id="40" name="文本框 39"/>
            <p:cNvSpPr txBox="1"/>
            <p:nvPr/>
          </p:nvSpPr>
          <p:spPr bwMode="auto">
            <a:xfrm>
              <a:off x="1964947" y="788660"/>
              <a:ext cx="1604647" cy="4154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lnSpc>
                  <a:spcPts val="1200"/>
                </a:lnSpc>
                <a:defRPr sz="90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pPr algn="r" defTabSz="1219200">
                <a:defRPr/>
              </a:pPr>
              <a:r>
                <a:rPr lang="en-US" altLang="zh-CN" sz="800" dirty="0">
                  <a:solidFill>
                    <a:prstClr val="white">
                      <a:lumMod val="50000"/>
                    </a:prstClr>
                  </a:solidFill>
                </a:rPr>
                <a:t>This is a sample text. Insert your desired text here. Again. This is a dummy text. Enter your own text here.</a:t>
              </a:r>
              <a:endParaRPr lang="zh-CN" altLang="en-US" sz="800" dirty="0">
                <a:solidFill>
                  <a:prstClr val="white">
                    <a:lumMod val="50000"/>
                  </a:prstClr>
                </a:solidFill>
              </a:endParaRPr>
            </a:p>
          </p:txBody>
        </p:sp>
        <p:sp>
          <p:nvSpPr>
            <p:cNvPr id="41" name="文本框 24"/>
            <p:cNvSpPr txBox="1">
              <a:spLocks noChangeArrowheads="1"/>
            </p:cNvSpPr>
            <p:nvPr/>
          </p:nvSpPr>
          <p:spPr bwMode="auto">
            <a:xfrm>
              <a:off x="2178712" y="597930"/>
              <a:ext cx="1456289" cy="223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1219200" fontAlgn="base">
                <a:lnSpc>
                  <a:spcPts val="16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2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ADD A TITLE IN HERE</a:t>
              </a:r>
              <a:endParaRPr lang="zh-CN" alt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5331507" y="3315205"/>
            <a:ext cx="1373068" cy="1358397"/>
            <a:chOff x="3998630" y="2486402"/>
            <a:chExt cx="1029801" cy="1018798"/>
          </a:xfrm>
        </p:grpSpPr>
        <p:grpSp>
          <p:nvGrpSpPr>
            <p:cNvPr id="43" name="组合 42"/>
            <p:cNvGrpSpPr/>
            <p:nvPr/>
          </p:nvGrpSpPr>
          <p:grpSpPr>
            <a:xfrm>
              <a:off x="4020319" y="2491745"/>
              <a:ext cx="1008112" cy="1008112"/>
              <a:chOff x="3945300" y="2273052"/>
              <a:chExt cx="1008112" cy="1008112"/>
            </a:xfrm>
          </p:grpSpPr>
          <p:sp>
            <p:nvSpPr>
              <p:cNvPr id="45" name="椭圆 44"/>
              <p:cNvSpPr/>
              <p:nvPr/>
            </p:nvSpPr>
            <p:spPr>
              <a:xfrm>
                <a:off x="3945300" y="2273052"/>
                <a:ext cx="1008112" cy="1008112"/>
              </a:xfrm>
              <a:prstGeom prst="ellipse">
                <a:avLst/>
              </a:prstGeom>
              <a:solidFill>
                <a:srgbClr val="20B5B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2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46" name="Freeform 5"/>
              <p:cNvSpPr>
                <a:spLocks noEditPoints="1"/>
              </p:cNvSpPr>
              <p:nvPr/>
            </p:nvSpPr>
            <p:spPr bwMode="auto">
              <a:xfrm>
                <a:off x="4207125" y="2559795"/>
                <a:ext cx="564900" cy="455066"/>
              </a:xfrm>
              <a:custGeom>
                <a:avLst/>
                <a:gdLst>
                  <a:gd name="T0" fmla="*/ 2301 w 2904"/>
                  <a:gd name="T1" fmla="*/ 31 h 2339"/>
                  <a:gd name="T2" fmla="*/ 2054 w 2904"/>
                  <a:gd name="T3" fmla="*/ 168 h 2339"/>
                  <a:gd name="T4" fmla="*/ 2626 w 2904"/>
                  <a:gd name="T5" fmla="*/ 850 h 2339"/>
                  <a:gd name="T6" fmla="*/ 2873 w 2904"/>
                  <a:gd name="T7" fmla="*/ 713 h 2339"/>
                  <a:gd name="T8" fmla="*/ 1930 w 2904"/>
                  <a:gd name="T9" fmla="*/ 383 h 2339"/>
                  <a:gd name="T10" fmla="*/ 970 w 2904"/>
                  <a:gd name="T11" fmla="*/ 371 h 2339"/>
                  <a:gd name="T12" fmla="*/ 737 w 2904"/>
                  <a:gd name="T13" fmla="*/ 935 h 2339"/>
                  <a:gd name="T14" fmla="*/ 1063 w 2904"/>
                  <a:gd name="T15" fmla="*/ 1022 h 2339"/>
                  <a:gd name="T16" fmla="*/ 1323 w 2904"/>
                  <a:gd name="T17" fmla="*/ 699 h 2339"/>
                  <a:gd name="T18" fmla="*/ 2073 w 2904"/>
                  <a:gd name="T19" fmla="*/ 1390 h 2339"/>
                  <a:gd name="T20" fmla="*/ 2153 w 2904"/>
                  <a:gd name="T21" fmla="*/ 1470 h 2339"/>
                  <a:gd name="T22" fmla="*/ 2153 w 2904"/>
                  <a:gd name="T23" fmla="*/ 1617 h 2339"/>
                  <a:gd name="T24" fmla="*/ 2006 w 2904"/>
                  <a:gd name="T25" fmla="*/ 1617 h 2339"/>
                  <a:gd name="T26" fmla="*/ 1665 w 2904"/>
                  <a:gd name="T27" fmla="*/ 1329 h 2339"/>
                  <a:gd name="T28" fmla="*/ 1665 w 2904"/>
                  <a:gd name="T29" fmla="*/ 1383 h 2339"/>
                  <a:gd name="T30" fmla="*/ 1983 w 2904"/>
                  <a:gd name="T31" fmla="*/ 1744 h 2339"/>
                  <a:gd name="T32" fmla="*/ 1806 w 2904"/>
                  <a:gd name="T33" fmla="*/ 1817 h 2339"/>
                  <a:gd name="T34" fmla="*/ 1518 w 2904"/>
                  <a:gd name="T35" fmla="*/ 1530 h 2339"/>
                  <a:gd name="T36" fmla="*/ 1465 w 2904"/>
                  <a:gd name="T37" fmla="*/ 1583 h 2339"/>
                  <a:gd name="T38" fmla="*/ 1783 w 2904"/>
                  <a:gd name="T39" fmla="*/ 1944 h 2339"/>
                  <a:gd name="T40" fmla="*/ 1605 w 2904"/>
                  <a:gd name="T41" fmla="*/ 2018 h 2339"/>
                  <a:gd name="T42" fmla="*/ 1318 w 2904"/>
                  <a:gd name="T43" fmla="*/ 1730 h 2339"/>
                  <a:gd name="T44" fmla="*/ 1253 w 2904"/>
                  <a:gd name="T45" fmla="*/ 1757 h 2339"/>
                  <a:gd name="T46" fmla="*/ 1552 w 2904"/>
                  <a:gd name="T47" fmla="*/ 2072 h 2339"/>
                  <a:gd name="T48" fmla="*/ 1552 w 2904"/>
                  <a:gd name="T49" fmla="*/ 2218 h 2339"/>
                  <a:gd name="T50" fmla="*/ 1405 w 2904"/>
                  <a:gd name="T51" fmla="*/ 2218 h 2339"/>
                  <a:gd name="T52" fmla="*/ 1268 w 2904"/>
                  <a:gd name="T53" fmla="*/ 1915 h 2339"/>
                  <a:gd name="T54" fmla="*/ 1068 w 2904"/>
                  <a:gd name="T55" fmla="*/ 1715 h 2339"/>
                  <a:gd name="T56" fmla="*/ 883 w 2904"/>
                  <a:gd name="T57" fmla="*/ 1695 h 2339"/>
                  <a:gd name="T58" fmla="*/ 687 w 2904"/>
                  <a:gd name="T59" fmla="*/ 1498 h 2339"/>
                  <a:gd name="T60" fmla="*/ 667 w 2904"/>
                  <a:gd name="T61" fmla="*/ 1313 h 2339"/>
                  <a:gd name="T62" fmla="*/ 69 w 2904"/>
                  <a:gd name="T63" fmla="*/ 880 h 2339"/>
                  <a:gd name="T64" fmla="*/ 15 w 2904"/>
                  <a:gd name="T65" fmla="*/ 934 h 2339"/>
                  <a:gd name="T66" fmla="*/ 382 w 2904"/>
                  <a:gd name="T67" fmla="*/ 1397 h 2339"/>
                  <a:gd name="T68" fmla="*/ 299 w 2904"/>
                  <a:gd name="T69" fmla="*/ 1682 h 2339"/>
                  <a:gd name="T70" fmla="*/ 499 w 2904"/>
                  <a:gd name="T71" fmla="*/ 1882 h 2339"/>
                  <a:gd name="T72" fmla="*/ 700 w 2904"/>
                  <a:gd name="T73" fmla="*/ 2083 h 2339"/>
                  <a:gd name="T74" fmla="*/ 900 w 2904"/>
                  <a:gd name="T75" fmla="*/ 2283 h 2339"/>
                  <a:gd name="T76" fmla="*/ 1184 w 2904"/>
                  <a:gd name="T77" fmla="*/ 2199 h 2339"/>
                  <a:gd name="T78" fmla="*/ 1351 w 2904"/>
                  <a:gd name="T79" fmla="*/ 2272 h 2339"/>
                  <a:gd name="T80" fmla="*/ 1605 w 2904"/>
                  <a:gd name="T81" fmla="*/ 2272 h 2339"/>
                  <a:gd name="T82" fmla="*/ 1656 w 2904"/>
                  <a:gd name="T83" fmla="*/ 2122 h 2339"/>
                  <a:gd name="T84" fmla="*/ 1859 w 2904"/>
                  <a:gd name="T85" fmla="*/ 1944 h 2339"/>
                  <a:gd name="T86" fmla="*/ 2006 w 2904"/>
                  <a:gd name="T87" fmla="*/ 1871 h 2339"/>
                  <a:gd name="T88" fmla="*/ 2057 w 2904"/>
                  <a:gd name="T89" fmla="*/ 1721 h 2339"/>
                  <a:gd name="T90" fmla="*/ 2207 w 2904"/>
                  <a:gd name="T91" fmla="*/ 1671 h 2339"/>
                  <a:gd name="T92" fmla="*/ 2207 w 2904"/>
                  <a:gd name="T93" fmla="*/ 1416 h 2339"/>
                  <a:gd name="T94" fmla="*/ 2511 w 2904"/>
                  <a:gd name="T95" fmla="*/ 956 h 2339"/>
                  <a:gd name="T96" fmla="*/ 1930 w 2904"/>
                  <a:gd name="T97" fmla="*/ 383 h 23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904" h="2339">
                    <a:moveTo>
                      <a:pt x="2873" y="603"/>
                    </a:moveTo>
                    <a:cubicBezTo>
                      <a:pt x="2301" y="31"/>
                      <a:pt x="2301" y="31"/>
                      <a:pt x="2301" y="31"/>
                    </a:cubicBezTo>
                    <a:cubicBezTo>
                      <a:pt x="2271" y="0"/>
                      <a:pt x="2222" y="0"/>
                      <a:pt x="2192" y="31"/>
                    </a:cubicBezTo>
                    <a:cubicBezTo>
                      <a:pt x="2054" y="168"/>
                      <a:pt x="2054" y="168"/>
                      <a:pt x="2054" y="168"/>
                    </a:cubicBezTo>
                    <a:cubicBezTo>
                      <a:pt x="2024" y="199"/>
                      <a:pt x="2024" y="248"/>
                      <a:pt x="2054" y="278"/>
                    </a:cubicBezTo>
                    <a:cubicBezTo>
                      <a:pt x="2626" y="850"/>
                      <a:pt x="2626" y="850"/>
                      <a:pt x="2626" y="850"/>
                    </a:cubicBezTo>
                    <a:cubicBezTo>
                      <a:pt x="2656" y="881"/>
                      <a:pt x="2705" y="881"/>
                      <a:pt x="2736" y="850"/>
                    </a:cubicBezTo>
                    <a:cubicBezTo>
                      <a:pt x="2873" y="713"/>
                      <a:pt x="2873" y="713"/>
                      <a:pt x="2873" y="713"/>
                    </a:cubicBezTo>
                    <a:cubicBezTo>
                      <a:pt x="2904" y="683"/>
                      <a:pt x="2904" y="633"/>
                      <a:pt x="2873" y="603"/>
                    </a:cubicBezTo>
                    <a:close/>
                    <a:moveTo>
                      <a:pt x="1930" y="383"/>
                    </a:moveTo>
                    <a:cubicBezTo>
                      <a:pt x="1362" y="216"/>
                      <a:pt x="1362" y="216"/>
                      <a:pt x="1362" y="216"/>
                    </a:cubicBezTo>
                    <a:cubicBezTo>
                      <a:pt x="1211" y="151"/>
                      <a:pt x="1035" y="221"/>
                      <a:pt x="970" y="371"/>
                    </a:cubicBezTo>
                    <a:cubicBezTo>
                      <a:pt x="752" y="875"/>
                      <a:pt x="752" y="875"/>
                      <a:pt x="752" y="875"/>
                    </a:cubicBezTo>
                    <a:cubicBezTo>
                      <a:pt x="743" y="893"/>
                      <a:pt x="738" y="914"/>
                      <a:pt x="737" y="935"/>
                    </a:cubicBezTo>
                    <a:cubicBezTo>
                      <a:pt x="731" y="1030"/>
                      <a:pt x="803" y="1112"/>
                      <a:pt x="898" y="1118"/>
                    </a:cubicBezTo>
                    <a:cubicBezTo>
                      <a:pt x="969" y="1122"/>
                      <a:pt x="1033" y="1083"/>
                      <a:pt x="1063" y="1022"/>
                    </a:cubicBezTo>
                    <a:cubicBezTo>
                      <a:pt x="1153" y="814"/>
                      <a:pt x="1153" y="814"/>
                      <a:pt x="1153" y="814"/>
                    </a:cubicBezTo>
                    <a:cubicBezTo>
                      <a:pt x="1181" y="749"/>
                      <a:pt x="1248" y="694"/>
                      <a:pt x="1323" y="699"/>
                    </a:cubicBezTo>
                    <a:cubicBezTo>
                      <a:pt x="1358" y="701"/>
                      <a:pt x="1390" y="714"/>
                      <a:pt x="1416" y="733"/>
                    </a:cubicBezTo>
                    <a:cubicBezTo>
                      <a:pt x="2073" y="1390"/>
                      <a:pt x="2073" y="1390"/>
                      <a:pt x="2073" y="1390"/>
                    </a:cubicBezTo>
                    <a:cubicBezTo>
                      <a:pt x="2073" y="1390"/>
                      <a:pt x="2073" y="1390"/>
                      <a:pt x="2073" y="1390"/>
                    </a:cubicBezTo>
                    <a:cubicBezTo>
                      <a:pt x="2153" y="1470"/>
                      <a:pt x="2153" y="1470"/>
                      <a:pt x="2153" y="1470"/>
                    </a:cubicBezTo>
                    <a:cubicBezTo>
                      <a:pt x="2173" y="1490"/>
                      <a:pt x="2184" y="1516"/>
                      <a:pt x="2184" y="1544"/>
                    </a:cubicBezTo>
                    <a:cubicBezTo>
                      <a:pt x="2184" y="1571"/>
                      <a:pt x="2173" y="1597"/>
                      <a:pt x="2153" y="1617"/>
                    </a:cubicBezTo>
                    <a:cubicBezTo>
                      <a:pt x="2134" y="1636"/>
                      <a:pt x="2108" y="1647"/>
                      <a:pt x="2080" y="1647"/>
                    </a:cubicBezTo>
                    <a:cubicBezTo>
                      <a:pt x="2052" y="1647"/>
                      <a:pt x="2026" y="1636"/>
                      <a:pt x="2006" y="1617"/>
                    </a:cubicBezTo>
                    <a:cubicBezTo>
                      <a:pt x="1719" y="1329"/>
                      <a:pt x="1719" y="1329"/>
                      <a:pt x="1719" y="1329"/>
                    </a:cubicBezTo>
                    <a:cubicBezTo>
                      <a:pt x="1704" y="1315"/>
                      <a:pt x="1680" y="1315"/>
                      <a:pt x="1665" y="1329"/>
                    </a:cubicBezTo>
                    <a:cubicBezTo>
                      <a:pt x="1658" y="1337"/>
                      <a:pt x="1654" y="1346"/>
                      <a:pt x="1654" y="1356"/>
                    </a:cubicBezTo>
                    <a:cubicBezTo>
                      <a:pt x="1654" y="1366"/>
                      <a:pt x="1658" y="1376"/>
                      <a:pt x="1665" y="1383"/>
                    </a:cubicBezTo>
                    <a:cubicBezTo>
                      <a:pt x="1953" y="1671"/>
                      <a:pt x="1953" y="1671"/>
                      <a:pt x="1953" y="1671"/>
                    </a:cubicBezTo>
                    <a:cubicBezTo>
                      <a:pt x="1972" y="1690"/>
                      <a:pt x="1983" y="1716"/>
                      <a:pt x="1983" y="1744"/>
                    </a:cubicBezTo>
                    <a:cubicBezTo>
                      <a:pt x="1983" y="1772"/>
                      <a:pt x="1972" y="1798"/>
                      <a:pt x="1953" y="1817"/>
                    </a:cubicBezTo>
                    <a:cubicBezTo>
                      <a:pt x="1912" y="1858"/>
                      <a:pt x="1846" y="1858"/>
                      <a:pt x="1806" y="1817"/>
                    </a:cubicBezTo>
                    <a:cubicBezTo>
                      <a:pt x="1806" y="1817"/>
                      <a:pt x="1553" y="1565"/>
                      <a:pt x="1522" y="1533"/>
                    </a:cubicBezTo>
                    <a:cubicBezTo>
                      <a:pt x="1519" y="1531"/>
                      <a:pt x="1518" y="1530"/>
                      <a:pt x="1518" y="1530"/>
                    </a:cubicBezTo>
                    <a:cubicBezTo>
                      <a:pt x="1504" y="1515"/>
                      <a:pt x="1479" y="1515"/>
                      <a:pt x="1465" y="1530"/>
                    </a:cubicBezTo>
                    <a:cubicBezTo>
                      <a:pt x="1450" y="1545"/>
                      <a:pt x="1450" y="1569"/>
                      <a:pt x="1465" y="1583"/>
                    </a:cubicBezTo>
                    <a:cubicBezTo>
                      <a:pt x="1752" y="1871"/>
                      <a:pt x="1752" y="1871"/>
                      <a:pt x="1752" y="1871"/>
                    </a:cubicBezTo>
                    <a:cubicBezTo>
                      <a:pt x="1772" y="1891"/>
                      <a:pt x="1783" y="1917"/>
                      <a:pt x="1783" y="1944"/>
                    </a:cubicBezTo>
                    <a:cubicBezTo>
                      <a:pt x="1783" y="1972"/>
                      <a:pt x="1772" y="1998"/>
                      <a:pt x="1752" y="2018"/>
                    </a:cubicBezTo>
                    <a:cubicBezTo>
                      <a:pt x="1712" y="2058"/>
                      <a:pt x="1646" y="2058"/>
                      <a:pt x="1605" y="2018"/>
                    </a:cubicBezTo>
                    <a:cubicBezTo>
                      <a:pt x="1605" y="2018"/>
                      <a:pt x="1353" y="1765"/>
                      <a:pt x="1321" y="1734"/>
                    </a:cubicBezTo>
                    <a:cubicBezTo>
                      <a:pt x="1319" y="1731"/>
                      <a:pt x="1318" y="1730"/>
                      <a:pt x="1318" y="1730"/>
                    </a:cubicBezTo>
                    <a:cubicBezTo>
                      <a:pt x="1303" y="1715"/>
                      <a:pt x="1279" y="1715"/>
                      <a:pt x="1264" y="1730"/>
                    </a:cubicBezTo>
                    <a:cubicBezTo>
                      <a:pt x="1257" y="1738"/>
                      <a:pt x="1253" y="1747"/>
                      <a:pt x="1253" y="1757"/>
                    </a:cubicBezTo>
                    <a:cubicBezTo>
                      <a:pt x="1253" y="1767"/>
                      <a:pt x="1257" y="1776"/>
                      <a:pt x="1264" y="1784"/>
                    </a:cubicBezTo>
                    <a:cubicBezTo>
                      <a:pt x="1552" y="2072"/>
                      <a:pt x="1552" y="2072"/>
                      <a:pt x="1552" y="2072"/>
                    </a:cubicBezTo>
                    <a:cubicBezTo>
                      <a:pt x="1571" y="2091"/>
                      <a:pt x="1582" y="2117"/>
                      <a:pt x="1582" y="2145"/>
                    </a:cubicBezTo>
                    <a:cubicBezTo>
                      <a:pt x="1582" y="2173"/>
                      <a:pt x="1571" y="2199"/>
                      <a:pt x="1552" y="2218"/>
                    </a:cubicBezTo>
                    <a:cubicBezTo>
                      <a:pt x="1532" y="2238"/>
                      <a:pt x="1506" y="2249"/>
                      <a:pt x="1478" y="2249"/>
                    </a:cubicBezTo>
                    <a:cubicBezTo>
                      <a:pt x="1451" y="2249"/>
                      <a:pt x="1425" y="2238"/>
                      <a:pt x="1405" y="2218"/>
                    </a:cubicBezTo>
                    <a:cubicBezTo>
                      <a:pt x="1283" y="2097"/>
                      <a:pt x="1283" y="2097"/>
                      <a:pt x="1283" y="2097"/>
                    </a:cubicBezTo>
                    <a:cubicBezTo>
                      <a:pt x="1323" y="2041"/>
                      <a:pt x="1318" y="1965"/>
                      <a:pt x="1268" y="1915"/>
                    </a:cubicBezTo>
                    <a:cubicBezTo>
                      <a:pt x="1216" y="1863"/>
                      <a:pt x="1133" y="1859"/>
                      <a:pt x="1077" y="1904"/>
                    </a:cubicBezTo>
                    <a:cubicBezTo>
                      <a:pt x="1122" y="1848"/>
                      <a:pt x="1119" y="1766"/>
                      <a:pt x="1068" y="1715"/>
                    </a:cubicBezTo>
                    <a:cubicBezTo>
                      <a:pt x="1018" y="1665"/>
                      <a:pt x="942" y="1660"/>
                      <a:pt x="887" y="1699"/>
                    </a:cubicBezTo>
                    <a:cubicBezTo>
                      <a:pt x="883" y="1695"/>
                      <a:pt x="883" y="1695"/>
                      <a:pt x="883" y="1695"/>
                    </a:cubicBezTo>
                    <a:cubicBezTo>
                      <a:pt x="922" y="1640"/>
                      <a:pt x="916" y="1563"/>
                      <a:pt x="867" y="1514"/>
                    </a:cubicBezTo>
                    <a:cubicBezTo>
                      <a:pt x="818" y="1465"/>
                      <a:pt x="742" y="1460"/>
                      <a:pt x="687" y="1498"/>
                    </a:cubicBezTo>
                    <a:cubicBezTo>
                      <a:pt x="683" y="1494"/>
                      <a:pt x="683" y="1494"/>
                      <a:pt x="683" y="1494"/>
                    </a:cubicBezTo>
                    <a:cubicBezTo>
                      <a:pt x="721" y="1439"/>
                      <a:pt x="716" y="1363"/>
                      <a:pt x="667" y="1313"/>
                    </a:cubicBezTo>
                    <a:cubicBezTo>
                      <a:pt x="617" y="1265"/>
                      <a:pt x="541" y="1259"/>
                      <a:pt x="486" y="1298"/>
                    </a:cubicBezTo>
                    <a:cubicBezTo>
                      <a:pt x="69" y="880"/>
                      <a:pt x="69" y="880"/>
                      <a:pt x="69" y="880"/>
                    </a:cubicBezTo>
                    <a:cubicBezTo>
                      <a:pt x="54" y="865"/>
                      <a:pt x="30" y="865"/>
                      <a:pt x="15" y="880"/>
                    </a:cubicBezTo>
                    <a:cubicBezTo>
                      <a:pt x="0" y="895"/>
                      <a:pt x="0" y="919"/>
                      <a:pt x="15" y="934"/>
                    </a:cubicBezTo>
                    <a:cubicBezTo>
                      <a:pt x="430" y="1349"/>
                      <a:pt x="430" y="1349"/>
                      <a:pt x="430" y="1349"/>
                    </a:cubicBezTo>
                    <a:cubicBezTo>
                      <a:pt x="382" y="1397"/>
                      <a:pt x="382" y="1397"/>
                      <a:pt x="382" y="1397"/>
                    </a:cubicBezTo>
                    <a:cubicBezTo>
                      <a:pt x="299" y="1481"/>
                      <a:pt x="299" y="1481"/>
                      <a:pt x="299" y="1481"/>
                    </a:cubicBezTo>
                    <a:cubicBezTo>
                      <a:pt x="243" y="1537"/>
                      <a:pt x="243" y="1626"/>
                      <a:pt x="299" y="1682"/>
                    </a:cubicBezTo>
                    <a:cubicBezTo>
                      <a:pt x="354" y="1737"/>
                      <a:pt x="444" y="1737"/>
                      <a:pt x="499" y="1682"/>
                    </a:cubicBezTo>
                    <a:cubicBezTo>
                      <a:pt x="444" y="1737"/>
                      <a:pt x="444" y="1827"/>
                      <a:pt x="499" y="1882"/>
                    </a:cubicBezTo>
                    <a:cubicBezTo>
                      <a:pt x="554" y="1938"/>
                      <a:pt x="644" y="1938"/>
                      <a:pt x="700" y="1882"/>
                    </a:cubicBezTo>
                    <a:cubicBezTo>
                      <a:pt x="644" y="1938"/>
                      <a:pt x="644" y="2027"/>
                      <a:pt x="700" y="2083"/>
                    </a:cubicBezTo>
                    <a:cubicBezTo>
                      <a:pt x="751" y="2135"/>
                      <a:pt x="833" y="2137"/>
                      <a:pt x="889" y="2092"/>
                    </a:cubicBezTo>
                    <a:cubicBezTo>
                      <a:pt x="844" y="2148"/>
                      <a:pt x="848" y="2231"/>
                      <a:pt x="900" y="2283"/>
                    </a:cubicBezTo>
                    <a:cubicBezTo>
                      <a:pt x="955" y="2339"/>
                      <a:pt x="1045" y="2339"/>
                      <a:pt x="1101" y="2283"/>
                    </a:cubicBezTo>
                    <a:cubicBezTo>
                      <a:pt x="1184" y="2199"/>
                      <a:pt x="1184" y="2199"/>
                      <a:pt x="1184" y="2199"/>
                    </a:cubicBezTo>
                    <a:cubicBezTo>
                      <a:pt x="1232" y="2152"/>
                      <a:pt x="1232" y="2152"/>
                      <a:pt x="1232" y="2152"/>
                    </a:cubicBezTo>
                    <a:cubicBezTo>
                      <a:pt x="1351" y="2272"/>
                      <a:pt x="1351" y="2272"/>
                      <a:pt x="1351" y="2272"/>
                    </a:cubicBezTo>
                    <a:cubicBezTo>
                      <a:pt x="1385" y="2306"/>
                      <a:pt x="1430" y="2325"/>
                      <a:pt x="1478" y="2325"/>
                    </a:cubicBezTo>
                    <a:cubicBezTo>
                      <a:pt x="1526" y="2325"/>
                      <a:pt x="1571" y="2306"/>
                      <a:pt x="1605" y="2272"/>
                    </a:cubicBezTo>
                    <a:cubicBezTo>
                      <a:pt x="1639" y="2238"/>
                      <a:pt x="1658" y="2193"/>
                      <a:pt x="1658" y="2145"/>
                    </a:cubicBezTo>
                    <a:cubicBezTo>
                      <a:pt x="1658" y="2137"/>
                      <a:pt x="1657" y="2129"/>
                      <a:pt x="1656" y="2122"/>
                    </a:cubicBezTo>
                    <a:cubicBezTo>
                      <a:pt x="1709" y="2129"/>
                      <a:pt x="1765" y="2113"/>
                      <a:pt x="1806" y="2072"/>
                    </a:cubicBezTo>
                    <a:cubicBezTo>
                      <a:pt x="1840" y="2038"/>
                      <a:pt x="1859" y="1993"/>
                      <a:pt x="1859" y="1944"/>
                    </a:cubicBezTo>
                    <a:cubicBezTo>
                      <a:pt x="1859" y="1937"/>
                      <a:pt x="1857" y="1929"/>
                      <a:pt x="1856" y="1921"/>
                    </a:cubicBezTo>
                    <a:cubicBezTo>
                      <a:pt x="1910" y="1928"/>
                      <a:pt x="1966" y="1912"/>
                      <a:pt x="2006" y="1871"/>
                    </a:cubicBezTo>
                    <a:cubicBezTo>
                      <a:pt x="2040" y="1837"/>
                      <a:pt x="2059" y="1792"/>
                      <a:pt x="2059" y="1744"/>
                    </a:cubicBezTo>
                    <a:cubicBezTo>
                      <a:pt x="2059" y="1736"/>
                      <a:pt x="2058" y="1729"/>
                      <a:pt x="2057" y="1721"/>
                    </a:cubicBezTo>
                    <a:cubicBezTo>
                      <a:pt x="2065" y="1722"/>
                      <a:pt x="2072" y="1723"/>
                      <a:pt x="2080" y="1723"/>
                    </a:cubicBezTo>
                    <a:cubicBezTo>
                      <a:pt x="2128" y="1723"/>
                      <a:pt x="2173" y="1705"/>
                      <a:pt x="2207" y="1671"/>
                    </a:cubicBezTo>
                    <a:cubicBezTo>
                      <a:pt x="2241" y="1637"/>
                      <a:pt x="2260" y="1592"/>
                      <a:pt x="2260" y="1544"/>
                    </a:cubicBezTo>
                    <a:cubicBezTo>
                      <a:pt x="2260" y="1495"/>
                      <a:pt x="2241" y="1450"/>
                      <a:pt x="2207" y="1416"/>
                    </a:cubicBezTo>
                    <a:cubicBezTo>
                      <a:pt x="2127" y="1336"/>
                      <a:pt x="2127" y="1336"/>
                      <a:pt x="2127" y="1336"/>
                    </a:cubicBezTo>
                    <a:cubicBezTo>
                      <a:pt x="2511" y="956"/>
                      <a:pt x="2511" y="956"/>
                      <a:pt x="2511" y="956"/>
                    </a:cubicBezTo>
                    <a:cubicBezTo>
                      <a:pt x="1930" y="383"/>
                      <a:pt x="1930" y="383"/>
                      <a:pt x="1930" y="383"/>
                    </a:cubicBezTo>
                    <a:close/>
                    <a:moveTo>
                      <a:pt x="1930" y="383"/>
                    </a:moveTo>
                    <a:cubicBezTo>
                      <a:pt x="1930" y="383"/>
                      <a:pt x="1930" y="383"/>
                      <a:pt x="1930" y="383"/>
                    </a:cubicBezTo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2192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44" name="椭圆 43"/>
            <p:cNvSpPr/>
            <p:nvPr/>
          </p:nvSpPr>
          <p:spPr>
            <a:xfrm>
              <a:off x="3998630" y="2486402"/>
              <a:ext cx="1018798" cy="1018798"/>
            </a:xfrm>
            <a:prstGeom prst="ellipse">
              <a:avLst/>
            </a:prstGeom>
            <a:noFill/>
            <a:ln w="12700">
              <a:solidFill>
                <a:schemeClr val="tx1">
                  <a:lumMod val="25000"/>
                  <a:lumOff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</p:grpSp>
      <p:sp>
        <p:nvSpPr>
          <p:cNvPr id="47" name="文本框 46"/>
          <p:cNvSpPr txBox="1"/>
          <p:nvPr/>
        </p:nvSpPr>
        <p:spPr>
          <a:xfrm>
            <a:off x="9677401" y="-9525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延迟符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4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0" y="635331"/>
            <a:ext cx="10261600" cy="0"/>
          </a:xfrm>
          <a:prstGeom prst="line">
            <a:avLst/>
          </a:prstGeom>
          <a:ln w="5715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/>
          <p:cNvGrpSpPr/>
          <p:nvPr/>
        </p:nvGrpSpPr>
        <p:grpSpPr>
          <a:xfrm flipH="1">
            <a:off x="401565" y="174791"/>
            <a:ext cx="201575" cy="416998"/>
            <a:chOff x="1519796" y="-400050"/>
            <a:chExt cx="3683453" cy="76200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>
            <a:xfrm rot="10800000">
              <a:off x="1519796" y="-400050"/>
              <a:ext cx="3683453" cy="3810000"/>
            </a:xfrm>
            <a:custGeom>
              <a:avLst/>
              <a:gdLst>
                <a:gd name="connsiteX0" fmla="*/ 1046460 w 3683453"/>
                <a:gd name="connsiteY0" fmla="*/ 3810000 h 3810000"/>
                <a:gd name="connsiteX1" fmla="*/ 0 w 3683453"/>
                <a:gd name="connsiteY1" fmla="*/ 3810000 h 3810000"/>
                <a:gd name="connsiteX2" fmla="*/ 2602167 w 3683453"/>
                <a:gd name="connsiteY2" fmla="*/ 0 h 3810000"/>
                <a:gd name="connsiteX3" fmla="*/ 3683453 w 3683453"/>
                <a:gd name="connsiteY3" fmla="*/ 0 h 3810000"/>
                <a:gd name="connsiteX4" fmla="*/ 1046460 w 3683453"/>
                <a:gd name="connsiteY4" fmla="*/ 3810000 h 38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83453" h="3810000">
                  <a:moveTo>
                    <a:pt x="1046460" y="3810000"/>
                  </a:moveTo>
                  <a:lnTo>
                    <a:pt x="0" y="3810000"/>
                  </a:lnTo>
                  <a:lnTo>
                    <a:pt x="2602167" y="0"/>
                  </a:lnTo>
                  <a:lnTo>
                    <a:pt x="3683453" y="0"/>
                  </a:lnTo>
                  <a:lnTo>
                    <a:pt x="1046460" y="3810000"/>
                  </a:lnTo>
                  <a:close/>
                </a:path>
              </a:pathLst>
            </a:cu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>
            <a:xfrm flipH="1">
              <a:off x="1519796" y="3409951"/>
              <a:ext cx="3683453" cy="3810000"/>
            </a:xfrm>
            <a:custGeom>
              <a:avLst/>
              <a:gdLst>
                <a:gd name="connsiteX0" fmla="*/ 1046460 w 3683453"/>
                <a:gd name="connsiteY0" fmla="*/ 3810000 h 3810000"/>
                <a:gd name="connsiteX1" fmla="*/ 0 w 3683453"/>
                <a:gd name="connsiteY1" fmla="*/ 3810000 h 3810000"/>
                <a:gd name="connsiteX2" fmla="*/ 2602167 w 3683453"/>
                <a:gd name="connsiteY2" fmla="*/ 0 h 3810000"/>
                <a:gd name="connsiteX3" fmla="*/ 3683453 w 3683453"/>
                <a:gd name="connsiteY3" fmla="*/ 0 h 3810000"/>
                <a:gd name="connsiteX4" fmla="*/ 1046460 w 3683453"/>
                <a:gd name="connsiteY4" fmla="*/ 3810000 h 38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83453" h="3810000">
                  <a:moveTo>
                    <a:pt x="1046460" y="3810000"/>
                  </a:moveTo>
                  <a:lnTo>
                    <a:pt x="0" y="3810000"/>
                  </a:lnTo>
                  <a:lnTo>
                    <a:pt x="2602167" y="0"/>
                  </a:lnTo>
                  <a:lnTo>
                    <a:pt x="3683453" y="0"/>
                  </a:lnTo>
                  <a:lnTo>
                    <a:pt x="1046460" y="3810000"/>
                  </a:lnTo>
                  <a:close/>
                </a:path>
              </a:pathLst>
            </a:custGeom>
          </p:spPr>
        </p:pic>
      </p:grpSp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10261600" y="116736"/>
            <a:ext cx="2209363" cy="707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8" tIns="45699" rIns="91398" bIns="45699" rtlCol="0">
            <a:spAutoFit/>
          </a:bodyPr>
          <a:lstStyle>
            <a:defPPr>
              <a:defRPr lang="zh-CN"/>
            </a:defPPr>
            <a:lvl1pPr>
              <a:defRPr sz="2400" b="1">
                <a:latin typeface="+mj-ea"/>
                <a:ea typeface="+mj-ea"/>
              </a:defRPr>
            </a:lvl1pPr>
          </a:lstStyle>
          <a:p>
            <a:r>
              <a:rPr lang="en-US" altLang="zh-CN" sz="4000" dirty="0" smtClean="0">
                <a:solidFill>
                  <a:srgbClr val="20B5B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LOGO</a:t>
            </a:r>
            <a:endParaRPr lang="zh-CN" altLang="en-US" sz="4000" dirty="0">
              <a:solidFill>
                <a:srgbClr val="20B5B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03138" y="191679"/>
            <a:ext cx="2236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 smtClean="0">
                <a:solidFill>
                  <a:srgbClr val="20B5BC"/>
                </a:solidFill>
                <a:latin typeface="+mj-ea"/>
                <a:ea typeface="+mj-ea"/>
              </a:rPr>
              <a:t>单击此处添加标题</a:t>
            </a:r>
            <a:endParaRPr lang="zh-CN" altLang="en-US" sz="2000" b="1" dirty="0">
              <a:solidFill>
                <a:srgbClr val="20B5BC"/>
              </a:solidFill>
              <a:latin typeface="+mj-ea"/>
              <a:ea typeface="+mj-ea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7099302" y="1866900"/>
            <a:ext cx="1739900" cy="2667000"/>
            <a:chOff x="5276850" y="1209675"/>
            <a:chExt cx="1657350" cy="2133600"/>
          </a:xfrm>
        </p:grpSpPr>
        <p:sp>
          <p:nvSpPr>
            <p:cNvPr id="11" name="任意多边形 10"/>
            <p:cNvSpPr/>
            <p:nvPr/>
          </p:nvSpPr>
          <p:spPr>
            <a:xfrm>
              <a:off x="5276850" y="1209675"/>
              <a:ext cx="1162050" cy="923925"/>
            </a:xfrm>
            <a:custGeom>
              <a:avLst/>
              <a:gdLst>
                <a:gd name="connsiteX0" fmla="*/ 0 w 1162050"/>
                <a:gd name="connsiteY0" fmla="*/ 923925 h 923925"/>
                <a:gd name="connsiteX1" fmla="*/ 1162050 w 1162050"/>
                <a:gd name="connsiteY1" fmla="*/ 0 h 92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62050" h="923925">
                  <a:moveTo>
                    <a:pt x="0" y="923925"/>
                  </a:moveTo>
                  <a:lnTo>
                    <a:pt x="1162050" y="0"/>
                  </a:lnTo>
                </a:path>
              </a:pathLst>
            </a:custGeom>
            <a:noFill/>
            <a:ln w="9525">
              <a:solidFill>
                <a:schemeClr val="tx1">
                  <a:lumMod val="50000"/>
                  <a:lumOff val="50000"/>
                </a:schemeClr>
              </a:solidFill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12" name="任意多边形 11"/>
            <p:cNvSpPr/>
            <p:nvPr/>
          </p:nvSpPr>
          <p:spPr>
            <a:xfrm>
              <a:off x="5286375" y="2238375"/>
              <a:ext cx="1647825" cy="0"/>
            </a:xfrm>
            <a:custGeom>
              <a:avLst/>
              <a:gdLst>
                <a:gd name="connsiteX0" fmla="*/ 0 w 1647825"/>
                <a:gd name="connsiteY0" fmla="*/ 0 h 0"/>
                <a:gd name="connsiteX1" fmla="*/ 1647825 w 1647825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47825">
                  <a:moveTo>
                    <a:pt x="0" y="0"/>
                  </a:moveTo>
                  <a:lnTo>
                    <a:pt x="1647825" y="0"/>
                  </a:lnTo>
                </a:path>
              </a:pathLst>
            </a:custGeom>
            <a:noFill/>
            <a:ln w="9525">
              <a:solidFill>
                <a:schemeClr val="tx1">
                  <a:lumMod val="50000"/>
                  <a:lumOff val="50000"/>
                </a:schemeClr>
              </a:solidFill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13" name="任意多边形 12"/>
            <p:cNvSpPr/>
            <p:nvPr/>
          </p:nvSpPr>
          <p:spPr>
            <a:xfrm>
              <a:off x="5276850" y="2324100"/>
              <a:ext cx="1143000" cy="1019175"/>
            </a:xfrm>
            <a:custGeom>
              <a:avLst/>
              <a:gdLst>
                <a:gd name="connsiteX0" fmla="*/ 0 w 1143000"/>
                <a:gd name="connsiteY0" fmla="*/ 0 h 1019175"/>
                <a:gd name="connsiteX1" fmla="*/ 1143000 w 1143000"/>
                <a:gd name="connsiteY1" fmla="*/ 1019175 h 1019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0" h="1019175">
                  <a:moveTo>
                    <a:pt x="0" y="0"/>
                  </a:moveTo>
                  <a:lnTo>
                    <a:pt x="1143000" y="1019175"/>
                  </a:lnTo>
                </a:path>
              </a:pathLst>
            </a:custGeom>
            <a:noFill/>
            <a:ln w="9525">
              <a:solidFill>
                <a:schemeClr val="tx1">
                  <a:lumMod val="50000"/>
                  <a:lumOff val="50000"/>
                </a:schemeClr>
              </a:solidFill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8565224" y="1720107"/>
            <a:ext cx="2261105" cy="671890"/>
            <a:chOff x="6528691" y="1071004"/>
            <a:chExt cx="1695829" cy="503917"/>
          </a:xfrm>
        </p:grpSpPr>
        <p:sp>
          <p:nvSpPr>
            <p:cNvPr id="15" name="文本框 14"/>
            <p:cNvSpPr txBox="1"/>
            <p:nvPr/>
          </p:nvSpPr>
          <p:spPr bwMode="auto">
            <a:xfrm>
              <a:off x="6528692" y="1274839"/>
              <a:ext cx="1695828" cy="3000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lnSpc>
                  <a:spcPts val="1200"/>
                </a:lnSpc>
                <a:defRPr sz="90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pPr defTabSz="1219200">
                <a:defRPr/>
              </a:pPr>
              <a:r>
                <a:rPr lang="en-US" altLang="zh-CN" sz="800" dirty="0">
                  <a:solidFill>
                    <a:prstClr val="white">
                      <a:lumMod val="50000"/>
                    </a:prstClr>
                  </a:solidFill>
                </a:rPr>
                <a:t>This is a sample text. Insert your desired text here. Again. This is a dummy text. </a:t>
              </a:r>
              <a:endParaRPr lang="zh-CN" altLang="en-US" sz="800" dirty="0">
                <a:solidFill>
                  <a:prstClr val="white">
                    <a:lumMod val="50000"/>
                  </a:prstClr>
                </a:solidFill>
              </a:endParaRPr>
            </a:p>
          </p:txBody>
        </p:sp>
        <p:sp>
          <p:nvSpPr>
            <p:cNvPr id="16" name="文本框 15"/>
            <p:cNvSpPr txBox="1">
              <a:spLocks noChangeArrowheads="1"/>
            </p:cNvSpPr>
            <p:nvPr/>
          </p:nvSpPr>
          <p:spPr bwMode="auto">
            <a:xfrm>
              <a:off x="6528691" y="1071004"/>
              <a:ext cx="1548161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eaLnBrk="1" hangingPunct="1">
                <a:lnSpc>
                  <a:spcPts val="1200"/>
                </a:lnSpc>
                <a:defRPr sz="10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  <a:lvl2pPr marL="742950" indent="-285750"/>
              <a:lvl3pPr marL="1143000" indent="-228600"/>
              <a:lvl4pPr marL="1600200" indent="-228600"/>
              <a:lvl5pPr marL="2057400" indent="-228600"/>
              <a:lvl6pPr marL="2514600" indent="-228600" fontAlgn="base">
                <a:spcBef>
                  <a:spcPct val="0"/>
                </a:spcBef>
                <a:spcAft>
                  <a:spcPct val="0"/>
                </a:spcAft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</a:lvl9pPr>
            </a:lstStyle>
            <a:p>
              <a:pPr defTabSz="1219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335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Add A Title In Here</a:t>
              </a:r>
              <a:endParaRPr lang="zh-CN" altLang="en-US" sz="1335" dirty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9047824" y="2990108"/>
            <a:ext cx="2261105" cy="671890"/>
            <a:chOff x="6528691" y="1071004"/>
            <a:chExt cx="1695829" cy="503917"/>
          </a:xfrm>
        </p:grpSpPr>
        <p:sp>
          <p:nvSpPr>
            <p:cNvPr id="18" name="文本框 17"/>
            <p:cNvSpPr txBox="1"/>
            <p:nvPr/>
          </p:nvSpPr>
          <p:spPr bwMode="auto">
            <a:xfrm>
              <a:off x="6528692" y="1274839"/>
              <a:ext cx="1695828" cy="3000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lnSpc>
                  <a:spcPts val="1200"/>
                </a:lnSpc>
                <a:defRPr sz="90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pPr defTabSz="1219200">
                <a:defRPr/>
              </a:pPr>
              <a:r>
                <a:rPr lang="en-US" altLang="zh-CN" sz="800" dirty="0">
                  <a:solidFill>
                    <a:prstClr val="white">
                      <a:lumMod val="50000"/>
                    </a:prstClr>
                  </a:solidFill>
                </a:rPr>
                <a:t>This is a sample text. Insert your desired text here. Again. This is a dummy text. </a:t>
              </a:r>
              <a:endParaRPr lang="zh-CN" altLang="en-US" sz="800" dirty="0">
                <a:solidFill>
                  <a:prstClr val="white">
                    <a:lumMod val="50000"/>
                  </a:prstClr>
                </a:solidFill>
              </a:endParaRPr>
            </a:p>
          </p:txBody>
        </p:sp>
        <p:sp>
          <p:nvSpPr>
            <p:cNvPr id="19" name="文本框 18"/>
            <p:cNvSpPr txBox="1">
              <a:spLocks noChangeArrowheads="1"/>
            </p:cNvSpPr>
            <p:nvPr/>
          </p:nvSpPr>
          <p:spPr bwMode="auto">
            <a:xfrm>
              <a:off x="6528691" y="1071004"/>
              <a:ext cx="1548161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eaLnBrk="1" hangingPunct="1">
                <a:lnSpc>
                  <a:spcPts val="1200"/>
                </a:lnSpc>
                <a:defRPr sz="10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  <a:lvl2pPr marL="742950" indent="-285750"/>
              <a:lvl3pPr marL="1143000" indent="-228600"/>
              <a:lvl4pPr marL="1600200" indent="-228600"/>
              <a:lvl5pPr marL="2057400" indent="-228600"/>
              <a:lvl6pPr marL="2514600" indent="-228600" fontAlgn="base">
                <a:spcBef>
                  <a:spcPct val="0"/>
                </a:spcBef>
                <a:spcAft>
                  <a:spcPct val="0"/>
                </a:spcAft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</a:lvl9pPr>
            </a:lstStyle>
            <a:p>
              <a:pPr defTabSz="1219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335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Add A Title In Here</a:t>
              </a:r>
              <a:endParaRPr lang="zh-CN" altLang="en-US" sz="1335" dirty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8476324" y="4399808"/>
            <a:ext cx="2261105" cy="671890"/>
            <a:chOff x="6528691" y="1071004"/>
            <a:chExt cx="1695829" cy="503917"/>
          </a:xfrm>
        </p:grpSpPr>
        <p:sp>
          <p:nvSpPr>
            <p:cNvPr id="21" name="文本框 20"/>
            <p:cNvSpPr txBox="1"/>
            <p:nvPr/>
          </p:nvSpPr>
          <p:spPr bwMode="auto">
            <a:xfrm>
              <a:off x="6528692" y="1274839"/>
              <a:ext cx="1695828" cy="3000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lnSpc>
                  <a:spcPts val="1200"/>
                </a:lnSpc>
                <a:defRPr sz="90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pPr defTabSz="1219200">
                <a:defRPr/>
              </a:pPr>
              <a:r>
                <a:rPr lang="en-US" altLang="zh-CN" sz="800" dirty="0">
                  <a:solidFill>
                    <a:prstClr val="white">
                      <a:lumMod val="50000"/>
                    </a:prstClr>
                  </a:solidFill>
                </a:rPr>
                <a:t>This is a sample text. Insert your desired text here. Again. This is a dummy text. </a:t>
              </a:r>
              <a:endParaRPr lang="zh-CN" altLang="en-US" sz="800" dirty="0">
                <a:solidFill>
                  <a:prstClr val="white">
                    <a:lumMod val="50000"/>
                  </a:prstClr>
                </a:solidFill>
              </a:endParaRPr>
            </a:p>
          </p:txBody>
        </p:sp>
        <p:sp>
          <p:nvSpPr>
            <p:cNvPr id="22" name="文本框 21"/>
            <p:cNvSpPr txBox="1">
              <a:spLocks noChangeArrowheads="1"/>
            </p:cNvSpPr>
            <p:nvPr/>
          </p:nvSpPr>
          <p:spPr bwMode="auto">
            <a:xfrm>
              <a:off x="6528691" y="1071004"/>
              <a:ext cx="1548161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eaLnBrk="1" hangingPunct="1">
                <a:lnSpc>
                  <a:spcPts val="1200"/>
                </a:lnSpc>
                <a:defRPr sz="10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  <a:lvl2pPr marL="742950" indent="-285750"/>
              <a:lvl3pPr marL="1143000" indent="-228600"/>
              <a:lvl4pPr marL="1600200" indent="-228600"/>
              <a:lvl5pPr marL="2057400" indent="-228600"/>
              <a:lvl6pPr marL="2514600" indent="-228600" fontAlgn="base">
                <a:spcBef>
                  <a:spcPct val="0"/>
                </a:spcBef>
                <a:spcAft>
                  <a:spcPct val="0"/>
                </a:spcAft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</a:lvl9pPr>
            </a:lstStyle>
            <a:p>
              <a:pPr defTabSz="1219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335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Add A Title In Here</a:t>
              </a:r>
              <a:endParaRPr lang="zh-CN" altLang="en-US" sz="1335" dirty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 flipH="1">
            <a:off x="3124199" y="1866900"/>
            <a:ext cx="1574800" cy="2667000"/>
            <a:chOff x="5276850" y="1209675"/>
            <a:chExt cx="1657350" cy="2133600"/>
          </a:xfrm>
        </p:grpSpPr>
        <p:sp>
          <p:nvSpPr>
            <p:cNvPr id="24" name="任意多边形 23"/>
            <p:cNvSpPr/>
            <p:nvPr/>
          </p:nvSpPr>
          <p:spPr>
            <a:xfrm>
              <a:off x="5276850" y="1209675"/>
              <a:ext cx="1162050" cy="923925"/>
            </a:xfrm>
            <a:custGeom>
              <a:avLst/>
              <a:gdLst>
                <a:gd name="connsiteX0" fmla="*/ 0 w 1162050"/>
                <a:gd name="connsiteY0" fmla="*/ 923925 h 923925"/>
                <a:gd name="connsiteX1" fmla="*/ 1162050 w 1162050"/>
                <a:gd name="connsiteY1" fmla="*/ 0 h 92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62050" h="923925">
                  <a:moveTo>
                    <a:pt x="0" y="923925"/>
                  </a:moveTo>
                  <a:lnTo>
                    <a:pt x="1162050" y="0"/>
                  </a:lnTo>
                </a:path>
              </a:pathLst>
            </a:custGeom>
            <a:noFill/>
            <a:ln w="9525">
              <a:solidFill>
                <a:schemeClr val="tx1">
                  <a:lumMod val="50000"/>
                  <a:lumOff val="50000"/>
                </a:schemeClr>
              </a:solidFill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25" name="任意多边形 24"/>
            <p:cNvSpPr/>
            <p:nvPr/>
          </p:nvSpPr>
          <p:spPr>
            <a:xfrm>
              <a:off x="5286375" y="2238375"/>
              <a:ext cx="1647825" cy="0"/>
            </a:xfrm>
            <a:custGeom>
              <a:avLst/>
              <a:gdLst>
                <a:gd name="connsiteX0" fmla="*/ 0 w 1647825"/>
                <a:gd name="connsiteY0" fmla="*/ 0 h 0"/>
                <a:gd name="connsiteX1" fmla="*/ 1647825 w 1647825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47825">
                  <a:moveTo>
                    <a:pt x="0" y="0"/>
                  </a:moveTo>
                  <a:lnTo>
                    <a:pt x="1647825" y="0"/>
                  </a:lnTo>
                </a:path>
              </a:pathLst>
            </a:custGeom>
            <a:noFill/>
            <a:ln w="9525">
              <a:solidFill>
                <a:schemeClr val="tx1">
                  <a:lumMod val="50000"/>
                  <a:lumOff val="50000"/>
                </a:schemeClr>
              </a:solidFill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26" name="任意多边形 25"/>
            <p:cNvSpPr/>
            <p:nvPr/>
          </p:nvSpPr>
          <p:spPr>
            <a:xfrm>
              <a:off x="5276850" y="2324100"/>
              <a:ext cx="1143000" cy="1019175"/>
            </a:xfrm>
            <a:custGeom>
              <a:avLst/>
              <a:gdLst>
                <a:gd name="connsiteX0" fmla="*/ 0 w 1143000"/>
                <a:gd name="connsiteY0" fmla="*/ 0 h 1019175"/>
                <a:gd name="connsiteX1" fmla="*/ 1143000 w 1143000"/>
                <a:gd name="connsiteY1" fmla="*/ 1019175 h 1019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0" h="1019175">
                  <a:moveTo>
                    <a:pt x="0" y="0"/>
                  </a:moveTo>
                  <a:lnTo>
                    <a:pt x="1143000" y="1019175"/>
                  </a:lnTo>
                </a:path>
              </a:pathLst>
            </a:custGeom>
            <a:noFill/>
            <a:ln w="9525">
              <a:solidFill>
                <a:schemeClr val="tx1">
                  <a:lumMod val="50000"/>
                  <a:lumOff val="50000"/>
                </a:schemeClr>
              </a:solidFill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1618849" y="1720107"/>
            <a:ext cx="2261105" cy="671890"/>
            <a:chOff x="6528691" y="1071004"/>
            <a:chExt cx="1695829" cy="503917"/>
          </a:xfrm>
        </p:grpSpPr>
        <p:sp>
          <p:nvSpPr>
            <p:cNvPr id="28" name="文本框 27"/>
            <p:cNvSpPr txBox="1"/>
            <p:nvPr/>
          </p:nvSpPr>
          <p:spPr bwMode="auto">
            <a:xfrm>
              <a:off x="6528692" y="1274839"/>
              <a:ext cx="1695828" cy="3000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lnSpc>
                  <a:spcPts val="1200"/>
                </a:lnSpc>
                <a:defRPr sz="90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pPr defTabSz="1219200">
                <a:defRPr/>
              </a:pPr>
              <a:r>
                <a:rPr lang="en-US" altLang="zh-CN" sz="800" dirty="0">
                  <a:solidFill>
                    <a:prstClr val="white">
                      <a:lumMod val="50000"/>
                    </a:prstClr>
                  </a:solidFill>
                </a:rPr>
                <a:t>This is a sample text. Insert your desired text here. Again. This is a dummy text. </a:t>
              </a:r>
              <a:endParaRPr lang="zh-CN" altLang="en-US" sz="800" dirty="0">
                <a:solidFill>
                  <a:prstClr val="white">
                    <a:lumMod val="50000"/>
                  </a:prstClr>
                </a:solidFill>
              </a:endParaRPr>
            </a:p>
          </p:txBody>
        </p:sp>
        <p:sp>
          <p:nvSpPr>
            <p:cNvPr id="29" name="文本框 28"/>
            <p:cNvSpPr txBox="1">
              <a:spLocks noChangeArrowheads="1"/>
            </p:cNvSpPr>
            <p:nvPr/>
          </p:nvSpPr>
          <p:spPr bwMode="auto">
            <a:xfrm>
              <a:off x="6528691" y="1071004"/>
              <a:ext cx="1548161" cy="223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1219200" fontAlgn="base">
                <a:lnSpc>
                  <a:spcPts val="16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335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Add A Title In Here</a:t>
              </a:r>
              <a:endParaRPr lang="zh-CN" altLang="en-US" sz="1335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1123024" y="2990108"/>
            <a:ext cx="2261105" cy="671890"/>
            <a:chOff x="6528691" y="1071004"/>
            <a:chExt cx="1695829" cy="503917"/>
          </a:xfrm>
        </p:grpSpPr>
        <p:sp>
          <p:nvSpPr>
            <p:cNvPr id="31" name="文本框 30"/>
            <p:cNvSpPr txBox="1"/>
            <p:nvPr/>
          </p:nvSpPr>
          <p:spPr bwMode="auto">
            <a:xfrm>
              <a:off x="6528692" y="1274839"/>
              <a:ext cx="1695828" cy="3000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lnSpc>
                  <a:spcPts val="1200"/>
                </a:lnSpc>
                <a:defRPr sz="90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pPr defTabSz="1219200">
                <a:defRPr/>
              </a:pPr>
              <a:r>
                <a:rPr lang="en-US" altLang="zh-CN" sz="800" dirty="0">
                  <a:solidFill>
                    <a:prstClr val="white">
                      <a:lumMod val="50000"/>
                    </a:prstClr>
                  </a:solidFill>
                </a:rPr>
                <a:t>This is a sample text. Insert your desired text here. Again. This is a dummy text. </a:t>
              </a:r>
              <a:endParaRPr lang="zh-CN" altLang="en-US" sz="800" dirty="0">
                <a:solidFill>
                  <a:prstClr val="white">
                    <a:lumMod val="50000"/>
                  </a:prstClr>
                </a:solidFill>
              </a:endParaRPr>
            </a:p>
          </p:txBody>
        </p:sp>
        <p:sp>
          <p:nvSpPr>
            <p:cNvPr id="32" name="文本框 31"/>
            <p:cNvSpPr txBox="1">
              <a:spLocks noChangeArrowheads="1"/>
            </p:cNvSpPr>
            <p:nvPr/>
          </p:nvSpPr>
          <p:spPr bwMode="auto">
            <a:xfrm>
              <a:off x="6528691" y="1071004"/>
              <a:ext cx="1548161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eaLnBrk="1" hangingPunct="1">
                <a:lnSpc>
                  <a:spcPts val="1200"/>
                </a:lnSpc>
                <a:defRPr sz="10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  <a:lvl2pPr marL="742950" indent="-285750"/>
              <a:lvl3pPr marL="1143000" indent="-228600"/>
              <a:lvl4pPr marL="1600200" indent="-228600"/>
              <a:lvl5pPr marL="2057400" indent="-228600"/>
              <a:lvl6pPr marL="2514600" indent="-228600" fontAlgn="base">
                <a:spcBef>
                  <a:spcPct val="0"/>
                </a:spcBef>
                <a:spcAft>
                  <a:spcPct val="0"/>
                </a:spcAft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</a:lvl9pPr>
            </a:lstStyle>
            <a:p>
              <a:pPr defTabSz="1219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335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Add A Title In Here</a:t>
              </a:r>
              <a:endParaRPr lang="zh-CN" altLang="en-US" sz="1335" dirty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1618324" y="4399808"/>
            <a:ext cx="2261105" cy="671890"/>
            <a:chOff x="6528691" y="1071004"/>
            <a:chExt cx="1695829" cy="503917"/>
          </a:xfrm>
        </p:grpSpPr>
        <p:sp>
          <p:nvSpPr>
            <p:cNvPr id="34" name="文本框 33"/>
            <p:cNvSpPr txBox="1"/>
            <p:nvPr/>
          </p:nvSpPr>
          <p:spPr bwMode="auto">
            <a:xfrm>
              <a:off x="6528692" y="1274839"/>
              <a:ext cx="1695828" cy="3000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lnSpc>
                  <a:spcPts val="1200"/>
                </a:lnSpc>
                <a:defRPr sz="90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pPr defTabSz="1219200">
                <a:defRPr/>
              </a:pPr>
              <a:r>
                <a:rPr lang="en-US" altLang="zh-CN" sz="800" dirty="0">
                  <a:solidFill>
                    <a:prstClr val="white">
                      <a:lumMod val="50000"/>
                    </a:prstClr>
                  </a:solidFill>
                </a:rPr>
                <a:t>This is a sample text. Insert your desired text here. Again. This is a dummy text. </a:t>
              </a:r>
              <a:endParaRPr lang="zh-CN" altLang="en-US" sz="800" dirty="0">
                <a:solidFill>
                  <a:prstClr val="white">
                    <a:lumMod val="50000"/>
                  </a:prstClr>
                </a:solidFill>
              </a:endParaRPr>
            </a:p>
          </p:txBody>
        </p:sp>
        <p:sp>
          <p:nvSpPr>
            <p:cNvPr id="35" name="文本框 34"/>
            <p:cNvSpPr txBox="1">
              <a:spLocks noChangeArrowheads="1"/>
            </p:cNvSpPr>
            <p:nvPr/>
          </p:nvSpPr>
          <p:spPr bwMode="auto">
            <a:xfrm>
              <a:off x="6528691" y="1071004"/>
              <a:ext cx="1548161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eaLnBrk="1" hangingPunct="1">
                <a:lnSpc>
                  <a:spcPts val="1200"/>
                </a:lnSpc>
                <a:defRPr sz="10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  <a:lvl2pPr marL="742950" indent="-285750"/>
              <a:lvl3pPr marL="1143000" indent="-228600"/>
              <a:lvl4pPr marL="1600200" indent="-228600"/>
              <a:lvl5pPr marL="2057400" indent="-228600"/>
              <a:lvl6pPr marL="2514600" indent="-228600" fontAlgn="base">
                <a:spcBef>
                  <a:spcPct val="0"/>
                </a:spcBef>
                <a:spcAft>
                  <a:spcPct val="0"/>
                </a:spcAft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</a:lvl9pPr>
            </a:lstStyle>
            <a:p>
              <a:pPr defTabSz="1219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335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Add A Title In Here</a:t>
              </a:r>
              <a:endParaRPr lang="zh-CN" altLang="en-US" sz="1335" dirty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1288729" y="5523157"/>
            <a:ext cx="9722171" cy="914757"/>
            <a:chOff x="918922" y="3866143"/>
            <a:chExt cx="7291628" cy="686068"/>
          </a:xfrm>
        </p:grpSpPr>
        <p:sp>
          <p:nvSpPr>
            <p:cNvPr id="37" name="文本框 36"/>
            <p:cNvSpPr txBox="1">
              <a:spLocks noChangeArrowheads="1"/>
            </p:cNvSpPr>
            <p:nvPr/>
          </p:nvSpPr>
          <p:spPr bwMode="auto">
            <a:xfrm>
              <a:off x="918922" y="4117476"/>
              <a:ext cx="7291628" cy="434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defTabSz="1219200" fontAlgn="base">
                <a:lnSpc>
                  <a:spcPts val="1865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8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this is a sample text. insert your desired text here. Again. this is a dummy text. enter your own text here. this is a sample text. insert your desired text here. Again. this is a dummy text. enter your own text here. this is a sample text. insert your desired text here. Again. this is a dummy text. insert your desired text here. </a:t>
              </a:r>
              <a:endParaRPr lang="zh-CN" altLang="en-US" sz="8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3209434" y="3866143"/>
              <a:ext cx="2357040" cy="25391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defPPr>
                <a:defRPr lang="zh-CN"/>
              </a:defPPr>
              <a:lvl1pPr>
                <a:defRPr sz="4600">
                  <a:ln w="38100"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Black" panose="020B0A04020102020204" pitchFamily="34" charset="0"/>
                </a:defRPr>
              </a:lvl1pPr>
            </a:lstStyle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600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Please Add A Title In Here</a:t>
              </a:r>
              <a:endPara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4930051" y="2148029"/>
            <a:ext cx="1990156" cy="2923536"/>
            <a:chOff x="3697537" y="1611022"/>
            <a:chExt cx="1492617" cy="2192652"/>
          </a:xfrm>
        </p:grpSpPr>
        <p:grpSp>
          <p:nvGrpSpPr>
            <p:cNvPr id="40" name="组合 39"/>
            <p:cNvGrpSpPr/>
            <p:nvPr/>
          </p:nvGrpSpPr>
          <p:grpSpPr>
            <a:xfrm>
              <a:off x="3697537" y="1611022"/>
              <a:ext cx="1492617" cy="2192652"/>
              <a:chOff x="3764395" y="1800081"/>
              <a:chExt cx="1587500" cy="2332037"/>
            </a:xfrm>
            <a:solidFill>
              <a:schemeClr val="bg2"/>
            </a:solidFill>
          </p:grpSpPr>
          <p:sp>
            <p:nvSpPr>
              <p:cNvPr id="43" name="Freeform 5"/>
              <p:cNvSpPr>
                <a:spLocks noEditPoints="1"/>
              </p:cNvSpPr>
              <p:nvPr/>
            </p:nvSpPr>
            <p:spPr bwMode="auto">
              <a:xfrm>
                <a:off x="3764395" y="1800081"/>
                <a:ext cx="1587500" cy="1676400"/>
              </a:xfrm>
              <a:custGeom>
                <a:avLst/>
                <a:gdLst>
                  <a:gd name="T0" fmla="*/ 152 w 1935"/>
                  <a:gd name="T1" fmla="*/ 1129 h 2043"/>
                  <a:gd name="T2" fmla="*/ 964 w 1935"/>
                  <a:gd name="T3" fmla="*/ 112 h 2043"/>
                  <a:gd name="T4" fmla="*/ 966 w 1935"/>
                  <a:gd name="T5" fmla="*/ 112 h 2043"/>
                  <a:gd name="T6" fmla="*/ 1610 w 1935"/>
                  <a:gd name="T7" fmla="*/ 400 h 2043"/>
                  <a:gd name="T8" fmla="*/ 1611 w 1935"/>
                  <a:gd name="T9" fmla="*/ 401 h 2043"/>
                  <a:gd name="T10" fmla="*/ 1628 w 1935"/>
                  <a:gd name="T11" fmla="*/ 421 h 2043"/>
                  <a:gd name="T12" fmla="*/ 1786 w 1935"/>
                  <a:gd name="T13" fmla="*/ 1118 h 2043"/>
                  <a:gd name="T14" fmla="*/ 1786 w 1935"/>
                  <a:gd name="T15" fmla="*/ 1119 h 2043"/>
                  <a:gd name="T16" fmla="*/ 1785 w 1935"/>
                  <a:gd name="T17" fmla="*/ 1124 h 2043"/>
                  <a:gd name="T18" fmla="*/ 1784 w 1935"/>
                  <a:gd name="T19" fmla="*/ 1125 h 2043"/>
                  <a:gd name="T20" fmla="*/ 1420 w 1935"/>
                  <a:gd name="T21" fmla="*/ 1787 h 2043"/>
                  <a:gd name="T22" fmla="*/ 1420 w 1935"/>
                  <a:gd name="T23" fmla="*/ 1788 h 2043"/>
                  <a:gd name="T24" fmla="*/ 1417 w 1935"/>
                  <a:gd name="T25" fmla="*/ 1793 h 2043"/>
                  <a:gd name="T26" fmla="*/ 965 w 1935"/>
                  <a:gd name="T27" fmla="*/ 1931 h 2043"/>
                  <a:gd name="T28" fmla="*/ 963 w 1935"/>
                  <a:gd name="T29" fmla="*/ 1931 h 2043"/>
                  <a:gd name="T30" fmla="*/ 963 w 1935"/>
                  <a:gd name="T31" fmla="*/ 1931 h 2043"/>
                  <a:gd name="T32" fmla="*/ 962 w 1935"/>
                  <a:gd name="T33" fmla="*/ 1931 h 2043"/>
                  <a:gd name="T34" fmla="*/ 517 w 1935"/>
                  <a:gd name="T35" fmla="*/ 1791 h 2043"/>
                  <a:gd name="T36" fmla="*/ 516 w 1935"/>
                  <a:gd name="T37" fmla="*/ 1788 h 2043"/>
                  <a:gd name="T38" fmla="*/ 515 w 1935"/>
                  <a:gd name="T39" fmla="*/ 1786 h 2043"/>
                  <a:gd name="T40" fmla="*/ 515 w 1935"/>
                  <a:gd name="T41" fmla="*/ 1787 h 2043"/>
                  <a:gd name="T42" fmla="*/ 151 w 1935"/>
                  <a:gd name="T43" fmla="*/ 1125 h 2043"/>
                  <a:gd name="T44" fmla="*/ 150 w 1935"/>
                  <a:gd name="T45" fmla="*/ 1120 h 2043"/>
                  <a:gd name="T46" fmla="*/ 323 w 1935"/>
                  <a:gd name="T47" fmla="*/ 403 h 2043"/>
                  <a:gd name="T48" fmla="*/ 325 w 1935"/>
                  <a:gd name="T49" fmla="*/ 401 h 2043"/>
                  <a:gd name="T50" fmla="*/ 962 w 1935"/>
                  <a:gd name="T51" fmla="*/ 112 h 2043"/>
                  <a:gd name="T52" fmla="*/ 972 w 1935"/>
                  <a:gd name="T53" fmla="*/ 0 h 2043"/>
                  <a:gd name="T54" fmla="*/ 963 w 1935"/>
                  <a:gd name="T55" fmla="*/ 0 h 2043"/>
                  <a:gd name="T56" fmla="*/ 559 w 1935"/>
                  <a:gd name="T57" fmla="*/ 95 h 2043"/>
                  <a:gd name="T58" fmla="*/ 241 w 1935"/>
                  <a:gd name="T59" fmla="*/ 327 h 2043"/>
                  <a:gd name="T60" fmla="*/ 222 w 1935"/>
                  <a:gd name="T61" fmla="*/ 347 h 2043"/>
                  <a:gd name="T62" fmla="*/ 41 w 1935"/>
                  <a:gd name="T63" fmla="*/ 1147 h 2043"/>
                  <a:gd name="T64" fmla="*/ 43 w 1935"/>
                  <a:gd name="T65" fmla="*/ 1152 h 2043"/>
                  <a:gd name="T66" fmla="*/ 43 w 1935"/>
                  <a:gd name="T67" fmla="*/ 1153 h 2043"/>
                  <a:gd name="T68" fmla="*/ 415 w 1935"/>
                  <a:gd name="T69" fmla="*/ 1836 h 2043"/>
                  <a:gd name="T70" fmla="*/ 417 w 1935"/>
                  <a:gd name="T71" fmla="*/ 1840 h 2043"/>
                  <a:gd name="T72" fmla="*/ 458 w 1935"/>
                  <a:gd name="T73" fmla="*/ 2043 h 2043"/>
                  <a:gd name="T74" fmla="*/ 963 w 1935"/>
                  <a:gd name="T75" fmla="*/ 2043 h 2043"/>
                  <a:gd name="T76" fmla="*/ 1477 w 1935"/>
                  <a:gd name="T77" fmla="*/ 2043 h 2043"/>
                  <a:gd name="T78" fmla="*/ 1518 w 1935"/>
                  <a:gd name="T79" fmla="*/ 1841 h 2043"/>
                  <a:gd name="T80" fmla="*/ 1893 w 1935"/>
                  <a:gd name="T81" fmla="*/ 1152 h 2043"/>
                  <a:gd name="T82" fmla="*/ 1894 w 1935"/>
                  <a:gd name="T83" fmla="*/ 1146 h 2043"/>
                  <a:gd name="T84" fmla="*/ 1886 w 1935"/>
                  <a:gd name="T85" fmla="*/ 652 h 2043"/>
                  <a:gd name="T86" fmla="*/ 1695 w 1935"/>
                  <a:gd name="T87" fmla="*/ 327 h 2043"/>
                  <a:gd name="T88" fmla="*/ 1691 w 1935"/>
                  <a:gd name="T89" fmla="*/ 323 h 2043"/>
                  <a:gd name="T90" fmla="*/ 1377 w 1935"/>
                  <a:gd name="T91" fmla="*/ 95 h 20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935" h="2043">
                    <a:moveTo>
                      <a:pt x="152" y="1131"/>
                    </a:moveTo>
                    <a:cubicBezTo>
                      <a:pt x="152" y="1130"/>
                      <a:pt x="152" y="1130"/>
                      <a:pt x="152" y="1129"/>
                    </a:cubicBezTo>
                    <a:cubicBezTo>
                      <a:pt x="152" y="1129"/>
                      <a:pt x="152" y="1129"/>
                      <a:pt x="152" y="1129"/>
                    </a:cubicBezTo>
                    <a:cubicBezTo>
                      <a:pt x="152" y="1130"/>
                      <a:pt x="152" y="1130"/>
                      <a:pt x="152" y="1131"/>
                    </a:cubicBezTo>
                    <a:moveTo>
                      <a:pt x="963" y="112"/>
                    </a:moveTo>
                    <a:cubicBezTo>
                      <a:pt x="964" y="112"/>
                      <a:pt x="964" y="112"/>
                      <a:pt x="964" y="112"/>
                    </a:cubicBezTo>
                    <a:cubicBezTo>
                      <a:pt x="964" y="112"/>
                      <a:pt x="964" y="112"/>
                      <a:pt x="964" y="112"/>
                    </a:cubicBezTo>
                    <a:cubicBezTo>
                      <a:pt x="964" y="112"/>
                      <a:pt x="964" y="112"/>
                      <a:pt x="964" y="112"/>
                    </a:cubicBezTo>
                    <a:cubicBezTo>
                      <a:pt x="964" y="112"/>
                      <a:pt x="965" y="112"/>
                      <a:pt x="966" y="112"/>
                    </a:cubicBezTo>
                    <a:cubicBezTo>
                      <a:pt x="966" y="112"/>
                      <a:pt x="966" y="112"/>
                      <a:pt x="966" y="112"/>
                    </a:cubicBezTo>
                    <a:cubicBezTo>
                      <a:pt x="972" y="112"/>
                      <a:pt x="972" y="112"/>
                      <a:pt x="972" y="112"/>
                    </a:cubicBezTo>
                    <a:cubicBezTo>
                      <a:pt x="1205" y="114"/>
                      <a:pt x="1447" y="224"/>
                      <a:pt x="1610" y="400"/>
                    </a:cubicBezTo>
                    <a:cubicBezTo>
                      <a:pt x="1610" y="400"/>
                      <a:pt x="1610" y="400"/>
                      <a:pt x="1610" y="400"/>
                    </a:cubicBezTo>
                    <a:cubicBezTo>
                      <a:pt x="1610" y="400"/>
                      <a:pt x="1610" y="400"/>
                      <a:pt x="1610" y="400"/>
                    </a:cubicBezTo>
                    <a:cubicBezTo>
                      <a:pt x="1610" y="400"/>
                      <a:pt x="1611" y="400"/>
                      <a:pt x="1611" y="401"/>
                    </a:cubicBezTo>
                    <a:cubicBezTo>
                      <a:pt x="1612" y="402"/>
                      <a:pt x="1612" y="402"/>
                      <a:pt x="1613" y="403"/>
                    </a:cubicBezTo>
                    <a:cubicBezTo>
                      <a:pt x="1613" y="403"/>
                      <a:pt x="1613" y="403"/>
                      <a:pt x="1613" y="403"/>
                    </a:cubicBezTo>
                    <a:cubicBezTo>
                      <a:pt x="1618" y="409"/>
                      <a:pt x="1623" y="415"/>
                      <a:pt x="1628" y="421"/>
                    </a:cubicBezTo>
                    <a:cubicBezTo>
                      <a:pt x="1730" y="538"/>
                      <a:pt x="1844" y="736"/>
                      <a:pt x="1807" y="1008"/>
                    </a:cubicBezTo>
                    <a:cubicBezTo>
                      <a:pt x="1802" y="1047"/>
                      <a:pt x="1795" y="1083"/>
                      <a:pt x="1786" y="1118"/>
                    </a:cubicBezTo>
                    <a:cubicBezTo>
                      <a:pt x="1786" y="1118"/>
                      <a:pt x="1786" y="1118"/>
                      <a:pt x="1786" y="1118"/>
                    </a:cubicBezTo>
                    <a:cubicBezTo>
                      <a:pt x="1786" y="1118"/>
                      <a:pt x="1786" y="1118"/>
                      <a:pt x="1786" y="1118"/>
                    </a:cubicBezTo>
                    <a:cubicBezTo>
                      <a:pt x="1786" y="1118"/>
                      <a:pt x="1786" y="1118"/>
                      <a:pt x="1786" y="1118"/>
                    </a:cubicBezTo>
                    <a:cubicBezTo>
                      <a:pt x="1786" y="1119"/>
                      <a:pt x="1786" y="1119"/>
                      <a:pt x="1786" y="1119"/>
                    </a:cubicBezTo>
                    <a:cubicBezTo>
                      <a:pt x="1786" y="1120"/>
                      <a:pt x="1785" y="1120"/>
                      <a:pt x="1785" y="1121"/>
                    </a:cubicBezTo>
                    <a:cubicBezTo>
                      <a:pt x="1785" y="1122"/>
                      <a:pt x="1785" y="1122"/>
                      <a:pt x="1785" y="1123"/>
                    </a:cubicBezTo>
                    <a:cubicBezTo>
                      <a:pt x="1785" y="1123"/>
                      <a:pt x="1785" y="1123"/>
                      <a:pt x="1785" y="1124"/>
                    </a:cubicBezTo>
                    <a:cubicBezTo>
                      <a:pt x="1784" y="1124"/>
                      <a:pt x="1784" y="1124"/>
                      <a:pt x="1784" y="1124"/>
                    </a:cubicBezTo>
                    <a:cubicBezTo>
                      <a:pt x="1784" y="1124"/>
                      <a:pt x="1784" y="1124"/>
                      <a:pt x="1784" y="1124"/>
                    </a:cubicBezTo>
                    <a:cubicBezTo>
                      <a:pt x="1784" y="1125"/>
                      <a:pt x="1784" y="1125"/>
                      <a:pt x="1784" y="1125"/>
                    </a:cubicBezTo>
                    <a:cubicBezTo>
                      <a:pt x="1784" y="1125"/>
                      <a:pt x="1784" y="1125"/>
                      <a:pt x="1784" y="1125"/>
                    </a:cubicBezTo>
                    <a:cubicBezTo>
                      <a:pt x="1735" y="1314"/>
                      <a:pt x="1637" y="1455"/>
                      <a:pt x="1549" y="1582"/>
                    </a:cubicBezTo>
                    <a:cubicBezTo>
                      <a:pt x="1501" y="1650"/>
                      <a:pt x="1454" y="1717"/>
                      <a:pt x="1420" y="1787"/>
                    </a:cubicBezTo>
                    <a:cubicBezTo>
                      <a:pt x="1420" y="1787"/>
                      <a:pt x="1420" y="1787"/>
                      <a:pt x="1420" y="1787"/>
                    </a:cubicBezTo>
                    <a:cubicBezTo>
                      <a:pt x="1420" y="1787"/>
                      <a:pt x="1420" y="1787"/>
                      <a:pt x="1420" y="1787"/>
                    </a:cubicBezTo>
                    <a:cubicBezTo>
                      <a:pt x="1420" y="1787"/>
                      <a:pt x="1420" y="1788"/>
                      <a:pt x="1420" y="1788"/>
                    </a:cubicBezTo>
                    <a:cubicBezTo>
                      <a:pt x="1419" y="1788"/>
                      <a:pt x="1419" y="1789"/>
                      <a:pt x="1419" y="1789"/>
                    </a:cubicBezTo>
                    <a:cubicBezTo>
                      <a:pt x="1418" y="1790"/>
                      <a:pt x="1418" y="1791"/>
                      <a:pt x="1417" y="1793"/>
                    </a:cubicBezTo>
                    <a:cubicBezTo>
                      <a:pt x="1417" y="1793"/>
                      <a:pt x="1417" y="1793"/>
                      <a:pt x="1417" y="1793"/>
                    </a:cubicBezTo>
                    <a:cubicBezTo>
                      <a:pt x="1417" y="1793"/>
                      <a:pt x="1417" y="1793"/>
                      <a:pt x="1417" y="1793"/>
                    </a:cubicBezTo>
                    <a:cubicBezTo>
                      <a:pt x="1396" y="1837"/>
                      <a:pt x="1380" y="1883"/>
                      <a:pt x="1372" y="1931"/>
                    </a:cubicBezTo>
                    <a:cubicBezTo>
                      <a:pt x="965" y="1931"/>
                      <a:pt x="965" y="1931"/>
                      <a:pt x="965" y="1931"/>
                    </a:cubicBezTo>
                    <a:cubicBezTo>
                      <a:pt x="965" y="1931"/>
                      <a:pt x="965" y="1931"/>
                      <a:pt x="965" y="1931"/>
                    </a:cubicBezTo>
                    <a:cubicBezTo>
                      <a:pt x="964" y="1931"/>
                      <a:pt x="964" y="1931"/>
                      <a:pt x="963" y="1931"/>
                    </a:cubicBezTo>
                    <a:cubicBezTo>
                      <a:pt x="963" y="1931"/>
                      <a:pt x="963" y="1931"/>
                      <a:pt x="963" y="1931"/>
                    </a:cubicBezTo>
                    <a:cubicBezTo>
                      <a:pt x="963" y="1931"/>
                      <a:pt x="963" y="1931"/>
                      <a:pt x="963" y="1931"/>
                    </a:cubicBezTo>
                    <a:cubicBezTo>
                      <a:pt x="963" y="1931"/>
                      <a:pt x="963" y="1931"/>
                      <a:pt x="963" y="1931"/>
                    </a:cubicBezTo>
                    <a:cubicBezTo>
                      <a:pt x="963" y="1931"/>
                      <a:pt x="963" y="1931"/>
                      <a:pt x="963" y="1931"/>
                    </a:cubicBezTo>
                    <a:cubicBezTo>
                      <a:pt x="963" y="1931"/>
                      <a:pt x="963" y="1931"/>
                      <a:pt x="963" y="1931"/>
                    </a:cubicBezTo>
                    <a:cubicBezTo>
                      <a:pt x="963" y="1931"/>
                      <a:pt x="963" y="1931"/>
                      <a:pt x="963" y="1931"/>
                    </a:cubicBezTo>
                    <a:cubicBezTo>
                      <a:pt x="962" y="1931"/>
                      <a:pt x="962" y="1931"/>
                      <a:pt x="962" y="1931"/>
                    </a:cubicBezTo>
                    <a:cubicBezTo>
                      <a:pt x="962" y="1931"/>
                      <a:pt x="962" y="1931"/>
                      <a:pt x="962" y="1931"/>
                    </a:cubicBezTo>
                    <a:cubicBezTo>
                      <a:pt x="564" y="1931"/>
                      <a:pt x="564" y="1931"/>
                      <a:pt x="564" y="1931"/>
                    </a:cubicBezTo>
                    <a:cubicBezTo>
                      <a:pt x="556" y="1882"/>
                      <a:pt x="539" y="1836"/>
                      <a:pt x="517" y="1791"/>
                    </a:cubicBezTo>
                    <a:cubicBezTo>
                      <a:pt x="517" y="1791"/>
                      <a:pt x="517" y="1791"/>
                      <a:pt x="517" y="1791"/>
                    </a:cubicBezTo>
                    <a:cubicBezTo>
                      <a:pt x="517" y="1790"/>
                      <a:pt x="517" y="1790"/>
                      <a:pt x="517" y="1790"/>
                    </a:cubicBezTo>
                    <a:cubicBezTo>
                      <a:pt x="517" y="1789"/>
                      <a:pt x="516" y="1788"/>
                      <a:pt x="516" y="1788"/>
                    </a:cubicBezTo>
                    <a:cubicBezTo>
                      <a:pt x="515" y="1787"/>
                      <a:pt x="515" y="1787"/>
                      <a:pt x="515" y="1787"/>
                    </a:cubicBezTo>
                    <a:cubicBezTo>
                      <a:pt x="515" y="1786"/>
                      <a:pt x="515" y="1786"/>
                      <a:pt x="515" y="1786"/>
                    </a:cubicBezTo>
                    <a:cubicBezTo>
                      <a:pt x="515" y="1786"/>
                      <a:pt x="515" y="1786"/>
                      <a:pt x="515" y="1786"/>
                    </a:cubicBezTo>
                    <a:cubicBezTo>
                      <a:pt x="515" y="1786"/>
                      <a:pt x="515" y="1786"/>
                      <a:pt x="515" y="1786"/>
                    </a:cubicBezTo>
                    <a:cubicBezTo>
                      <a:pt x="515" y="1787"/>
                      <a:pt x="515" y="1787"/>
                      <a:pt x="515" y="1787"/>
                    </a:cubicBezTo>
                    <a:cubicBezTo>
                      <a:pt x="515" y="1787"/>
                      <a:pt x="515" y="1787"/>
                      <a:pt x="515" y="1787"/>
                    </a:cubicBezTo>
                    <a:cubicBezTo>
                      <a:pt x="481" y="1717"/>
                      <a:pt x="435" y="1650"/>
                      <a:pt x="387" y="1582"/>
                    </a:cubicBezTo>
                    <a:cubicBezTo>
                      <a:pt x="298" y="1455"/>
                      <a:pt x="200" y="1314"/>
                      <a:pt x="151" y="1125"/>
                    </a:cubicBezTo>
                    <a:cubicBezTo>
                      <a:pt x="151" y="1125"/>
                      <a:pt x="151" y="1125"/>
                      <a:pt x="151" y="1125"/>
                    </a:cubicBezTo>
                    <a:cubicBezTo>
                      <a:pt x="151" y="1125"/>
                      <a:pt x="151" y="1126"/>
                      <a:pt x="151" y="1126"/>
                    </a:cubicBezTo>
                    <a:cubicBezTo>
                      <a:pt x="151" y="1124"/>
                      <a:pt x="150" y="1122"/>
                      <a:pt x="150" y="1120"/>
                    </a:cubicBezTo>
                    <a:cubicBezTo>
                      <a:pt x="150" y="1120"/>
                      <a:pt x="150" y="1120"/>
                      <a:pt x="150" y="1120"/>
                    </a:cubicBezTo>
                    <a:cubicBezTo>
                      <a:pt x="141" y="1085"/>
                      <a:pt x="133" y="1047"/>
                      <a:pt x="128" y="1008"/>
                    </a:cubicBezTo>
                    <a:cubicBezTo>
                      <a:pt x="92" y="736"/>
                      <a:pt x="205" y="538"/>
                      <a:pt x="307" y="421"/>
                    </a:cubicBezTo>
                    <a:cubicBezTo>
                      <a:pt x="312" y="415"/>
                      <a:pt x="318" y="409"/>
                      <a:pt x="323" y="403"/>
                    </a:cubicBezTo>
                    <a:cubicBezTo>
                      <a:pt x="323" y="403"/>
                      <a:pt x="323" y="403"/>
                      <a:pt x="323" y="403"/>
                    </a:cubicBezTo>
                    <a:cubicBezTo>
                      <a:pt x="323" y="402"/>
                      <a:pt x="324" y="402"/>
                      <a:pt x="324" y="401"/>
                    </a:cubicBezTo>
                    <a:cubicBezTo>
                      <a:pt x="325" y="401"/>
                      <a:pt x="325" y="401"/>
                      <a:pt x="325" y="401"/>
                    </a:cubicBezTo>
                    <a:cubicBezTo>
                      <a:pt x="325" y="401"/>
                      <a:pt x="325" y="401"/>
                      <a:pt x="325" y="401"/>
                    </a:cubicBezTo>
                    <a:cubicBezTo>
                      <a:pt x="487" y="225"/>
                      <a:pt x="728" y="115"/>
                      <a:pt x="962" y="112"/>
                    </a:cubicBezTo>
                    <a:cubicBezTo>
                      <a:pt x="962" y="112"/>
                      <a:pt x="962" y="112"/>
                      <a:pt x="962" y="112"/>
                    </a:cubicBezTo>
                    <a:cubicBezTo>
                      <a:pt x="962" y="112"/>
                      <a:pt x="962" y="112"/>
                      <a:pt x="962" y="112"/>
                    </a:cubicBezTo>
                    <a:cubicBezTo>
                      <a:pt x="962" y="112"/>
                      <a:pt x="963" y="112"/>
                      <a:pt x="963" y="112"/>
                    </a:cubicBezTo>
                    <a:moveTo>
                      <a:pt x="972" y="0"/>
                    </a:moveTo>
                    <a:cubicBezTo>
                      <a:pt x="964" y="0"/>
                      <a:pt x="964" y="0"/>
                      <a:pt x="964" y="0"/>
                    </a:cubicBezTo>
                    <a:cubicBezTo>
                      <a:pt x="964" y="0"/>
                      <a:pt x="964" y="0"/>
                      <a:pt x="964" y="0"/>
                    </a:cubicBezTo>
                    <a:cubicBezTo>
                      <a:pt x="964" y="0"/>
                      <a:pt x="964" y="0"/>
                      <a:pt x="963" y="0"/>
                    </a:cubicBezTo>
                    <a:cubicBezTo>
                      <a:pt x="962" y="0"/>
                      <a:pt x="962" y="0"/>
                      <a:pt x="961" y="0"/>
                    </a:cubicBezTo>
                    <a:cubicBezTo>
                      <a:pt x="961" y="0"/>
                      <a:pt x="961" y="0"/>
                      <a:pt x="961" y="0"/>
                    </a:cubicBezTo>
                    <a:cubicBezTo>
                      <a:pt x="827" y="2"/>
                      <a:pt x="687" y="34"/>
                      <a:pt x="559" y="95"/>
                    </a:cubicBezTo>
                    <a:cubicBezTo>
                      <a:pt x="439" y="151"/>
                      <a:pt x="330" y="230"/>
                      <a:pt x="243" y="324"/>
                    </a:cubicBezTo>
                    <a:cubicBezTo>
                      <a:pt x="243" y="324"/>
                      <a:pt x="243" y="324"/>
                      <a:pt x="243" y="324"/>
                    </a:cubicBezTo>
                    <a:cubicBezTo>
                      <a:pt x="242" y="325"/>
                      <a:pt x="241" y="326"/>
                      <a:pt x="241" y="327"/>
                    </a:cubicBezTo>
                    <a:cubicBezTo>
                      <a:pt x="240" y="327"/>
                      <a:pt x="240" y="327"/>
                      <a:pt x="240" y="327"/>
                    </a:cubicBezTo>
                    <a:cubicBezTo>
                      <a:pt x="240" y="327"/>
                      <a:pt x="240" y="327"/>
                      <a:pt x="240" y="327"/>
                    </a:cubicBezTo>
                    <a:cubicBezTo>
                      <a:pt x="234" y="334"/>
                      <a:pt x="228" y="340"/>
                      <a:pt x="222" y="347"/>
                    </a:cubicBezTo>
                    <a:cubicBezTo>
                      <a:pt x="143" y="439"/>
                      <a:pt x="85" y="541"/>
                      <a:pt x="49" y="652"/>
                    </a:cubicBezTo>
                    <a:cubicBezTo>
                      <a:pt x="11" y="771"/>
                      <a:pt x="0" y="896"/>
                      <a:pt x="17" y="1023"/>
                    </a:cubicBezTo>
                    <a:cubicBezTo>
                      <a:pt x="23" y="1066"/>
                      <a:pt x="31" y="1108"/>
                      <a:pt x="41" y="1147"/>
                    </a:cubicBezTo>
                    <a:cubicBezTo>
                      <a:pt x="41" y="1148"/>
                      <a:pt x="41" y="1148"/>
                      <a:pt x="41" y="1148"/>
                    </a:cubicBezTo>
                    <a:cubicBezTo>
                      <a:pt x="42" y="1148"/>
                      <a:pt x="42" y="1148"/>
                      <a:pt x="42" y="1149"/>
                    </a:cubicBezTo>
                    <a:cubicBezTo>
                      <a:pt x="42" y="1150"/>
                      <a:pt x="42" y="1151"/>
                      <a:pt x="43" y="1152"/>
                    </a:cubicBezTo>
                    <a:cubicBezTo>
                      <a:pt x="43" y="1153"/>
                      <a:pt x="43" y="1153"/>
                      <a:pt x="43" y="1153"/>
                    </a:cubicBezTo>
                    <a:cubicBezTo>
                      <a:pt x="43" y="1153"/>
                      <a:pt x="43" y="1153"/>
                      <a:pt x="43" y="1153"/>
                    </a:cubicBezTo>
                    <a:cubicBezTo>
                      <a:pt x="43" y="1153"/>
                      <a:pt x="43" y="1153"/>
                      <a:pt x="43" y="1153"/>
                    </a:cubicBezTo>
                    <a:cubicBezTo>
                      <a:pt x="43" y="1153"/>
                      <a:pt x="43" y="1153"/>
                      <a:pt x="43" y="1153"/>
                    </a:cubicBezTo>
                    <a:cubicBezTo>
                      <a:pt x="98" y="1363"/>
                      <a:pt x="205" y="1517"/>
                      <a:pt x="295" y="1646"/>
                    </a:cubicBezTo>
                    <a:cubicBezTo>
                      <a:pt x="341" y="1713"/>
                      <a:pt x="385" y="1775"/>
                      <a:pt x="415" y="1836"/>
                    </a:cubicBezTo>
                    <a:cubicBezTo>
                      <a:pt x="415" y="1836"/>
                      <a:pt x="415" y="1836"/>
                      <a:pt x="415" y="1836"/>
                    </a:cubicBezTo>
                    <a:cubicBezTo>
                      <a:pt x="415" y="1836"/>
                      <a:pt x="415" y="1836"/>
                      <a:pt x="415" y="1836"/>
                    </a:cubicBezTo>
                    <a:cubicBezTo>
                      <a:pt x="415" y="1837"/>
                      <a:pt x="416" y="1839"/>
                      <a:pt x="417" y="1840"/>
                    </a:cubicBezTo>
                    <a:cubicBezTo>
                      <a:pt x="417" y="1841"/>
                      <a:pt x="417" y="1841"/>
                      <a:pt x="417" y="1841"/>
                    </a:cubicBezTo>
                    <a:cubicBezTo>
                      <a:pt x="441" y="1890"/>
                      <a:pt x="456" y="1938"/>
                      <a:pt x="457" y="1988"/>
                    </a:cubicBezTo>
                    <a:cubicBezTo>
                      <a:pt x="458" y="2043"/>
                      <a:pt x="458" y="2043"/>
                      <a:pt x="458" y="2043"/>
                    </a:cubicBezTo>
                    <a:cubicBezTo>
                      <a:pt x="961" y="2043"/>
                      <a:pt x="961" y="2043"/>
                      <a:pt x="961" y="2043"/>
                    </a:cubicBezTo>
                    <a:cubicBezTo>
                      <a:pt x="961" y="2043"/>
                      <a:pt x="961" y="2043"/>
                      <a:pt x="961" y="2043"/>
                    </a:cubicBezTo>
                    <a:cubicBezTo>
                      <a:pt x="962" y="2043"/>
                      <a:pt x="962" y="2043"/>
                      <a:pt x="963" y="2043"/>
                    </a:cubicBezTo>
                    <a:cubicBezTo>
                      <a:pt x="964" y="2043"/>
                      <a:pt x="964" y="2043"/>
                      <a:pt x="965" y="2043"/>
                    </a:cubicBezTo>
                    <a:cubicBezTo>
                      <a:pt x="965" y="2043"/>
                      <a:pt x="965" y="2043"/>
                      <a:pt x="965" y="2043"/>
                    </a:cubicBezTo>
                    <a:cubicBezTo>
                      <a:pt x="1477" y="2043"/>
                      <a:pt x="1477" y="2043"/>
                      <a:pt x="1477" y="2043"/>
                    </a:cubicBezTo>
                    <a:cubicBezTo>
                      <a:pt x="1478" y="1988"/>
                      <a:pt x="1478" y="1988"/>
                      <a:pt x="1478" y="1988"/>
                    </a:cubicBezTo>
                    <a:cubicBezTo>
                      <a:pt x="1480" y="1938"/>
                      <a:pt x="1495" y="1890"/>
                      <a:pt x="1518" y="1842"/>
                    </a:cubicBezTo>
                    <a:cubicBezTo>
                      <a:pt x="1518" y="1841"/>
                      <a:pt x="1518" y="1841"/>
                      <a:pt x="1518" y="1841"/>
                    </a:cubicBezTo>
                    <a:cubicBezTo>
                      <a:pt x="1519" y="1839"/>
                      <a:pt x="1520" y="1837"/>
                      <a:pt x="1521" y="1835"/>
                    </a:cubicBezTo>
                    <a:cubicBezTo>
                      <a:pt x="1551" y="1774"/>
                      <a:pt x="1594" y="1712"/>
                      <a:pt x="1641" y="1646"/>
                    </a:cubicBezTo>
                    <a:cubicBezTo>
                      <a:pt x="1730" y="1517"/>
                      <a:pt x="1838" y="1362"/>
                      <a:pt x="1893" y="1152"/>
                    </a:cubicBezTo>
                    <a:cubicBezTo>
                      <a:pt x="1893" y="1152"/>
                      <a:pt x="1893" y="1152"/>
                      <a:pt x="1893" y="1152"/>
                    </a:cubicBezTo>
                    <a:cubicBezTo>
                      <a:pt x="1893" y="1150"/>
                      <a:pt x="1894" y="1148"/>
                      <a:pt x="1894" y="1146"/>
                    </a:cubicBezTo>
                    <a:cubicBezTo>
                      <a:pt x="1894" y="1146"/>
                      <a:pt x="1894" y="1146"/>
                      <a:pt x="1894" y="1146"/>
                    </a:cubicBezTo>
                    <a:cubicBezTo>
                      <a:pt x="1894" y="1146"/>
                      <a:pt x="1894" y="1146"/>
                      <a:pt x="1894" y="1146"/>
                    </a:cubicBezTo>
                    <a:cubicBezTo>
                      <a:pt x="1904" y="1107"/>
                      <a:pt x="1912" y="1066"/>
                      <a:pt x="1918" y="1023"/>
                    </a:cubicBezTo>
                    <a:cubicBezTo>
                      <a:pt x="1935" y="896"/>
                      <a:pt x="1925" y="771"/>
                      <a:pt x="1886" y="652"/>
                    </a:cubicBezTo>
                    <a:cubicBezTo>
                      <a:pt x="1851" y="541"/>
                      <a:pt x="1792" y="439"/>
                      <a:pt x="1713" y="347"/>
                    </a:cubicBezTo>
                    <a:cubicBezTo>
                      <a:pt x="1707" y="341"/>
                      <a:pt x="1701" y="334"/>
                      <a:pt x="1695" y="327"/>
                    </a:cubicBezTo>
                    <a:cubicBezTo>
                      <a:pt x="1695" y="327"/>
                      <a:pt x="1695" y="327"/>
                      <a:pt x="1695" y="327"/>
                    </a:cubicBezTo>
                    <a:cubicBezTo>
                      <a:pt x="1695" y="327"/>
                      <a:pt x="1695" y="327"/>
                      <a:pt x="1695" y="327"/>
                    </a:cubicBezTo>
                    <a:cubicBezTo>
                      <a:pt x="1694" y="326"/>
                      <a:pt x="1693" y="325"/>
                      <a:pt x="1692" y="324"/>
                    </a:cubicBezTo>
                    <a:cubicBezTo>
                      <a:pt x="1691" y="323"/>
                      <a:pt x="1691" y="323"/>
                      <a:pt x="1691" y="323"/>
                    </a:cubicBezTo>
                    <a:cubicBezTo>
                      <a:pt x="1691" y="323"/>
                      <a:pt x="1691" y="323"/>
                      <a:pt x="1691" y="323"/>
                    </a:cubicBezTo>
                    <a:cubicBezTo>
                      <a:pt x="1691" y="323"/>
                      <a:pt x="1691" y="323"/>
                      <a:pt x="1691" y="323"/>
                    </a:cubicBezTo>
                    <a:cubicBezTo>
                      <a:pt x="1604" y="229"/>
                      <a:pt x="1496" y="150"/>
                      <a:pt x="1377" y="95"/>
                    </a:cubicBezTo>
                    <a:cubicBezTo>
                      <a:pt x="1247" y="34"/>
                      <a:pt x="1108" y="1"/>
                      <a:pt x="973" y="0"/>
                    </a:cubicBezTo>
                    <a:cubicBezTo>
                      <a:pt x="972" y="0"/>
                      <a:pt x="972" y="0"/>
                      <a:pt x="972" y="0"/>
                    </a:cubicBezTo>
                  </a:path>
                </a:pathLst>
              </a:custGeom>
              <a:solidFill>
                <a:srgbClr val="20B5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2192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44" name="Freeform 6"/>
              <p:cNvSpPr/>
              <p:nvPr/>
            </p:nvSpPr>
            <p:spPr bwMode="auto">
              <a:xfrm>
                <a:off x="4131108" y="3649518"/>
                <a:ext cx="849313" cy="106363"/>
              </a:xfrm>
              <a:custGeom>
                <a:avLst/>
                <a:gdLst>
                  <a:gd name="T0" fmla="*/ 65 w 1035"/>
                  <a:gd name="T1" fmla="*/ 0 h 131"/>
                  <a:gd name="T2" fmla="*/ 0 w 1035"/>
                  <a:gd name="T3" fmla="*/ 63 h 131"/>
                  <a:gd name="T4" fmla="*/ 65 w 1035"/>
                  <a:gd name="T5" fmla="*/ 131 h 131"/>
                  <a:gd name="T6" fmla="*/ 513 w 1035"/>
                  <a:gd name="T7" fmla="*/ 131 h 131"/>
                  <a:gd name="T8" fmla="*/ 517 w 1035"/>
                  <a:gd name="T9" fmla="*/ 131 h 131"/>
                  <a:gd name="T10" fmla="*/ 522 w 1035"/>
                  <a:gd name="T11" fmla="*/ 131 h 131"/>
                  <a:gd name="T12" fmla="*/ 522 w 1035"/>
                  <a:gd name="T13" fmla="*/ 131 h 131"/>
                  <a:gd name="T14" fmla="*/ 969 w 1035"/>
                  <a:gd name="T15" fmla="*/ 131 h 131"/>
                  <a:gd name="T16" fmla="*/ 969 w 1035"/>
                  <a:gd name="T17" fmla="*/ 131 h 131"/>
                  <a:gd name="T18" fmla="*/ 1034 w 1035"/>
                  <a:gd name="T19" fmla="*/ 68 h 131"/>
                  <a:gd name="T20" fmla="*/ 970 w 1035"/>
                  <a:gd name="T21" fmla="*/ 0 h 131"/>
                  <a:gd name="T22" fmla="*/ 520 w 1035"/>
                  <a:gd name="T23" fmla="*/ 0 h 131"/>
                  <a:gd name="T24" fmla="*/ 520 w 1035"/>
                  <a:gd name="T25" fmla="*/ 0 h 131"/>
                  <a:gd name="T26" fmla="*/ 517 w 1035"/>
                  <a:gd name="T27" fmla="*/ 0 h 131"/>
                  <a:gd name="T28" fmla="*/ 514 w 1035"/>
                  <a:gd name="T29" fmla="*/ 0 h 131"/>
                  <a:gd name="T30" fmla="*/ 514 w 1035"/>
                  <a:gd name="T31" fmla="*/ 0 h 131"/>
                  <a:gd name="T32" fmla="*/ 65 w 1035"/>
                  <a:gd name="T33" fmla="*/ 0 h 131"/>
                  <a:gd name="T34" fmla="*/ 65 w 1035"/>
                  <a:gd name="T35" fmla="*/ 0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35" h="131">
                    <a:moveTo>
                      <a:pt x="65" y="0"/>
                    </a:moveTo>
                    <a:cubicBezTo>
                      <a:pt x="29" y="0"/>
                      <a:pt x="0" y="27"/>
                      <a:pt x="0" y="63"/>
                    </a:cubicBezTo>
                    <a:cubicBezTo>
                      <a:pt x="0" y="99"/>
                      <a:pt x="29" y="131"/>
                      <a:pt x="65" y="131"/>
                    </a:cubicBezTo>
                    <a:cubicBezTo>
                      <a:pt x="513" y="131"/>
                      <a:pt x="513" y="131"/>
                      <a:pt x="513" y="131"/>
                    </a:cubicBezTo>
                    <a:cubicBezTo>
                      <a:pt x="514" y="131"/>
                      <a:pt x="516" y="131"/>
                      <a:pt x="517" y="131"/>
                    </a:cubicBezTo>
                    <a:cubicBezTo>
                      <a:pt x="519" y="131"/>
                      <a:pt x="520" y="131"/>
                      <a:pt x="522" y="131"/>
                    </a:cubicBezTo>
                    <a:cubicBezTo>
                      <a:pt x="522" y="131"/>
                      <a:pt x="522" y="131"/>
                      <a:pt x="522" y="131"/>
                    </a:cubicBezTo>
                    <a:cubicBezTo>
                      <a:pt x="969" y="131"/>
                      <a:pt x="969" y="131"/>
                      <a:pt x="969" y="131"/>
                    </a:cubicBezTo>
                    <a:cubicBezTo>
                      <a:pt x="969" y="131"/>
                      <a:pt x="969" y="131"/>
                      <a:pt x="969" y="131"/>
                    </a:cubicBezTo>
                    <a:cubicBezTo>
                      <a:pt x="1005" y="131"/>
                      <a:pt x="1034" y="104"/>
                      <a:pt x="1034" y="68"/>
                    </a:cubicBezTo>
                    <a:cubicBezTo>
                      <a:pt x="1035" y="32"/>
                      <a:pt x="1005" y="1"/>
                      <a:pt x="970" y="0"/>
                    </a:cubicBezTo>
                    <a:cubicBezTo>
                      <a:pt x="520" y="0"/>
                      <a:pt x="520" y="0"/>
                      <a:pt x="520" y="0"/>
                    </a:cubicBezTo>
                    <a:cubicBezTo>
                      <a:pt x="520" y="0"/>
                      <a:pt x="520" y="0"/>
                      <a:pt x="520" y="0"/>
                    </a:cubicBezTo>
                    <a:cubicBezTo>
                      <a:pt x="519" y="0"/>
                      <a:pt x="518" y="0"/>
                      <a:pt x="517" y="0"/>
                    </a:cubicBezTo>
                    <a:cubicBezTo>
                      <a:pt x="516" y="0"/>
                      <a:pt x="515" y="0"/>
                      <a:pt x="514" y="0"/>
                    </a:cubicBezTo>
                    <a:cubicBezTo>
                      <a:pt x="514" y="0"/>
                      <a:pt x="514" y="0"/>
                      <a:pt x="514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65" y="0"/>
                      <a:pt x="65" y="0"/>
                      <a:pt x="65" y="0"/>
                    </a:cubicBezTo>
                  </a:path>
                </a:pathLst>
              </a:custGeom>
              <a:solidFill>
                <a:srgbClr val="20B5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2192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45" name="Freeform 7"/>
              <p:cNvSpPr/>
              <p:nvPr/>
            </p:nvSpPr>
            <p:spPr bwMode="auto">
              <a:xfrm>
                <a:off x="4129520" y="3506643"/>
                <a:ext cx="849313" cy="106363"/>
              </a:xfrm>
              <a:custGeom>
                <a:avLst/>
                <a:gdLst>
                  <a:gd name="T0" fmla="*/ 518 w 1035"/>
                  <a:gd name="T1" fmla="*/ 0 h 131"/>
                  <a:gd name="T2" fmla="*/ 517 w 1035"/>
                  <a:gd name="T3" fmla="*/ 0 h 131"/>
                  <a:gd name="T4" fmla="*/ 517 w 1035"/>
                  <a:gd name="T5" fmla="*/ 0 h 131"/>
                  <a:gd name="T6" fmla="*/ 517 w 1035"/>
                  <a:gd name="T7" fmla="*/ 0 h 131"/>
                  <a:gd name="T8" fmla="*/ 515 w 1035"/>
                  <a:gd name="T9" fmla="*/ 0 h 131"/>
                  <a:gd name="T10" fmla="*/ 515 w 1035"/>
                  <a:gd name="T11" fmla="*/ 0 h 131"/>
                  <a:gd name="T12" fmla="*/ 66 w 1035"/>
                  <a:gd name="T13" fmla="*/ 0 h 131"/>
                  <a:gd name="T14" fmla="*/ 66 w 1035"/>
                  <a:gd name="T15" fmla="*/ 0 h 131"/>
                  <a:gd name="T16" fmla="*/ 1 w 1035"/>
                  <a:gd name="T17" fmla="*/ 63 h 131"/>
                  <a:gd name="T18" fmla="*/ 66 w 1035"/>
                  <a:gd name="T19" fmla="*/ 131 h 131"/>
                  <a:gd name="T20" fmla="*/ 515 w 1035"/>
                  <a:gd name="T21" fmla="*/ 131 h 131"/>
                  <a:gd name="T22" fmla="*/ 515 w 1035"/>
                  <a:gd name="T23" fmla="*/ 131 h 131"/>
                  <a:gd name="T24" fmla="*/ 518 w 1035"/>
                  <a:gd name="T25" fmla="*/ 131 h 131"/>
                  <a:gd name="T26" fmla="*/ 521 w 1035"/>
                  <a:gd name="T27" fmla="*/ 131 h 131"/>
                  <a:gd name="T28" fmla="*/ 521 w 1035"/>
                  <a:gd name="T29" fmla="*/ 131 h 131"/>
                  <a:gd name="T30" fmla="*/ 970 w 1035"/>
                  <a:gd name="T31" fmla="*/ 131 h 131"/>
                  <a:gd name="T32" fmla="*/ 970 w 1035"/>
                  <a:gd name="T33" fmla="*/ 131 h 131"/>
                  <a:gd name="T34" fmla="*/ 1035 w 1035"/>
                  <a:gd name="T35" fmla="*/ 68 h 131"/>
                  <a:gd name="T36" fmla="*/ 970 w 1035"/>
                  <a:gd name="T37" fmla="*/ 0 h 131"/>
                  <a:gd name="T38" fmla="*/ 521 w 1035"/>
                  <a:gd name="T39" fmla="*/ 0 h 131"/>
                  <a:gd name="T40" fmla="*/ 521 w 1035"/>
                  <a:gd name="T41" fmla="*/ 0 h 131"/>
                  <a:gd name="T42" fmla="*/ 519 w 1035"/>
                  <a:gd name="T43" fmla="*/ 0 h 131"/>
                  <a:gd name="T44" fmla="*/ 519 w 1035"/>
                  <a:gd name="T45" fmla="*/ 0 h 131"/>
                  <a:gd name="T46" fmla="*/ 518 w 1035"/>
                  <a:gd name="T47" fmla="*/ 0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035" h="131">
                    <a:moveTo>
                      <a:pt x="518" y="0"/>
                    </a:moveTo>
                    <a:cubicBezTo>
                      <a:pt x="518" y="0"/>
                      <a:pt x="517" y="0"/>
                      <a:pt x="517" y="0"/>
                    </a:cubicBezTo>
                    <a:cubicBezTo>
                      <a:pt x="517" y="0"/>
                      <a:pt x="517" y="0"/>
                      <a:pt x="517" y="0"/>
                    </a:cubicBezTo>
                    <a:cubicBezTo>
                      <a:pt x="517" y="0"/>
                      <a:pt x="517" y="0"/>
                      <a:pt x="517" y="0"/>
                    </a:cubicBezTo>
                    <a:cubicBezTo>
                      <a:pt x="516" y="0"/>
                      <a:pt x="516" y="0"/>
                      <a:pt x="515" y="0"/>
                    </a:cubicBezTo>
                    <a:cubicBezTo>
                      <a:pt x="515" y="0"/>
                      <a:pt x="515" y="0"/>
                      <a:pt x="515" y="0"/>
                    </a:cubicBezTo>
                    <a:cubicBezTo>
                      <a:pt x="66" y="0"/>
                      <a:pt x="66" y="0"/>
                      <a:pt x="66" y="0"/>
                    </a:cubicBezTo>
                    <a:cubicBezTo>
                      <a:pt x="66" y="0"/>
                      <a:pt x="66" y="0"/>
                      <a:pt x="66" y="0"/>
                    </a:cubicBezTo>
                    <a:cubicBezTo>
                      <a:pt x="30" y="0"/>
                      <a:pt x="1" y="27"/>
                      <a:pt x="1" y="63"/>
                    </a:cubicBezTo>
                    <a:cubicBezTo>
                      <a:pt x="0" y="99"/>
                      <a:pt x="29" y="130"/>
                      <a:pt x="66" y="131"/>
                    </a:cubicBezTo>
                    <a:cubicBezTo>
                      <a:pt x="515" y="131"/>
                      <a:pt x="515" y="131"/>
                      <a:pt x="515" y="131"/>
                    </a:cubicBezTo>
                    <a:cubicBezTo>
                      <a:pt x="515" y="131"/>
                      <a:pt x="515" y="131"/>
                      <a:pt x="515" y="131"/>
                    </a:cubicBezTo>
                    <a:cubicBezTo>
                      <a:pt x="516" y="131"/>
                      <a:pt x="517" y="131"/>
                      <a:pt x="518" y="131"/>
                    </a:cubicBezTo>
                    <a:cubicBezTo>
                      <a:pt x="519" y="131"/>
                      <a:pt x="520" y="131"/>
                      <a:pt x="521" y="131"/>
                    </a:cubicBezTo>
                    <a:cubicBezTo>
                      <a:pt x="521" y="131"/>
                      <a:pt x="521" y="131"/>
                      <a:pt x="521" y="131"/>
                    </a:cubicBezTo>
                    <a:cubicBezTo>
                      <a:pt x="970" y="131"/>
                      <a:pt x="970" y="131"/>
                      <a:pt x="970" y="131"/>
                    </a:cubicBezTo>
                    <a:cubicBezTo>
                      <a:pt x="970" y="131"/>
                      <a:pt x="970" y="131"/>
                      <a:pt x="970" y="131"/>
                    </a:cubicBezTo>
                    <a:cubicBezTo>
                      <a:pt x="1006" y="131"/>
                      <a:pt x="1035" y="104"/>
                      <a:pt x="1035" y="68"/>
                    </a:cubicBezTo>
                    <a:cubicBezTo>
                      <a:pt x="1035" y="32"/>
                      <a:pt x="1006" y="0"/>
                      <a:pt x="970" y="0"/>
                    </a:cubicBezTo>
                    <a:cubicBezTo>
                      <a:pt x="521" y="0"/>
                      <a:pt x="521" y="0"/>
                      <a:pt x="521" y="0"/>
                    </a:cubicBezTo>
                    <a:cubicBezTo>
                      <a:pt x="521" y="0"/>
                      <a:pt x="521" y="0"/>
                      <a:pt x="521" y="0"/>
                    </a:cubicBezTo>
                    <a:cubicBezTo>
                      <a:pt x="520" y="0"/>
                      <a:pt x="520" y="0"/>
                      <a:pt x="519" y="0"/>
                    </a:cubicBezTo>
                    <a:cubicBezTo>
                      <a:pt x="519" y="0"/>
                      <a:pt x="519" y="0"/>
                      <a:pt x="519" y="0"/>
                    </a:cubicBezTo>
                    <a:cubicBezTo>
                      <a:pt x="519" y="0"/>
                      <a:pt x="518" y="0"/>
                      <a:pt x="518" y="0"/>
                    </a:cubicBezTo>
                  </a:path>
                </a:pathLst>
              </a:custGeom>
              <a:solidFill>
                <a:srgbClr val="20B5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2192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46" name="Freeform 8"/>
              <p:cNvSpPr/>
              <p:nvPr/>
            </p:nvSpPr>
            <p:spPr bwMode="auto">
              <a:xfrm>
                <a:off x="4131108" y="3792393"/>
                <a:ext cx="849313" cy="106363"/>
              </a:xfrm>
              <a:custGeom>
                <a:avLst/>
                <a:gdLst>
                  <a:gd name="T0" fmla="*/ 517 w 1035"/>
                  <a:gd name="T1" fmla="*/ 0 h 130"/>
                  <a:gd name="T2" fmla="*/ 515 w 1035"/>
                  <a:gd name="T3" fmla="*/ 0 h 130"/>
                  <a:gd name="T4" fmla="*/ 515 w 1035"/>
                  <a:gd name="T5" fmla="*/ 0 h 130"/>
                  <a:gd name="T6" fmla="*/ 515 w 1035"/>
                  <a:gd name="T7" fmla="*/ 0 h 130"/>
                  <a:gd name="T8" fmla="*/ 515 w 1035"/>
                  <a:gd name="T9" fmla="*/ 0 h 130"/>
                  <a:gd name="T10" fmla="*/ 515 w 1035"/>
                  <a:gd name="T11" fmla="*/ 0 h 130"/>
                  <a:gd name="T12" fmla="*/ 65 w 1035"/>
                  <a:gd name="T13" fmla="*/ 0 h 130"/>
                  <a:gd name="T14" fmla="*/ 65 w 1035"/>
                  <a:gd name="T15" fmla="*/ 0 h 130"/>
                  <a:gd name="T16" fmla="*/ 0 w 1035"/>
                  <a:gd name="T17" fmla="*/ 62 h 130"/>
                  <a:gd name="T18" fmla="*/ 65 w 1035"/>
                  <a:gd name="T19" fmla="*/ 130 h 130"/>
                  <a:gd name="T20" fmla="*/ 512 w 1035"/>
                  <a:gd name="T21" fmla="*/ 130 h 130"/>
                  <a:gd name="T22" fmla="*/ 517 w 1035"/>
                  <a:gd name="T23" fmla="*/ 130 h 130"/>
                  <a:gd name="T24" fmla="*/ 522 w 1035"/>
                  <a:gd name="T25" fmla="*/ 130 h 130"/>
                  <a:gd name="T26" fmla="*/ 522 w 1035"/>
                  <a:gd name="T27" fmla="*/ 130 h 130"/>
                  <a:gd name="T28" fmla="*/ 969 w 1035"/>
                  <a:gd name="T29" fmla="*/ 130 h 130"/>
                  <a:gd name="T30" fmla="*/ 969 w 1035"/>
                  <a:gd name="T31" fmla="*/ 130 h 130"/>
                  <a:gd name="T32" fmla="*/ 1034 w 1035"/>
                  <a:gd name="T33" fmla="*/ 67 h 130"/>
                  <a:gd name="T34" fmla="*/ 969 w 1035"/>
                  <a:gd name="T35" fmla="*/ 0 h 130"/>
                  <a:gd name="T36" fmla="*/ 521 w 1035"/>
                  <a:gd name="T37" fmla="*/ 0 h 130"/>
                  <a:gd name="T38" fmla="*/ 521 w 1035"/>
                  <a:gd name="T39" fmla="*/ 0 h 130"/>
                  <a:gd name="T40" fmla="*/ 517 w 1035"/>
                  <a:gd name="T41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035" h="130">
                    <a:moveTo>
                      <a:pt x="517" y="0"/>
                    </a:moveTo>
                    <a:cubicBezTo>
                      <a:pt x="516" y="0"/>
                      <a:pt x="516" y="0"/>
                      <a:pt x="515" y="0"/>
                    </a:cubicBezTo>
                    <a:cubicBezTo>
                      <a:pt x="515" y="0"/>
                      <a:pt x="515" y="0"/>
                      <a:pt x="515" y="0"/>
                    </a:cubicBezTo>
                    <a:cubicBezTo>
                      <a:pt x="515" y="0"/>
                      <a:pt x="515" y="0"/>
                      <a:pt x="515" y="0"/>
                    </a:cubicBezTo>
                    <a:cubicBezTo>
                      <a:pt x="515" y="0"/>
                      <a:pt x="515" y="0"/>
                      <a:pt x="515" y="0"/>
                    </a:cubicBezTo>
                    <a:cubicBezTo>
                      <a:pt x="515" y="0"/>
                      <a:pt x="515" y="0"/>
                      <a:pt x="515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29" y="0"/>
                      <a:pt x="0" y="26"/>
                      <a:pt x="0" y="62"/>
                    </a:cubicBezTo>
                    <a:cubicBezTo>
                      <a:pt x="0" y="98"/>
                      <a:pt x="29" y="130"/>
                      <a:pt x="65" y="130"/>
                    </a:cubicBezTo>
                    <a:cubicBezTo>
                      <a:pt x="512" y="130"/>
                      <a:pt x="512" y="130"/>
                      <a:pt x="512" y="130"/>
                    </a:cubicBezTo>
                    <a:cubicBezTo>
                      <a:pt x="513" y="130"/>
                      <a:pt x="515" y="130"/>
                      <a:pt x="517" y="130"/>
                    </a:cubicBezTo>
                    <a:cubicBezTo>
                      <a:pt x="519" y="130"/>
                      <a:pt x="521" y="130"/>
                      <a:pt x="522" y="130"/>
                    </a:cubicBezTo>
                    <a:cubicBezTo>
                      <a:pt x="522" y="130"/>
                      <a:pt x="522" y="130"/>
                      <a:pt x="522" y="130"/>
                    </a:cubicBezTo>
                    <a:cubicBezTo>
                      <a:pt x="969" y="130"/>
                      <a:pt x="969" y="130"/>
                      <a:pt x="969" y="130"/>
                    </a:cubicBezTo>
                    <a:cubicBezTo>
                      <a:pt x="969" y="130"/>
                      <a:pt x="969" y="130"/>
                      <a:pt x="969" y="130"/>
                    </a:cubicBezTo>
                    <a:cubicBezTo>
                      <a:pt x="1005" y="130"/>
                      <a:pt x="1034" y="103"/>
                      <a:pt x="1034" y="67"/>
                    </a:cubicBezTo>
                    <a:cubicBezTo>
                      <a:pt x="1035" y="31"/>
                      <a:pt x="1006" y="0"/>
                      <a:pt x="969" y="0"/>
                    </a:cubicBezTo>
                    <a:cubicBezTo>
                      <a:pt x="521" y="0"/>
                      <a:pt x="521" y="0"/>
                      <a:pt x="521" y="0"/>
                    </a:cubicBezTo>
                    <a:cubicBezTo>
                      <a:pt x="521" y="0"/>
                      <a:pt x="521" y="0"/>
                      <a:pt x="521" y="0"/>
                    </a:cubicBezTo>
                    <a:cubicBezTo>
                      <a:pt x="519" y="0"/>
                      <a:pt x="518" y="0"/>
                      <a:pt x="517" y="0"/>
                    </a:cubicBezTo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2192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47" name="Freeform 9"/>
              <p:cNvSpPr/>
              <p:nvPr/>
            </p:nvSpPr>
            <p:spPr bwMode="auto">
              <a:xfrm>
                <a:off x="4254933" y="3935268"/>
                <a:ext cx="600075" cy="196850"/>
              </a:xfrm>
              <a:custGeom>
                <a:avLst/>
                <a:gdLst>
                  <a:gd name="T0" fmla="*/ 366 w 731"/>
                  <a:gd name="T1" fmla="*/ 0 h 240"/>
                  <a:gd name="T2" fmla="*/ 361 w 731"/>
                  <a:gd name="T3" fmla="*/ 0 h 240"/>
                  <a:gd name="T4" fmla="*/ 66 w 731"/>
                  <a:gd name="T5" fmla="*/ 0 h 240"/>
                  <a:gd name="T6" fmla="*/ 66 w 731"/>
                  <a:gd name="T7" fmla="*/ 0 h 240"/>
                  <a:gd name="T8" fmla="*/ 1 w 731"/>
                  <a:gd name="T9" fmla="*/ 63 h 240"/>
                  <a:gd name="T10" fmla="*/ 105 w 731"/>
                  <a:gd name="T11" fmla="*/ 123 h 240"/>
                  <a:gd name="T12" fmla="*/ 353 w 731"/>
                  <a:gd name="T13" fmla="*/ 240 h 240"/>
                  <a:gd name="T14" fmla="*/ 358 w 731"/>
                  <a:gd name="T15" fmla="*/ 240 h 240"/>
                  <a:gd name="T16" fmla="*/ 359 w 731"/>
                  <a:gd name="T17" fmla="*/ 240 h 240"/>
                  <a:gd name="T18" fmla="*/ 366 w 731"/>
                  <a:gd name="T19" fmla="*/ 240 h 240"/>
                  <a:gd name="T20" fmla="*/ 367 w 731"/>
                  <a:gd name="T21" fmla="*/ 240 h 240"/>
                  <a:gd name="T22" fmla="*/ 367 w 731"/>
                  <a:gd name="T23" fmla="*/ 240 h 240"/>
                  <a:gd name="T24" fmla="*/ 633 w 731"/>
                  <a:gd name="T25" fmla="*/ 123 h 240"/>
                  <a:gd name="T26" fmla="*/ 731 w 731"/>
                  <a:gd name="T27" fmla="*/ 67 h 240"/>
                  <a:gd name="T28" fmla="*/ 666 w 731"/>
                  <a:gd name="T29" fmla="*/ 0 h 240"/>
                  <a:gd name="T30" fmla="*/ 371 w 731"/>
                  <a:gd name="T31" fmla="*/ 0 h 240"/>
                  <a:gd name="T32" fmla="*/ 371 w 731"/>
                  <a:gd name="T33" fmla="*/ 0 h 240"/>
                  <a:gd name="T34" fmla="*/ 366 w 731"/>
                  <a:gd name="T35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31" h="240">
                    <a:moveTo>
                      <a:pt x="366" y="0"/>
                    </a:moveTo>
                    <a:cubicBezTo>
                      <a:pt x="364" y="0"/>
                      <a:pt x="363" y="0"/>
                      <a:pt x="361" y="0"/>
                    </a:cubicBezTo>
                    <a:cubicBezTo>
                      <a:pt x="66" y="0"/>
                      <a:pt x="66" y="0"/>
                      <a:pt x="66" y="0"/>
                    </a:cubicBezTo>
                    <a:cubicBezTo>
                      <a:pt x="66" y="0"/>
                      <a:pt x="66" y="0"/>
                      <a:pt x="66" y="0"/>
                    </a:cubicBezTo>
                    <a:cubicBezTo>
                      <a:pt x="30" y="0"/>
                      <a:pt x="1" y="27"/>
                      <a:pt x="1" y="63"/>
                    </a:cubicBezTo>
                    <a:cubicBezTo>
                      <a:pt x="0" y="99"/>
                      <a:pt x="57" y="119"/>
                      <a:pt x="105" y="123"/>
                    </a:cubicBezTo>
                    <a:cubicBezTo>
                      <a:pt x="150" y="127"/>
                      <a:pt x="249" y="231"/>
                      <a:pt x="353" y="240"/>
                    </a:cubicBezTo>
                    <a:cubicBezTo>
                      <a:pt x="355" y="240"/>
                      <a:pt x="357" y="240"/>
                      <a:pt x="358" y="240"/>
                    </a:cubicBezTo>
                    <a:cubicBezTo>
                      <a:pt x="359" y="240"/>
                      <a:pt x="359" y="240"/>
                      <a:pt x="359" y="240"/>
                    </a:cubicBezTo>
                    <a:cubicBezTo>
                      <a:pt x="361" y="240"/>
                      <a:pt x="363" y="240"/>
                      <a:pt x="366" y="240"/>
                    </a:cubicBezTo>
                    <a:cubicBezTo>
                      <a:pt x="366" y="240"/>
                      <a:pt x="366" y="240"/>
                      <a:pt x="367" y="240"/>
                    </a:cubicBezTo>
                    <a:cubicBezTo>
                      <a:pt x="367" y="240"/>
                      <a:pt x="367" y="240"/>
                      <a:pt x="367" y="240"/>
                    </a:cubicBezTo>
                    <a:cubicBezTo>
                      <a:pt x="476" y="240"/>
                      <a:pt x="578" y="129"/>
                      <a:pt x="633" y="123"/>
                    </a:cubicBezTo>
                    <a:cubicBezTo>
                      <a:pt x="674" y="118"/>
                      <a:pt x="731" y="103"/>
                      <a:pt x="731" y="67"/>
                    </a:cubicBezTo>
                    <a:cubicBezTo>
                      <a:pt x="731" y="31"/>
                      <a:pt x="702" y="0"/>
                      <a:pt x="666" y="0"/>
                    </a:cubicBezTo>
                    <a:cubicBezTo>
                      <a:pt x="371" y="0"/>
                      <a:pt x="371" y="0"/>
                      <a:pt x="371" y="0"/>
                    </a:cubicBezTo>
                    <a:cubicBezTo>
                      <a:pt x="371" y="0"/>
                      <a:pt x="371" y="0"/>
                      <a:pt x="371" y="0"/>
                    </a:cubicBezTo>
                    <a:cubicBezTo>
                      <a:pt x="370" y="0"/>
                      <a:pt x="368" y="0"/>
                      <a:pt x="366" y="0"/>
                    </a:cubicBezTo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2192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41" name="矩形 40"/>
            <p:cNvSpPr/>
            <p:nvPr/>
          </p:nvSpPr>
          <p:spPr>
            <a:xfrm>
              <a:off x="3996015" y="2101334"/>
              <a:ext cx="876731" cy="28474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865" dirty="0">
                  <a:solidFill>
                    <a:srgbClr val="7F5F5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Your Text</a:t>
              </a:r>
              <a:endParaRPr lang="zh-CN" altLang="en-US" sz="1865" dirty="0">
                <a:solidFill>
                  <a:srgbClr val="7F5F52"/>
                </a:solidFill>
              </a:endParaRPr>
            </a:p>
          </p:txBody>
        </p:sp>
        <p:sp>
          <p:nvSpPr>
            <p:cNvPr id="42" name="矩形 41"/>
            <p:cNvSpPr/>
            <p:nvPr/>
          </p:nvSpPr>
          <p:spPr>
            <a:xfrm>
              <a:off x="4132097" y="2368034"/>
              <a:ext cx="595355" cy="31542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135" b="1" dirty="0">
                  <a:solidFill>
                    <a:srgbClr val="7F5F5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2015</a:t>
              </a:r>
              <a:endParaRPr lang="zh-CN" altLang="en-US" sz="2135" b="1" dirty="0">
                <a:solidFill>
                  <a:srgbClr val="7F5F52"/>
                </a:solidFill>
              </a:endParaRPr>
            </a:p>
          </p:txBody>
        </p:sp>
      </p:grpSp>
      <p:sp>
        <p:nvSpPr>
          <p:cNvPr id="48" name="文本框 47"/>
          <p:cNvSpPr txBox="1"/>
          <p:nvPr/>
        </p:nvSpPr>
        <p:spPr>
          <a:xfrm>
            <a:off x="9677401" y="-9525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延迟符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0" y="635331"/>
            <a:ext cx="10261600" cy="0"/>
          </a:xfrm>
          <a:prstGeom prst="line">
            <a:avLst/>
          </a:prstGeom>
          <a:ln w="5715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/>
          <p:cNvGrpSpPr/>
          <p:nvPr/>
        </p:nvGrpSpPr>
        <p:grpSpPr>
          <a:xfrm flipH="1">
            <a:off x="401565" y="174791"/>
            <a:ext cx="201575" cy="416998"/>
            <a:chOff x="1519796" y="-400050"/>
            <a:chExt cx="3683453" cy="76200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>
            <a:xfrm rot="10800000">
              <a:off x="1519796" y="-400050"/>
              <a:ext cx="3683453" cy="3810000"/>
            </a:xfrm>
            <a:custGeom>
              <a:avLst/>
              <a:gdLst>
                <a:gd name="connsiteX0" fmla="*/ 1046460 w 3683453"/>
                <a:gd name="connsiteY0" fmla="*/ 3810000 h 3810000"/>
                <a:gd name="connsiteX1" fmla="*/ 0 w 3683453"/>
                <a:gd name="connsiteY1" fmla="*/ 3810000 h 3810000"/>
                <a:gd name="connsiteX2" fmla="*/ 2602167 w 3683453"/>
                <a:gd name="connsiteY2" fmla="*/ 0 h 3810000"/>
                <a:gd name="connsiteX3" fmla="*/ 3683453 w 3683453"/>
                <a:gd name="connsiteY3" fmla="*/ 0 h 3810000"/>
                <a:gd name="connsiteX4" fmla="*/ 1046460 w 3683453"/>
                <a:gd name="connsiteY4" fmla="*/ 3810000 h 38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83453" h="3810000">
                  <a:moveTo>
                    <a:pt x="1046460" y="3810000"/>
                  </a:moveTo>
                  <a:lnTo>
                    <a:pt x="0" y="3810000"/>
                  </a:lnTo>
                  <a:lnTo>
                    <a:pt x="2602167" y="0"/>
                  </a:lnTo>
                  <a:lnTo>
                    <a:pt x="3683453" y="0"/>
                  </a:lnTo>
                  <a:lnTo>
                    <a:pt x="1046460" y="3810000"/>
                  </a:lnTo>
                  <a:close/>
                </a:path>
              </a:pathLst>
            </a:cu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>
            <a:xfrm flipH="1">
              <a:off x="1519796" y="3409951"/>
              <a:ext cx="3683453" cy="3810000"/>
            </a:xfrm>
            <a:custGeom>
              <a:avLst/>
              <a:gdLst>
                <a:gd name="connsiteX0" fmla="*/ 1046460 w 3683453"/>
                <a:gd name="connsiteY0" fmla="*/ 3810000 h 3810000"/>
                <a:gd name="connsiteX1" fmla="*/ 0 w 3683453"/>
                <a:gd name="connsiteY1" fmla="*/ 3810000 h 3810000"/>
                <a:gd name="connsiteX2" fmla="*/ 2602167 w 3683453"/>
                <a:gd name="connsiteY2" fmla="*/ 0 h 3810000"/>
                <a:gd name="connsiteX3" fmla="*/ 3683453 w 3683453"/>
                <a:gd name="connsiteY3" fmla="*/ 0 h 3810000"/>
                <a:gd name="connsiteX4" fmla="*/ 1046460 w 3683453"/>
                <a:gd name="connsiteY4" fmla="*/ 3810000 h 38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83453" h="3810000">
                  <a:moveTo>
                    <a:pt x="1046460" y="3810000"/>
                  </a:moveTo>
                  <a:lnTo>
                    <a:pt x="0" y="3810000"/>
                  </a:lnTo>
                  <a:lnTo>
                    <a:pt x="2602167" y="0"/>
                  </a:lnTo>
                  <a:lnTo>
                    <a:pt x="3683453" y="0"/>
                  </a:lnTo>
                  <a:lnTo>
                    <a:pt x="1046460" y="3810000"/>
                  </a:lnTo>
                  <a:close/>
                </a:path>
              </a:pathLst>
            </a:custGeom>
          </p:spPr>
        </p:pic>
      </p:grpSp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10261600" y="116736"/>
            <a:ext cx="2209363" cy="707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8" tIns="45699" rIns="91398" bIns="45699" rtlCol="0">
            <a:spAutoFit/>
          </a:bodyPr>
          <a:lstStyle>
            <a:defPPr>
              <a:defRPr lang="zh-CN"/>
            </a:defPPr>
            <a:lvl1pPr>
              <a:defRPr sz="2400" b="1">
                <a:latin typeface="+mj-ea"/>
                <a:ea typeface="+mj-ea"/>
              </a:defRPr>
            </a:lvl1pPr>
          </a:lstStyle>
          <a:p>
            <a:r>
              <a:rPr lang="en-US" altLang="zh-CN" sz="4000" dirty="0" smtClean="0">
                <a:solidFill>
                  <a:srgbClr val="20B5B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LOGO</a:t>
            </a:r>
            <a:endParaRPr lang="zh-CN" altLang="en-US" sz="4000" dirty="0">
              <a:solidFill>
                <a:srgbClr val="20B5B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03138" y="191679"/>
            <a:ext cx="2236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 smtClean="0">
                <a:solidFill>
                  <a:srgbClr val="20B5BC"/>
                </a:solidFill>
                <a:latin typeface="+mj-ea"/>
                <a:ea typeface="+mj-ea"/>
              </a:rPr>
              <a:t>单击此处添加标题</a:t>
            </a:r>
            <a:endParaRPr lang="zh-CN" altLang="en-US" sz="2000" b="1" dirty="0">
              <a:solidFill>
                <a:srgbClr val="20B5BC"/>
              </a:solidFill>
              <a:latin typeface="+mj-ea"/>
              <a:ea typeface="+mj-ea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6672064" y="2001520"/>
            <a:ext cx="3744416" cy="3744416"/>
          </a:xfrm>
          <a:prstGeom prst="ellipse">
            <a:avLst/>
          </a:prstGeom>
          <a:solidFill>
            <a:schemeClr val="bg1">
              <a:lumMod val="90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12192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7691464" y="2308994"/>
            <a:ext cx="2261104" cy="808305"/>
            <a:chOff x="1964947" y="597930"/>
            <a:chExt cx="1695828" cy="606229"/>
          </a:xfrm>
        </p:grpSpPr>
        <p:sp>
          <p:nvSpPr>
            <p:cNvPr id="12" name="文本框 11"/>
            <p:cNvSpPr txBox="1"/>
            <p:nvPr/>
          </p:nvSpPr>
          <p:spPr bwMode="auto">
            <a:xfrm>
              <a:off x="1964947" y="788660"/>
              <a:ext cx="1695828" cy="4154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lnSpc>
                  <a:spcPts val="1200"/>
                </a:lnSpc>
                <a:defRPr sz="90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pPr defTabSz="1219200">
                <a:defRPr/>
              </a:pPr>
              <a:r>
                <a:rPr lang="en-US" altLang="zh-CN" sz="800" dirty="0">
                  <a:solidFill>
                    <a:prstClr val="black">
                      <a:lumMod val="90000"/>
                      <a:lumOff val="10000"/>
                    </a:prstClr>
                  </a:solidFill>
                </a:rPr>
                <a:t>This is a sample text. Insert your desired text here. Again. This is a dummy text. Enter your own text here.</a:t>
              </a:r>
              <a:endParaRPr lang="zh-CN" altLang="en-US" sz="800" dirty="0">
                <a:solidFill>
                  <a:prstClr val="black">
                    <a:lumMod val="90000"/>
                    <a:lumOff val="10000"/>
                  </a:prstClr>
                </a:solidFill>
              </a:endParaRPr>
            </a:p>
          </p:txBody>
        </p:sp>
        <p:sp>
          <p:nvSpPr>
            <p:cNvPr id="13" name="文本框 24"/>
            <p:cNvSpPr txBox="1">
              <a:spLocks noChangeArrowheads="1"/>
            </p:cNvSpPr>
            <p:nvPr/>
          </p:nvSpPr>
          <p:spPr bwMode="auto">
            <a:xfrm>
              <a:off x="1969162" y="597930"/>
              <a:ext cx="1456289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eaLnBrk="1" hangingPunct="1">
                <a:lnSpc>
                  <a:spcPts val="1200"/>
                </a:lnSpc>
                <a:defRPr sz="8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  <a:lvl2pPr marL="742950" indent="-285750"/>
              <a:lvl3pPr marL="1143000" indent="-228600"/>
              <a:lvl4pPr marL="1600200" indent="-228600"/>
              <a:lvl5pPr marL="2057400" indent="-228600"/>
              <a:lvl6pPr marL="2514600" indent="-228600" fontAlgn="base">
                <a:spcBef>
                  <a:spcPct val="0"/>
                </a:spcBef>
                <a:spcAft>
                  <a:spcPct val="0"/>
                </a:spcAft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</a:lvl9pPr>
            </a:lstStyle>
            <a:p>
              <a:pPr defTabSz="1219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065" dirty="0">
                  <a:solidFill>
                    <a:prstClr val="black">
                      <a:lumMod val="90000"/>
                      <a:lumOff val="10000"/>
                    </a:prstClr>
                  </a:solidFill>
                </a:rPr>
                <a:t>ADD A TITLE IN HERE</a:t>
              </a:r>
              <a:endParaRPr lang="zh-CN" altLang="en-US" sz="1065" dirty="0">
                <a:solidFill>
                  <a:prstClr val="black">
                    <a:lumMod val="90000"/>
                    <a:lumOff val="10000"/>
                  </a:prstClr>
                </a:solidFill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7691464" y="3375794"/>
            <a:ext cx="2261104" cy="808305"/>
            <a:chOff x="1964947" y="597930"/>
            <a:chExt cx="1695828" cy="606229"/>
          </a:xfrm>
        </p:grpSpPr>
        <p:sp>
          <p:nvSpPr>
            <p:cNvPr id="15" name="文本框 14"/>
            <p:cNvSpPr txBox="1"/>
            <p:nvPr/>
          </p:nvSpPr>
          <p:spPr bwMode="auto">
            <a:xfrm>
              <a:off x="1964947" y="788660"/>
              <a:ext cx="1695828" cy="4154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lnSpc>
                  <a:spcPts val="1200"/>
                </a:lnSpc>
                <a:defRPr sz="90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pPr defTabSz="1219200">
                <a:defRPr/>
              </a:pPr>
              <a:r>
                <a:rPr lang="en-US" altLang="zh-CN" sz="800" dirty="0">
                  <a:solidFill>
                    <a:prstClr val="black">
                      <a:lumMod val="90000"/>
                      <a:lumOff val="10000"/>
                    </a:prstClr>
                  </a:solidFill>
                </a:rPr>
                <a:t>This is a sample text. Insert your desired text here. Again. This is a dummy text. Enter your own text here.</a:t>
              </a:r>
              <a:endParaRPr lang="zh-CN" altLang="en-US" sz="800" dirty="0">
                <a:solidFill>
                  <a:prstClr val="black">
                    <a:lumMod val="90000"/>
                    <a:lumOff val="10000"/>
                  </a:prstClr>
                </a:solidFill>
              </a:endParaRPr>
            </a:p>
          </p:txBody>
        </p:sp>
        <p:sp>
          <p:nvSpPr>
            <p:cNvPr id="16" name="文本框 24"/>
            <p:cNvSpPr txBox="1">
              <a:spLocks noChangeArrowheads="1"/>
            </p:cNvSpPr>
            <p:nvPr/>
          </p:nvSpPr>
          <p:spPr bwMode="auto">
            <a:xfrm>
              <a:off x="1969162" y="597930"/>
              <a:ext cx="1456289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eaLnBrk="1" hangingPunct="1">
                <a:lnSpc>
                  <a:spcPts val="1200"/>
                </a:lnSpc>
                <a:defRPr sz="8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  <a:lvl2pPr marL="742950" indent="-285750"/>
              <a:lvl3pPr marL="1143000" indent="-228600"/>
              <a:lvl4pPr marL="1600200" indent="-228600"/>
              <a:lvl5pPr marL="2057400" indent="-228600"/>
              <a:lvl6pPr marL="2514600" indent="-228600" fontAlgn="base">
                <a:spcBef>
                  <a:spcPct val="0"/>
                </a:spcBef>
                <a:spcAft>
                  <a:spcPct val="0"/>
                </a:spcAft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</a:lvl9pPr>
            </a:lstStyle>
            <a:p>
              <a:pPr defTabSz="1219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065" dirty="0">
                  <a:solidFill>
                    <a:prstClr val="black">
                      <a:lumMod val="90000"/>
                      <a:lumOff val="10000"/>
                    </a:prstClr>
                  </a:solidFill>
                </a:rPr>
                <a:t>ADD A TITLE IN HERE</a:t>
              </a:r>
              <a:endParaRPr lang="zh-CN" altLang="en-US" sz="1065" dirty="0">
                <a:solidFill>
                  <a:prstClr val="black">
                    <a:lumMod val="90000"/>
                    <a:lumOff val="10000"/>
                  </a:prstClr>
                </a:solidFill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7691464" y="4452754"/>
            <a:ext cx="2261104" cy="808305"/>
            <a:chOff x="1964947" y="597930"/>
            <a:chExt cx="1695828" cy="606229"/>
          </a:xfrm>
        </p:grpSpPr>
        <p:sp>
          <p:nvSpPr>
            <p:cNvPr id="18" name="文本框 17"/>
            <p:cNvSpPr txBox="1"/>
            <p:nvPr/>
          </p:nvSpPr>
          <p:spPr bwMode="auto">
            <a:xfrm>
              <a:off x="1964947" y="788660"/>
              <a:ext cx="1695828" cy="4154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lnSpc>
                  <a:spcPts val="1200"/>
                </a:lnSpc>
                <a:defRPr sz="90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pPr defTabSz="1219200">
                <a:defRPr/>
              </a:pPr>
              <a:r>
                <a:rPr lang="en-US" altLang="zh-CN" sz="800" dirty="0">
                  <a:solidFill>
                    <a:prstClr val="black">
                      <a:lumMod val="90000"/>
                      <a:lumOff val="10000"/>
                    </a:prstClr>
                  </a:solidFill>
                </a:rPr>
                <a:t>This is a sample text. Insert your desired text here. Again. This is a dummy text. Enter your own text here.</a:t>
              </a:r>
              <a:endParaRPr lang="zh-CN" altLang="en-US" sz="800" dirty="0">
                <a:solidFill>
                  <a:prstClr val="black">
                    <a:lumMod val="90000"/>
                    <a:lumOff val="10000"/>
                  </a:prstClr>
                </a:solidFill>
              </a:endParaRPr>
            </a:p>
          </p:txBody>
        </p:sp>
        <p:sp>
          <p:nvSpPr>
            <p:cNvPr id="19" name="文本框 24"/>
            <p:cNvSpPr txBox="1">
              <a:spLocks noChangeArrowheads="1"/>
            </p:cNvSpPr>
            <p:nvPr/>
          </p:nvSpPr>
          <p:spPr bwMode="auto">
            <a:xfrm>
              <a:off x="1969162" y="597930"/>
              <a:ext cx="1456289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eaLnBrk="1" hangingPunct="1">
                <a:lnSpc>
                  <a:spcPts val="1200"/>
                </a:lnSpc>
                <a:defRPr sz="8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  <a:lvl2pPr marL="742950" indent="-285750"/>
              <a:lvl3pPr marL="1143000" indent="-228600"/>
              <a:lvl4pPr marL="1600200" indent="-228600"/>
              <a:lvl5pPr marL="2057400" indent="-228600"/>
              <a:lvl6pPr marL="2514600" indent="-228600" fontAlgn="base">
                <a:spcBef>
                  <a:spcPct val="0"/>
                </a:spcBef>
                <a:spcAft>
                  <a:spcPct val="0"/>
                </a:spcAft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</a:lvl9pPr>
            </a:lstStyle>
            <a:p>
              <a:pPr defTabSz="1219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065" dirty="0">
                  <a:solidFill>
                    <a:prstClr val="black">
                      <a:lumMod val="90000"/>
                      <a:lumOff val="10000"/>
                    </a:prstClr>
                  </a:solidFill>
                </a:rPr>
                <a:t>ADD A TITLE IN HERE</a:t>
              </a:r>
              <a:endParaRPr lang="zh-CN" altLang="en-US" sz="1065" dirty="0">
                <a:solidFill>
                  <a:prstClr val="black">
                    <a:lumMod val="90000"/>
                    <a:lumOff val="10000"/>
                  </a:prstClr>
                </a:solidFill>
              </a:endParaRPr>
            </a:p>
          </p:txBody>
        </p:sp>
      </p:grpSp>
      <p:sp>
        <p:nvSpPr>
          <p:cNvPr id="20" name="矩形 19"/>
          <p:cNvSpPr/>
          <p:nvPr/>
        </p:nvSpPr>
        <p:spPr>
          <a:xfrm>
            <a:off x="7053786" y="2517301"/>
            <a:ext cx="6399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01</a:t>
            </a:r>
            <a:endParaRPr lang="zh-CN" altLang="en-US" sz="32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7053786" y="3492661"/>
            <a:ext cx="6399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02</a:t>
            </a:r>
            <a:endParaRPr lang="zh-CN" altLang="en-US" sz="32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7053786" y="4478181"/>
            <a:ext cx="6399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03</a:t>
            </a:r>
            <a:endParaRPr lang="zh-CN" altLang="en-US" sz="32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3" name="任意多边形 22"/>
          <p:cNvSpPr/>
          <p:nvPr/>
        </p:nvSpPr>
        <p:spPr>
          <a:xfrm>
            <a:off x="5273040" y="2804160"/>
            <a:ext cx="1849120" cy="2286000"/>
          </a:xfrm>
          <a:custGeom>
            <a:avLst/>
            <a:gdLst>
              <a:gd name="connsiteX0" fmla="*/ 0 w 1508760"/>
              <a:gd name="connsiteY0" fmla="*/ 0 h 1866900"/>
              <a:gd name="connsiteX1" fmla="*/ 1508760 w 1508760"/>
              <a:gd name="connsiteY1" fmla="*/ 1866900 h 186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08760" h="1866900">
                <a:moveTo>
                  <a:pt x="0" y="0"/>
                </a:moveTo>
                <a:lnTo>
                  <a:pt x="1508760" y="1866900"/>
                </a:lnTo>
              </a:path>
            </a:pathLst>
          </a:custGeom>
          <a:noFill/>
          <a:ln w="12700">
            <a:solidFill>
              <a:schemeClr val="bg1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4" name="任意多边形 23"/>
          <p:cNvSpPr/>
          <p:nvPr/>
        </p:nvSpPr>
        <p:spPr>
          <a:xfrm>
            <a:off x="5212080" y="2804160"/>
            <a:ext cx="1808480" cy="2235200"/>
          </a:xfrm>
          <a:custGeom>
            <a:avLst/>
            <a:gdLst>
              <a:gd name="connsiteX0" fmla="*/ 0 w 1432560"/>
              <a:gd name="connsiteY0" fmla="*/ 1790700 h 1790700"/>
              <a:gd name="connsiteX1" fmla="*/ 1432560 w 1432560"/>
              <a:gd name="connsiteY1" fmla="*/ 0 h 179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32560" h="1790700">
                <a:moveTo>
                  <a:pt x="0" y="1790700"/>
                </a:moveTo>
                <a:lnTo>
                  <a:pt x="1432560" y="0"/>
                </a:lnTo>
              </a:path>
            </a:pathLst>
          </a:custGeom>
          <a:noFill/>
          <a:ln w="12700">
            <a:solidFill>
              <a:schemeClr val="bg1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white"/>
              </a:solidFill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1865850" y="1959954"/>
            <a:ext cx="3763433" cy="3774017"/>
            <a:chOff x="2703513" y="1714500"/>
            <a:chExt cx="2822575" cy="2830513"/>
          </a:xfrm>
        </p:grpSpPr>
        <p:sp>
          <p:nvSpPr>
            <p:cNvPr id="26" name="Oval 6"/>
            <p:cNvSpPr>
              <a:spLocks noChangeArrowheads="1"/>
            </p:cNvSpPr>
            <p:nvPr/>
          </p:nvSpPr>
          <p:spPr bwMode="auto">
            <a:xfrm>
              <a:off x="3585846" y="2604771"/>
              <a:ext cx="1054734" cy="1054734"/>
            </a:xfrm>
            <a:prstGeom prst="ellipse">
              <a:avLst/>
            </a:prstGeom>
            <a:solidFill>
              <a:schemeClr val="tx1">
                <a:lumMod val="25000"/>
                <a:lumOff val="7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27" name="Freeform 16"/>
            <p:cNvSpPr/>
            <p:nvPr/>
          </p:nvSpPr>
          <p:spPr bwMode="auto">
            <a:xfrm>
              <a:off x="2703513" y="3246438"/>
              <a:ext cx="1885950" cy="1298575"/>
            </a:xfrm>
            <a:custGeom>
              <a:avLst/>
              <a:gdLst>
                <a:gd name="T0" fmla="*/ 375 w 501"/>
                <a:gd name="T1" fmla="*/ 215 h 345"/>
                <a:gd name="T2" fmla="*/ 131 w 501"/>
                <a:gd name="T3" fmla="*/ 0 h 345"/>
                <a:gd name="T4" fmla="*/ 0 w 501"/>
                <a:gd name="T5" fmla="*/ 1 h 345"/>
                <a:gd name="T6" fmla="*/ 375 w 501"/>
                <a:gd name="T7" fmla="*/ 345 h 345"/>
                <a:gd name="T8" fmla="*/ 501 w 501"/>
                <a:gd name="T9" fmla="*/ 323 h 345"/>
                <a:gd name="T10" fmla="*/ 445 w 501"/>
                <a:gd name="T11" fmla="*/ 205 h 345"/>
                <a:gd name="T12" fmla="*/ 375 w 501"/>
                <a:gd name="T13" fmla="*/ 215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1" h="345">
                  <a:moveTo>
                    <a:pt x="375" y="215"/>
                  </a:moveTo>
                  <a:cubicBezTo>
                    <a:pt x="250" y="215"/>
                    <a:pt x="146" y="121"/>
                    <a:pt x="13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6" y="193"/>
                    <a:pt x="178" y="345"/>
                    <a:pt x="375" y="345"/>
                  </a:cubicBezTo>
                  <a:cubicBezTo>
                    <a:pt x="419" y="345"/>
                    <a:pt x="461" y="337"/>
                    <a:pt x="501" y="323"/>
                  </a:cubicBezTo>
                  <a:cubicBezTo>
                    <a:pt x="445" y="205"/>
                    <a:pt x="445" y="205"/>
                    <a:pt x="445" y="205"/>
                  </a:cubicBezTo>
                  <a:cubicBezTo>
                    <a:pt x="422" y="211"/>
                    <a:pt x="399" y="215"/>
                    <a:pt x="375" y="215"/>
                  </a:cubicBezTo>
                  <a:close/>
                </a:path>
              </a:pathLst>
            </a:custGeom>
            <a:solidFill>
              <a:srgbClr val="20B5BC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28" name="Freeform 17"/>
            <p:cNvSpPr/>
            <p:nvPr/>
          </p:nvSpPr>
          <p:spPr bwMode="auto">
            <a:xfrm>
              <a:off x="4592638" y="3246438"/>
              <a:ext cx="933450" cy="1122363"/>
            </a:xfrm>
            <a:custGeom>
              <a:avLst/>
              <a:gdLst>
                <a:gd name="T0" fmla="*/ 0 w 248"/>
                <a:gd name="T1" fmla="*/ 179 h 298"/>
                <a:gd name="T2" fmla="*/ 56 w 248"/>
                <a:gd name="T3" fmla="*/ 298 h 298"/>
                <a:gd name="T4" fmla="*/ 248 w 248"/>
                <a:gd name="T5" fmla="*/ 0 h 298"/>
                <a:gd name="T6" fmla="*/ 117 w 248"/>
                <a:gd name="T7" fmla="*/ 1 h 298"/>
                <a:gd name="T8" fmla="*/ 0 w 248"/>
                <a:gd name="T9" fmla="*/ 179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298">
                  <a:moveTo>
                    <a:pt x="0" y="179"/>
                  </a:moveTo>
                  <a:cubicBezTo>
                    <a:pt x="56" y="298"/>
                    <a:pt x="56" y="298"/>
                    <a:pt x="56" y="298"/>
                  </a:cubicBezTo>
                  <a:cubicBezTo>
                    <a:pt x="162" y="238"/>
                    <a:pt x="237" y="128"/>
                    <a:pt x="248" y="0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07" y="77"/>
                    <a:pt x="62" y="141"/>
                    <a:pt x="0" y="179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29" name="Freeform 18"/>
            <p:cNvSpPr/>
            <p:nvPr/>
          </p:nvSpPr>
          <p:spPr bwMode="auto">
            <a:xfrm>
              <a:off x="4776788" y="2166938"/>
              <a:ext cx="749300" cy="846138"/>
            </a:xfrm>
            <a:custGeom>
              <a:avLst/>
              <a:gdLst>
                <a:gd name="T0" fmla="*/ 0 w 199"/>
                <a:gd name="T1" fmla="*/ 85 h 225"/>
                <a:gd name="T2" fmla="*/ 68 w 199"/>
                <a:gd name="T3" fmla="*/ 225 h 225"/>
                <a:gd name="T4" fmla="*/ 199 w 199"/>
                <a:gd name="T5" fmla="*/ 224 h 225"/>
                <a:gd name="T6" fmla="*/ 99 w 199"/>
                <a:gd name="T7" fmla="*/ 0 h 225"/>
                <a:gd name="T8" fmla="*/ 0 w 199"/>
                <a:gd name="T9" fmla="*/ 85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9" h="225">
                  <a:moveTo>
                    <a:pt x="0" y="85"/>
                  </a:moveTo>
                  <a:cubicBezTo>
                    <a:pt x="37" y="122"/>
                    <a:pt x="61" y="171"/>
                    <a:pt x="68" y="225"/>
                  </a:cubicBezTo>
                  <a:cubicBezTo>
                    <a:pt x="199" y="224"/>
                    <a:pt x="199" y="224"/>
                    <a:pt x="199" y="224"/>
                  </a:cubicBezTo>
                  <a:cubicBezTo>
                    <a:pt x="191" y="138"/>
                    <a:pt x="155" y="60"/>
                    <a:pt x="99" y="0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30" name="Freeform 19"/>
            <p:cNvSpPr/>
            <p:nvPr/>
          </p:nvSpPr>
          <p:spPr bwMode="auto">
            <a:xfrm>
              <a:off x="4457700" y="1827213"/>
              <a:ext cx="519112" cy="509588"/>
            </a:xfrm>
            <a:custGeom>
              <a:avLst/>
              <a:gdLst>
                <a:gd name="T0" fmla="*/ 35 w 138"/>
                <a:gd name="T1" fmla="*/ 135 h 135"/>
                <a:gd name="T2" fmla="*/ 138 w 138"/>
                <a:gd name="T3" fmla="*/ 48 h 135"/>
                <a:gd name="T4" fmla="*/ 58 w 138"/>
                <a:gd name="T5" fmla="*/ 0 h 135"/>
                <a:gd name="T6" fmla="*/ 0 w 138"/>
                <a:gd name="T7" fmla="*/ 118 h 135"/>
                <a:gd name="T8" fmla="*/ 35 w 138"/>
                <a:gd name="T9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35">
                  <a:moveTo>
                    <a:pt x="35" y="135"/>
                  </a:moveTo>
                  <a:cubicBezTo>
                    <a:pt x="138" y="48"/>
                    <a:pt x="138" y="48"/>
                    <a:pt x="138" y="48"/>
                  </a:cubicBezTo>
                  <a:cubicBezTo>
                    <a:pt x="113" y="29"/>
                    <a:pt x="86" y="13"/>
                    <a:pt x="58" y="0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12" y="123"/>
                    <a:pt x="24" y="128"/>
                    <a:pt x="35" y="135"/>
                  </a:cubicBezTo>
                  <a:close/>
                </a:path>
              </a:pathLst>
            </a:custGeom>
            <a:solidFill>
              <a:srgbClr val="20B5BC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31" name="Freeform 20"/>
            <p:cNvSpPr/>
            <p:nvPr/>
          </p:nvSpPr>
          <p:spPr bwMode="auto">
            <a:xfrm>
              <a:off x="2703513" y="1714500"/>
              <a:ext cx="1746250" cy="1298575"/>
            </a:xfrm>
            <a:custGeom>
              <a:avLst/>
              <a:gdLst>
                <a:gd name="T0" fmla="*/ 375 w 464"/>
                <a:gd name="T1" fmla="*/ 130 h 345"/>
                <a:gd name="T2" fmla="*/ 404 w 464"/>
                <a:gd name="T3" fmla="*/ 132 h 345"/>
                <a:gd name="T4" fmla="*/ 464 w 464"/>
                <a:gd name="T5" fmla="*/ 11 h 345"/>
                <a:gd name="T6" fmla="*/ 375 w 464"/>
                <a:gd name="T7" fmla="*/ 0 h 345"/>
                <a:gd name="T8" fmla="*/ 0 w 464"/>
                <a:gd name="T9" fmla="*/ 345 h 345"/>
                <a:gd name="T10" fmla="*/ 131 w 464"/>
                <a:gd name="T11" fmla="*/ 345 h 345"/>
                <a:gd name="T12" fmla="*/ 375 w 464"/>
                <a:gd name="T13" fmla="*/ 130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4" h="345">
                  <a:moveTo>
                    <a:pt x="375" y="130"/>
                  </a:moveTo>
                  <a:cubicBezTo>
                    <a:pt x="385" y="130"/>
                    <a:pt x="394" y="131"/>
                    <a:pt x="404" y="132"/>
                  </a:cubicBezTo>
                  <a:cubicBezTo>
                    <a:pt x="464" y="11"/>
                    <a:pt x="464" y="11"/>
                    <a:pt x="464" y="11"/>
                  </a:cubicBezTo>
                  <a:cubicBezTo>
                    <a:pt x="435" y="4"/>
                    <a:pt x="406" y="0"/>
                    <a:pt x="375" y="0"/>
                  </a:cubicBezTo>
                  <a:cubicBezTo>
                    <a:pt x="178" y="0"/>
                    <a:pt x="16" y="152"/>
                    <a:pt x="0" y="345"/>
                  </a:cubicBezTo>
                  <a:cubicBezTo>
                    <a:pt x="131" y="345"/>
                    <a:pt x="131" y="345"/>
                    <a:pt x="131" y="345"/>
                  </a:cubicBezTo>
                  <a:cubicBezTo>
                    <a:pt x="147" y="224"/>
                    <a:pt x="250" y="130"/>
                    <a:pt x="375" y="130"/>
                  </a:cubicBezTo>
                  <a:close/>
                </a:path>
              </a:pathLst>
            </a:custGeom>
            <a:solidFill>
              <a:srgbClr val="20B5BC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 rot="3600000">
              <a:off x="4955728" y="2494789"/>
              <a:ext cx="532838" cy="34624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29</a:t>
              </a:r>
              <a:r>
                <a:rPr lang="en-US" altLang="zh-CN" sz="1600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%</a:t>
              </a:r>
              <a:endParaRPr lang="zh-CN" altLang="en-US" sz="1865" dirty="0">
                <a:solidFill>
                  <a:prstClr val="white"/>
                </a:solidFill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 rot="18300674">
              <a:off x="4868942" y="3530195"/>
              <a:ext cx="532838" cy="34624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41</a:t>
              </a:r>
              <a:r>
                <a:rPr lang="en-US" altLang="zh-CN" sz="1600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%</a:t>
              </a:r>
              <a:endParaRPr lang="zh-CN" altLang="en-US" sz="1865" dirty="0">
                <a:solidFill>
                  <a:prstClr val="white"/>
                </a:solidFill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 rot="2311200">
              <a:off x="3207783" y="3926436"/>
              <a:ext cx="532838" cy="34624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99</a:t>
              </a:r>
              <a:r>
                <a:rPr lang="en-US" altLang="zh-CN" sz="1600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%</a:t>
              </a:r>
              <a:endParaRPr lang="zh-CN" altLang="en-US" sz="1865" dirty="0">
                <a:solidFill>
                  <a:prstClr val="white"/>
                </a:solidFill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 rot="19173756">
              <a:off x="3139202" y="1998576"/>
              <a:ext cx="532838" cy="34624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64</a:t>
              </a:r>
              <a:r>
                <a:rPr lang="en-US" altLang="zh-CN" sz="1600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%</a:t>
              </a:r>
              <a:endParaRPr lang="zh-CN" altLang="en-US" sz="1865" dirty="0">
                <a:solidFill>
                  <a:prstClr val="white"/>
                </a:solidFill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3654628" y="2977634"/>
              <a:ext cx="876731" cy="28474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865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Your Text</a:t>
              </a:r>
              <a:endParaRPr lang="zh-CN" altLang="en-US" sz="1865" dirty="0">
                <a:solidFill>
                  <a:prstClr val="white"/>
                </a:solidFill>
              </a:endParaRPr>
            </a:p>
          </p:txBody>
        </p:sp>
      </p:grpSp>
      <p:sp>
        <p:nvSpPr>
          <p:cNvPr id="37" name="文本框 36"/>
          <p:cNvSpPr txBox="1"/>
          <p:nvPr/>
        </p:nvSpPr>
        <p:spPr>
          <a:xfrm>
            <a:off x="9677401" y="-9525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延迟符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0" grpId="0"/>
      <p:bldP spid="21" grpId="0"/>
      <p:bldP spid="22" grpId="0"/>
      <p:bldP spid="3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10800000">
            <a:off x="3454117" y="342900"/>
            <a:ext cx="1365535" cy="176548"/>
          </a:xfrm>
          <a:custGeom>
            <a:avLst/>
            <a:gdLst>
              <a:gd name="connsiteX0" fmla="*/ 0 w 1365535"/>
              <a:gd name="connsiteY0" fmla="*/ 176548 h 176548"/>
              <a:gd name="connsiteX1" fmla="*/ 122193 w 1365535"/>
              <a:gd name="connsiteY1" fmla="*/ 0 h 176548"/>
              <a:gd name="connsiteX2" fmla="*/ 1365535 w 1365535"/>
              <a:gd name="connsiteY2" fmla="*/ 0 h 176548"/>
              <a:gd name="connsiteX3" fmla="*/ 1362075 w 1365535"/>
              <a:gd name="connsiteY3" fmla="*/ 5098 h 176548"/>
              <a:gd name="connsiteX4" fmla="*/ 0 w 1365535"/>
              <a:gd name="connsiteY4" fmla="*/ 176548 h 176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5535" h="176548">
                <a:moveTo>
                  <a:pt x="0" y="176548"/>
                </a:moveTo>
                <a:lnTo>
                  <a:pt x="122193" y="0"/>
                </a:lnTo>
                <a:lnTo>
                  <a:pt x="1365535" y="0"/>
                </a:lnTo>
                <a:lnTo>
                  <a:pt x="1362075" y="5098"/>
                </a:lnTo>
                <a:lnTo>
                  <a:pt x="0" y="176548"/>
                </a:lnTo>
                <a:close/>
              </a:path>
            </a:pathLst>
          </a:cu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10800000">
            <a:off x="5276387" y="228600"/>
            <a:ext cx="1038688" cy="290848"/>
          </a:xfrm>
          <a:custGeom>
            <a:avLst/>
            <a:gdLst>
              <a:gd name="connsiteX0" fmla="*/ 0 w 1038688"/>
              <a:gd name="connsiteY0" fmla="*/ 290848 h 290848"/>
              <a:gd name="connsiteX1" fmla="*/ 7604 w 1038688"/>
              <a:gd name="connsiteY1" fmla="*/ 0 h 290848"/>
              <a:gd name="connsiteX2" fmla="*/ 1038688 w 1038688"/>
              <a:gd name="connsiteY2" fmla="*/ 0 h 290848"/>
              <a:gd name="connsiteX3" fmla="*/ 1028700 w 1038688"/>
              <a:gd name="connsiteY3" fmla="*/ 14623 h 290848"/>
              <a:gd name="connsiteX4" fmla="*/ 0 w 1038688"/>
              <a:gd name="connsiteY4" fmla="*/ 290848 h 290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8688" h="290848">
                <a:moveTo>
                  <a:pt x="0" y="290848"/>
                </a:moveTo>
                <a:lnTo>
                  <a:pt x="7604" y="0"/>
                </a:lnTo>
                <a:lnTo>
                  <a:pt x="1038688" y="0"/>
                </a:lnTo>
                <a:lnTo>
                  <a:pt x="1028700" y="14623"/>
                </a:lnTo>
                <a:lnTo>
                  <a:pt x="0" y="290848"/>
                </a:lnTo>
                <a:close/>
              </a:path>
            </a:pathLst>
          </a:cu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10800000">
            <a:off x="2688012" y="4293268"/>
            <a:ext cx="3712313" cy="271127"/>
          </a:xfrm>
          <a:custGeom>
            <a:avLst/>
            <a:gdLst>
              <a:gd name="connsiteX0" fmla="*/ 3533643 w 3712313"/>
              <a:gd name="connsiteY0" fmla="*/ 271127 h 271127"/>
              <a:gd name="connsiteX1" fmla="*/ 0 w 3712313"/>
              <a:gd name="connsiteY1" fmla="*/ 271127 h 271127"/>
              <a:gd name="connsiteX2" fmla="*/ 7088 w 3712313"/>
              <a:gd name="connsiteY2" fmla="*/ 0 h 271127"/>
              <a:gd name="connsiteX3" fmla="*/ 3712313 w 3712313"/>
              <a:gd name="connsiteY3" fmla="*/ 9525 h 271127"/>
              <a:gd name="connsiteX4" fmla="*/ 3533643 w 3712313"/>
              <a:gd name="connsiteY4" fmla="*/ 271127 h 271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12313" h="271127">
                <a:moveTo>
                  <a:pt x="3533643" y="271127"/>
                </a:moveTo>
                <a:lnTo>
                  <a:pt x="0" y="271127"/>
                </a:lnTo>
                <a:lnTo>
                  <a:pt x="7088" y="0"/>
                </a:lnTo>
                <a:lnTo>
                  <a:pt x="3712313" y="9525"/>
                </a:lnTo>
                <a:lnTo>
                  <a:pt x="3533643" y="271127"/>
                </a:lnTo>
                <a:close/>
              </a:path>
            </a:pathLst>
          </a:cu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10800000">
            <a:off x="1593850" y="5185791"/>
            <a:ext cx="1279415" cy="128252"/>
          </a:xfrm>
          <a:custGeom>
            <a:avLst/>
            <a:gdLst>
              <a:gd name="connsiteX0" fmla="*/ 1192364 w 1279414"/>
              <a:gd name="connsiteY0" fmla="*/ 128252 h 128252"/>
              <a:gd name="connsiteX1" fmla="*/ 0 w 1279414"/>
              <a:gd name="connsiteY1" fmla="*/ 128252 h 128252"/>
              <a:gd name="connsiteX2" fmla="*/ 3064 w 1279414"/>
              <a:gd name="connsiteY2" fmla="*/ 123825 h 128252"/>
              <a:gd name="connsiteX3" fmla="*/ 1279414 w 1279414"/>
              <a:gd name="connsiteY3" fmla="*/ 0 h 128252"/>
              <a:gd name="connsiteX4" fmla="*/ 1192364 w 1279414"/>
              <a:gd name="connsiteY4" fmla="*/ 128252 h 128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9414" h="128252">
                <a:moveTo>
                  <a:pt x="1192364" y="128252"/>
                </a:moveTo>
                <a:lnTo>
                  <a:pt x="0" y="128252"/>
                </a:lnTo>
                <a:lnTo>
                  <a:pt x="3064" y="123825"/>
                </a:lnTo>
                <a:lnTo>
                  <a:pt x="1279414" y="0"/>
                </a:lnTo>
                <a:lnTo>
                  <a:pt x="1192364" y="128252"/>
                </a:lnTo>
                <a:close/>
              </a:path>
            </a:pathLst>
          </a:custGeom>
        </p:spPr>
      </p:pic>
      <p:sp>
        <p:nvSpPr>
          <p:cNvPr id="22" name="圆角矩形 21"/>
          <p:cNvSpPr/>
          <p:nvPr/>
        </p:nvSpPr>
        <p:spPr>
          <a:xfrm>
            <a:off x="3247331" y="2537103"/>
            <a:ext cx="7657260" cy="1673333"/>
          </a:xfrm>
          <a:prstGeom prst="roundRect">
            <a:avLst/>
          </a:prstGeom>
          <a:solidFill>
            <a:schemeClr val="bg1"/>
          </a:solidFill>
          <a:ln>
            <a:solidFill>
              <a:srgbClr val="27BF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圆角矩形 22"/>
          <p:cNvSpPr/>
          <p:nvPr/>
        </p:nvSpPr>
        <p:spPr>
          <a:xfrm>
            <a:off x="3454115" y="2781701"/>
            <a:ext cx="7306479" cy="888144"/>
          </a:xfrm>
          <a:prstGeom prst="round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lIns="81693" tIns="40847" rIns="81693" bIns="40847" anchor="ctr"/>
          <a:lstStyle/>
          <a:p>
            <a:pPr algn="ctr" defTabSz="685800">
              <a:defRPr/>
            </a:pPr>
            <a:r>
              <a:rPr lang="zh-CN" altLang="en-US" sz="5400" b="1" kern="0" dirty="0" smtClean="0">
                <a:solidFill>
                  <a:srgbClr val="20B5B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谢谢观赏</a:t>
            </a:r>
            <a:endParaRPr lang="zh-CN" altLang="en-US" sz="5400" b="1" kern="0" dirty="0">
              <a:solidFill>
                <a:srgbClr val="20B5B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TextBox 68"/>
          <p:cNvSpPr txBox="1"/>
          <p:nvPr/>
        </p:nvSpPr>
        <p:spPr>
          <a:xfrm>
            <a:off x="5696418" y="3767575"/>
            <a:ext cx="1601252" cy="338384"/>
          </a:xfrm>
          <a:prstGeom prst="rect">
            <a:avLst/>
          </a:prstGeom>
          <a:noFill/>
        </p:spPr>
        <p:txBody>
          <a:bodyPr wrap="square" lIns="91398" tIns="45699" rIns="91398" bIns="45699" rtlCol="0">
            <a:spAutoFit/>
          </a:bodyPr>
          <a:lstStyle/>
          <a:p>
            <a:r>
              <a:rPr lang="zh-CN" alt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单位</a:t>
            </a:r>
            <a:r>
              <a:rPr lang="en-US" altLang="zh-CN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/</a:t>
            </a:r>
            <a:r>
              <a:rPr lang="zh-CN" alt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部门名称</a:t>
            </a:r>
          </a:p>
        </p:txBody>
      </p:sp>
      <p:sp>
        <p:nvSpPr>
          <p:cNvPr id="25" name="Freeform 9"/>
          <p:cNvSpPr>
            <a:spLocks noEditPoints="1"/>
          </p:cNvSpPr>
          <p:nvPr/>
        </p:nvSpPr>
        <p:spPr bwMode="auto">
          <a:xfrm>
            <a:off x="7209629" y="3763772"/>
            <a:ext cx="372969" cy="374537"/>
          </a:xfrm>
          <a:custGeom>
            <a:avLst/>
            <a:gdLst>
              <a:gd name="T0" fmla="*/ 358 w 490"/>
              <a:gd name="T1" fmla="*/ 250 h 490"/>
              <a:gd name="T2" fmla="*/ 358 w 490"/>
              <a:gd name="T3" fmla="*/ 183 h 490"/>
              <a:gd name="T4" fmla="*/ 328 w 490"/>
              <a:gd name="T5" fmla="*/ 183 h 490"/>
              <a:gd name="T6" fmla="*/ 328 w 490"/>
              <a:gd name="T7" fmla="*/ 250 h 490"/>
              <a:gd name="T8" fmla="*/ 247 w 490"/>
              <a:gd name="T9" fmla="*/ 330 h 490"/>
              <a:gd name="T10" fmla="*/ 246 w 490"/>
              <a:gd name="T11" fmla="*/ 330 h 490"/>
              <a:gd name="T12" fmla="*/ 245 w 490"/>
              <a:gd name="T13" fmla="*/ 330 h 490"/>
              <a:gd name="T14" fmla="*/ 245 w 490"/>
              <a:gd name="T15" fmla="*/ 330 h 490"/>
              <a:gd name="T16" fmla="*/ 243 w 490"/>
              <a:gd name="T17" fmla="*/ 330 h 490"/>
              <a:gd name="T18" fmla="*/ 162 w 490"/>
              <a:gd name="T19" fmla="*/ 250 h 490"/>
              <a:gd name="T20" fmla="*/ 162 w 490"/>
              <a:gd name="T21" fmla="*/ 183 h 490"/>
              <a:gd name="T22" fmla="*/ 132 w 490"/>
              <a:gd name="T23" fmla="*/ 183 h 490"/>
              <a:gd name="T24" fmla="*/ 132 w 490"/>
              <a:gd name="T25" fmla="*/ 250 h 490"/>
              <a:gd name="T26" fmla="*/ 227 w 490"/>
              <a:gd name="T27" fmla="*/ 359 h 490"/>
              <a:gd name="T28" fmla="*/ 227 w 490"/>
              <a:gd name="T29" fmla="*/ 407 h 490"/>
              <a:gd name="T30" fmla="*/ 160 w 490"/>
              <a:gd name="T31" fmla="*/ 426 h 490"/>
              <a:gd name="T32" fmla="*/ 331 w 490"/>
              <a:gd name="T33" fmla="*/ 426 h 490"/>
              <a:gd name="T34" fmla="*/ 263 w 490"/>
              <a:gd name="T35" fmla="*/ 407 h 490"/>
              <a:gd name="T36" fmla="*/ 263 w 490"/>
              <a:gd name="T37" fmla="*/ 360 h 490"/>
              <a:gd name="T38" fmla="*/ 358 w 490"/>
              <a:gd name="T39" fmla="*/ 250 h 490"/>
              <a:gd name="T40" fmla="*/ 244 w 490"/>
              <a:gd name="T41" fmla="*/ 302 h 490"/>
              <a:gd name="T42" fmla="*/ 245 w 490"/>
              <a:gd name="T43" fmla="*/ 302 h 490"/>
              <a:gd name="T44" fmla="*/ 246 w 490"/>
              <a:gd name="T45" fmla="*/ 302 h 490"/>
              <a:gd name="T46" fmla="*/ 300 w 490"/>
              <a:gd name="T47" fmla="*/ 248 h 490"/>
              <a:gd name="T48" fmla="*/ 300 w 490"/>
              <a:gd name="T49" fmla="*/ 118 h 490"/>
              <a:gd name="T50" fmla="*/ 246 w 490"/>
              <a:gd name="T51" fmla="*/ 64 h 490"/>
              <a:gd name="T52" fmla="*/ 245 w 490"/>
              <a:gd name="T53" fmla="*/ 64 h 490"/>
              <a:gd name="T54" fmla="*/ 244 w 490"/>
              <a:gd name="T55" fmla="*/ 64 h 490"/>
              <a:gd name="T56" fmla="*/ 190 w 490"/>
              <a:gd name="T57" fmla="*/ 118 h 490"/>
              <a:gd name="T58" fmla="*/ 190 w 490"/>
              <a:gd name="T59" fmla="*/ 248 h 490"/>
              <a:gd name="T60" fmla="*/ 244 w 490"/>
              <a:gd name="T61" fmla="*/ 302 h 490"/>
              <a:gd name="T62" fmla="*/ 245 w 490"/>
              <a:gd name="T63" fmla="*/ 0 h 490"/>
              <a:gd name="T64" fmla="*/ 490 w 490"/>
              <a:gd name="T65" fmla="*/ 245 h 490"/>
              <a:gd name="T66" fmla="*/ 245 w 490"/>
              <a:gd name="T67" fmla="*/ 490 h 490"/>
              <a:gd name="T68" fmla="*/ 0 w 490"/>
              <a:gd name="T69" fmla="*/ 245 h 490"/>
              <a:gd name="T70" fmla="*/ 245 w 490"/>
              <a:gd name="T71" fmla="*/ 0 h 4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490" h="490">
                <a:moveTo>
                  <a:pt x="358" y="250"/>
                </a:moveTo>
                <a:lnTo>
                  <a:pt x="358" y="183"/>
                </a:lnTo>
                <a:cubicBezTo>
                  <a:pt x="358" y="165"/>
                  <a:pt x="328" y="164"/>
                  <a:pt x="328" y="183"/>
                </a:cubicBezTo>
                <a:lnTo>
                  <a:pt x="328" y="250"/>
                </a:lnTo>
                <a:cubicBezTo>
                  <a:pt x="328" y="294"/>
                  <a:pt x="292" y="330"/>
                  <a:pt x="247" y="330"/>
                </a:cubicBezTo>
                <a:cubicBezTo>
                  <a:pt x="247" y="330"/>
                  <a:pt x="246" y="330"/>
                  <a:pt x="246" y="330"/>
                </a:cubicBezTo>
                <a:lnTo>
                  <a:pt x="245" y="330"/>
                </a:lnTo>
                <a:lnTo>
                  <a:pt x="245" y="330"/>
                </a:lnTo>
                <a:cubicBezTo>
                  <a:pt x="244" y="330"/>
                  <a:pt x="244" y="330"/>
                  <a:pt x="243" y="330"/>
                </a:cubicBezTo>
                <a:cubicBezTo>
                  <a:pt x="198" y="330"/>
                  <a:pt x="162" y="294"/>
                  <a:pt x="162" y="250"/>
                </a:cubicBezTo>
                <a:lnTo>
                  <a:pt x="162" y="183"/>
                </a:lnTo>
                <a:cubicBezTo>
                  <a:pt x="162" y="165"/>
                  <a:pt x="132" y="164"/>
                  <a:pt x="132" y="183"/>
                </a:cubicBezTo>
                <a:cubicBezTo>
                  <a:pt x="132" y="192"/>
                  <a:pt x="132" y="250"/>
                  <a:pt x="132" y="250"/>
                </a:cubicBezTo>
                <a:cubicBezTo>
                  <a:pt x="132" y="306"/>
                  <a:pt x="173" y="352"/>
                  <a:pt x="227" y="359"/>
                </a:cubicBezTo>
                <a:lnTo>
                  <a:pt x="227" y="407"/>
                </a:lnTo>
                <a:lnTo>
                  <a:pt x="160" y="426"/>
                </a:lnTo>
                <a:lnTo>
                  <a:pt x="331" y="426"/>
                </a:lnTo>
                <a:lnTo>
                  <a:pt x="263" y="407"/>
                </a:lnTo>
                <a:lnTo>
                  <a:pt x="263" y="360"/>
                </a:lnTo>
                <a:cubicBezTo>
                  <a:pt x="317" y="352"/>
                  <a:pt x="358" y="306"/>
                  <a:pt x="358" y="250"/>
                </a:cubicBezTo>
                <a:close/>
                <a:moveTo>
                  <a:pt x="244" y="302"/>
                </a:moveTo>
                <a:cubicBezTo>
                  <a:pt x="244" y="302"/>
                  <a:pt x="245" y="302"/>
                  <a:pt x="245" y="302"/>
                </a:cubicBezTo>
                <a:cubicBezTo>
                  <a:pt x="245" y="302"/>
                  <a:pt x="246" y="302"/>
                  <a:pt x="246" y="302"/>
                </a:cubicBezTo>
                <a:cubicBezTo>
                  <a:pt x="276" y="302"/>
                  <a:pt x="300" y="278"/>
                  <a:pt x="300" y="248"/>
                </a:cubicBezTo>
                <a:lnTo>
                  <a:pt x="300" y="118"/>
                </a:lnTo>
                <a:cubicBezTo>
                  <a:pt x="300" y="88"/>
                  <a:pt x="276" y="64"/>
                  <a:pt x="246" y="64"/>
                </a:cubicBezTo>
                <a:cubicBezTo>
                  <a:pt x="246" y="64"/>
                  <a:pt x="245" y="64"/>
                  <a:pt x="245" y="64"/>
                </a:cubicBezTo>
                <a:cubicBezTo>
                  <a:pt x="245" y="64"/>
                  <a:pt x="244" y="64"/>
                  <a:pt x="244" y="64"/>
                </a:cubicBezTo>
                <a:cubicBezTo>
                  <a:pt x="214" y="64"/>
                  <a:pt x="190" y="88"/>
                  <a:pt x="190" y="118"/>
                </a:cubicBezTo>
                <a:lnTo>
                  <a:pt x="190" y="248"/>
                </a:lnTo>
                <a:cubicBezTo>
                  <a:pt x="190" y="278"/>
                  <a:pt x="214" y="302"/>
                  <a:pt x="244" y="302"/>
                </a:cubicBezTo>
                <a:close/>
                <a:moveTo>
                  <a:pt x="245" y="0"/>
                </a:moveTo>
                <a:cubicBezTo>
                  <a:pt x="381" y="0"/>
                  <a:pt x="490" y="110"/>
                  <a:pt x="490" y="245"/>
                </a:cubicBezTo>
                <a:cubicBezTo>
                  <a:pt x="490" y="381"/>
                  <a:pt x="381" y="490"/>
                  <a:pt x="245" y="490"/>
                </a:cubicBezTo>
                <a:cubicBezTo>
                  <a:pt x="110" y="490"/>
                  <a:pt x="0" y="381"/>
                  <a:pt x="0" y="245"/>
                </a:cubicBezTo>
                <a:cubicBezTo>
                  <a:pt x="0" y="110"/>
                  <a:pt x="110" y="0"/>
                  <a:pt x="245" y="0"/>
                </a:cubicBezTo>
                <a:close/>
              </a:path>
            </a:pathLst>
          </a:custGeom>
          <a:solidFill>
            <a:srgbClr val="20B5BC"/>
          </a:solidFill>
          <a:ln>
            <a:noFill/>
          </a:ln>
        </p:spPr>
        <p:txBody>
          <a:bodyPr vert="horz" wrap="square" lIns="91398" tIns="45699" rIns="91398" bIns="45699" numCol="1" anchor="t" anchorCtr="0" compatLnSpc="1"/>
          <a:lstStyle/>
          <a:p>
            <a:endParaRPr lang="zh-CN" altLang="en-US" sz="1800">
              <a:solidFill>
                <a:schemeClr val="accent1"/>
              </a:solidFill>
            </a:endParaRPr>
          </a:p>
        </p:txBody>
      </p:sp>
      <p:sp>
        <p:nvSpPr>
          <p:cNvPr id="26" name="Rectangle 4"/>
          <p:cNvSpPr txBox="1">
            <a:spLocks noChangeArrowheads="1"/>
          </p:cNvSpPr>
          <p:nvPr/>
        </p:nvSpPr>
        <p:spPr bwMode="auto">
          <a:xfrm>
            <a:off x="7618587" y="3767576"/>
            <a:ext cx="1618179" cy="338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8" tIns="45699" rIns="91398" bIns="45699" rtlCol="0">
            <a:spAutoFit/>
          </a:bodyPr>
          <a:lstStyle>
            <a:defPPr>
              <a:defRPr lang="zh-CN"/>
            </a:defPPr>
            <a:lvl1pPr>
              <a:defRPr sz="2400" b="1">
                <a:latin typeface="+mj-ea"/>
                <a:ea typeface="+mj-ea"/>
              </a:defRPr>
            </a:lvl1pPr>
          </a:lstStyle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汇报人：代用名</a:t>
            </a:r>
          </a:p>
        </p:txBody>
      </p:sp>
      <p:sp>
        <p:nvSpPr>
          <p:cNvPr id="27" name="Freeform 10"/>
          <p:cNvSpPr>
            <a:spLocks noChangeAspect="1" noEditPoints="1"/>
          </p:cNvSpPr>
          <p:nvPr/>
        </p:nvSpPr>
        <p:spPr bwMode="auto">
          <a:xfrm>
            <a:off x="5323725" y="3763909"/>
            <a:ext cx="372691" cy="374254"/>
          </a:xfrm>
          <a:custGeom>
            <a:avLst/>
            <a:gdLst>
              <a:gd name="T0" fmla="*/ 245 w 490"/>
              <a:gd name="T1" fmla="*/ 0 h 490"/>
              <a:gd name="T2" fmla="*/ 490 w 490"/>
              <a:gd name="T3" fmla="*/ 245 h 490"/>
              <a:gd name="T4" fmla="*/ 245 w 490"/>
              <a:gd name="T5" fmla="*/ 490 h 490"/>
              <a:gd name="T6" fmla="*/ 0 w 490"/>
              <a:gd name="T7" fmla="*/ 245 h 490"/>
              <a:gd name="T8" fmla="*/ 245 w 490"/>
              <a:gd name="T9" fmla="*/ 0 h 490"/>
              <a:gd name="T10" fmla="*/ 436 w 490"/>
              <a:gd name="T11" fmla="*/ 250 h 490"/>
              <a:gd name="T12" fmla="*/ 427 w 490"/>
              <a:gd name="T13" fmla="*/ 256 h 490"/>
              <a:gd name="T14" fmla="*/ 394 w 490"/>
              <a:gd name="T15" fmla="*/ 256 h 490"/>
              <a:gd name="T16" fmla="*/ 386 w 490"/>
              <a:gd name="T17" fmla="*/ 253 h 490"/>
              <a:gd name="T18" fmla="*/ 245 w 490"/>
              <a:gd name="T19" fmla="*/ 105 h 490"/>
              <a:gd name="T20" fmla="*/ 104 w 490"/>
              <a:gd name="T21" fmla="*/ 253 h 490"/>
              <a:gd name="T22" fmla="*/ 96 w 490"/>
              <a:gd name="T23" fmla="*/ 256 h 490"/>
              <a:gd name="T24" fmla="*/ 63 w 490"/>
              <a:gd name="T25" fmla="*/ 256 h 490"/>
              <a:gd name="T26" fmla="*/ 54 w 490"/>
              <a:gd name="T27" fmla="*/ 250 h 490"/>
              <a:gd name="T28" fmla="*/ 56 w 490"/>
              <a:gd name="T29" fmla="*/ 239 h 490"/>
              <a:gd name="T30" fmla="*/ 236 w 490"/>
              <a:gd name="T31" fmla="*/ 52 h 490"/>
              <a:gd name="T32" fmla="*/ 245 w 490"/>
              <a:gd name="T33" fmla="*/ 48 h 490"/>
              <a:gd name="T34" fmla="*/ 254 w 490"/>
              <a:gd name="T35" fmla="*/ 52 h 490"/>
              <a:gd name="T36" fmla="*/ 434 w 490"/>
              <a:gd name="T37" fmla="*/ 239 h 490"/>
              <a:gd name="T38" fmla="*/ 436 w 490"/>
              <a:gd name="T39" fmla="*/ 250 h 490"/>
              <a:gd name="T40" fmla="*/ 113 w 490"/>
              <a:gd name="T41" fmla="*/ 267 h 490"/>
              <a:gd name="T42" fmla="*/ 113 w 490"/>
              <a:gd name="T43" fmla="*/ 267 h 490"/>
              <a:gd name="T44" fmla="*/ 113 w 490"/>
              <a:gd name="T45" fmla="*/ 379 h 490"/>
              <a:gd name="T46" fmla="*/ 129 w 490"/>
              <a:gd name="T47" fmla="*/ 398 h 490"/>
              <a:gd name="T48" fmla="*/ 202 w 490"/>
              <a:gd name="T49" fmla="*/ 398 h 490"/>
              <a:gd name="T50" fmla="*/ 202 w 490"/>
              <a:gd name="T51" fmla="*/ 276 h 490"/>
              <a:gd name="T52" fmla="*/ 221 w 490"/>
              <a:gd name="T53" fmla="*/ 257 h 490"/>
              <a:gd name="T54" fmla="*/ 269 w 490"/>
              <a:gd name="T55" fmla="*/ 257 h 490"/>
              <a:gd name="T56" fmla="*/ 288 w 490"/>
              <a:gd name="T57" fmla="*/ 276 h 490"/>
              <a:gd name="T58" fmla="*/ 288 w 490"/>
              <a:gd name="T59" fmla="*/ 398 h 490"/>
              <a:gd name="T60" fmla="*/ 361 w 490"/>
              <a:gd name="T61" fmla="*/ 398 h 490"/>
              <a:gd name="T62" fmla="*/ 377 w 490"/>
              <a:gd name="T63" fmla="*/ 379 h 490"/>
              <a:gd name="T64" fmla="*/ 377 w 490"/>
              <a:gd name="T65" fmla="*/ 268 h 490"/>
              <a:gd name="T66" fmla="*/ 245 w 490"/>
              <a:gd name="T67" fmla="*/ 130 h 490"/>
              <a:gd name="T68" fmla="*/ 113 w 490"/>
              <a:gd name="T69" fmla="*/ 267 h 4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90" h="490">
                <a:moveTo>
                  <a:pt x="245" y="0"/>
                </a:moveTo>
                <a:cubicBezTo>
                  <a:pt x="380" y="0"/>
                  <a:pt x="490" y="110"/>
                  <a:pt x="490" y="245"/>
                </a:cubicBezTo>
                <a:cubicBezTo>
                  <a:pt x="490" y="381"/>
                  <a:pt x="380" y="490"/>
                  <a:pt x="245" y="490"/>
                </a:cubicBezTo>
                <a:cubicBezTo>
                  <a:pt x="110" y="490"/>
                  <a:pt x="0" y="381"/>
                  <a:pt x="0" y="245"/>
                </a:cubicBezTo>
                <a:cubicBezTo>
                  <a:pt x="0" y="110"/>
                  <a:pt x="110" y="0"/>
                  <a:pt x="245" y="0"/>
                </a:cubicBezTo>
                <a:close/>
                <a:moveTo>
                  <a:pt x="436" y="250"/>
                </a:moveTo>
                <a:cubicBezTo>
                  <a:pt x="435" y="254"/>
                  <a:pt x="431" y="256"/>
                  <a:pt x="427" y="256"/>
                </a:cubicBezTo>
                <a:lnTo>
                  <a:pt x="394" y="256"/>
                </a:lnTo>
                <a:cubicBezTo>
                  <a:pt x="391" y="256"/>
                  <a:pt x="388" y="255"/>
                  <a:pt x="386" y="253"/>
                </a:cubicBezTo>
                <a:lnTo>
                  <a:pt x="245" y="105"/>
                </a:lnTo>
                <a:lnTo>
                  <a:pt x="104" y="253"/>
                </a:lnTo>
                <a:cubicBezTo>
                  <a:pt x="102" y="255"/>
                  <a:pt x="99" y="256"/>
                  <a:pt x="96" y="256"/>
                </a:cubicBezTo>
                <a:lnTo>
                  <a:pt x="63" y="256"/>
                </a:lnTo>
                <a:cubicBezTo>
                  <a:pt x="59" y="256"/>
                  <a:pt x="55" y="254"/>
                  <a:pt x="54" y="250"/>
                </a:cubicBezTo>
                <a:cubicBezTo>
                  <a:pt x="52" y="246"/>
                  <a:pt x="53" y="242"/>
                  <a:pt x="56" y="239"/>
                </a:cubicBezTo>
                <a:lnTo>
                  <a:pt x="236" y="52"/>
                </a:lnTo>
                <a:cubicBezTo>
                  <a:pt x="238" y="49"/>
                  <a:pt x="242" y="48"/>
                  <a:pt x="245" y="48"/>
                </a:cubicBezTo>
                <a:cubicBezTo>
                  <a:pt x="248" y="48"/>
                  <a:pt x="252" y="49"/>
                  <a:pt x="254" y="52"/>
                </a:cubicBezTo>
                <a:lnTo>
                  <a:pt x="434" y="239"/>
                </a:lnTo>
                <a:cubicBezTo>
                  <a:pt x="437" y="242"/>
                  <a:pt x="438" y="246"/>
                  <a:pt x="436" y="250"/>
                </a:cubicBezTo>
                <a:close/>
                <a:moveTo>
                  <a:pt x="113" y="267"/>
                </a:moveTo>
                <a:lnTo>
                  <a:pt x="113" y="267"/>
                </a:lnTo>
                <a:lnTo>
                  <a:pt x="113" y="379"/>
                </a:lnTo>
                <a:cubicBezTo>
                  <a:pt x="113" y="389"/>
                  <a:pt x="120" y="398"/>
                  <a:pt x="129" y="398"/>
                </a:cubicBezTo>
                <a:lnTo>
                  <a:pt x="202" y="398"/>
                </a:lnTo>
                <a:lnTo>
                  <a:pt x="202" y="276"/>
                </a:lnTo>
                <a:cubicBezTo>
                  <a:pt x="202" y="266"/>
                  <a:pt x="211" y="257"/>
                  <a:pt x="221" y="257"/>
                </a:cubicBezTo>
                <a:lnTo>
                  <a:pt x="269" y="257"/>
                </a:lnTo>
                <a:cubicBezTo>
                  <a:pt x="279" y="257"/>
                  <a:pt x="288" y="266"/>
                  <a:pt x="288" y="276"/>
                </a:cubicBezTo>
                <a:lnTo>
                  <a:pt x="288" y="398"/>
                </a:lnTo>
                <a:lnTo>
                  <a:pt x="361" y="398"/>
                </a:lnTo>
                <a:cubicBezTo>
                  <a:pt x="370" y="398"/>
                  <a:pt x="377" y="389"/>
                  <a:pt x="377" y="379"/>
                </a:cubicBezTo>
                <a:lnTo>
                  <a:pt x="377" y="268"/>
                </a:lnTo>
                <a:lnTo>
                  <a:pt x="245" y="130"/>
                </a:lnTo>
                <a:lnTo>
                  <a:pt x="113" y="267"/>
                </a:lnTo>
                <a:close/>
              </a:path>
            </a:pathLst>
          </a:custGeom>
          <a:solidFill>
            <a:srgbClr val="20B5BC"/>
          </a:solidFill>
          <a:ln>
            <a:noFill/>
          </a:ln>
        </p:spPr>
        <p:txBody>
          <a:bodyPr vert="horz" wrap="square" lIns="91398" tIns="45699" rIns="91398" bIns="45699" numCol="1" anchor="t" anchorCtr="0" compatLnSpc="1"/>
          <a:lstStyle/>
          <a:p>
            <a:endParaRPr lang="zh-CN" altLang="en-US" sz="1800"/>
          </a:p>
        </p:txBody>
      </p:sp>
      <p:sp>
        <p:nvSpPr>
          <p:cNvPr id="28" name="Rectangle 4"/>
          <p:cNvSpPr txBox="1">
            <a:spLocks noChangeArrowheads="1"/>
          </p:cNvSpPr>
          <p:nvPr/>
        </p:nvSpPr>
        <p:spPr bwMode="auto">
          <a:xfrm>
            <a:off x="10500749" y="24851"/>
            <a:ext cx="2209363" cy="707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8" tIns="45699" rIns="91398" bIns="45699" rtlCol="0">
            <a:spAutoFit/>
          </a:bodyPr>
          <a:lstStyle>
            <a:defPPr>
              <a:defRPr lang="zh-CN"/>
            </a:defPPr>
            <a:lvl1pPr>
              <a:defRPr sz="2400" b="1">
                <a:latin typeface="+mj-ea"/>
                <a:ea typeface="+mj-ea"/>
              </a:defRPr>
            </a:lvl1pPr>
          </a:lstStyle>
          <a:p>
            <a:r>
              <a:rPr lang="en-US" altLang="zh-CN" sz="4000" dirty="0" smtClean="0">
                <a:solidFill>
                  <a:srgbClr val="20B5B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LOGO</a:t>
            </a:r>
            <a:endParaRPr lang="zh-CN" altLang="en-US" sz="4000" dirty="0">
              <a:solidFill>
                <a:srgbClr val="20B5B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9677401" y="-9525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延迟符</a:t>
            </a:r>
            <a:endParaRPr lang="zh-CN" altLang="en-US" dirty="0"/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637237" y="0"/>
            <a:ext cx="7515616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7" dur="125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1000" tmFilter="0,0; .5, 1; 1, 1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799"/>
                                </p:stCondLst>
                                <p:childTnLst>
                                  <p:par>
                                    <p:cTn id="22" presetID="2" presetClass="entr" presetSubtype="1" fill="hold" grpId="0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24" dur="3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5" dur="3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1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28" dur="3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9" dur="3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299"/>
                                </p:stCondLst>
                                <p:childTnLst>
                                  <p:par>
                                    <p:cTn id="3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3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6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9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4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2" grpId="0" animBg="1"/>
          <p:bldP spid="23" grpId="0"/>
          <p:bldP spid="24" grpId="0"/>
          <p:bldP spid="25" grpId="0" animBg="1"/>
          <p:bldP spid="26" grpId="0"/>
          <p:bldP spid="27" grpId="0" animBg="1"/>
          <p:bldP spid="28" grpId="0"/>
          <p:bldP spid="1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7" dur="125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1000" tmFilter="0,0; .5, 1; 1, 1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799"/>
                                </p:stCondLst>
                                <p:childTnLst>
                                  <p:par>
                                    <p:cTn id="22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3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3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3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3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299"/>
                                </p:stCondLst>
                                <p:childTnLst>
                                  <p:par>
                                    <p:cTn id="3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3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6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9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4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2" grpId="0" animBg="1"/>
          <p:bldP spid="23" grpId="0"/>
          <p:bldP spid="24" grpId="0"/>
          <p:bldP spid="25" grpId="0" animBg="1"/>
          <p:bldP spid="26" grpId="0"/>
          <p:bldP spid="27" grpId="0" animBg="1"/>
          <p:bldP spid="28" grpId="0"/>
          <p:bldP spid="19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图片 4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9" name="组合 38"/>
          <p:cNvGrpSpPr/>
          <p:nvPr/>
        </p:nvGrpSpPr>
        <p:grpSpPr>
          <a:xfrm>
            <a:off x="5869803" y="1951409"/>
            <a:ext cx="551543" cy="584775"/>
            <a:chOff x="4519974" y="1762722"/>
            <a:chExt cx="551542" cy="584775"/>
          </a:xfrm>
        </p:grpSpPr>
        <p:sp>
          <p:nvSpPr>
            <p:cNvPr id="11" name="圆角矩形 10"/>
            <p:cNvSpPr/>
            <p:nvPr/>
          </p:nvSpPr>
          <p:spPr>
            <a:xfrm>
              <a:off x="4519974" y="1830139"/>
              <a:ext cx="551542" cy="449943"/>
            </a:xfrm>
            <a:prstGeom prst="roundRect">
              <a:avLst/>
            </a:prstGeom>
            <a:solidFill>
              <a:srgbClr val="20B5BC"/>
            </a:solidFill>
            <a:ln>
              <a:noFill/>
            </a:ln>
            <a:effectLst>
              <a:outerShdw blurRad="88900" dist="50800" dir="5400000" sx="97000" sy="97000" algn="ctr" rotWithShape="0">
                <a:srgbClr val="000000">
                  <a:alpha val="46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4576775" y="1762722"/>
              <a:ext cx="42511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 smtClean="0">
                  <a:solidFill>
                    <a:schemeClr val="bg1"/>
                  </a:solidFill>
                  <a:latin typeface="+mj-ea"/>
                  <a:ea typeface="+mj-ea"/>
                </a:rPr>
                <a:t>1</a:t>
              </a:r>
              <a:endParaRPr lang="zh-CN" altLang="en-US" sz="32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6668087" y="2018826"/>
            <a:ext cx="2569030" cy="461665"/>
            <a:chOff x="5318258" y="1830139"/>
            <a:chExt cx="2569029" cy="461665"/>
          </a:xfrm>
        </p:grpSpPr>
        <p:sp>
          <p:nvSpPr>
            <p:cNvPr id="12" name="圆角矩形 11"/>
            <p:cNvSpPr/>
            <p:nvPr/>
          </p:nvSpPr>
          <p:spPr>
            <a:xfrm>
              <a:off x="5318258" y="1830139"/>
              <a:ext cx="2569029" cy="449943"/>
            </a:xfrm>
            <a:prstGeom prst="roundRect">
              <a:avLst/>
            </a:prstGeom>
            <a:solidFill>
              <a:srgbClr val="20B5BC"/>
            </a:solidFill>
            <a:ln>
              <a:solidFill>
                <a:srgbClr val="20B5BC"/>
              </a:solidFill>
            </a:ln>
            <a:effectLst>
              <a:outerShdw blurRad="88900" dist="50800" dir="5400000" sx="97000" sy="97000" algn="ctr" rotWithShape="0">
                <a:srgbClr val="000000">
                  <a:alpha val="46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5398811" y="1830139"/>
              <a:ext cx="203132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 smtClean="0">
                  <a:solidFill>
                    <a:schemeClr val="bg1"/>
                  </a:solidFill>
                  <a:latin typeface="+mj-ea"/>
                  <a:ea typeface="+mj-ea"/>
                </a:rPr>
                <a:t>年度工作总结</a:t>
              </a:r>
              <a:endParaRPr lang="zh-CN" altLang="en-US" sz="24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5869803" y="2603601"/>
            <a:ext cx="551543" cy="584775"/>
            <a:chOff x="4519974" y="2414914"/>
            <a:chExt cx="551542" cy="584775"/>
          </a:xfrm>
        </p:grpSpPr>
        <p:sp>
          <p:nvSpPr>
            <p:cNvPr id="15" name="圆角矩形 14"/>
            <p:cNvSpPr/>
            <p:nvPr/>
          </p:nvSpPr>
          <p:spPr>
            <a:xfrm>
              <a:off x="4519974" y="2482331"/>
              <a:ext cx="551542" cy="449943"/>
            </a:xfrm>
            <a:prstGeom prst="roundRect">
              <a:avLst/>
            </a:prstGeom>
            <a:solidFill>
              <a:srgbClr val="20B5BC"/>
            </a:solidFill>
            <a:ln>
              <a:noFill/>
            </a:ln>
            <a:effectLst>
              <a:outerShdw blurRad="88900" dist="50800" dir="5400000" sx="97000" sy="97000" algn="ctr" rotWithShape="0">
                <a:srgbClr val="000000">
                  <a:alpha val="46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4576775" y="2414914"/>
              <a:ext cx="42511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 smtClean="0">
                  <a:solidFill>
                    <a:schemeClr val="bg1"/>
                  </a:solidFill>
                  <a:latin typeface="+mj-ea"/>
                  <a:ea typeface="+mj-ea"/>
                </a:rPr>
                <a:t>2</a:t>
              </a:r>
              <a:endParaRPr lang="zh-CN" altLang="en-US" sz="32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6668087" y="2671018"/>
            <a:ext cx="2569030" cy="461665"/>
            <a:chOff x="5318258" y="2482331"/>
            <a:chExt cx="2569029" cy="461665"/>
          </a:xfrm>
        </p:grpSpPr>
        <p:sp>
          <p:nvSpPr>
            <p:cNvPr id="16" name="圆角矩形 15"/>
            <p:cNvSpPr/>
            <p:nvPr/>
          </p:nvSpPr>
          <p:spPr>
            <a:xfrm>
              <a:off x="5318258" y="2482331"/>
              <a:ext cx="2569029" cy="449943"/>
            </a:xfrm>
            <a:prstGeom prst="roundRect">
              <a:avLst/>
            </a:prstGeom>
            <a:solidFill>
              <a:srgbClr val="20B5BC"/>
            </a:solidFill>
            <a:ln>
              <a:solidFill>
                <a:srgbClr val="20B5BC"/>
              </a:solidFill>
            </a:ln>
            <a:effectLst>
              <a:outerShdw blurRad="88900" dist="50800" dir="5400000" sx="97000" sy="97000" algn="ctr" rotWithShape="0">
                <a:srgbClr val="000000">
                  <a:alpha val="46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5398811" y="2482331"/>
              <a:ext cx="203132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 smtClean="0">
                  <a:solidFill>
                    <a:schemeClr val="bg1"/>
                  </a:solidFill>
                  <a:latin typeface="+mj-ea"/>
                  <a:ea typeface="+mj-ea"/>
                </a:rPr>
                <a:t>工作完成情况</a:t>
              </a:r>
              <a:endParaRPr lang="zh-CN" altLang="en-US" sz="24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5869803" y="3255791"/>
            <a:ext cx="551543" cy="584775"/>
            <a:chOff x="4519974" y="3067106"/>
            <a:chExt cx="551542" cy="584775"/>
          </a:xfrm>
        </p:grpSpPr>
        <p:sp>
          <p:nvSpPr>
            <p:cNvPr id="19" name="圆角矩形 18"/>
            <p:cNvSpPr/>
            <p:nvPr/>
          </p:nvSpPr>
          <p:spPr>
            <a:xfrm>
              <a:off x="4519974" y="3134523"/>
              <a:ext cx="551542" cy="449943"/>
            </a:xfrm>
            <a:prstGeom prst="roundRect">
              <a:avLst/>
            </a:prstGeom>
            <a:solidFill>
              <a:srgbClr val="20B5BC"/>
            </a:solidFill>
            <a:ln>
              <a:noFill/>
            </a:ln>
            <a:effectLst>
              <a:outerShdw blurRad="88900" dist="50800" dir="5400000" sx="97000" sy="97000" algn="ctr" rotWithShape="0">
                <a:srgbClr val="000000">
                  <a:alpha val="46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4576775" y="3067106"/>
              <a:ext cx="42511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 smtClean="0">
                  <a:solidFill>
                    <a:schemeClr val="bg1"/>
                  </a:solidFill>
                  <a:latin typeface="+mj-ea"/>
                  <a:ea typeface="+mj-ea"/>
                </a:rPr>
                <a:t>3</a:t>
              </a:r>
              <a:endParaRPr lang="zh-CN" altLang="en-US" sz="32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6668087" y="3323210"/>
            <a:ext cx="2569030" cy="461665"/>
            <a:chOff x="5318258" y="3134523"/>
            <a:chExt cx="2569029" cy="461665"/>
          </a:xfrm>
        </p:grpSpPr>
        <p:sp>
          <p:nvSpPr>
            <p:cNvPr id="20" name="圆角矩形 19"/>
            <p:cNvSpPr/>
            <p:nvPr/>
          </p:nvSpPr>
          <p:spPr>
            <a:xfrm>
              <a:off x="5318258" y="3134523"/>
              <a:ext cx="2569029" cy="449943"/>
            </a:xfrm>
            <a:prstGeom prst="roundRect">
              <a:avLst/>
            </a:prstGeom>
            <a:solidFill>
              <a:srgbClr val="20B5BC"/>
            </a:solidFill>
            <a:ln>
              <a:solidFill>
                <a:srgbClr val="20B5BC"/>
              </a:solidFill>
            </a:ln>
            <a:effectLst>
              <a:outerShdw blurRad="88900" dist="50800" dir="5400000" sx="97000" sy="97000" algn="ctr" rotWithShape="0">
                <a:srgbClr val="000000">
                  <a:alpha val="46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5398811" y="3134523"/>
              <a:ext cx="203132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 smtClean="0">
                  <a:solidFill>
                    <a:schemeClr val="bg1"/>
                  </a:solidFill>
                  <a:latin typeface="+mj-ea"/>
                  <a:ea typeface="+mj-ea"/>
                </a:rPr>
                <a:t>成果项目展示</a:t>
              </a:r>
              <a:endParaRPr lang="zh-CN" altLang="en-US" sz="24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5869803" y="3907985"/>
            <a:ext cx="551543" cy="584775"/>
            <a:chOff x="4519974" y="3719298"/>
            <a:chExt cx="551542" cy="584775"/>
          </a:xfrm>
        </p:grpSpPr>
        <p:sp>
          <p:nvSpPr>
            <p:cNvPr id="23" name="圆角矩形 22"/>
            <p:cNvSpPr/>
            <p:nvPr/>
          </p:nvSpPr>
          <p:spPr>
            <a:xfrm>
              <a:off x="4519974" y="3786715"/>
              <a:ext cx="551542" cy="449943"/>
            </a:xfrm>
            <a:prstGeom prst="roundRect">
              <a:avLst/>
            </a:prstGeom>
            <a:solidFill>
              <a:srgbClr val="20B5BC"/>
            </a:solidFill>
            <a:ln>
              <a:noFill/>
            </a:ln>
            <a:effectLst>
              <a:outerShdw blurRad="88900" dist="50800" dir="5400000" sx="97000" sy="97000" algn="ctr" rotWithShape="0">
                <a:srgbClr val="000000">
                  <a:alpha val="46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4576775" y="3719298"/>
              <a:ext cx="42511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 smtClean="0">
                  <a:solidFill>
                    <a:schemeClr val="bg1"/>
                  </a:solidFill>
                  <a:latin typeface="+mj-ea"/>
                  <a:ea typeface="+mj-ea"/>
                </a:rPr>
                <a:t>4</a:t>
              </a:r>
              <a:endParaRPr lang="zh-CN" altLang="en-US" sz="32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6668087" y="3975402"/>
            <a:ext cx="2569030" cy="461665"/>
            <a:chOff x="5318258" y="3786715"/>
            <a:chExt cx="2569029" cy="461665"/>
          </a:xfrm>
        </p:grpSpPr>
        <p:sp>
          <p:nvSpPr>
            <p:cNvPr id="24" name="圆角矩形 23"/>
            <p:cNvSpPr/>
            <p:nvPr/>
          </p:nvSpPr>
          <p:spPr>
            <a:xfrm>
              <a:off x="5318258" y="3786715"/>
              <a:ext cx="2569029" cy="449943"/>
            </a:xfrm>
            <a:prstGeom prst="roundRect">
              <a:avLst/>
            </a:prstGeom>
            <a:solidFill>
              <a:srgbClr val="20B5BC"/>
            </a:solidFill>
            <a:ln>
              <a:solidFill>
                <a:srgbClr val="20B5BC"/>
              </a:solidFill>
            </a:ln>
            <a:effectLst>
              <a:outerShdw blurRad="88900" dist="50800" dir="5400000" sx="97000" sy="97000" algn="ctr" rotWithShape="0">
                <a:srgbClr val="000000">
                  <a:alpha val="46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5398811" y="3786715"/>
              <a:ext cx="203132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 smtClean="0">
                  <a:solidFill>
                    <a:schemeClr val="bg1"/>
                  </a:solidFill>
                  <a:latin typeface="+mj-ea"/>
                  <a:ea typeface="+mj-ea"/>
                </a:rPr>
                <a:t>工作存在不足</a:t>
              </a:r>
              <a:endParaRPr lang="zh-CN" altLang="en-US" sz="24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32" name="文本框 31"/>
          <p:cNvSpPr txBox="1"/>
          <p:nvPr/>
        </p:nvSpPr>
        <p:spPr>
          <a:xfrm>
            <a:off x="3257787" y="2774771"/>
            <a:ext cx="14157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b="1" dirty="0" smtClean="0">
                <a:solidFill>
                  <a:srgbClr val="20B5BC"/>
                </a:solidFill>
                <a:latin typeface="+mj-ea"/>
                <a:ea typeface="+mj-ea"/>
              </a:rPr>
              <a:t>目录</a:t>
            </a:r>
            <a:endParaRPr lang="zh-CN" altLang="en-US" sz="4800" b="1" dirty="0">
              <a:solidFill>
                <a:srgbClr val="20B5BC"/>
              </a:solidFill>
              <a:latin typeface="+mj-ea"/>
              <a:ea typeface="+mj-ea"/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3139927" y="2701079"/>
            <a:ext cx="388732" cy="357353"/>
            <a:chOff x="2417374" y="2938297"/>
            <a:chExt cx="388732" cy="357353"/>
          </a:xfrm>
        </p:grpSpPr>
        <p:sp>
          <p:nvSpPr>
            <p:cNvPr id="33" name="矩形 32"/>
            <p:cNvSpPr/>
            <p:nvPr/>
          </p:nvSpPr>
          <p:spPr>
            <a:xfrm>
              <a:off x="2417376" y="2938297"/>
              <a:ext cx="388730" cy="47902"/>
            </a:xfrm>
            <a:prstGeom prst="rect">
              <a:avLst/>
            </a:prstGeom>
            <a:solidFill>
              <a:srgbClr val="20B5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矩形 33"/>
            <p:cNvSpPr/>
            <p:nvPr/>
          </p:nvSpPr>
          <p:spPr>
            <a:xfrm rot="5400000">
              <a:off x="2275829" y="3092669"/>
              <a:ext cx="344526" cy="61436"/>
            </a:xfrm>
            <a:prstGeom prst="rect">
              <a:avLst/>
            </a:prstGeom>
            <a:solidFill>
              <a:srgbClr val="20B5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10800000">
            <a:off x="4499882" y="3323208"/>
            <a:ext cx="388732" cy="357353"/>
            <a:chOff x="2417374" y="2938297"/>
            <a:chExt cx="388732" cy="357353"/>
          </a:xfrm>
        </p:grpSpPr>
        <p:sp>
          <p:nvSpPr>
            <p:cNvPr id="37" name="矩形 36"/>
            <p:cNvSpPr/>
            <p:nvPr/>
          </p:nvSpPr>
          <p:spPr>
            <a:xfrm>
              <a:off x="2417376" y="2938297"/>
              <a:ext cx="388730" cy="47902"/>
            </a:xfrm>
            <a:prstGeom prst="rect">
              <a:avLst/>
            </a:prstGeom>
            <a:solidFill>
              <a:srgbClr val="20B5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矩形 37"/>
            <p:cNvSpPr/>
            <p:nvPr/>
          </p:nvSpPr>
          <p:spPr>
            <a:xfrm rot="5400000">
              <a:off x="2275829" y="3092669"/>
              <a:ext cx="344526" cy="61436"/>
            </a:xfrm>
            <a:prstGeom prst="rect">
              <a:avLst/>
            </a:prstGeom>
            <a:solidFill>
              <a:srgbClr val="20B5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1" name="右箭头 50"/>
          <p:cNvSpPr/>
          <p:nvPr/>
        </p:nvSpPr>
        <p:spPr>
          <a:xfrm>
            <a:off x="5273578" y="2018824"/>
            <a:ext cx="473465" cy="449943"/>
          </a:xfrm>
          <a:prstGeom prst="rightArrow">
            <a:avLst/>
          </a:prstGeom>
          <a:solidFill>
            <a:srgbClr val="20B5BC"/>
          </a:solidFill>
          <a:ln>
            <a:noFill/>
          </a:ln>
          <a:effectLst>
            <a:outerShdw blurRad="88900" dist="50800" dir="5400000" sx="90000" sy="90000" algn="ctr" rotWithShape="0">
              <a:srgbClr val="000000">
                <a:alpha val="6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文本框 48"/>
          <p:cNvSpPr txBox="1"/>
          <p:nvPr/>
        </p:nvSpPr>
        <p:spPr>
          <a:xfrm>
            <a:off x="9677401" y="-9525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延迟符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4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750" tmFilter="0,0; .5, 1; 1, 1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5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31" dur="75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32" dur="75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33" dur="75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5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43" dur="75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44" dur="75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45" dur="75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5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55" dur="75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56" dur="75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57" dur="75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8" fill="hold">
                          <p:stCondLst>
                            <p:cond delay="indefinite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5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67" dur="75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68" dur="75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69" dur="75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71" presetID="2" presetClass="entr" presetSubtype="8" fill="hold" grpId="0" nodeType="after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73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74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76" presetID="26" presetClass="emph" presetSubtype="0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7" dur="1000" tmFilter="0, 0; .2, .5; .8, .5; 1, 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78" dur="500" autoRev="1" fill="hold"/>
                                            <p:tgtEl>
                                              <p:spTgt spid="3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9" presetID="26" presetClass="emph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0" dur="1000" tmFilter="0, 0; .2, .5; .8, .5; 1, 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81" dur="500" autoRev="1" fill="hold"/>
                                            <p:tgtEl>
                                              <p:spTgt spid="4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2" fill="hold">
                          <p:stCondLst>
                            <p:cond delay="indefinite"/>
                          </p:stCondLst>
                          <p:childTnLst>
                            <p:par>
                              <p:cTn id="8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4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86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2" grpId="0"/>
          <p:bldP spid="51" grpId="0" animBg="1"/>
          <p:bldP spid="4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4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750" tmFilter="0,0; .5, 1; 1, 1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5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31" dur="75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32" dur="75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33" dur="75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5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43" dur="75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44" dur="75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45" dur="75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5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55" dur="75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56" dur="75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57" dur="75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8" fill="hold">
                          <p:stCondLst>
                            <p:cond delay="indefinite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5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67" dur="75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68" dur="75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69" dur="75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71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3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4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76" presetID="26" presetClass="emph" presetSubtype="0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7" dur="1000" tmFilter="0, 0; .2, .5; .8, .5; 1, 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78" dur="500" autoRev="1" fill="hold"/>
                                            <p:tgtEl>
                                              <p:spTgt spid="3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9" presetID="26" presetClass="emph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0" dur="1000" tmFilter="0, 0; .2, .5; .8, .5; 1, 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81" dur="500" autoRev="1" fill="hold"/>
                                            <p:tgtEl>
                                              <p:spTgt spid="4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2" fill="hold">
                          <p:stCondLst>
                            <p:cond delay="indefinite"/>
                          </p:stCondLst>
                          <p:childTnLst>
                            <p:par>
                              <p:cTn id="8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4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86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2" grpId="0"/>
          <p:bldP spid="51" grpId="0" animBg="1"/>
          <p:bldP spid="49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/>
        </p:nvCxnSpPr>
        <p:spPr>
          <a:xfrm>
            <a:off x="0" y="635331"/>
            <a:ext cx="10261600" cy="0"/>
          </a:xfrm>
          <a:prstGeom prst="line">
            <a:avLst/>
          </a:prstGeom>
          <a:ln w="5715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/>
        </p:nvGrpSpPr>
        <p:grpSpPr>
          <a:xfrm flipH="1">
            <a:off x="401565" y="174791"/>
            <a:ext cx="201575" cy="416998"/>
            <a:chOff x="1519796" y="-400050"/>
            <a:chExt cx="3683453" cy="7620001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>
            <a:xfrm rot="10800000">
              <a:off x="1519796" y="-400050"/>
              <a:ext cx="3683453" cy="3810000"/>
            </a:xfrm>
            <a:custGeom>
              <a:avLst/>
              <a:gdLst>
                <a:gd name="connsiteX0" fmla="*/ 1046460 w 3683453"/>
                <a:gd name="connsiteY0" fmla="*/ 3810000 h 3810000"/>
                <a:gd name="connsiteX1" fmla="*/ 0 w 3683453"/>
                <a:gd name="connsiteY1" fmla="*/ 3810000 h 3810000"/>
                <a:gd name="connsiteX2" fmla="*/ 2602167 w 3683453"/>
                <a:gd name="connsiteY2" fmla="*/ 0 h 3810000"/>
                <a:gd name="connsiteX3" fmla="*/ 3683453 w 3683453"/>
                <a:gd name="connsiteY3" fmla="*/ 0 h 3810000"/>
                <a:gd name="connsiteX4" fmla="*/ 1046460 w 3683453"/>
                <a:gd name="connsiteY4" fmla="*/ 3810000 h 38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83453" h="3810000">
                  <a:moveTo>
                    <a:pt x="1046460" y="3810000"/>
                  </a:moveTo>
                  <a:lnTo>
                    <a:pt x="0" y="3810000"/>
                  </a:lnTo>
                  <a:lnTo>
                    <a:pt x="2602167" y="0"/>
                  </a:lnTo>
                  <a:lnTo>
                    <a:pt x="3683453" y="0"/>
                  </a:lnTo>
                  <a:lnTo>
                    <a:pt x="1046460" y="3810000"/>
                  </a:lnTo>
                  <a:close/>
                </a:path>
              </a:pathLst>
            </a:cu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>
            <a:xfrm flipH="1">
              <a:off x="1519796" y="3409951"/>
              <a:ext cx="3683453" cy="3810000"/>
            </a:xfrm>
            <a:custGeom>
              <a:avLst/>
              <a:gdLst>
                <a:gd name="connsiteX0" fmla="*/ 1046460 w 3683453"/>
                <a:gd name="connsiteY0" fmla="*/ 3810000 h 3810000"/>
                <a:gd name="connsiteX1" fmla="*/ 0 w 3683453"/>
                <a:gd name="connsiteY1" fmla="*/ 3810000 h 3810000"/>
                <a:gd name="connsiteX2" fmla="*/ 2602167 w 3683453"/>
                <a:gd name="connsiteY2" fmla="*/ 0 h 3810000"/>
                <a:gd name="connsiteX3" fmla="*/ 3683453 w 3683453"/>
                <a:gd name="connsiteY3" fmla="*/ 0 h 3810000"/>
                <a:gd name="connsiteX4" fmla="*/ 1046460 w 3683453"/>
                <a:gd name="connsiteY4" fmla="*/ 3810000 h 38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83453" h="3810000">
                  <a:moveTo>
                    <a:pt x="1046460" y="3810000"/>
                  </a:moveTo>
                  <a:lnTo>
                    <a:pt x="0" y="3810000"/>
                  </a:lnTo>
                  <a:lnTo>
                    <a:pt x="2602167" y="0"/>
                  </a:lnTo>
                  <a:lnTo>
                    <a:pt x="3683453" y="0"/>
                  </a:lnTo>
                  <a:lnTo>
                    <a:pt x="1046460" y="3810000"/>
                  </a:lnTo>
                  <a:close/>
                </a:path>
              </a:pathLst>
            </a:custGeom>
          </p:spPr>
        </p:pic>
      </p:grpSp>
      <p:sp>
        <p:nvSpPr>
          <p:cNvPr id="11" name="Rectangle 4"/>
          <p:cNvSpPr txBox="1">
            <a:spLocks noChangeArrowheads="1"/>
          </p:cNvSpPr>
          <p:nvPr/>
        </p:nvSpPr>
        <p:spPr bwMode="auto">
          <a:xfrm>
            <a:off x="10261600" y="116736"/>
            <a:ext cx="2209363" cy="707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8" tIns="45699" rIns="91398" bIns="45699" rtlCol="0">
            <a:spAutoFit/>
          </a:bodyPr>
          <a:lstStyle>
            <a:defPPr>
              <a:defRPr lang="zh-CN"/>
            </a:defPPr>
            <a:lvl1pPr>
              <a:defRPr sz="2400" b="1">
                <a:latin typeface="+mj-ea"/>
                <a:ea typeface="+mj-ea"/>
              </a:defRPr>
            </a:lvl1pPr>
          </a:lstStyle>
          <a:p>
            <a:r>
              <a:rPr lang="en-US" altLang="zh-CN" sz="4000" dirty="0" smtClean="0">
                <a:solidFill>
                  <a:srgbClr val="20B5B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LOGO</a:t>
            </a:r>
            <a:endParaRPr lang="zh-CN" altLang="en-US" sz="4000" dirty="0">
              <a:solidFill>
                <a:srgbClr val="20B5B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03138" y="191679"/>
            <a:ext cx="2236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 smtClean="0">
                <a:solidFill>
                  <a:srgbClr val="20B5BC"/>
                </a:solidFill>
                <a:latin typeface="+mj-ea"/>
                <a:ea typeface="+mj-ea"/>
              </a:rPr>
              <a:t>单击此处添加标题</a:t>
            </a:r>
            <a:endParaRPr lang="zh-CN" altLang="en-US" sz="2000" b="1" dirty="0">
              <a:solidFill>
                <a:srgbClr val="20B5BC"/>
              </a:solidFill>
              <a:latin typeface="+mj-ea"/>
              <a:ea typeface="+mj-ea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9677401" y="-9525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延迟符</a:t>
            </a:r>
            <a:endParaRPr lang="zh-CN" altLang="en-US" dirty="0"/>
          </a:p>
        </p:txBody>
      </p:sp>
      <p:sp>
        <p:nvSpPr>
          <p:cNvPr id="36" name="六边形 35"/>
          <p:cNvSpPr/>
          <p:nvPr/>
        </p:nvSpPr>
        <p:spPr>
          <a:xfrm>
            <a:off x="4442512" y="2768735"/>
            <a:ext cx="2963237" cy="2554515"/>
          </a:xfrm>
          <a:prstGeom prst="hexagon">
            <a:avLst/>
          </a:prstGeom>
          <a:solidFill>
            <a:srgbClr val="27BF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" name="六边形 63"/>
          <p:cNvSpPr/>
          <p:nvPr/>
        </p:nvSpPr>
        <p:spPr>
          <a:xfrm>
            <a:off x="5452415" y="1853833"/>
            <a:ext cx="943429" cy="813301"/>
          </a:xfrm>
          <a:prstGeom prst="hexagon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5" name="组合 64"/>
          <p:cNvGrpSpPr/>
          <p:nvPr/>
        </p:nvGrpSpPr>
        <p:grpSpPr>
          <a:xfrm flipV="1">
            <a:off x="7102345" y="2667132"/>
            <a:ext cx="2085296" cy="697292"/>
            <a:chOff x="5277805" y="4628205"/>
            <a:chExt cx="2085296" cy="697292"/>
          </a:xfrm>
        </p:grpSpPr>
        <p:sp>
          <p:nvSpPr>
            <p:cNvPr id="66" name="椭圆 65"/>
            <p:cNvSpPr/>
            <p:nvPr/>
          </p:nvSpPr>
          <p:spPr>
            <a:xfrm>
              <a:off x="5277805" y="4628205"/>
              <a:ext cx="81021" cy="73655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67" name="任意多边形 66"/>
            <p:cNvSpPr/>
            <p:nvPr/>
          </p:nvSpPr>
          <p:spPr>
            <a:xfrm>
              <a:off x="5335429" y="4686869"/>
              <a:ext cx="2027672" cy="638628"/>
            </a:xfrm>
            <a:custGeom>
              <a:avLst/>
              <a:gdLst>
                <a:gd name="connsiteX0" fmla="*/ 0 w 2815771"/>
                <a:gd name="connsiteY0" fmla="*/ 0 h 638628"/>
                <a:gd name="connsiteX1" fmla="*/ 725714 w 2815771"/>
                <a:gd name="connsiteY1" fmla="*/ 638628 h 638628"/>
                <a:gd name="connsiteX2" fmla="*/ 2815771 w 2815771"/>
                <a:gd name="connsiteY2" fmla="*/ 638628 h 638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15771" h="638628">
                  <a:moveTo>
                    <a:pt x="0" y="0"/>
                  </a:moveTo>
                  <a:lnTo>
                    <a:pt x="725714" y="638628"/>
                  </a:lnTo>
                  <a:lnTo>
                    <a:pt x="2815771" y="638628"/>
                  </a:lnTo>
                </a:path>
              </a:pathLst>
            </a:custGeom>
            <a:noFill/>
            <a:ln w="19050">
              <a:solidFill>
                <a:srgbClr val="7F7F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68" name="组合 67"/>
          <p:cNvGrpSpPr/>
          <p:nvPr/>
        </p:nvGrpSpPr>
        <p:grpSpPr>
          <a:xfrm flipV="1">
            <a:off x="6971717" y="4278218"/>
            <a:ext cx="2085296" cy="697292"/>
            <a:chOff x="5277805" y="4628205"/>
            <a:chExt cx="2085296" cy="697292"/>
          </a:xfrm>
        </p:grpSpPr>
        <p:sp>
          <p:nvSpPr>
            <p:cNvPr id="69" name="椭圆 68"/>
            <p:cNvSpPr/>
            <p:nvPr/>
          </p:nvSpPr>
          <p:spPr>
            <a:xfrm>
              <a:off x="5277805" y="4628205"/>
              <a:ext cx="81021" cy="73655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0" name="任意多边形 69"/>
            <p:cNvSpPr/>
            <p:nvPr/>
          </p:nvSpPr>
          <p:spPr>
            <a:xfrm>
              <a:off x="5335429" y="4686869"/>
              <a:ext cx="2027672" cy="638628"/>
            </a:xfrm>
            <a:custGeom>
              <a:avLst/>
              <a:gdLst>
                <a:gd name="connsiteX0" fmla="*/ 0 w 2815771"/>
                <a:gd name="connsiteY0" fmla="*/ 0 h 638628"/>
                <a:gd name="connsiteX1" fmla="*/ 725714 w 2815771"/>
                <a:gd name="connsiteY1" fmla="*/ 638628 h 638628"/>
                <a:gd name="connsiteX2" fmla="*/ 2815771 w 2815771"/>
                <a:gd name="connsiteY2" fmla="*/ 638628 h 638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15771" h="638628">
                  <a:moveTo>
                    <a:pt x="0" y="0"/>
                  </a:moveTo>
                  <a:lnTo>
                    <a:pt x="725714" y="638628"/>
                  </a:lnTo>
                  <a:lnTo>
                    <a:pt x="2815771" y="638628"/>
                  </a:lnTo>
                </a:path>
              </a:pathLst>
            </a:custGeom>
            <a:noFill/>
            <a:ln w="19050">
              <a:solidFill>
                <a:srgbClr val="7F7F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71" name="组合 70"/>
          <p:cNvGrpSpPr/>
          <p:nvPr/>
        </p:nvGrpSpPr>
        <p:grpSpPr>
          <a:xfrm flipH="1" flipV="1">
            <a:off x="2644484" y="2681646"/>
            <a:ext cx="2085296" cy="697292"/>
            <a:chOff x="5277805" y="4628205"/>
            <a:chExt cx="2085296" cy="697292"/>
          </a:xfrm>
        </p:grpSpPr>
        <p:sp>
          <p:nvSpPr>
            <p:cNvPr id="72" name="椭圆 71"/>
            <p:cNvSpPr/>
            <p:nvPr/>
          </p:nvSpPr>
          <p:spPr>
            <a:xfrm>
              <a:off x="5277805" y="4628205"/>
              <a:ext cx="81021" cy="73655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3" name="任意多边形 72"/>
            <p:cNvSpPr/>
            <p:nvPr/>
          </p:nvSpPr>
          <p:spPr>
            <a:xfrm>
              <a:off x="5335429" y="4686869"/>
              <a:ext cx="2027672" cy="638628"/>
            </a:xfrm>
            <a:custGeom>
              <a:avLst/>
              <a:gdLst>
                <a:gd name="connsiteX0" fmla="*/ 0 w 2815771"/>
                <a:gd name="connsiteY0" fmla="*/ 0 h 638628"/>
                <a:gd name="connsiteX1" fmla="*/ 725714 w 2815771"/>
                <a:gd name="connsiteY1" fmla="*/ 638628 h 638628"/>
                <a:gd name="connsiteX2" fmla="*/ 2815771 w 2815771"/>
                <a:gd name="connsiteY2" fmla="*/ 638628 h 638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15771" h="638628">
                  <a:moveTo>
                    <a:pt x="0" y="0"/>
                  </a:moveTo>
                  <a:lnTo>
                    <a:pt x="725714" y="638628"/>
                  </a:lnTo>
                  <a:lnTo>
                    <a:pt x="2815771" y="638628"/>
                  </a:lnTo>
                </a:path>
              </a:pathLst>
            </a:custGeom>
            <a:noFill/>
            <a:ln w="19050">
              <a:solidFill>
                <a:srgbClr val="7F7F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74" name="组合 73"/>
          <p:cNvGrpSpPr/>
          <p:nvPr/>
        </p:nvGrpSpPr>
        <p:grpSpPr>
          <a:xfrm flipH="1" flipV="1">
            <a:off x="2807900" y="4278218"/>
            <a:ext cx="2085296" cy="697292"/>
            <a:chOff x="5277805" y="4628205"/>
            <a:chExt cx="2085296" cy="697292"/>
          </a:xfrm>
        </p:grpSpPr>
        <p:sp>
          <p:nvSpPr>
            <p:cNvPr id="75" name="椭圆 74"/>
            <p:cNvSpPr/>
            <p:nvPr/>
          </p:nvSpPr>
          <p:spPr>
            <a:xfrm>
              <a:off x="5277805" y="4628205"/>
              <a:ext cx="81021" cy="73655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6" name="任意多边形 75"/>
            <p:cNvSpPr/>
            <p:nvPr/>
          </p:nvSpPr>
          <p:spPr>
            <a:xfrm>
              <a:off x="5335429" y="4686869"/>
              <a:ext cx="2027672" cy="638628"/>
            </a:xfrm>
            <a:custGeom>
              <a:avLst/>
              <a:gdLst>
                <a:gd name="connsiteX0" fmla="*/ 0 w 2815771"/>
                <a:gd name="connsiteY0" fmla="*/ 0 h 638628"/>
                <a:gd name="connsiteX1" fmla="*/ 725714 w 2815771"/>
                <a:gd name="connsiteY1" fmla="*/ 638628 h 638628"/>
                <a:gd name="connsiteX2" fmla="*/ 2815771 w 2815771"/>
                <a:gd name="connsiteY2" fmla="*/ 638628 h 638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15771" h="638628">
                  <a:moveTo>
                    <a:pt x="0" y="0"/>
                  </a:moveTo>
                  <a:lnTo>
                    <a:pt x="725714" y="638628"/>
                  </a:lnTo>
                  <a:lnTo>
                    <a:pt x="2815771" y="638628"/>
                  </a:lnTo>
                </a:path>
              </a:pathLst>
            </a:custGeom>
            <a:noFill/>
            <a:ln w="19050">
              <a:solidFill>
                <a:srgbClr val="7F7F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77" name="文本框 76"/>
          <p:cNvSpPr txBox="1"/>
          <p:nvPr/>
        </p:nvSpPr>
        <p:spPr>
          <a:xfrm>
            <a:off x="4835572" y="3625076"/>
            <a:ext cx="22429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 smtClean="0">
                <a:solidFill>
                  <a:schemeClr val="bg1"/>
                </a:solidFill>
              </a:rPr>
              <a:t>工作进度</a:t>
            </a:r>
            <a:endParaRPr lang="zh-CN" altLang="en-US" sz="4000" b="1" dirty="0">
              <a:solidFill>
                <a:schemeClr val="bg1"/>
              </a:solidFill>
            </a:endParaRPr>
          </a:p>
        </p:txBody>
      </p:sp>
      <p:sp>
        <p:nvSpPr>
          <p:cNvPr id="78" name="矩形 77"/>
          <p:cNvSpPr/>
          <p:nvPr/>
        </p:nvSpPr>
        <p:spPr>
          <a:xfrm>
            <a:off x="9152439" y="2237472"/>
            <a:ext cx="2125228" cy="9325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您的内容打在这里，或者通过您的内容打在这里</a:t>
            </a:r>
          </a:p>
        </p:txBody>
      </p:sp>
      <p:sp>
        <p:nvSpPr>
          <p:cNvPr id="79" name="矩形 78"/>
          <p:cNvSpPr/>
          <p:nvPr/>
        </p:nvSpPr>
        <p:spPr>
          <a:xfrm>
            <a:off x="8727780" y="2190260"/>
            <a:ext cx="625157" cy="572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0" name="矩形 79"/>
          <p:cNvSpPr/>
          <p:nvPr/>
        </p:nvSpPr>
        <p:spPr>
          <a:xfrm>
            <a:off x="9040359" y="3866682"/>
            <a:ext cx="2125228" cy="9325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您的内容打在这里，或者通过您的内容打在这里</a:t>
            </a:r>
          </a:p>
        </p:txBody>
      </p:sp>
      <p:sp>
        <p:nvSpPr>
          <p:cNvPr id="81" name="矩形 80"/>
          <p:cNvSpPr/>
          <p:nvPr/>
        </p:nvSpPr>
        <p:spPr>
          <a:xfrm>
            <a:off x="8615700" y="3819470"/>
            <a:ext cx="625157" cy="572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2" name="矩形 81"/>
          <p:cNvSpPr/>
          <p:nvPr/>
        </p:nvSpPr>
        <p:spPr>
          <a:xfrm>
            <a:off x="603139" y="2274742"/>
            <a:ext cx="2125228" cy="9325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您的内容打在这里，或者通过您的内容打在这里</a:t>
            </a:r>
          </a:p>
        </p:txBody>
      </p:sp>
      <p:sp>
        <p:nvSpPr>
          <p:cNvPr id="83" name="矩形 82"/>
          <p:cNvSpPr/>
          <p:nvPr/>
        </p:nvSpPr>
        <p:spPr>
          <a:xfrm>
            <a:off x="2514992" y="2201591"/>
            <a:ext cx="625157" cy="572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4" name="矩形 83"/>
          <p:cNvSpPr/>
          <p:nvPr/>
        </p:nvSpPr>
        <p:spPr>
          <a:xfrm>
            <a:off x="698949" y="3886961"/>
            <a:ext cx="2125228" cy="9325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您的内容打在这里，或者通过您的内容打在这里</a:t>
            </a:r>
          </a:p>
        </p:txBody>
      </p:sp>
      <p:sp>
        <p:nvSpPr>
          <p:cNvPr id="85" name="矩形 84"/>
          <p:cNvSpPr/>
          <p:nvPr/>
        </p:nvSpPr>
        <p:spPr>
          <a:xfrm>
            <a:off x="2610802" y="3813810"/>
            <a:ext cx="625157" cy="572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 animBg="1"/>
      <p:bldP spid="64" grpId="0" animBg="1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7" name="直接连接符 66"/>
          <p:cNvCxnSpPr/>
          <p:nvPr/>
        </p:nvCxnSpPr>
        <p:spPr>
          <a:xfrm>
            <a:off x="0" y="635331"/>
            <a:ext cx="10261600" cy="0"/>
          </a:xfrm>
          <a:prstGeom prst="line">
            <a:avLst/>
          </a:prstGeom>
          <a:ln w="5715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8" name="组合 67"/>
          <p:cNvGrpSpPr/>
          <p:nvPr/>
        </p:nvGrpSpPr>
        <p:grpSpPr>
          <a:xfrm flipH="1">
            <a:off x="401565" y="174791"/>
            <a:ext cx="201575" cy="416998"/>
            <a:chOff x="1519796" y="-400050"/>
            <a:chExt cx="3683453" cy="7620001"/>
          </a:xfrm>
        </p:grpSpPr>
        <p:pic>
          <p:nvPicPr>
            <p:cNvPr id="69" name="图片 68"/>
            <p:cNvPicPr>
              <a:picLocks noChangeAspect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>
            <a:xfrm rot="10800000">
              <a:off x="1519796" y="-400050"/>
              <a:ext cx="3683453" cy="3810000"/>
            </a:xfrm>
            <a:custGeom>
              <a:avLst/>
              <a:gdLst>
                <a:gd name="connsiteX0" fmla="*/ 1046460 w 3683453"/>
                <a:gd name="connsiteY0" fmla="*/ 3810000 h 3810000"/>
                <a:gd name="connsiteX1" fmla="*/ 0 w 3683453"/>
                <a:gd name="connsiteY1" fmla="*/ 3810000 h 3810000"/>
                <a:gd name="connsiteX2" fmla="*/ 2602167 w 3683453"/>
                <a:gd name="connsiteY2" fmla="*/ 0 h 3810000"/>
                <a:gd name="connsiteX3" fmla="*/ 3683453 w 3683453"/>
                <a:gd name="connsiteY3" fmla="*/ 0 h 3810000"/>
                <a:gd name="connsiteX4" fmla="*/ 1046460 w 3683453"/>
                <a:gd name="connsiteY4" fmla="*/ 3810000 h 38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83453" h="3810000">
                  <a:moveTo>
                    <a:pt x="1046460" y="3810000"/>
                  </a:moveTo>
                  <a:lnTo>
                    <a:pt x="0" y="3810000"/>
                  </a:lnTo>
                  <a:lnTo>
                    <a:pt x="2602167" y="0"/>
                  </a:lnTo>
                  <a:lnTo>
                    <a:pt x="3683453" y="0"/>
                  </a:lnTo>
                  <a:lnTo>
                    <a:pt x="1046460" y="3810000"/>
                  </a:lnTo>
                  <a:close/>
                </a:path>
              </a:pathLst>
            </a:custGeom>
          </p:spPr>
        </p:pic>
        <p:pic>
          <p:nvPicPr>
            <p:cNvPr id="70" name="图片 69"/>
            <p:cNvPicPr>
              <a:picLocks noChangeAspect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>
            <a:xfrm flipH="1">
              <a:off x="1519796" y="3409951"/>
              <a:ext cx="3683453" cy="3810000"/>
            </a:xfrm>
            <a:custGeom>
              <a:avLst/>
              <a:gdLst>
                <a:gd name="connsiteX0" fmla="*/ 1046460 w 3683453"/>
                <a:gd name="connsiteY0" fmla="*/ 3810000 h 3810000"/>
                <a:gd name="connsiteX1" fmla="*/ 0 w 3683453"/>
                <a:gd name="connsiteY1" fmla="*/ 3810000 h 3810000"/>
                <a:gd name="connsiteX2" fmla="*/ 2602167 w 3683453"/>
                <a:gd name="connsiteY2" fmla="*/ 0 h 3810000"/>
                <a:gd name="connsiteX3" fmla="*/ 3683453 w 3683453"/>
                <a:gd name="connsiteY3" fmla="*/ 0 h 3810000"/>
                <a:gd name="connsiteX4" fmla="*/ 1046460 w 3683453"/>
                <a:gd name="connsiteY4" fmla="*/ 3810000 h 38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83453" h="3810000">
                  <a:moveTo>
                    <a:pt x="1046460" y="3810000"/>
                  </a:moveTo>
                  <a:lnTo>
                    <a:pt x="0" y="3810000"/>
                  </a:lnTo>
                  <a:lnTo>
                    <a:pt x="2602167" y="0"/>
                  </a:lnTo>
                  <a:lnTo>
                    <a:pt x="3683453" y="0"/>
                  </a:lnTo>
                  <a:lnTo>
                    <a:pt x="1046460" y="3810000"/>
                  </a:lnTo>
                  <a:close/>
                </a:path>
              </a:pathLst>
            </a:custGeom>
          </p:spPr>
        </p:pic>
      </p:grpSp>
      <p:sp>
        <p:nvSpPr>
          <p:cNvPr id="71" name="Rectangle 4"/>
          <p:cNvSpPr txBox="1">
            <a:spLocks noChangeArrowheads="1"/>
          </p:cNvSpPr>
          <p:nvPr/>
        </p:nvSpPr>
        <p:spPr bwMode="auto">
          <a:xfrm>
            <a:off x="10261600" y="116736"/>
            <a:ext cx="2209363" cy="707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8" tIns="45699" rIns="91398" bIns="45699" rtlCol="0">
            <a:spAutoFit/>
          </a:bodyPr>
          <a:lstStyle>
            <a:defPPr>
              <a:defRPr lang="zh-CN"/>
            </a:defPPr>
            <a:lvl1pPr>
              <a:defRPr sz="2400" b="1">
                <a:latin typeface="+mj-ea"/>
                <a:ea typeface="+mj-ea"/>
              </a:defRPr>
            </a:lvl1pPr>
          </a:lstStyle>
          <a:p>
            <a:r>
              <a:rPr lang="en-US" altLang="zh-CN" sz="4000" dirty="0" smtClean="0">
                <a:solidFill>
                  <a:srgbClr val="20B5B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LOGO</a:t>
            </a:r>
            <a:endParaRPr lang="zh-CN" altLang="en-US" sz="4000" dirty="0">
              <a:solidFill>
                <a:srgbClr val="20B5B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2" name="文本框 71"/>
          <p:cNvSpPr txBox="1"/>
          <p:nvPr/>
        </p:nvSpPr>
        <p:spPr>
          <a:xfrm>
            <a:off x="603138" y="191679"/>
            <a:ext cx="2236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 smtClean="0">
                <a:solidFill>
                  <a:srgbClr val="20B5BC"/>
                </a:solidFill>
                <a:latin typeface="+mj-ea"/>
                <a:ea typeface="+mj-ea"/>
              </a:rPr>
              <a:t>单击此处添加标题</a:t>
            </a:r>
            <a:endParaRPr lang="zh-CN" altLang="en-US" sz="2000" b="1" dirty="0">
              <a:solidFill>
                <a:srgbClr val="20B5BC"/>
              </a:solidFill>
              <a:latin typeface="+mj-ea"/>
              <a:ea typeface="+mj-ea"/>
            </a:endParaRPr>
          </a:p>
        </p:txBody>
      </p:sp>
      <p:sp>
        <p:nvSpPr>
          <p:cNvPr id="81" name="矩形 80"/>
          <p:cNvSpPr/>
          <p:nvPr/>
        </p:nvSpPr>
        <p:spPr>
          <a:xfrm>
            <a:off x="1464130" y="6032501"/>
            <a:ext cx="199572" cy="199572"/>
          </a:xfrm>
          <a:prstGeom prst="rect">
            <a:avLst/>
          </a:prstGeom>
          <a:solidFill>
            <a:srgbClr val="20B5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82" name="文本框 81"/>
          <p:cNvSpPr txBox="1"/>
          <p:nvPr/>
        </p:nvSpPr>
        <p:spPr>
          <a:xfrm>
            <a:off x="1731306" y="5953896"/>
            <a:ext cx="906017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865" dirty="0">
                <a:solidFill>
                  <a:prstClr val="black">
                    <a:lumMod val="65000"/>
                    <a:lumOff val="35000"/>
                  </a:prst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1,450</a:t>
            </a:r>
            <a:endParaRPr lang="zh-CN" altLang="en-US" sz="1865" dirty="0">
              <a:solidFill>
                <a:prstClr val="black">
                  <a:lumMod val="65000"/>
                  <a:lumOff val="35000"/>
                </a:prst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矩形 82"/>
          <p:cNvSpPr/>
          <p:nvPr/>
        </p:nvSpPr>
        <p:spPr>
          <a:xfrm>
            <a:off x="1755098" y="6249960"/>
            <a:ext cx="113204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8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Add your title in here</a:t>
            </a:r>
            <a:endParaRPr lang="zh-CN" altLang="en-US" sz="8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84" name="矩形 83"/>
          <p:cNvSpPr/>
          <p:nvPr/>
        </p:nvSpPr>
        <p:spPr>
          <a:xfrm>
            <a:off x="3394530" y="6032501"/>
            <a:ext cx="199572" cy="19957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85" name="文本框 84"/>
          <p:cNvSpPr txBox="1"/>
          <p:nvPr/>
        </p:nvSpPr>
        <p:spPr>
          <a:xfrm>
            <a:off x="3661706" y="5953896"/>
            <a:ext cx="906017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865" dirty="0">
                <a:solidFill>
                  <a:prstClr val="black">
                    <a:lumMod val="65000"/>
                    <a:lumOff val="35000"/>
                  </a:prst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1,250</a:t>
            </a:r>
            <a:endParaRPr lang="zh-CN" altLang="en-US" sz="1865" dirty="0">
              <a:solidFill>
                <a:prstClr val="black">
                  <a:lumMod val="65000"/>
                  <a:lumOff val="35000"/>
                </a:prst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86" name="矩形 85"/>
          <p:cNvSpPr/>
          <p:nvPr/>
        </p:nvSpPr>
        <p:spPr>
          <a:xfrm>
            <a:off x="3685498" y="6249960"/>
            <a:ext cx="113204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8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Add your title in here</a:t>
            </a:r>
            <a:endParaRPr lang="zh-CN" altLang="en-US" sz="8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87" name="矩形 86"/>
          <p:cNvSpPr/>
          <p:nvPr/>
        </p:nvSpPr>
        <p:spPr>
          <a:xfrm>
            <a:off x="5490030" y="6032501"/>
            <a:ext cx="199572" cy="199572"/>
          </a:xfrm>
          <a:prstGeom prst="rect">
            <a:avLst/>
          </a:prstGeom>
          <a:solidFill>
            <a:srgbClr val="20B5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88" name="文本框 87"/>
          <p:cNvSpPr txBox="1"/>
          <p:nvPr/>
        </p:nvSpPr>
        <p:spPr>
          <a:xfrm>
            <a:off x="5757206" y="5953896"/>
            <a:ext cx="906017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865" dirty="0">
                <a:solidFill>
                  <a:prstClr val="black">
                    <a:lumMod val="65000"/>
                    <a:lumOff val="35000"/>
                  </a:prst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3,460</a:t>
            </a:r>
            <a:endParaRPr lang="zh-CN" altLang="en-US" sz="1865" dirty="0">
              <a:solidFill>
                <a:prstClr val="black">
                  <a:lumMod val="65000"/>
                  <a:lumOff val="35000"/>
                </a:prst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矩形 88"/>
          <p:cNvSpPr/>
          <p:nvPr/>
        </p:nvSpPr>
        <p:spPr>
          <a:xfrm>
            <a:off x="5780998" y="6249960"/>
            <a:ext cx="113204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8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Add your title in here</a:t>
            </a:r>
            <a:endParaRPr lang="zh-CN" altLang="en-US" sz="8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90" name="矩形 89"/>
          <p:cNvSpPr/>
          <p:nvPr/>
        </p:nvSpPr>
        <p:spPr>
          <a:xfrm>
            <a:off x="7471230" y="6032501"/>
            <a:ext cx="199572" cy="19957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91" name="文本框 90"/>
          <p:cNvSpPr txBox="1"/>
          <p:nvPr/>
        </p:nvSpPr>
        <p:spPr>
          <a:xfrm>
            <a:off x="7738406" y="5953896"/>
            <a:ext cx="906017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865" dirty="0">
                <a:solidFill>
                  <a:prstClr val="black">
                    <a:lumMod val="65000"/>
                    <a:lumOff val="35000"/>
                  </a:prst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2,410</a:t>
            </a:r>
            <a:endParaRPr lang="zh-CN" altLang="en-US" sz="1865" dirty="0">
              <a:solidFill>
                <a:prstClr val="black">
                  <a:lumMod val="65000"/>
                  <a:lumOff val="35000"/>
                </a:prst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92" name="矩形 91"/>
          <p:cNvSpPr/>
          <p:nvPr/>
        </p:nvSpPr>
        <p:spPr>
          <a:xfrm>
            <a:off x="7762198" y="6249960"/>
            <a:ext cx="113204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8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Add your title in here</a:t>
            </a:r>
            <a:endParaRPr lang="zh-CN" altLang="en-US" sz="8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93" name="矩形 92"/>
          <p:cNvSpPr/>
          <p:nvPr/>
        </p:nvSpPr>
        <p:spPr>
          <a:xfrm>
            <a:off x="9515930" y="6032501"/>
            <a:ext cx="199572" cy="199572"/>
          </a:xfrm>
          <a:prstGeom prst="rect">
            <a:avLst/>
          </a:prstGeom>
          <a:solidFill>
            <a:srgbClr val="20B5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94" name="文本框 93"/>
          <p:cNvSpPr txBox="1"/>
          <p:nvPr/>
        </p:nvSpPr>
        <p:spPr>
          <a:xfrm>
            <a:off x="9783106" y="5953896"/>
            <a:ext cx="906017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865" dirty="0">
                <a:solidFill>
                  <a:prstClr val="black">
                    <a:lumMod val="65000"/>
                    <a:lumOff val="35000"/>
                  </a:prst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2,440</a:t>
            </a:r>
            <a:endParaRPr lang="zh-CN" altLang="en-US" sz="1865" dirty="0">
              <a:solidFill>
                <a:prstClr val="black">
                  <a:lumMod val="65000"/>
                  <a:lumOff val="35000"/>
                </a:prst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95" name="矩形 94"/>
          <p:cNvSpPr/>
          <p:nvPr/>
        </p:nvSpPr>
        <p:spPr>
          <a:xfrm>
            <a:off x="9806898" y="6249960"/>
            <a:ext cx="113204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8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Add your title in here</a:t>
            </a:r>
            <a:endParaRPr lang="zh-CN" altLang="en-US" sz="800" dirty="0">
              <a:solidFill>
                <a:prstClr val="white">
                  <a:lumMod val="50000"/>
                </a:prstClr>
              </a:solidFill>
            </a:endParaRPr>
          </a:p>
        </p:txBody>
      </p:sp>
      <p:grpSp>
        <p:nvGrpSpPr>
          <p:cNvPr id="136" name="组合 135"/>
          <p:cNvGrpSpPr/>
          <p:nvPr/>
        </p:nvGrpSpPr>
        <p:grpSpPr>
          <a:xfrm>
            <a:off x="927102" y="3048001"/>
            <a:ext cx="952500" cy="952500"/>
            <a:chOff x="927101" y="3048001"/>
            <a:chExt cx="952500" cy="952500"/>
          </a:xfrm>
        </p:grpSpPr>
        <p:sp>
          <p:nvSpPr>
            <p:cNvPr id="73" name="椭圆 72"/>
            <p:cNvSpPr/>
            <p:nvPr/>
          </p:nvSpPr>
          <p:spPr>
            <a:xfrm>
              <a:off x="927101" y="3048001"/>
              <a:ext cx="952500" cy="9525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96" name="文本框 95"/>
            <p:cNvSpPr txBox="1"/>
            <p:nvPr/>
          </p:nvSpPr>
          <p:spPr>
            <a:xfrm>
              <a:off x="1144466" y="3333625"/>
              <a:ext cx="59503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dirty="0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01</a:t>
              </a:r>
              <a:endParaRPr lang="zh-CN" altLang="en-US" sz="2400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7" name="组合 136"/>
          <p:cNvGrpSpPr/>
          <p:nvPr/>
        </p:nvGrpSpPr>
        <p:grpSpPr>
          <a:xfrm>
            <a:off x="1727202" y="2857501"/>
            <a:ext cx="1333500" cy="1333500"/>
            <a:chOff x="1727201" y="2857501"/>
            <a:chExt cx="1333500" cy="1333500"/>
          </a:xfrm>
        </p:grpSpPr>
        <p:sp>
          <p:nvSpPr>
            <p:cNvPr id="74" name="椭圆 73"/>
            <p:cNvSpPr/>
            <p:nvPr/>
          </p:nvSpPr>
          <p:spPr>
            <a:xfrm>
              <a:off x="1727201" y="2857501"/>
              <a:ext cx="1333500" cy="1333500"/>
            </a:xfrm>
            <a:prstGeom prst="ellipse">
              <a:avLst/>
            </a:prstGeom>
            <a:solidFill>
              <a:srgbClr val="20B5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97" name="文本框 96"/>
            <p:cNvSpPr txBox="1"/>
            <p:nvPr/>
          </p:nvSpPr>
          <p:spPr>
            <a:xfrm>
              <a:off x="2122366" y="3333625"/>
              <a:ext cx="59503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dirty="0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02</a:t>
              </a:r>
              <a:endParaRPr lang="zh-CN" altLang="en-US" sz="2400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8" name="组合 137"/>
          <p:cNvGrpSpPr/>
          <p:nvPr/>
        </p:nvGrpSpPr>
        <p:grpSpPr>
          <a:xfrm>
            <a:off x="2908302" y="2946401"/>
            <a:ext cx="1155700" cy="1155700"/>
            <a:chOff x="2908301" y="2946401"/>
            <a:chExt cx="1155700" cy="1155700"/>
          </a:xfrm>
        </p:grpSpPr>
        <p:sp>
          <p:nvSpPr>
            <p:cNvPr id="75" name="椭圆 74"/>
            <p:cNvSpPr/>
            <p:nvPr/>
          </p:nvSpPr>
          <p:spPr>
            <a:xfrm>
              <a:off x="2908301" y="2946401"/>
              <a:ext cx="1155700" cy="1155700"/>
            </a:xfrm>
            <a:prstGeom prst="ellipse">
              <a:avLst/>
            </a:prstGeom>
            <a:solidFill>
              <a:schemeClr val="bg1">
                <a:lumMod val="65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98" name="文本框 97"/>
            <p:cNvSpPr txBox="1"/>
            <p:nvPr/>
          </p:nvSpPr>
          <p:spPr>
            <a:xfrm>
              <a:off x="3188102" y="3333625"/>
              <a:ext cx="59503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dirty="0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03</a:t>
              </a:r>
              <a:endParaRPr lang="zh-CN" altLang="en-US" sz="2400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9" name="组合 138"/>
          <p:cNvGrpSpPr/>
          <p:nvPr/>
        </p:nvGrpSpPr>
        <p:grpSpPr>
          <a:xfrm>
            <a:off x="3873502" y="2387601"/>
            <a:ext cx="2273300" cy="2273300"/>
            <a:chOff x="3873501" y="2387601"/>
            <a:chExt cx="2273300" cy="2273300"/>
          </a:xfrm>
        </p:grpSpPr>
        <p:sp>
          <p:nvSpPr>
            <p:cNvPr id="76" name="椭圆 75"/>
            <p:cNvSpPr/>
            <p:nvPr/>
          </p:nvSpPr>
          <p:spPr>
            <a:xfrm>
              <a:off x="3873501" y="2387601"/>
              <a:ext cx="2273300" cy="2273300"/>
            </a:xfrm>
            <a:prstGeom prst="ellipse">
              <a:avLst/>
            </a:prstGeom>
            <a:solidFill>
              <a:srgbClr val="20B5BC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99" name="文本框 98"/>
            <p:cNvSpPr txBox="1"/>
            <p:nvPr/>
          </p:nvSpPr>
          <p:spPr>
            <a:xfrm>
              <a:off x="4532509" y="3209937"/>
              <a:ext cx="86754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4000" dirty="0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04</a:t>
              </a:r>
              <a:endParaRPr lang="zh-CN" altLang="en-US" sz="4000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0" name="组合 139"/>
          <p:cNvGrpSpPr/>
          <p:nvPr/>
        </p:nvGrpSpPr>
        <p:grpSpPr>
          <a:xfrm>
            <a:off x="5956302" y="2857501"/>
            <a:ext cx="1333500" cy="1333500"/>
            <a:chOff x="5956301" y="2857501"/>
            <a:chExt cx="1333500" cy="1333500"/>
          </a:xfrm>
        </p:grpSpPr>
        <p:sp>
          <p:nvSpPr>
            <p:cNvPr id="77" name="椭圆 76"/>
            <p:cNvSpPr/>
            <p:nvPr/>
          </p:nvSpPr>
          <p:spPr>
            <a:xfrm>
              <a:off x="5956301" y="2857501"/>
              <a:ext cx="1333500" cy="1333500"/>
            </a:xfrm>
            <a:prstGeom prst="ellipse">
              <a:avLst/>
            </a:prstGeom>
            <a:solidFill>
              <a:schemeClr val="bg1">
                <a:lumMod val="65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100" name="文本框 99"/>
            <p:cNvSpPr txBox="1"/>
            <p:nvPr/>
          </p:nvSpPr>
          <p:spPr>
            <a:xfrm>
              <a:off x="6352800" y="3317492"/>
              <a:ext cx="59503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dirty="0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05</a:t>
              </a:r>
              <a:endParaRPr lang="zh-CN" altLang="en-US" sz="2400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1" name="组合 140"/>
          <p:cNvGrpSpPr/>
          <p:nvPr/>
        </p:nvGrpSpPr>
        <p:grpSpPr>
          <a:xfrm>
            <a:off x="7137405" y="3048001"/>
            <a:ext cx="952500" cy="952500"/>
            <a:chOff x="7137401" y="3048001"/>
            <a:chExt cx="952500" cy="952500"/>
          </a:xfrm>
        </p:grpSpPr>
        <p:sp>
          <p:nvSpPr>
            <p:cNvPr id="78" name="椭圆 77"/>
            <p:cNvSpPr/>
            <p:nvPr/>
          </p:nvSpPr>
          <p:spPr>
            <a:xfrm>
              <a:off x="7137401" y="3048001"/>
              <a:ext cx="952500" cy="952500"/>
            </a:xfrm>
            <a:prstGeom prst="ellipse">
              <a:avLst/>
            </a:prstGeom>
            <a:solidFill>
              <a:srgbClr val="20B5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101" name="文本框 100"/>
            <p:cNvSpPr txBox="1"/>
            <p:nvPr/>
          </p:nvSpPr>
          <p:spPr>
            <a:xfrm>
              <a:off x="7380166" y="3333625"/>
              <a:ext cx="59503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dirty="0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06</a:t>
              </a:r>
              <a:endParaRPr lang="zh-CN" altLang="en-US" sz="2400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2" name="组合 141"/>
          <p:cNvGrpSpPr/>
          <p:nvPr/>
        </p:nvGrpSpPr>
        <p:grpSpPr>
          <a:xfrm>
            <a:off x="7924802" y="2679701"/>
            <a:ext cx="1689100" cy="1689100"/>
            <a:chOff x="7924801" y="2679701"/>
            <a:chExt cx="1689100" cy="1689100"/>
          </a:xfrm>
        </p:grpSpPr>
        <p:sp>
          <p:nvSpPr>
            <p:cNvPr id="79" name="椭圆 78"/>
            <p:cNvSpPr/>
            <p:nvPr/>
          </p:nvSpPr>
          <p:spPr>
            <a:xfrm>
              <a:off x="7924801" y="2679701"/>
              <a:ext cx="1689100" cy="16891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102" name="文本框 101"/>
            <p:cNvSpPr txBox="1"/>
            <p:nvPr/>
          </p:nvSpPr>
          <p:spPr>
            <a:xfrm>
              <a:off x="8441681" y="3255937"/>
              <a:ext cx="73289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3200" dirty="0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07</a:t>
              </a:r>
              <a:endParaRPr lang="zh-CN" altLang="en-US" sz="3200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3" name="组合 142"/>
          <p:cNvGrpSpPr/>
          <p:nvPr/>
        </p:nvGrpSpPr>
        <p:grpSpPr>
          <a:xfrm>
            <a:off x="9448804" y="3149601"/>
            <a:ext cx="749300" cy="749300"/>
            <a:chOff x="9448801" y="3149601"/>
            <a:chExt cx="749300" cy="749300"/>
          </a:xfrm>
        </p:grpSpPr>
        <p:sp>
          <p:nvSpPr>
            <p:cNvPr id="80" name="椭圆 79"/>
            <p:cNvSpPr/>
            <p:nvPr/>
          </p:nvSpPr>
          <p:spPr>
            <a:xfrm>
              <a:off x="9448801" y="3149601"/>
              <a:ext cx="749300" cy="749300"/>
            </a:xfrm>
            <a:prstGeom prst="ellipse">
              <a:avLst/>
            </a:prstGeom>
            <a:solidFill>
              <a:srgbClr val="20B5BC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103" name="文本框 102"/>
            <p:cNvSpPr txBox="1"/>
            <p:nvPr/>
          </p:nvSpPr>
          <p:spPr>
            <a:xfrm>
              <a:off x="9602666" y="3333625"/>
              <a:ext cx="59503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dirty="0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08</a:t>
              </a:r>
              <a:endParaRPr lang="zh-CN" altLang="en-US" sz="2400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4" name="任意多边形 103"/>
          <p:cNvSpPr/>
          <p:nvPr/>
        </p:nvSpPr>
        <p:spPr>
          <a:xfrm flipH="1">
            <a:off x="1346202" y="2006601"/>
            <a:ext cx="45719" cy="927100"/>
          </a:xfrm>
          <a:custGeom>
            <a:avLst/>
            <a:gdLst>
              <a:gd name="connsiteX0" fmla="*/ 0 w 0"/>
              <a:gd name="connsiteY0" fmla="*/ 711200 h 711200"/>
              <a:gd name="connsiteX1" fmla="*/ 0 w 0"/>
              <a:gd name="connsiteY1" fmla="*/ 0 h 71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711200">
                <a:moveTo>
                  <a:pt x="0" y="711200"/>
                </a:moveTo>
                <a:lnTo>
                  <a:pt x="0" y="0"/>
                </a:lnTo>
              </a:path>
            </a:pathLst>
          </a:custGeom>
          <a:ln>
            <a:solidFill>
              <a:schemeClr val="bg1">
                <a:lumMod val="7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2192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105" name="任意多边形 104"/>
          <p:cNvSpPr/>
          <p:nvPr/>
        </p:nvSpPr>
        <p:spPr>
          <a:xfrm flipH="1">
            <a:off x="2341883" y="4292601"/>
            <a:ext cx="45719" cy="749300"/>
          </a:xfrm>
          <a:custGeom>
            <a:avLst/>
            <a:gdLst>
              <a:gd name="connsiteX0" fmla="*/ 0 w 0"/>
              <a:gd name="connsiteY0" fmla="*/ 0 h 457200"/>
              <a:gd name="connsiteX1" fmla="*/ 0 w 0"/>
              <a:gd name="connsiteY1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457200">
                <a:moveTo>
                  <a:pt x="0" y="0"/>
                </a:moveTo>
                <a:lnTo>
                  <a:pt x="0" y="457200"/>
                </a:lnTo>
              </a:path>
            </a:pathLst>
          </a:custGeom>
          <a:ln>
            <a:solidFill>
              <a:schemeClr val="bg1">
                <a:lumMod val="7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2192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106" name="任意多边形 105"/>
          <p:cNvSpPr/>
          <p:nvPr/>
        </p:nvSpPr>
        <p:spPr>
          <a:xfrm flipH="1">
            <a:off x="3416301" y="1689101"/>
            <a:ext cx="45719" cy="1155700"/>
          </a:xfrm>
          <a:custGeom>
            <a:avLst/>
            <a:gdLst>
              <a:gd name="connsiteX0" fmla="*/ 0 w 0"/>
              <a:gd name="connsiteY0" fmla="*/ 711200 h 711200"/>
              <a:gd name="connsiteX1" fmla="*/ 0 w 0"/>
              <a:gd name="connsiteY1" fmla="*/ 0 h 71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711200">
                <a:moveTo>
                  <a:pt x="0" y="711200"/>
                </a:moveTo>
                <a:lnTo>
                  <a:pt x="0" y="0"/>
                </a:lnTo>
              </a:path>
            </a:pathLst>
          </a:custGeom>
          <a:ln>
            <a:solidFill>
              <a:schemeClr val="bg1">
                <a:lumMod val="7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2192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107" name="任意多边形 106"/>
          <p:cNvSpPr/>
          <p:nvPr/>
        </p:nvSpPr>
        <p:spPr>
          <a:xfrm>
            <a:off x="5016502" y="4737101"/>
            <a:ext cx="45719" cy="647700"/>
          </a:xfrm>
          <a:custGeom>
            <a:avLst/>
            <a:gdLst>
              <a:gd name="connsiteX0" fmla="*/ 0 w 0"/>
              <a:gd name="connsiteY0" fmla="*/ 0 h 457200"/>
              <a:gd name="connsiteX1" fmla="*/ 0 w 0"/>
              <a:gd name="connsiteY1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457200">
                <a:moveTo>
                  <a:pt x="0" y="0"/>
                </a:moveTo>
                <a:lnTo>
                  <a:pt x="0" y="457200"/>
                </a:lnTo>
              </a:path>
            </a:pathLst>
          </a:custGeom>
          <a:ln>
            <a:solidFill>
              <a:schemeClr val="bg1">
                <a:lumMod val="7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2192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108" name="任意多边形 107"/>
          <p:cNvSpPr/>
          <p:nvPr/>
        </p:nvSpPr>
        <p:spPr>
          <a:xfrm>
            <a:off x="6591302" y="1993901"/>
            <a:ext cx="63500" cy="800100"/>
          </a:xfrm>
          <a:custGeom>
            <a:avLst/>
            <a:gdLst>
              <a:gd name="connsiteX0" fmla="*/ 0 w 0"/>
              <a:gd name="connsiteY0" fmla="*/ 444500 h 444500"/>
              <a:gd name="connsiteX1" fmla="*/ 0 w 0"/>
              <a:gd name="connsiteY1" fmla="*/ 0 h 444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444500">
                <a:moveTo>
                  <a:pt x="0" y="444500"/>
                </a:moveTo>
                <a:lnTo>
                  <a:pt x="0" y="0"/>
                </a:lnTo>
              </a:path>
            </a:pathLst>
          </a:custGeom>
          <a:ln>
            <a:solidFill>
              <a:schemeClr val="bg1">
                <a:lumMod val="7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2192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109" name="任意多边形 108"/>
          <p:cNvSpPr/>
          <p:nvPr/>
        </p:nvSpPr>
        <p:spPr>
          <a:xfrm>
            <a:off x="7645402" y="4089401"/>
            <a:ext cx="45719" cy="1104900"/>
          </a:xfrm>
          <a:custGeom>
            <a:avLst/>
            <a:gdLst>
              <a:gd name="connsiteX0" fmla="*/ 0 w 0"/>
              <a:gd name="connsiteY0" fmla="*/ 0 h 457200"/>
              <a:gd name="connsiteX1" fmla="*/ 0 w 0"/>
              <a:gd name="connsiteY1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457200">
                <a:moveTo>
                  <a:pt x="0" y="0"/>
                </a:moveTo>
                <a:lnTo>
                  <a:pt x="0" y="457200"/>
                </a:lnTo>
              </a:path>
            </a:pathLst>
          </a:custGeom>
          <a:ln>
            <a:solidFill>
              <a:schemeClr val="bg1">
                <a:lumMod val="7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2192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110" name="任意多边形 109"/>
          <p:cNvSpPr/>
          <p:nvPr/>
        </p:nvSpPr>
        <p:spPr>
          <a:xfrm>
            <a:off x="8691883" y="1765300"/>
            <a:ext cx="45719" cy="838200"/>
          </a:xfrm>
          <a:custGeom>
            <a:avLst/>
            <a:gdLst>
              <a:gd name="connsiteX0" fmla="*/ 0 w 0"/>
              <a:gd name="connsiteY0" fmla="*/ 444500 h 444500"/>
              <a:gd name="connsiteX1" fmla="*/ 0 w 0"/>
              <a:gd name="connsiteY1" fmla="*/ 0 h 444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444500">
                <a:moveTo>
                  <a:pt x="0" y="444500"/>
                </a:moveTo>
                <a:lnTo>
                  <a:pt x="0" y="0"/>
                </a:lnTo>
              </a:path>
            </a:pathLst>
          </a:custGeom>
          <a:ln>
            <a:solidFill>
              <a:schemeClr val="bg1">
                <a:lumMod val="7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2192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9867900" y="3949700"/>
            <a:ext cx="0" cy="812800"/>
          </a:xfrm>
          <a:custGeom>
            <a:avLst/>
            <a:gdLst>
              <a:gd name="connsiteX0" fmla="*/ 0 w 0"/>
              <a:gd name="connsiteY0" fmla="*/ 0 h 812800"/>
              <a:gd name="connsiteX1" fmla="*/ 0 w 0"/>
              <a:gd name="connsiteY1" fmla="*/ 81280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812800">
                <a:moveTo>
                  <a:pt x="0" y="0"/>
                </a:moveTo>
                <a:lnTo>
                  <a:pt x="0" y="812800"/>
                </a:lnTo>
              </a:path>
            </a:pathLst>
          </a:custGeom>
          <a:ln>
            <a:solidFill>
              <a:schemeClr val="bg1">
                <a:lumMod val="7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2192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grpSp>
        <p:nvGrpSpPr>
          <p:cNvPr id="112" name="组合 111"/>
          <p:cNvGrpSpPr/>
          <p:nvPr/>
        </p:nvGrpSpPr>
        <p:grpSpPr>
          <a:xfrm>
            <a:off x="1530353" y="1961896"/>
            <a:ext cx="1872911" cy="678675"/>
            <a:chOff x="2051050" y="1898394"/>
            <a:chExt cx="1872911" cy="678674"/>
          </a:xfrm>
        </p:grpSpPr>
        <p:sp>
          <p:nvSpPr>
            <p:cNvPr id="113" name="矩形 112"/>
            <p:cNvSpPr/>
            <p:nvPr/>
          </p:nvSpPr>
          <p:spPr>
            <a:xfrm>
              <a:off x="2057650" y="1898394"/>
              <a:ext cx="122982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4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 pitchFamily="34" charset="0"/>
                  <a:ea typeface="Arial Unicode MS" panose="020B0604020202020204" pitchFamily="34" charset="-122"/>
                  <a:cs typeface="Arial" panose="020B0604020202020204" pitchFamily="34" charset="0"/>
                </a:rPr>
                <a:t>Add your title</a:t>
              </a:r>
              <a:endParaRPr lang="zh-CN" altLang="en-US" sz="1400" dirty="0">
                <a:solidFill>
                  <a:prstClr val="black">
                    <a:lumMod val="65000"/>
                    <a:lumOff val="35000"/>
                  </a:prstClr>
                </a:solidFill>
              </a:endParaRPr>
            </a:p>
          </p:txBody>
        </p:sp>
        <p:sp>
          <p:nvSpPr>
            <p:cNvPr id="114" name="文本框 113"/>
            <p:cNvSpPr txBox="1"/>
            <p:nvPr/>
          </p:nvSpPr>
          <p:spPr>
            <a:xfrm>
              <a:off x="2051050" y="2125663"/>
              <a:ext cx="1872911" cy="4514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200" eaLnBrk="0" fontAlgn="base" hangingPunct="0">
                <a:lnSpc>
                  <a:spcPts val="14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800" dirty="0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This is a sample text. Insert your desired  this is a sample text. </a:t>
              </a:r>
              <a:endParaRPr lang="zh-CN" altLang="en-US" sz="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5" name="组合 114"/>
          <p:cNvGrpSpPr/>
          <p:nvPr/>
        </p:nvGrpSpPr>
        <p:grpSpPr>
          <a:xfrm>
            <a:off x="2495553" y="4374897"/>
            <a:ext cx="1872911" cy="678675"/>
            <a:chOff x="3016250" y="4235194"/>
            <a:chExt cx="1872911" cy="678674"/>
          </a:xfrm>
        </p:grpSpPr>
        <p:sp>
          <p:nvSpPr>
            <p:cNvPr id="116" name="矩形 115"/>
            <p:cNvSpPr/>
            <p:nvPr/>
          </p:nvSpPr>
          <p:spPr>
            <a:xfrm>
              <a:off x="3022850" y="4235194"/>
              <a:ext cx="122982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4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 pitchFamily="34" charset="0"/>
                  <a:ea typeface="Arial Unicode MS" panose="020B0604020202020204" pitchFamily="34" charset="-122"/>
                  <a:cs typeface="Arial" panose="020B0604020202020204" pitchFamily="34" charset="0"/>
                </a:rPr>
                <a:t>Add your title</a:t>
              </a:r>
              <a:endParaRPr lang="zh-CN" altLang="en-US" sz="1400" dirty="0">
                <a:solidFill>
                  <a:prstClr val="black">
                    <a:lumMod val="65000"/>
                    <a:lumOff val="35000"/>
                  </a:prstClr>
                </a:solidFill>
              </a:endParaRPr>
            </a:p>
          </p:txBody>
        </p:sp>
        <p:sp>
          <p:nvSpPr>
            <p:cNvPr id="117" name="文本框 116"/>
            <p:cNvSpPr txBox="1"/>
            <p:nvPr/>
          </p:nvSpPr>
          <p:spPr>
            <a:xfrm>
              <a:off x="3016250" y="4462463"/>
              <a:ext cx="1872911" cy="4514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200" eaLnBrk="0" fontAlgn="base" hangingPunct="0">
                <a:lnSpc>
                  <a:spcPts val="14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800" dirty="0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This is a sample text. Insert your desired  this is a sample text. </a:t>
              </a:r>
              <a:endParaRPr lang="zh-CN" altLang="en-US" sz="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8" name="组合 117"/>
          <p:cNvGrpSpPr/>
          <p:nvPr/>
        </p:nvGrpSpPr>
        <p:grpSpPr>
          <a:xfrm>
            <a:off x="5187953" y="4717797"/>
            <a:ext cx="1872911" cy="678675"/>
            <a:chOff x="3016250" y="4235194"/>
            <a:chExt cx="1872911" cy="678674"/>
          </a:xfrm>
        </p:grpSpPr>
        <p:sp>
          <p:nvSpPr>
            <p:cNvPr id="119" name="矩形 118"/>
            <p:cNvSpPr/>
            <p:nvPr/>
          </p:nvSpPr>
          <p:spPr>
            <a:xfrm>
              <a:off x="3022850" y="4235194"/>
              <a:ext cx="122982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4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 pitchFamily="34" charset="0"/>
                  <a:ea typeface="Arial Unicode MS" panose="020B0604020202020204" pitchFamily="34" charset="-122"/>
                  <a:cs typeface="Arial" panose="020B0604020202020204" pitchFamily="34" charset="0"/>
                </a:rPr>
                <a:t>Add your title</a:t>
              </a:r>
              <a:endParaRPr lang="zh-CN" altLang="en-US" sz="1400" dirty="0">
                <a:solidFill>
                  <a:prstClr val="black">
                    <a:lumMod val="65000"/>
                    <a:lumOff val="35000"/>
                  </a:prstClr>
                </a:solidFill>
              </a:endParaRPr>
            </a:p>
          </p:txBody>
        </p:sp>
        <p:sp>
          <p:nvSpPr>
            <p:cNvPr id="120" name="文本框 119"/>
            <p:cNvSpPr txBox="1"/>
            <p:nvPr/>
          </p:nvSpPr>
          <p:spPr>
            <a:xfrm>
              <a:off x="3016250" y="4462463"/>
              <a:ext cx="1872911" cy="4514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200" eaLnBrk="0" fontAlgn="base" hangingPunct="0">
                <a:lnSpc>
                  <a:spcPts val="14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800" dirty="0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This is a sample text. Insert your desired  this is a sample text. </a:t>
              </a:r>
              <a:endParaRPr lang="zh-CN" altLang="en-US" sz="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1" name="组合 120"/>
          <p:cNvGrpSpPr/>
          <p:nvPr/>
        </p:nvGrpSpPr>
        <p:grpSpPr>
          <a:xfrm>
            <a:off x="3549653" y="1695196"/>
            <a:ext cx="1872911" cy="678675"/>
            <a:chOff x="2051050" y="1898394"/>
            <a:chExt cx="1872911" cy="678674"/>
          </a:xfrm>
        </p:grpSpPr>
        <p:sp>
          <p:nvSpPr>
            <p:cNvPr id="122" name="矩形 121"/>
            <p:cNvSpPr/>
            <p:nvPr/>
          </p:nvSpPr>
          <p:spPr>
            <a:xfrm>
              <a:off x="2057650" y="1898394"/>
              <a:ext cx="122982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4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 pitchFamily="34" charset="0"/>
                  <a:ea typeface="Arial Unicode MS" panose="020B0604020202020204" pitchFamily="34" charset="-122"/>
                  <a:cs typeface="Arial" panose="020B0604020202020204" pitchFamily="34" charset="0"/>
                </a:rPr>
                <a:t>Add your title</a:t>
              </a:r>
              <a:endParaRPr lang="zh-CN" altLang="en-US" sz="1400" dirty="0">
                <a:solidFill>
                  <a:prstClr val="black">
                    <a:lumMod val="65000"/>
                    <a:lumOff val="35000"/>
                  </a:prstClr>
                </a:solidFill>
              </a:endParaRPr>
            </a:p>
          </p:txBody>
        </p:sp>
        <p:sp>
          <p:nvSpPr>
            <p:cNvPr id="123" name="文本框 122"/>
            <p:cNvSpPr txBox="1"/>
            <p:nvPr/>
          </p:nvSpPr>
          <p:spPr>
            <a:xfrm>
              <a:off x="2051050" y="2125663"/>
              <a:ext cx="1872911" cy="4514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200" eaLnBrk="0" fontAlgn="base" hangingPunct="0">
                <a:lnSpc>
                  <a:spcPts val="14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800" dirty="0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This is a sample text. Insert your desired  this is a sample text. </a:t>
              </a:r>
              <a:endParaRPr lang="zh-CN" altLang="en-US" sz="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4" name="组合 123"/>
          <p:cNvGrpSpPr/>
          <p:nvPr/>
        </p:nvGrpSpPr>
        <p:grpSpPr>
          <a:xfrm>
            <a:off x="6673852" y="1999996"/>
            <a:ext cx="1872911" cy="678675"/>
            <a:chOff x="2051050" y="1898394"/>
            <a:chExt cx="1872911" cy="678674"/>
          </a:xfrm>
        </p:grpSpPr>
        <p:sp>
          <p:nvSpPr>
            <p:cNvPr id="125" name="矩形 124"/>
            <p:cNvSpPr/>
            <p:nvPr/>
          </p:nvSpPr>
          <p:spPr>
            <a:xfrm>
              <a:off x="2057650" y="1898394"/>
              <a:ext cx="122982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4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 pitchFamily="34" charset="0"/>
                  <a:ea typeface="Arial Unicode MS" panose="020B0604020202020204" pitchFamily="34" charset="-122"/>
                  <a:cs typeface="Arial" panose="020B0604020202020204" pitchFamily="34" charset="0"/>
                </a:rPr>
                <a:t>Add your title</a:t>
              </a:r>
              <a:endParaRPr lang="zh-CN" altLang="en-US" sz="1400" dirty="0">
                <a:solidFill>
                  <a:prstClr val="black">
                    <a:lumMod val="65000"/>
                    <a:lumOff val="35000"/>
                  </a:prstClr>
                </a:solidFill>
              </a:endParaRPr>
            </a:p>
          </p:txBody>
        </p:sp>
        <p:sp>
          <p:nvSpPr>
            <p:cNvPr id="126" name="文本框 125"/>
            <p:cNvSpPr txBox="1"/>
            <p:nvPr/>
          </p:nvSpPr>
          <p:spPr>
            <a:xfrm>
              <a:off x="2051050" y="2125663"/>
              <a:ext cx="1872911" cy="4514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200" eaLnBrk="0" fontAlgn="base" hangingPunct="0">
                <a:lnSpc>
                  <a:spcPts val="14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800" dirty="0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This is a sample text. Insert your desired  this is a sample text. </a:t>
              </a:r>
              <a:endParaRPr lang="zh-CN" altLang="en-US" sz="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7" name="组合 126"/>
          <p:cNvGrpSpPr/>
          <p:nvPr/>
        </p:nvGrpSpPr>
        <p:grpSpPr>
          <a:xfrm>
            <a:off x="7740653" y="4501897"/>
            <a:ext cx="1872911" cy="678675"/>
            <a:chOff x="3016250" y="4235194"/>
            <a:chExt cx="1872911" cy="678674"/>
          </a:xfrm>
        </p:grpSpPr>
        <p:sp>
          <p:nvSpPr>
            <p:cNvPr id="128" name="矩形 127"/>
            <p:cNvSpPr/>
            <p:nvPr/>
          </p:nvSpPr>
          <p:spPr>
            <a:xfrm>
              <a:off x="3022850" y="4235194"/>
              <a:ext cx="122982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4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 pitchFamily="34" charset="0"/>
                  <a:ea typeface="Arial Unicode MS" panose="020B0604020202020204" pitchFamily="34" charset="-122"/>
                  <a:cs typeface="Arial" panose="020B0604020202020204" pitchFamily="34" charset="0"/>
                </a:rPr>
                <a:t>Add your title</a:t>
              </a:r>
              <a:endParaRPr lang="zh-CN" altLang="en-US" sz="1400" dirty="0">
                <a:solidFill>
                  <a:prstClr val="black">
                    <a:lumMod val="65000"/>
                    <a:lumOff val="35000"/>
                  </a:prstClr>
                </a:solidFill>
              </a:endParaRPr>
            </a:p>
          </p:txBody>
        </p:sp>
        <p:sp>
          <p:nvSpPr>
            <p:cNvPr id="129" name="文本框 128"/>
            <p:cNvSpPr txBox="1"/>
            <p:nvPr/>
          </p:nvSpPr>
          <p:spPr>
            <a:xfrm>
              <a:off x="3016250" y="4462463"/>
              <a:ext cx="1872911" cy="4514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200" eaLnBrk="0" fontAlgn="base" hangingPunct="0">
                <a:lnSpc>
                  <a:spcPts val="14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800" dirty="0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This is a sample text. Insert your desired  this is a sample text. </a:t>
              </a:r>
              <a:endParaRPr lang="zh-CN" altLang="en-US" sz="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0" name="组合 129"/>
          <p:cNvGrpSpPr/>
          <p:nvPr/>
        </p:nvGrpSpPr>
        <p:grpSpPr>
          <a:xfrm>
            <a:off x="8807453" y="1872996"/>
            <a:ext cx="1872911" cy="678675"/>
            <a:chOff x="2051050" y="1898394"/>
            <a:chExt cx="1872911" cy="678674"/>
          </a:xfrm>
        </p:grpSpPr>
        <p:sp>
          <p:nvSpPr>
            <p:cNvPr id="131" name="矩形 130"/>
            <p:cNvSpPr/>
            <p:nvPr/>
          </p:nvSpPr>
          <p:spPr>
            <a:xfrm>
              <a:off x="2057650" y="1898394"/>
              <a:ext cx="122982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4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 pitchFamily="34" charset="0"/>
                  <a:ea typeface="Arial Unicode MS" panose="020B0604020202020204" pitchFamily="34" charset="-122"/>
                  <a:cs typeface="Arial" panose="020B0604020202020204" pitchFamily="34" charset="0"/>
                </a:rPr>
                <a:t>Add your title</a:t>
              </a:r>
              <a:endParaRPr lang="zh-CN" altLang="en-US" sz="1400" dirty="0">
                <a:solidFill>
                  <a:prstClr val="black">
                    <a:lumMod val="65000"/>
                    <a:lumOff val="35000"/>
                  </a:prstClr>
                </a:solidFill>
              </a:endParaRPr>
            </a:p>
          </p:txBody>
        </p:sp>
        <p:sp>
          <p:nvSpPr>
            <p:cNvPr id="132" name="文本框 131"/>
            <p:cNvSpPr txBox="1"/>
            <p:nvPr/>
          </p:nvSpPr>
          <p:spPr>
            <a:xfrm>
              <a:off x="2051050" y="2125663"/>
              <a:ext cx="1872911" cy="4514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200" eaLnBrk="0" fontAlgn="base" hangingPunct="0">
                <a:lnSpc>
                  <a:spcPts val="14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800" dirty="0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This is a sample text. Insert your desired  this is a sample text. </a:t>
              </a:r>
              <a:endParaRPr lang="zh-CN" altLang="en-US" sz="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3" name="组合 132"/>
          <p:cNvGrpSpPr/>
          <p:nvPr/>
        </p:nvGrpSpPr>
        <p:grpSpPr>
          <a:xfrm>
            <a:off x="9899653" y="4044696"/>
            <a:ext cx="1872911" cy="678675"/>
            <a:chOff x="2051050" y="1898394"/>
            <a:chExt cx="1872911" cy="678674"/>
          </a:xfrm>
        </p:grpSpPr>
        <p:sp>
          <p:nvSpPr>
            <p:cNvPr id="134" name="矩形 133"/>
            <p:cNvSpPr/>
            <p:nvPr/>
          </p:nvSpPr>
          <p:spPr>
            <a:xfrm>
              <a:off x="2057650" y="1898394"/>
              <a:ext cx="122982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4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 pitchFamily="34" charset="0"/>
                  <a:ea typeface="Arial Unicode MS" panose="020B0604020202020204" pitchFamily="34" charset="-122"/>
                  <a:cs typeface="Arial" panose="020B0604020202020204" pitchFamily="34" charset="0"/>
                </a:rPr>
                <a:t>Add your title</a:t>
              </a:r>
              <a:endParaRPr lang="zh-CN" altLang="en-US" sz="1400" dirty="0">
                <a:solidFill>
                  <a:prstClr val="black">
                    <a:lumMod val="65000"/>
                    <a:lumOff val="35000"/>
                  </a:prstClr>
                </a:solidFill>
              </a:endParaRPr>
            </a:p>
          </p:txBody>
        </p:sp>
        <p:sp>
          <p:nvSpPr>
            <p:cNvPr id="135" name="文本框 134"/>
            <p:cNvSpPr txBox="1"/>
            <p:nvPr/>
          </p:nvSpPr>
          <p:spPr>
            <a:xfrm>
              <a:off x="2051050" y="2125663"/>
              <a:ext cx="1872911" cy="4514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200" eaLnBrk="0" fontAlgn="base" hangingPunct="0">
                <a:lnSpc>
                  <a:spcPts val="14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800" dirty="0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This is a sample text. Insert your desired  this is a sample text. </a:t>
              </a:r>
              <a:endParaRPr lang="zh-CN" altLang="en-US" sz="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44" name="文本框 143"/>
          <p:cNvSpPr txBox="1"/>
          <p:nvPr/>
        </p:nvSpPr>
        <p:spPr>
          <a:xfrm>
            <a:off x="9677401" y="-9525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延迟符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5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82" grpId="0"/>
      <p:bldP spid="83" grpId="0"/>
      <p:bldP spid="84" grpId="0" animBg="1"/>
      <p:bldP spid="85" grpId="0"/>
      <p:bldP spid="86" grpId="0"/>
      <p:bldP spid="87" grpId="0" animBg="1"/>
      <p:bldP spid="88" grpId="0"/>
      <p:bldP spid="89" grpId="0"/>
      <p:bldP spid="90" grpId="0" animBg="1"/>
      <p:bldP spid="91" grpId="0"/>
      <p:bldP spid="92" grpId="0"/>
      <p:bldP spid="93" grpId="0" animBg="1"/>
      <p:bldP spid="94" grpId="0"/>
      <p:bldP spid="95" grpId="0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4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0" y="635331"/>
            <a:ext cx="10261600" cy="0"/>
          </a:xfrm>
          <a:prstGeom prst="line">
            <a:avLst/>
          </a:prstGeom>
          <a:ln w="5715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/>
          <p:cNvGrpSpPr/>
          <p:nvPr/>
        </p:nvGrpSpPr>
        <p:grpSpPr>
          <a:xfrm flipH="1">
            <a:off x="401565" y="174791"/>
            <a:ext cx="201575" cy="416998"/>
            <a:chOff x="1519796" y="-400050"/>
            <a:chExt cx="3683453" cy="76200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>
            <a:xfrm rot="10800000">
              <a:off x="1519796" y="-400050"/>
              <a:ext cx="3683453" cy="3810000"/>
            </a:xfrm>
            <a:custGeom>
              <a:avLst/>
              <a:gdLst>
                <a:gd name="connsiteX0" fmla="*/ 1046460 w 3683453"/>
                <a:gd name="connsiteY0" fmla="*/ 3810000 h 3810000"/>
                <a:gd name="connsiteX1" fmla="*/ 0 w 3683453"/>
                <a:gd name="connsiteY1" fmla="*/ 3810000 h 3810000"/>
                <a:gd name="connsiteX2" fmla="*/ 2602167 w 3683453"/>
                <a:gd name="connsiteY2" fmla="*/ 0 h 3810000"/>
                <a:gd name="connsiteX3" fmla="*/ 3683453 w 3683453"/>
                <a:gd name="connsiteY3" fmla="*/ 0 h 3810000"/>
                <a:gd name="connsiteX4" fmla="*/ 1046460 w 3683453"/>
                <a:gd name="connsiteY4" fmla="*/ 3810000 h 38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83453" h="3810000">
                  <a:moveTo>
                    <a:pt x="1046460" y="3810000"/>
                  </a:moveTo>
                  <a:lnTo>
                    <a:pt x="0" y="3810000"/>
                  </a:lnTo>
                  <a:lnTo>
                    <a:pt x="2602167" y="0"/>
                  </a:lnTo>
                  <a:lnTo>
                    <a:pt x="3683453" y="0"/>
                  </a:lnTo>
                  <a:lnTo>
                    <a:pt x="1046460" y="3810000"/>
                  </a:lnTo>
                  <a:close/>
                </a:path>
              </a:pathLst>
            </a:cu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>
            <a:xfrm flipH="1">
              <a:off x="1519796" y="3409951"/>
              <a:ext cx="3683453" cy="3810000"/>
            </a:xfrm>
            <a:custGeom>
              <a:avLst/>
              <a:gdLst>
                <a:gd name="connsiteX0" fmla="*/ 1046460 w 3683453"/>
                <a:gd name="connsiteY0" fmla="*/ 3810000 h 3810000"/>
                <a:gd name="connsiteX1" fmla="*/ 0 w 3683453"/>
                <a:gd name="connsiteY1" fmla="*/ 3810000 h 3810000"/>
                <a:gd name="connsiteX2" fmla="*/ 2602167 w 3683453"/>
                <a:gd name="connsiteY2" fmla="*/ 0 h 3810000"/>
                <a:gd name="connsiteX3" fmla="*/ 3683453 w 3683453"/>
                <a:gd name="connsiteY3" fmla="*/ 0 h 3810000"/>
                <a:gd name="connsiteX4" fmla="*/ 1046460 w 3683453"/>
                <a:gd name="connsiteY4" fmla="*/ 3810000 h 38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83453" h="3810000">
                  <a:moveTo>
                    <a:pt x="1046460" y="3810000"/>
                  </a:moveTo>
                  <a:lnTo>
                    <a:pt x="0" y="3810000"/>
                  </a:lnTo>
                  <a:lnTo>
                    <a:pt x="2602167" y="0"/>
                  </a:lnTo>
                  <a:lnTo>
                    <a:pt x="3683453" y="0"/>
                  </a:lnTo>
                  <a:lnTo>
                    <a:pt x="1046460" y="3810000"/>
                  </a:lnTo>
                  <a:close/>
                </a:path>
              </a:pathLst>
            </a:custGeom>
          </p:spPr>
        </p:pic>
      </p:grpSp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10261600" y="116736"/>
            <a:ext cx="2209363" cy="707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8" tIns="45699" rIns="91398" bIns="45699" rtlCol="0">
            <a:spAutoFit/>
          </a:bodyPr>
          <a:lstStyle>
            <a:defPPr>
              <a:defRPr lang="zh-CN"/>
            </a:defPPr>
            <a:lvl1pPr>
              <a:defRPr sz="2400" b="1">
                <a:latin typeface="+mj-ea"/>
                <a:ea typeface="+mj-ea"/>
              </a:defRPr>
            </a:lvl1pPr>
          </a:lstStyle>
          <a:p>
            <a:r>
              <a:rPr lang="en-US" altLang="zh-CN" sz="4000" dirty="0" smtClean="0">
                <a:solidFill>
                  <a:srgbClr val="20B5B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LOGO</a:t>
            </a:r>
            <a:endParaRPr lang="zh-CN" altLang="en-US" sz="4000" dirty="0">
              <a:solidFill>
                <a:srgbClr val="20B5B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03138" y="191679"/>
            <a:ext cx="2236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 smtClean="0">
                <a:solidFill>
                  <a:srgbClr val="20B5BC"/>
                </a:solidFill>
                <a:latin typeface="+mj-ea"/>
                <a:ea typeface="+mj-ea"/>
              </a:rPr>
              <a:t>单击此处添加标题</a:t>
            </a:r>
            <a:endParaRPr lang="zh-CN" altLang="en-US" sz="2000" b="1" dirty="0">
              <a:solidFill>
                <a:srgbClr val="20B5BC"/>
              </a:solidFill>
              <a:latin typeface="+mj-ea"/>
              <a:ea typeface="+mj-ea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9677401" y="-9525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延迟符</a:t>
            </a:r>
            <a:endParaRPr lang="zh-CN" altLang="en-US" dirty="0"/>
          </a:p>
        </p:txBody>
      </p:sp>
      <p:sp>
        <p:nvSpPr>
          <p:cNvPr id="50" name="矩形 49"/>
          <p:cNvSpPr/>
          <p:nvPr/>
        </p:nvSpPr>
        <p:spPr>
          <a:xfrm>
            <a:off x="3" y="3815229"/>
            <a:ext cx="12194117" cy="8719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3124" tIns="61563" rIns="123124" bIns="61563" rtlCol="0" anchor="ctr"/>
          <a:lstStyle/>
          <a:p>
            <a:pPr algn="ctr"/>
            <a:endParaRPr lang="zh-CN" altLang="en-US" sz="2400"/>
          </a:p>
        </p:txBody>
      </p:sp>
      <p:sp>
        <p:nvSpPr>
          <p:cNvPr id="51" name="六边形 50"/>
          <p:cNvSpPr/>
          <p:nvPr/>
        </p:nvSpPr>
        <p:spPr>
          <a:xfrm>
            <a:off x="377951" y="3308286"/>
            <a:ext cx="1277259" cy="1101085"/>
          </a:xfrm>
          <a:prstGeom prst="hexagon">
            <a:avLst/>
          </a:prstGeom>
          <a:solidFill>
            <a:srgbClr val="20B5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六边形 51"/>
          <p:cNvSpPr/>
          <p:nvPr/>
        </p:nvSpPr>
        <p:spPr>
          <a:xfrm>
            <a:off x="2047095" y="3434231"/>
            <a:ext cx="951259" cy="820051"/>
          </a:xfrm>
          <a:prstGeom prst="hexagon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六边形 52"/>
          <p:cNvSpPr/>
          <p:nvPr/>
        </p:nvSpPr>
        <p:spPr>
          <a:xfrm>
            <a:off x="3432055" y="3308286"/>
            <a:ext cx="1277259" cy="1101085"/>
          </a:xfrm>
          <a:prstGeom prst="hexagon">
            <a:avLst/>
          </a:prstGeom>
          <a:solidFill>
            <a:srgbClr val="20B5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六边形 53"/>
          <p:cNvSpPr/>
          <p:nvPr/>
        </p:nvSpPr>
        <p:spPr>
          <a:xfrm>
            <a:off x="5101199" y="3448803"/>
            <a:ext cx="951259" cy="820051"/>
          </a:xfrm>
          <a:prstGeom prst="hexagon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六边形 54"/>
          <p:cNvSpPr/>
          <p:nvPr/>
        </p:nvSpPr>
        <p:spPr>
          <a:xfrm>
            <a:off x="6444341" y="3293714"/>
            <a:ext cx="1277259" cy="1101085"/>
          </a:xfrm>
          <a:prstGeom prst="hexagon">
            <a:avLst/>
          </a:prstGeom>
          <a:solidFill>
            <a:srgbClr val="20B5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六边形 55"/>
          <p:cNvSpPr/>
          <p:nvPr/>
        </p:nvSpPr>
        <p:spPr>
          <a:xfrm>
            <a:off x="8207828" y="3434231"/>
            <a:ext cx="951259" cy="820051"/>
          </a:xfrm>
          <a:prstGeom prst="hexagon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六边形 56"/>
          <p:cNvSpPr/>
          <p:nvPr/>
        </p:nvSpPr>
        <p:spPr>
          <a:xfrm>
            <a:off x="9645315" y="3001048"/>
            <a:ext cx="1922572" cy="1657390"/>
          </a:xfrm>
          <a:prstGeom prst="hexagon">
            <a:avLst/>
          </a:prstGeom>
          <a:solidFill>
            <a:srgbClr val="27BF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文本框 57"/>
          <p:cNvSpPr txBox="1"/>
          <p:nvPr/>
        </p:nvSpPr>
        <p:spPr>
          <a:xfrm>
            <a:off x="643722" y="3582644"/>
            <a:ext cx="7457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solidFill>
                  <a:schemeClr val="bg1"/>
                </a:solidFill>
              </a:rPr>
              <a:t>6</a:t>
            </a:r>
            <a:r>
              <a:rPr lang="zh-CN" altLang="en-US" sz="2800" b="1" dirty="0" smtClean="0">
                <a:solidFill>
                  <a:schemeClr val="bg1"/>
                </a:solidFill>
              </a:rPr>
              <a:t>月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  <p:sp>
        <p:nvSpPr>
          <p:cNvPr id="59" name="文本框 58"/>
          <p:cNvSpPr txBox="1"/>
          <p:nvPr/>
        </p:nvSpPr>
        <p:spPr>
          <a:xfrm>
            <a:off x="2155485" y="3597216"/>
            <a:ext cx="7457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</a:rPr>
              <a:t>7</a:t>
            </a:r>
            <a:r>
              <a:rPr lang="zh-CN" altLang="en-US" sz="2800" b="1" dirty="0" smtClean="0">
                <a:solidFill>
                  <a:schemeClr val="bg1"/>
                </a:solidFill>
              </a:rPr>
              <a:t>月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  <p:sp>
        <p:nvSpPr>
          <p:cNvPr id="60" name="文本框 59"/>
          <p:cNvSpPr txBox="1"/>
          <p:nvPr/>
        </p:nvSpPr>
        <p:spPr>
          <a:xfrm>
            <a:off x="3697826" y="3611788"/>
            <a:ext cx="7457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</a:rPr>
              <a:t>8</a:t>
            </a:r>
            <a:r>
              <a:rPr lang="zh-CN" altLang="en-US" sz="2800" b="1" dirty="0" smtClean="0">
                <a:solidFill>
                  <a:schemeClr val="bg1"/>
                </a:solidFill>
              </a:rPr>
              <a:t>月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  <p:sp>
        <p:nvSpPr>
          <p:cNvPr id="61" name="文本框 60"/>
          <p:cNvSpPr txBox="1"/>
          <p:nvPr/>
        </p:nvSpPr>
        <p:spPr>
          <a:xfrm>
            <a:off x="5224793" y="3582644"/>
            <a:ext cx="7457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</a:rPr>
              <a:t>9</a:t>
            </a:r>
            <a:r>
              <a:rPr lang="zh-CN" altLang="en-US" sz="2800" b="1" dirty="0" smtClean="0">
                <a:solidFill>
                  <a:schemeClr val="bg1"/>
                </a:solidFill>
              </a:rPr>
              <a:t>月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  <p:sp>
        <p:nvSpPr>
          <p:cNvPr id="62" name="文本框 61"/>
          <p:cNvSpPr txBox="1"/>
          <p:nvPr/>
        </p:nvSpPr>
        <p:spPr>
          <a:xfrm>
            <a:off x="6591212" y="3582644"/>
            <a:ext cx="9460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solidFill>
                  <a:schemeClr val="bg1"/>
                </a:solidFill>
              </a:rPr>
              <a:t>10</a:t>
            </a:r>
            <a:r>
              <a:rPr lang="zh-CN" altLang="en-US" sz="2800" b="1" dirty="0" smtClean="0">
                <a:solidFill>
                  <a:schemeClr val="bg1"/>
                </a:solidFill>
              </a:rPr>
              <a:t>月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  <p:sp>
        <p:nvSpPr>
          <p:cNvPr id="63" name="文本框 62"/>
          <p:cNvSpPr txBox="1"/>
          <p:nvPr/>
        </p:nvSpPr>
        <p:spPr>
          <a:xfrm>
            <a:off x="8207829" y="3582644"/>
            <a:ext cx="9262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solidFill>
                  <a:schemeClr val="bg1"/>
                </a:solidFill>
              </a:rPr>
              <a:t>11</a:t>
            </a:r>
            <a:r>
              <a:rPr lang="zh-CN" altLang="en-US" sz="2800" b="1" dirty="0" smtClean="0">
                <a:solidFill>
                  <a:schemeClr val="bg1"/>
                </a:solidFill>
              </a:rPr>
              <a:t>月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  <p:sp>
        <p:nvSpPr>
          <p:cNvPr id="64" name="文本框 63"/>
          <p:cNvSpPr txBox="1"/>
          <p:nvPr/>
        </p:nvSpPr>
        <p:spPr>
          <a:xfrm>
            <a:off x="10136709" y="3537005"/>
            <a:ext cx="9460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solidFill>
                  <a:schemeClr val="bg1"/>
                </a:solidFill>
              </a:rPr>
              <a:t>12</a:t>
            </a:r>
            <a:r>
              <a:rPr lang="zh-CN" altLang="en-US" sz="2800" b="1" dirty="0" smtClean="0">
                <a:solidFill>
                  <a:schemeClr val="bg1"/>
                </a:solidFill>
              </a:rPr>
              <a:t>月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  <p:grpSp>
        <p:nvGrpSpPr>
          <p:cNvPr id="65" name="组合 64"/>
          <p:cNvGrpSpPr/>
          <p:nvPr/>
        </p:nvGrpSpPr>
        <p:grpSpPr>
          <a:xfrm>
            <a:off x="-277820" y="1770406"/>
            <a:ext cx="2588797" cy="1456387"/>
            <a:chOff x="689131" y="1318791"/>
            <a:chExt cx="1631535" cy="1036935"/>
          </a:xfrm>
        </p:grpSpPr>
        <p:sp>
          <p:nvSpPr>
            <p:cNvPr id="66" name="TextBox 145"/>
            <p:cNvSpPr txBox="1"/>
            <p:nvPr/>
          </p:nvSpPr>
          <p:spPr>
            <a:xfrm>
              <a:off x="800766" y="1667530"/>
              <a:ext cx="1363987" cy="429493"/>
            </a:xfrm>
            <a:prstGeom prst="rect">
              <a:avLst/>
            </a:prstGeom>
            <a:noFill/>
          </p:spPr>
          <p:txBody>
            <a:bodyPr wrap="square" lIns="121908" tIns="60953" rIns="121908" bIns="60953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您的内容打在这里，或者通过您的内容打在这里</a:t>
              </a:r>
            </a:p>
          </p:txBody>
        </p:sp>
        <p:grpSp>
          <p:nvGrpSpPr>
            <p:cNvPr id="67" name="组合 66"/>
            <p:cNvGrpSpPr/>
            <p:nvPr/>
          </p:nvGrpSpPr>
          <p:grpSpPr>
            <a:xfrm>
              <a:off x="689131" y="1318791"/>
              <a:ext cx="1631535" cy="1036935"/>
              <a:chOff x="689131" y="1318791"/>
              <a:chExt cx="1631535" cy="1036935"/>
            </a:xfrm>
          </p:grpSpPr>
          <p:cxnSp>
            <p:nvCxnSpPr>
              <p:cNvPr id="68" name="直接连接符 67"/>
              <p:cNvCxnSpPr/>
              <p:nvPr/>
            </p:nvCxnSpPr>
            <p:spPr>
              <a:xfrm flipV="1">
                <a:off x="1481601" y="2139702"/>
                <a:ext cx="0" cy="216024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head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9" name="TextBox 148"/>
              <p:cNvSpPr txBox="1"/>
              <p:nvPr/>
            </p:nvSpPr>
            <p:spPr>
              <a:xfrm>
                <a:off x="689131" y="1318791"/>
                <a:ext cx="1631535" cy="350570"/>
              </a:xfrm>
              <a:prstGeom prst="rect">
                <a:avLst/>
              </a:prstGeom>
              <a:noFill/>
            </p:spPr>
            <p:txBody>
              <a:bodyPr wrap="square" lIns="121908" tIns="0" rIns="121908" bIns="0" rtlCol="0" anchor="t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zh-CN" altLang="en-US" sz="2135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华文黑体" pitchFamily="2" charset="-122"/>
                  </a:rPr>
                  <a:t>添加标题</a:t>
                </a:r>
              </a:p>
            </p:txBody>
          </p:sp>
        </p:grpSp>
      </p:grpSp>
      <p:grpSp>
        <p:nvGrpSpPr>
          <p:cNvPr id="70" name="组合 69"/>
          <p:cNvGrpSpPr/>
          <p:nvPr/>
        </p:nvGrpSpPr>
        <p:grpSpPr>
          <a:xfrm>
            <a:off x="1366260" y="4338450"/>
            <a:ext cx="2166061" cy="1220015"/>
            <a:chOff x="873900" y="1340833"/>
            <a:chExt cx="1166203" cy="843560"/>
          </a:xfrm>
        </p:grpSpPr>
        <p:sp>
          <p:nvSpPr>
            <p:cNvPr id="71" name="TextBox 165"/>
            <p:cNvSpPr txBox="1"/>
            <p:nvPr/>
          </p:nvSpPr>
          <p:spPr>
            <a:xfrm>
              <a:off x="873900" y="1767301"/>
              <a:ext cx="1166203" cy="417092"/>
            </a:xfrm>
            <a:prstGeom prst="rect">
              <a:avLst/>
            </a:prstGeom>
            <a:noFill/>
          </p:spPr>
          <p:txBody>
            <a:bodyPr wrap="square" lIns="121908" tIns="60953" rIns="121908" bIns="60953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您的内容打在这里，或者通过您的内容打在这里</a:t>
              </a:r>
            </a:p>
          </p:txBody>
        </p:sp>
        <p:grpSp>
          <p:nvGrpSpPr>
            <p:cNvPr id="72" name="组合 71"/>
            <p:cNvGrpSpPr/>
            <p:nvPr/>
          </p:nvGrpSpPr>
          <p:grpSpPr>
            <a:xfrm>
              <a:off x="947384" y="1340833"/>
              <a:ext cx="1008112" cy="540940"/>
              <a:chOff x="947384" y="1340833"/>
              <a:chExt cx="1008112" cy="540940"/>
            </a:xfrm>
          </p:grpSpPr>
          <p:cxnSp>
            <p:nvCxnSpPr>
              <p:cNvPr id="73" name="直接连接符 72"/>
              <p:cNvCxnSpPr/>
              <p:nvPr/>
            </p:nvCxnSpPr>
            <p:spPr>
              <a:xfrm>
                <a:off x="1481601" y="1340833"/>
                <a:ext cx="0" cy="200492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head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4" name="TextBox 168"/>
              <p:cNvSpPr txBox="1"/>
              <p:nvPr/>
            </p:nvSpPr>
            <p:spPr>
              <a:xfrm>
                <a:off x="947384" y="1541325"/>
                <a:ext cx="1008112" cy="340448"/>
              </a:xfrm>
              <a:prstGeom prst="rect">
                <a:avLst/>
              </a:prstGeom>
              <a:noFill/>
            </p:spPr>
            <p:txBody>
              <a:bodyPr wrap="square" lIns="121908" tIns="0" rIns="121908" bIns="0" rtlCol="0" anchor="t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zh-CN" altLang="en-US" sz="2135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华文黑体" pitchFamily="2" charset="-122"/>
                  </a:rPr>
                  <a:t>添加标题</a:t>
                </a:r>
              </a:p>
            </p:txBody>
          </p:sp>
        </p:grpSp>
      </p:grpSp>
      <p:grpSp>
        <p:nvGrpSpPr>
          <p:cNvPr id="75" name="组合 74"/>
          <p:cNvGrpSpPr/>
          <p:nvPr/>
        </p:nvGrpSpPr>
        <p:grpSpPr>
          <a:xfrm>
            <a:off x="3000780" y="1916344"/>
            <a:ext cx="2100419" cy="1287224"/>
            <a:chOff x="873900" y="1541325"/>
            <a:chExt cx="1166203" cy="814401"/>
          </a:xfrm>
        </p:grpSpPr>
        <p:sp>
          <p:nvSpPr>
            <p:cNvPr id="76" name="TextBox 150"/>
            <p:cNvSpPr txBox="1"/>
            <p:nvPr/>
          </p:nvSpPr>
          <p:spPr>
            <a:xfrm>
              <a:off x="873900" y="1767302"/>
              <a:ext cx="1166203" cy="381650"/>
            </a:xfrm>
            <a:prstGeom prst="rect">
              <a:avLst/>
            </a:prstGeom>
            <a:noFill/>
          </p:spPr>
          <p:txBody>
            <a:bodyPr wrap="square" lIns="121908" tIns="60953" rIns="121908" bIns="60953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您的内容打在这里，或者通过您的内容打在这里</a:t>
              </a:r>
            </a:p>
          </p:txBody>
        </p:sp>
        <p:grpSp>
          <p:nvGrpSpPr>
            <p:cNvPr id="77" name="组合 76"/>
            <p:cNvGrpSpPr/>
            <p:nvPr/>
          </p:nvGrpSpPr>
          <p:grpSpPr>
            <a:xfrm>
              <a:off x="947384" y="1541325"/>
              <a:ext cx="1008112" cy="814401"/>
              <a:chOff x="947384" y="1541325"/>
              <a:chExt cx="1008112" cy="814401"/>
            </a:xfrm>
          </p:grpSpPr>
          <p:cxnSp>
            <p:nvCxnSpPr>
              <p:cNvPr id="78" name="直接连接符 77"/>
              <p:cNvCxnSpPr/>
              <p:nvPr/>
            </p:nvCxnSpPr>
            <p:spPr>
              <a:xfrm flipV="1">
                <a:off x="1481601" y="2139702"/>
                <a:ext cx="0" cy="216024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head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9" name="TextBox 153"/>
              <p:cNvSpPr txBox="1"/>
              <p:nvPr/>
            </p:nvSpPr>
            <p:spPr>
              <a:xfrm>
                <a:off x="947384" y="1541325"/>
                <a:ext cx="1008112" cy="311518"/>
              </a:xfrm>
              <a:prstGeom prst="rect">
                <a:avLst/>
              </a:prstGeom>
              <a:noFill/>
            </p:spPr>
            <p:txBody>
              <a:bodyPr wrap="square" lIns="121908" tIns="0" rIns="121908" bIns="0" rtlCol="0" anchor="t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zh-CN" altLang="en-US" sz="2135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华文黑体" pitchFamily="2" charset="-122"/>
                  </a:rPr>
                  <a:t>添加标题</a:t>
                </a:r>
              </a:p>
            </p:txBody>
          </p:sp>
        </p:grpSp>
      </p:grpSp>
      <p:grpSp>
        <p:nvGrpSpPr>
          <p:cNvPr id="80" name="组合 79"/>
          <p:cNvGrpSpPr/>
          <p:nvPr/>
        </p:nvGrpSpPr>
        <p:grpSpPr>
          <a:xfrm>
            <a:off x="4469396" y="4384089"/>
            <a:ext cx="2166061" cy="1220015"/>
            <a:chOff x="873900" y="1340833"/>
            <a:chExt cx="1166203" cy="843560"/>
          </a:xfrm>
        </p:grpSpPr>
        <p:sp>
          <p:nvSpPr>
            <p:cNvPr id="81" name="TextBox 170"/>
            <p:cNvSpPr txBox="1"/>
            <p:nvPr/>
          </p:nvSpPr>
          <p:spPr>
            <a:xfrm>
              <a:off x="873900" y="1767301"/>
              <a:ext cx="1166203" cy="417092"/>
            </a:xfrm>
            <a:prstGeom prst="rect">
              <a:avLst/>
            </a:prstGeom>
            <a:noFill/>
          </p:spPr>
          <p:txBody>
            <a:bodyPr wrap="square" lIns="121908" tIns="60953" rIns="121908" bIns="60953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您的内容打在这里，或者通过您的内容打在这里</a:t>
              </a:r>
            </a:p>
          </p:txBody>
        </p:sp>
        <p:grpSp>
          <p:nvGrpSpPr>
            <p:cNvPr id="82" name="组合 81"/>
            <p:cNvGrpSpPr/>
            <p:nvPr/>
          </p:nvGrpSpPr>
          <p:grpSpPr>
            <a:xfrm>
              <a:off x="947384" y="1340833"/>
              <a:ext cx="1008112" cy="540940"/>
              <a:chOff x="947384" y="1340833"/>
              <a:chExt cx="1008112" cy="540940"/>
            </a:xfrm>
          </p:grpSpPr>
          <p:cxnSp>
            <p:nvCxnSpPr>
              <p:cNvPr id="83" name="直接连接符 82"/>
              <p:cNvCxnSpPr/>
              <p:nvPr/>
            </p:nvCxnSpPr>
            <p:spPr>
              <a:xfrm>
                <a:off x="1481601" y="1340833"/>
                <a:ext cx="0" cy="200492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head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4" name="TextBox 173"/>
              <p:cNvSpPr txBox="1"/>
              <p:nvPr/>
            </p:nvSpPr>
            <p:spPr>
              <a:xfrm>
                <a:off x="947384" y="1541325"/>
                <a:ext cx="1008112" cy="340448"/>
              </a:xfrm>
              <a:prstGeom prst="rect">
                <a:avLst/>
              </a:prstGeom>
              <a:noFill/>
            </p:spPr>
            <p:txBody>
              <a:bodyPr wrap="square" lIns="121908" tIns="0" rIns="121908" bIns="0" rtlCol="0" anchor="t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zh-CN" altLang="en-US" sz="2135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华文黑体" pitchFamily="2" charset="-122"/>
                  </a:rPr>
                  <a:t>添加标题</a:t>
                </a:r>
              </a:p>
            </p:txBody>
          </p:sp>
        </p:grpSp>
      </p:grpSp>
      <p:grpSp>
        <p:nvGrpSpPr>
          <p:cNvPr id="85" name="组合 84"/>
          <p:cNvGrpSpPr/>
          <p:nvPr/>
        </p:nvGrpSpPr>
        <p:grpSpPr>
          <a:xfrm>
            <a:off x="5922552" y="1794828"/>
            <a:ext cx="2185753" cy="1401524"/>
            <a:chOff x="873900" y="1541325"/>
            <a:chExt cx="1166203" cy="814401"/>
          </a:xfrm>
        </p:grpSpPr>
        <p:sp>
          <p:nvSpPr>
            <p:cNvPr id="86" name="TextBox 155"/>
            <p:cNvSpPr txBox="1"/>
            <p:nvPr/>
          </p:nvSpPr>
          <p:spPr>
            <a:xfrm>
              <a:off x="873900" y="1767302"/>
              <a:ext cx="1166203" cy="350525"/>
            </a:xfrm>
            <a:prstGeom prst="rect">
              <a:avLst/>
            </a:prstGeom>
            <a:noFill/>
          </p:spPr>
          <p:txBody>
            <a:bodyPr wrap="square" lIns="121908" tIns="60953" rIns="121908" bIns="60953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您的内容打在这里，或者通过您的内容打在这里</a:t>
              </a:r>
            </a:p>
          </p:txBody>
        </p:sp>
        <p:grpSp>
          <p:nvGrpSpPr>
            <p:cNvPr id="87" name="组合 86"/>
            <p:cNvGrpSpPr/>
            <p:nvPr/>
          </p:nvGrpSpPr>
          <p:grpSpPr>
            <a:xfrm>
              <a:off x="947384" y="1541325"/>
              <a:ext cx="1008112" cy="814401"/>
              <a:chOff x="947384" y="1541325"/>
              <a:chExt cx="1008112" cy="814401"/>
            </a:xfrm>
          </p:grpSpPr>
          <p:cxnSp>
            <p:nvCxnSpPr>
              <p:cNvPr id="88" name="直接连接符 87"/>
              <p:cNvCxnSpPr/>
              <p:nvPr/>
            </p:nvCxnSpPr>
            <p:spPr>
              <a:xfrm flipV="1">
                <a:off x="1481601" y="2139702"/>
                <a:ext cx="0" cy="216024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head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9" name="TextBox 158"/>
              <p:cNvSpPr txBox="1"/>
              <p:nvPr/>
            </p:nvSpPr>
            <p:spPr>
              <a:xfrm>
                <a:off x="947384" y="1541325"/>
                <a:ext cx="1008112" cy="286113"/>
              </a:xfrm>
              <a:prstGeom prst="rect">
                <a:avLst/>
              </a:prstGeom>
              <a:noFill/>
            </p:spPr>
            <p:txBody>
              <a:bodyPr wrap="square" lIns="121908" tIns="0" rIns="121908" bIns="0" rtlCol="0" anchor="t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zh-CN" altLang="en-US" sz="2135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华文黑体" pitchFamily="2" charset="-122"/>
                  </a:rPr>
                  <a:t>添加标题</a:t>
                </a:r>
              </a:p>
            </p:txBody>
          </p:sp>
        </p:grpSp>
      </p:grpSp>
      <p:grpSp>
        <p:nvGrpSpPr>
          <p:cNvPr id="90" name="组合 89"/>
          <p:cNvGrpSpPr/>
          <p:nvPr/>
        </p:nvGrpSpPr>
        <p:grpSpPr>
          <a:xfrm>
            <a:off x="7551872" y="4390868"/>
            <a:ext cx="2166061" cy="1220015"/>
            <a:chOff x="873900" y="1340833"/>
            <a:chExt cx="1166203" cy="843560"/>
          </a:xfrm>
        </p:grpSpPr>
        <p:sp>
          <p:nvSpPr>
            <p:cNvPr id="91" name="TextBox 175"/>
            <p:cNvSpPr txBox="1"/>
            <p:nvPr/>
          </p:nvSpPr>
          <p:spPr>
            <a:xfrm>
              <a:off x="873900" y="1767301"/>
              <a:ext cx="1166203" cy="417092"/>
            </a:xfrm>
            <a:prstGeom prst="rect">
              <a:avLst/>
            </a:prstGeom>
            <a:noFill/>
          </p:spPr>
          <p:txBody>
            <a:bodyPr wrap="square" lIns="121908" tIns="60953" rIns="121908" bIns="60953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您的内容打在这里，或者通过您的内容打在这里</a:t>
              </a:r>
            </a:p>
          </p:txBody>
        </p:sp>
        <p:grpSp>
          <p:nvGrpSpPr>
            <p:cNvPr id="92" name="组合 91"/>
            <p:cNvGrpSpPr/>
            <p:nvPr/>
          </p:nvGrpSpPr>
          <p:grpSpPr>
            <a:xfrm>
              <a:off x="947384" y="1340833"/>
              <a:ext cx="1008112" cy="540940"/>
              <a:chOff x="947384" y="1340833"/>
              <a:chExt cx="1008112" cy="540940"/>
            </a:xfrm>
          </p:grpSpPr>
          <p:cxnSp>
            <p:nvCxnSpPr>
              <p:cNvPr id="93" name="直接连接符 92"/>
              <p:cNvCxnSpPr/>
              <p:nvPr/>
            </p:nvCxnSpPr>
            <p:spPr>
              <a:xfrm>
                <a:off x="1481601" y="1340833"/>
                <a:ext cx="0" cy="200492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head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4" name="TextBox 178"/>
              <p:cNvSpPr txBox="1"/>
              <p:nvPr/>
            </p:nvSpPr>
            <p:spPr>
              <a:xfrm>
                <a:off x="947384" y="1541325"/>
                <a:ext cx="1008112" cy="340448"/>
              </a:xfrm>
              <a:prstGeom prst="rect">
                <a:avLst/>
              </a:prstGeom>
              <a:noFill/>
            </p:spPr>
            <p:txBody>
              <a:bodyPr wrap="square" lIns="121908" tIns="0" rIns="121908" bIns="0" rtlCol="0" anchor="t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zh-CN" altLang="en-US" sz="2135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华文黑体" pitchFamily="2" charset="-122"/>
                  </a:rPr>
                  <a:t>添加标题</a:t>
                </a:r>
              </a:p>
            </p:txBody>
          </p:sp>
        </p:grpSp>
      </p:grpSp>
      <p:grpSp>
        <p:nvGrpSpPr>
          <p:cNvPr id="95" name="组合 94"/>
          <p:cNvGrpSpPr/>
          <p:nvPr/>
        </p:nvGrpSpPr>
        <p:grpSpPr>
          <a:xfrm>
            <a:off x="9500358" y="1795007"/>
            <a:ext cx="2067529" cy="1089749"/>
            <a:chOff x="873900" y="1541325"/>
            <a:chExt cx="1166203" cy="652383"/>
          </a:xfrm>
        </p:grpSpPr>
        <p:sp>
          <p:nvSpPr>
            <p:cNvPr id="96" name="TextBox 160"/>
            <p:cNvSpPr txBox="1"/>
            <p:nvPr/>
          </p:nvSpPr>
          <p:spPr>
            <a:xfrm>
              <a:off x="873900" y="1767302"/>
              <a:ext cx="1166203" cy="361125"/>
            </a:xfrm>
            <a:prstGeom prst="rect">
              <a:avLst/>
            </a:prstGeom>
            <a:noFill/>
          </p:spPr>
          <p:txBody>
            <a:bodyPr wrap="square" lIns="121908" tIns="60953" rIns="121908" bIns="60953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您的内容打在这里，或者通过您的内容打在这里</a:t>
              </a:r>
            </a:p>
          </p:txBody>
        </p:sp>
        <p:grpSp>
          <p:nvGrpSpPr>
            <p:cNvPr id="97" name="组合 96"/>
            <p:cNvGrpSpPr/>
            <p:nvPr/>
          </p:nvGrpSpPr>
          <p:grpSpPr>
            <a:xfrm>
              <a:off x="947384" y="1541325"/>
              <a:ext cx="1008112" cy="652383"/>
              <a:chOff x="947384" y="1541325"/>
              <a:chExt cx="1008112" cy="652383"/>
            </a:xfrm>
          </p:grpSpPr>
          <p:cxnSp>
            <p:nvCxnSpPr>
              <p:cNvPr id="98" name="直接连接符 97"/>
              <p:cNvCxnSpPr/>
              <p:nvPr/>
            </p:nvCxnSpPr>
            <p:spPr>
              <a:xfrm flipV="1">
                <a:off x="1481601" y="2085697"/>
                <a:ext cx="0" cy="108011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head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9" name="TextBox 163"/>
              <p:cNvSpPr txBox="1"/>
              <p:nvPr/>
            </p:nvSpPr>
            <p:spPr>
              <a:xfrm>
                <a:off x="947384" y="1541325"/>
                <a:ext cx="1008112" cy="294765"/>
              </a:xfrm>
              <a:prstGeom prst="rect">
                <a:avLst/>
              </a:prstGeom>
              <a:noFill/>
            </p:spPr>
            <p:txBody>
              <a:bodyPr wrap="square" lIns="121908" tIns="0" rIns="121908" bIns="0" rtlCol="0" anchor="t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zh-CN" altLang="en-US" sz="2135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华文黑体" pitchFamily="2" charset="-122"/>
                  </a:rPr>
                  <a:t>添加标题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200"/>
                            </p:stCondLst>
                            <p:childTnLst>
                              <p:par>
                                <p:cTn id="12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/>
      <p:bldP spid="59" grpId="0"/>
      <p:bldP spid="60" grpId="0"/>
      <p:bldP spid="61" grpId="0"/>
      <p:bldP spid="62" grpId="0"/>
      <p:bldP spid="63" grpId="0"/>
      <p:bldP spid="6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0" y="635331"/>
            <a:ext cx="10261600" cy="0"/>
          </a:xfrm>
          <a:prstGeom prst="line">
            <a:avLst/>
          </a:prstGeom>
          <a:ln w="5715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/>
          <p:cNvGrpSpPr/>
          <p:nvPr/>
        </p:nvGrpSpPr>
        <p:grpSpPr>
          <a:xfrm flipH="1">
            <a:off x="401565" y="174791"/>
            <a:ext cx="201575" cy="416998"/>
            <a:chOff x="1519796" y="-400050"/>
            <a:chExt cx="3683453" cy="76200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>
            <a:xfrm rot="10800000">
              <a:off x="1519796" y="-400050"/>
              <a:ext cx="3683453" cy="3810000"/>
            </a:xfrm>
            <a:custGeom>
              <a:avLst/>
              <a:gdLst>
                <a:gd name="connsiteX0" fmla="*/ 1046460 w 3683453"/>
                <a:gd name="connsiteY0" fmla="*/ 3810000 h 3810000"/>
                <a:gd name="connsiteX1" fmla="*/ 0 w 3683453"/>
                <a:gd name="connsiteY1" fmla="*/ 3810000 h 3810000"/>
                <a:gd name="connsiteX2" fmla="*/ 2602167 w 3683453"/>
                <a:gd name="connsiteY2" fmla="*/ 0 h 3810000"/>
                <a:gd name="connsiteX3" fmla="*/ 3683453 w 3683453"/>
                <a:gd name="connsiteY3" fmla="*/ 0 h 3810000"/>
                <a:gd name="connsiteX4" fmla="*/ 1046460 w 3683453"/>
                <a:gd name="connsiteY4" fmla="*/ 3810000 h 38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83453" h="3810000">
                  <a:moveTo>
                    <a:pt x="1046460" y="3810000"/>
                  </a:moveTo>
                  <a:lnTo>
                    <a:pt x="0" y="3810000"/>
                  </a:lnTo>
                  <a:lnTo>
                    <a:pt x="2602167" y="0"/>
                  </a:lnTo>
                  <a:lnTo>
                    <a:pt x="3683453" y="0"/>
                  </a:lnTo>
                  <a:lnTo>
                    <a:pt x="1046460" y="3810000"/>
                  </a:lnTo>
                  <a:close/>
                </a:path>
              </a:pathLst>
            </a:cu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>
            <a:xfrm flipH="1">
              <a:off x="1519796" y="3409951"/>
              <a:ext cx="3683453" cy="3810000"/>
            </a:xfrm>
            <a:custGeom>
              <a:avLst/>
              <a:gdLst>
                <a:gd name="connsiteX0" fmla="*/ 1046460 w 3683453"/>
                <a:gd name="connsiteY0" fmla="*/ 3810000 h 3810000"/>
                <a:gd name="connsiteX1" fmla="*/ 0 w 3683453"/>
                <a:gd name="connsiteY1" fmla="*/ 3810000 h 3810000"/>
                <a:gd name="connsiteX2" fmla="*/ 2602167 w 3683453"/>
                <a:gd name="connsiteY2" fmla="*/ 0 h 3810000"/>
                <a:gd name="connsiteX3" fmla="*/ 3683453 w 3683453"/>
                <a:gd name="connsiteY3" fmla="*/ 0 h 3810000"/>
                <a:gd name="connsiteX4" fmla="*/ 1046460 w 3683453"/>
                <a:gd name="connsiteY4" fmla="*/ 3810000 h 38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83453" h="3810000">
                  <a:moveTo>
                    <a:pt x="1046460" y="3810000"/>
                  </a:moveTo>
                  <a:lnTo>
                    <a:pt x="0" y="3810000"/>
                  </a:lnTo>
                  <a:lnTo>
                    <a:pt x="2602167" y="0"/>
                  </a:lnTo>
                  <a:lnTo>
                    <a:pt x="3683453" y="0"/>
                  </a:lnTo>
                  <a:lnTo>
                    <a:pt x="1046460" y="3810000"/>
                  </a:lnTo>
                  <a:close/>
                </a:path>
              </a:pathLst>
            </a:custGeom>
          </p:spPr>
        </p:pic>
      </p:grpSp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10261600" y="116736"/>
            <a:ext cx="2209363" cy="707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8" tIns="45699" rIns="91398" bIns="45699" rtlCol="0">
            <a:spAutoFit/>
          </a:bodyPr>
          <a:lstStyle>
            <a:defPPr>
              <a:defRPr lang="zh-CN"/>
            </a:defPPr>
            <a:lvl1pPr>
              <a:defRPr sz="2400" b="1">
                <a:latin typeface="+mj-ea"/>
                <a:ea typeface="+mj-ea"/>
              </a:defRPr>
            </a:lvl1pPr>
          </a:lstStyle>
          <a:p>
            <a:r>
              <a:rPr lang="en-US" altLang="zh-CN" sz="4000" dirty="0" smtClean="0">
                <a:solidFill>
                  <a:srgbClr val="20B5B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LOGO</a:t>
            </a:r>
            <a:endParaRPr lang="zh-CN" altLang="en-US" sz="4000" dirty="0">
              <a:solidFill>
                <a:srgbClr val="20B5B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03138" y="191679"/>
            <a:ext cx="2236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 smtClean="0">
                <a:solidFill>
                  <a:srgbClr val="20B5BC"/>
                </a:solidFill>
                <a:latin typeface="+mj-ea"/>
                <a:ea typeface="+mj-ea"/>
              </a:rPr>
              <a:t>单击此处添加标题</a:t>
            </a:r>
            <a:endParaRPr lang="zh-CN" altLang="en-US" sz="2000" b="1" dirty="0">
              <a:solidFill>
                <a:srgbClr val="20B5BC"/>
              </a:solidFill>
              <a:latin typeface="+mj-ea"/>
              <a:ea typeface="+mj-ea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2492831" y="2150836"/>
            <a:ext cx="429684" cy="17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12192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4425347" y="2150836"/>
            <a:ext cx="429684" cy="177800"/>
          </a:xfrm>
          <a:prstGeom prst="rect">
            <a:avLst/>
          </a:prstGeom>
          <a:solidFill>
            <a:srgbClr val="20B5BC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12192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12" name="Rectangle 29"/>
          <p:cNvSpPr>
            <a:spLocks noChangeArrowheads="1"/>
          </p:cNvSpPr>
          <p:nvPr/>
        </p:nvSpPr>
        <p:spPr bwMode="auto">
          <a:xfrm>
            <a:off x="1595365" y="2838754"/>
            <a:ext cx="6351" cy="2705100"/>
          </a:xfrm>
          <a:prstGeom prst="rect">
            <a:avLst/>
          </a:prstGeom>
          <a:solidFill>
            <a:srgbClr val="B7B8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pPr defTabSz="12192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13" name="Rectangle 30"/>
          <p:cNvSpPr>
            <a:spLocks noChangeArrowheads="1"/>
          </p:cNvSpPr>
          <p:nvPr/>
        </p:nvSpPr>
        <p:spPr bwMode="auto">
          <a:xfrm>
            <a:off x="1595364" y="5380869"/>
            <a:ext cx="6529917" cy="10584"/>
          </a:xfrm>
          <a:prstGeom prst="rect">
            <a:avLst/>
          </a:prstGeom>
          <a:solidFill>
            <a:srgbClr val="B7B8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pPr defTabSz="12192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14" name="Rectangle 31"/>
          <p:cNvSpPr>
            <a:spLocks noChangeArrowheads="1"/>
          </p:cNvSpPr>
          <p:nvPr/>
        </p:nvSpPr>
        <p:spPr bwMode="auto">
          <a:xfrm>
            <a:off x="2188031" y="2838754"/>
            <a:ext cx="6351" cy="2705100"/>
          </a:xfrm>
          <a:prstGeom prst="rect">
            <a:avLst/>
          </a:prstGeom>
          <a:solidFill>
            <a:srgbClr val="B7B8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pPr defTabSz="12192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15" name="Rectangle 32"/>
          <p:cNvSpPr>
            <a:spLocks noChangeArrowheads="1"/>
          </p:cNvSpPr>
          <p:nvPr/>
        </p:nvSpPr>
        <p:spPr bwMode="auto">
          <a:xfrm>
            <a:off x="2774347" y="2838754"/>
            <a:ext cx="10584" cy="2705100"/>
          </a:xfrm>
          <a:prstGeom prst="rect">
            <a:avLst/>
          </a:prstGeom>
          <a:solidFill>
            <a:srgbClr val="B7B8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pPr defTabSz="12192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16" name="Rectangle 33"/>
          <p:cNvSpPr>
            <a:spLocks noChangeArrowheads="1"/>
          </p:cNvSpPr>
          <p:nvPr/>
        </p:nvSpPr>
        <p:spPr bwMode="auto">
          <a:xfrm>
            <a:off x="3367013" y="2838754"/>
            <a:ext cx="10584" cy="2705100"/>
          </a:xfrm>
          <a:prstGeom prst="rect">
            <a:avLst/>
          </a:prstGeom>
          <a:solidFill>
            <a:srgbClr val="B7B8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pPr defTabSz="12192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17" name="Rectangle 34"/>
          <p:cNvSpPr>
            <a:spLocks noChangeArrowheads="1"/>
          </p:cNvSpPr>
          <p:nvPr/>
        </p:nvSpPr>
        <p:spPr bwMode="auto">
          <a:xfrm>
            <a:off x="3959680" y="2838754"/>
            <a:ext cx="10584" cy="2705100"/>
          </a:xfrm>
          <a:prstGeom prst="rect">
            <a:avLst/>
          </a:prstGeom>
          <a:solidFill>
            <a:srgbClr val="B7B8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pPr defTabSz="12192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19" name="Rectangle 36"/>
          <p:cNvSpPr>
            <a:spLocks noChangeArrowheads="1"/>
          </p:cNvSpPr>
          <p:nvPr/>
        </p:nvSpPr>
        <p:spPr bwMode="auto">
          <a:xfrm>
            <a:off x="5142898" y="2838754"/>
            <a:ext cx="6351" cy="2705100"/>
          </a:xfrm>
          <a:prstGeom prst="rect">
            <a:avLst/>
          </a:prstGeom>
          <a:solidFill>
            <a:srgbClr val="B7B8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pPr defTabSz="12192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20" name="Rectangle 37"/>
          <p:cNvSpPr>
            <a:spLocks noChangeArrowheads="1"/>
          </p:cNvSpPr>
          <p:nvPr/>
        </p:nvSpPr>
        <p:spPr bwMode="auto">
          <a:xfrm>
            <a:off x="5735565" y="2838754"/>
            <a:ext cx="6351" cy="2705100"/>
          </a:xfrm>
          <a:prstGeom prst="rect">
            <a:avLst/>
          </a:prstGeom>
          <a:solidFill>
            <a:srgbClr val="B7B8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pPr defTabSz="12192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21" name="Rectangle 38"/>
          <p:cNvSpPr>
            <a:spLocks noChangeArrowheads="1"/>
          </p:cNvSpPr>
          <p:nvPr/>
        </p:nvSpPr>
        <p:spPr bwMode="auto">
          <a:xfrm>
            <a:off x="6328232" y="2838754"/>
            <a:ext cx="4233" cy="2705100"/>
          </a:xfrm>
          <a:prstGeom prst="rect">
            <a:avLst/>
          </a:prstGeom>
          <a:solidFill>
            <a:srgbClr val="B7B8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pPr defTabSz="12192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22" name="Rectangle 39"/>
          <p:cNvSpPr>
            <a:spLocks noChangeArrowheads="1"/>
          </p:cNvSpPr>
          <p:nvPr/>
        </p:nvSpPr>
        <p:spPr bwMode="auto">
          <a:xfrm>
            <a:off x="6914547" y="2838754"/>
            <a:ext cx="10584" cy="2705100"/>
          </a:xfrm>
          <a:prstGeom prst="rect">
            <a:avLst/>
          </a:prstGeom>
          <a:solidFill>
            <a:srgbClr val="B7B8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pPr defTabSz="12192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23" name="Rectangle 40"/>
          <p:cNvSpPr>
            <a:spLocks noChangeArrowheads="1"/>
          </p:cNvSpPr>
          <p:nvPr/>
        </p:nvSpPr>
        <p:spPr bwMode="auto">
          <a:xfrm>
            <a:off x="7507213" y="2838754"/>
            <a:ext cx="10584" cy="2705100"/>
          </a:xfrm>
          <a:prstGeom prst="rect">
            <a:avLst/>
          </a:prstGeom>
          <a:solidFill>
            <a:srgbClr val="B7B8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pPr defTabSz="12192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24" name="Rectangle 41"/>
          <p:cNvSpPr>
            <a:spLocks noChangeArrowheads="1"/>
          </p:cNvSpPr>
          <p:nvPr/>
        </p:nvSpPr>
        <p:spPr bwMode="auto">
          <a:xfrm>
            <a:off x="8099880" y="2838754"/>
            <a:ext cx="10584" cy="2705100"/>
          </a:xfrm>
          <a:prstGeom prst="rect">
            <a:avLst/>
          </a:prstGeom>
          <a:solidFill>
            <a:srgbClr val="B7B8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pPr defTabSz="12192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25" name="Rectangle 42"/>
          <p:cNvSpPr>
            <a:spLocks noChangeArrowheads="1"/>
          </p:cNvSpPr>
          <p:nvPr/>
        </p:nvSpPr>
        <p:spPr bwMode="auto">
          <a:xfrm>
            <a:off x="1428149" y="5380869"/>
            <a:ext cx="167217" cy="10584"/>
          </a:xfrm>
          <a:prstGeom prst="rect">
            <a:avLst/>
          </a:prstGeom>
          <a:solidFill>
            <a:srgbClr val="B7B8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pPr defTabSz="12192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26" name="Rectangle 43"/>
          <p:cNvSpPr>
            <a:spLocks noChangeArrowheads="1"/>
          </p:cNvSpPr>
          <p:nvPr/>
        </p:nvSpPr>
        <p:spPr bwMode="auto">
          <a:xfrm>
            <a:off x="1428149" y="5054905"/>
            <a:ext cx="167217" cy="6351"/>
          </a:xfrm>
          <a:prstGeom prst="rect">
            <a:avLst/>
          </a:prstGeom>
          <a:solidFill>
            <a:srgbClr val="B7B8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pPr defTabSz="12192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27" name="Rectangle 44"/>
          <p:cNvSpPr>
            <a:spLocks noChangeArrowheads="1"/>
          </p:cNvSpPr>
          <p:nvPr/>
        </p:nvSpPr>
        <p:spPr bwMode="auto">
          <a:xfrm>
            <a:off x="1428149" y="4728938"/>
            <a:ext cx="167217" cy="6351"/>
          </a:xfrm>
          <a:prstGeom prst="rect">
            <a:avLst/>
          </a:prstGeom>
          <a:solidFill>
            <a:srgbClr val="B7B8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pPr defTabSz="12192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28" name="Rectangle 45"/>
          <p:cNvSpPr>
            <a:spLocks noChangeArrowheads="1"/>
          </p:cNvSpPr>
          <p:nvPr/>
        </p:nvSpPr>
        <p:spPr bwMode="auto">
          <a:xfrm>
            <a:off x="1428149" y="4398736"/>
            <a:ext cx="167217" cy="10584"/>
          </a:xfrm>
          <a:prstGeom prst="rect">
            <a:avLst/>
          </a:prstGeom>
          <a:solidFill>
            <a:srgbClr val="B7B8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pPr defTabSz="12192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29" name="Rectangle 46"/>
          <p:cNvSpPr>
            <a:spLocks noChangeArrowheads="1"/>
          </p:cNvSpPr>
          <p:nvPr/>
        </p:nvSpPr>
        <p:spPr bwMode="auto">
          <a:xfrm>
            <a:off x="1428149" y="4072770"/>
            <a:ext cx="167217" cy="6351"/>
          </a:xfrm>
          <a:prstGeom prst="rect">
            <a:avLst/>
          </a:prstGeom>
          <a:solidFill>
            <a:srgbClr val="B7B8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pPr defTabSz="12192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30" name="Rectangle 47"/>
          <p:cNvSpPr>
            <a:spLocks noChangeArrowheads="1"/>
          </p:cNvSpPr>
          <p:nvPr/>
        </p:nvSpPr>
        <p:spPr bwMode="auto">
          <a:xfrm>
            <a:off x="1428149" y="3746805"/>
            <a:ext cx="167217" cy="6351"/>
          </a:xfrm>
          <a:prstGeom prst="rect">
            <a:avLst/>
          </a:prstGeom>
          <a:solidFill>
            <a:srgbClr val="B7B8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pPr defTabSz="12192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31" name="Rectangle 48"/>
          <p:cNvSpPr>
            <a:spLocks noChangeArrowheads="1"/>
          </p:cNvSpPr>
          <p:nvPr/>
        </p:nvSpPr>
        <p:spPr bwMode="auto">
          <a:xfrm>
            <a:off x="1428149" y="3416602"/>
            <a:ext cx="167217" cy="10584"/>
          </a:xfrm>
          <a:prstGeom prst="rect">
            <a:avLst/>
          </a:prstGeom>
          <a:solidFill>
            <a:srgbClr val="B7B8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pPr defTabSz="12192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32" name="Rectangle 49"/>
          <p:cNvSpPr>
            <a:spLocks noChangeArrowheads="1"/>
          </p:cNvSpPr>
          <p:nvPr/>
        </p:nvSpPr>
        <p:spPr bwMode="auto">
          <a:xfrm>
            <a:off x="1428149" y="3090638"/>
            <a:ext cx="167217" cy="6351"/>
          </a:xfrm>
          <a:prstGeom prst="rect">
            <a:avLst/>
          </a:prstGeom>
          <a:solidFill>
            <a:srgbClr val="B7B8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pPr defTabSz="12192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1584781" y="4041023"/>
            <a:ext cx="6536267" cy="1350433"/>
            <a:chOff x="1319213" y="3041651"/>
            <a:chExt cx="4902200" cy="1012825"/>
          </a:xfrm>
          <a:solidFill>
            <a:srgbClr val="20B5BC"/>
          </a:solidFill>
        </p:grpSpPr>
        <p:sp>
          <p:nvSpPr>
            <p:cNvPr id="34" name="Freeform 102"/>
            <p:cNvSpPr/>
            <p:nvPr/>
          </p:nvSpPr>
          <p:spPr bwMode="auto">
            <a:xfrm>
              <a:off x="1319213" y="3070226"/>
              <a:ext cx="4902200" cy="984250"/>
            </a:xfrm>
            <a:custGeom>
              <a:avLst/>
              <a:gdLst>
                <a:gd name="T0" fmla="*/ 13 w 3088"/>
                <a:gd name="T1" fmla="*/ 620 h 620"/>
                <a:gd name="T2" fmla="*/ 10 w 3088"/>
                <a:gd name="T3" fmla="*/ 617 h 620"/>
                <a:gd name="T4" fmla="*/ 3 w 3088"/>
                <a:gd name="T5" fmla="*/ 620 h 620"/>
                <a:gd name="T6" fmla="*/ 0 w 3088"/>
                <a:gd name="T7" fmla="*/ 610 h 620"/>
                <a:gd name="T8" fmla="*/ 283 w 3088"/>
                <a:gd name="T9" fmla="*/ 454 h 620"/>
                <a:gd name="T10" fmla="*/ 562 w 3088"/>
                <a:gd name="T11" fmla="*/ 250 h 620"/>
                <a:gd name="T12" fmla="*/ 842 w 3088"/>
                <a:gd name="T13" fmla="*/ 171 h 620"/>
                <a:gd name="T14" fmla="*/ 1124 w 3088"/>
                <a:gd name="T15" fmla="*/ 116 h 620"/>
                <a:gd name="T16" fmla="*/ 1402 w 3088"/>
                <a:gd name="T17" fmla="*/ 163 h 620"/>
                <a:gd name="T18" fmla="*/ 1681 w 3088"/>
                <a:gd name="T19" fmla="*/ 0 h 620"/>
                <a:gd name="T20" fmla="*/ 1966 w 3088"/>
                <a:gd name="T21" fmla="*/ 52 h 620"/>
                <a:gd name="T22" fmla="*/ 2246 w 3088"/>
                <a:gd name="T23" fmla="*/ 320 h 620"/>
                <a:gd name="T24" fmla="*/ 2523 w 3088"/>
                <a:gd name="T25" fmla="*/ 382 h 620"/>
                <a:gd name="T26" fmla="*/ 2803 w 3088"/>
                <a:gd name="T27" fmla="*/ 459 h 620"/>
                <a:gd name="T28" fmla="*/ 3088 w 3088"/>
                <a:gd name="T29" fmla="*/ 588 h 620"/>
                <a:gd name="T30" fmla="*/ 3088 w 3088"/>
                <a:gd name="T31" fmla="*/ 617 h 620"/>
                <a:gd name="T32" fmla="*/ 3073 w 3088"/>
                <a:gd name="T33" fmla="*/ 617 h 620"/>
                <a:gd name="T34" fmla="*/ 3073 w 3088"/>
                <a:gd name="T35" fmla="*/ 598 h 620"/>
                <a:gd name="T36" fmla="*/ 2798 w 3088"/>
                <a:gd name="T37" fmla="*/ 474 h 620"/>
                <a:gd name="T38" fmla="*/ 2518 w 3088"/>
                <a:gd name="T39" fmla="*/ 399 h 620"/>
                <a:gd name="T40" fmla="*/ 2238 w 3088"/>
                <a:gd name="T41" fmla="*/ 335 h 620"/>
                <a:gd name="T42" fmla="*/ 2236 w 3088"/>
                <a:gd name="T43" fmla="*/ 332 h 620"/>
                <a:gd name="T44" fmla="*/ 1959 w 3088"/>
                <a:gd name="T45" fmla="*/ 67 h 620"/>
                <a:gd name="T46" fmla="*/ 1684 w 3088"/>
                <a:gd name="T47" fmla="*/ 17 h 620"/>
                <a:gd name="T48" fmla="*/ 1404 w 3088"/>
                <a:gd name="T49" fmla="*/ 178 h 620"/>
                <a:gd name="T50" fmla="*/ 1124 w 3088"/>
                <a:gd name="T51" fmla="*/ 131 h 620"/>
                <a:gd name="T52" fmla="*/ 847 w 3088"/>
                <a:gd name="T53" fmla="*/ 188 h 620"/>
                <a:gd name="T54" fmla="*/ 570 w 3088"/>
                <a:gd name="T55" fmla="*/ 265 h 620"/>
                <a:gd name="T56" fmla="*/ 290 w 3088"/>
                <a:gd name="T57" fmla="*/ 466 h 620"/>
                <a:gd name="T58" fmla="*/ 13 w 3088"/>
                <a:gd name="T59" fmla="*/ 620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088" h="620">
                  <a:moveTo>
                    <a:pt x="13" y="620"/>
                  </a:moveTo>
                  <a:lnTo>
                    <a:pt x="10" y="617"/>
                  </a:lnTo>
                  <a:lnTo>
                    <a:pt x="3" y="620"/>
                  </a:lnTo>
                  <a:lnTo>
                    <a:pt x="0" y="610"/>
                  </a:lnTo>
                  <a:lnTo>
                    <a:pt x="283" y="454"/>
                  </a:lnTo>
                  <a:lnTo>
                    <a:pt x="562" y="250"/>
                  </a:lnTo>
                  <a:lnTo>
                    <a:pt x="842" y="171"/>
                  </a:lnTo>
                  <a:lnTo>
                    <a:pt x="1124" y="116"/>
                  </a:lnTo>
                  <a:lnTo>
                    <a:pt x="1402" y="163"/>
                  </a:lnTo>
                  <a:lnTo>
                    <a:pt x="1681" y="0"/>
                  </a:lnTo>
                  <a:lnTo>
                    <a:pt x="1966" y="52"/>
                  </a:lnTo>
                  <a:lnTo>
                    <a:pt x="2246" y="320"/>
                  </a:lnTo>
                  <a:lnTo>
                    <a:pt x="2523" y="382"/>
                  </a:lnTo>
                  <a:lnTo>
                    <a:pt x="2803" y="459"/>
                  </a:lnTo>
                  <a:lnTo>
                    <a:pt x="3088" y="588"/>
                  </a:lnTo>
                  <a:lnTo>
                    <a:pt x="3088" y="617"/>
                  </a:lnTo>
                  <a:lnTo>
                    <a:pt x="3073" y="617"/>
                  </a:lnTo>
                  <a:lnTo>
                    <a:pt x="3073" y="598"/>
                  </a:lnTo>
                  <a:lnTo>
                    <a:pt x="2798" y="474"/>
                  </a:lnTo>
                  <a:lnTo>
                    <a:pt x="2518" y="399"/>
                  </a:lnTo>
                  <a:lnTo>
                    <a:pt x="2238" y="335"/>
                  </a:lnTo>
                  <a:lnTo>
                    <a:pt x="2236" y="332"/>
                  </a:lnTo>
                  <a:lnTo>
                    <a:pt x="1959" y="67"/>
                  </a:lnTo>
                  <a:lnTo>
                    <a:pt x="1684" y="17"/>
                  </a:lnTo>
                  <a:lnTo>
                    <a:pt x="1404" y="178"/>
                  </a:lnTo>
                  <a:lnTo>
                    <a:pt x="1124" y="131"/>
                  </a:lnTo>
                  <a:lnTo>
                    <a:pt x="847" y="188"/>
                  </a:lnTo>
                  <a:lnTo>
                    <a:pt x="570" y="265"/>
                  </a:lnTo>
                  <a:lnTo>
                    <a:pt x="290" y="466"/>
                  </a:lnTo>
                  <a:lnTo>
                    <a:pt x="13" y="6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35" name="Oval 104"/>
            <p:cNvSpPr>
              <a:spLocks noChangeArrowheads="1"/>
            </p:cNvSpPr>
            <p:nvPr/>
          </p:nvSpPr>
          <p:spPr bwMode="auto">
            <a:xfrm>
              <a:off x="1731963" y="3762376"/>
              <a:ext cx="79375" cy="825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36" name="Oval 105"/>
            <p:cNvSpPr>
              <a:spLocks noChangeArrowheads="1"/>
            </p:cNvSpPr>
            <p:nvPr/>
          </p:nvSpPr>
          <p:spPr bwMode="auto">
            <a:xfrm>
              <a:off x="2176463" y="3443288"/>
              <a:ext cx="79375" cy="79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37" name="Oval 106"/>
            <p:cNvSpPr>
              <a:spLocks noChangeArrowheads="1"/>
            </p:cNvSpPr>
            <p:nvPr/>
          </p:nvSpPr>
          <p:spPr bwMode="auto">
            <a:xfrm>
              <a:off x="2620963" y="3313113"/>
              <a:ext cx="77788" cy="79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38" name="Oval 107"/>
            <p:cNvSpPr>
              <a:spLocks noChangeArrowheads="1"/>
            </p:cNvSpPr>
            <p:nvPr/>
          </p:nvSpPr>
          <p:spPr bwMode="auto">
            <a:xfrm>
              <a:off x="3065463" y="3235326"/>
              <a:ext cx="77788" cy="825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39" name="Oval 108"/>
            <p:cNvSpPr>
              <a:spLocks noChangeArrowheads="1"/>
            </p:cNvSpPr>
            <p:nvPr/>
          </p:nvSpPr>
          <p:spPr bwMode="auto">
            <a:xfrm>
              <a:off x="3508375" y="3302001"/>
              <a:ext cx="79375" cy="79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40" name="Oval 109"/>
            <p:cNvSpPr>
              <a:spLocks noChangeArrowheads="1"/>
            </p:cNvSpPr>
            <p:nvPr/>
          </p:nvSpPr>
          <p:spPr bwMode="auto">
            <a:xfrm>
              <a:off x="3949700" y="3041651"/>
              <a:ext cx="82550" cy="825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41" name="Oval 110"/>
            <p:cNvSpPr>
              <a:spLocks noChangeArrowheads="1"/>
            </p:cNvSpPr>
            <p:nvPr/>
          </p:nvSpPr>
          <p:spPr bwMode="auto">
            <a:xfrm>
              <a:off x="4392613" y="3132138"/>
              <a:ext cx="82550" cy="79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42" name="Oval 111"/>
            <p:cNvSpPr>
              <a:spLocks noChangeArrowheads="1"/>
            </p:cNvSpPr>
            <p:nvPr/>
          </p:nvSpPr>
          <p:spPr bwMode="auto">
            <a:xfrm>
              <a:off x="4837113" y="3546476"/>
              <a:ext cx="79375" cy="825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43" name="Oval 112"/>
            <p:cNvSpPr>
              <a:spLocks noChangeArrowheads="1"/>
            </p:cNvSpPr>
            <p:nvPr/>
          </p:nvSpPr>
          <p:spPr bwMode="auto">
            <a:xfrm>
              <a:off x="5281613" y="3656013"/>
              <a:ext cx="77788" cy="79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44" name="Oval 113"/>
            <p:cNvSpPr>
              <a:spLocks noChangeArrowheads="1"/>
            </p:cNvSpPr>
            <p:nvPr/>
          </p:nvSpPr>
          <p:spPr bwMode="auto">
            <a:xfrm>
              <a:off x="5726113" y="3770313"/>
              <a:ext cx="77788" cy="79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1595363" y="3338286"/>
            <a:ext cx="6561667" cy="2046816"/>
            <a:chOff x="1327150" y="2514601"/>
            <a:chExt cx="4921250" cy="1535112"/>
          </a:xfrm>
          <a:solidFill>
            <a:schemeClr val="accent3"/>
          </a:solidFill>
        </p:grpSpPr>
        <p:sp>
          <p:nvSpPr>
            <p:cNvPr id="46" name="Freeform 101"/>
            <p:cNvSpPr/>
            <p:nvPr/>
          </p:nvSpPr>
          <p:spPr bwMode="auto">
            <a:xfrm>
              <a:off x="1327150" y="2538413"/>
              <a:ext cx="4886325" cy="1511300"/>
            </a:xfrm>
            <a:custGeom>
              <a:avLst/>
              <a:gdLst>
                <a:gd name="T0" fmla="*/ 15 w 3078"/>
                <a:gd name="T1" fmla="*/ 952 h 952"/>
                <a:gd name="T2" fmla="*/ 0 w 3078"/>
                <a:gd name="T3" fmla="*/ 952 h 952"/>
                <a:gd name="T4" fmla="*/ 0 w 3078"/>
                <a:gd name="T5" fmla="*/ 925 h 952"/>
                <a:gd name="T6" fmla="*/ 275 w 3078"/>
                <a:gd name="T7" fmla="*/ 568 h 952"/>
                <a:gd name="T8" fmla="*/ 555 w 3078"/>
                <a:gd name="T9" fmla="*/ 431 h 952"/>
                <a:gd name="T10" fmla="*/ 837 w 3078"/>
                <a:gd name="T11" fmla="*/ 153 h 952"/>
                <a:gd name="T12" fmla="*/ 1117 w 3078"/>
                <a:gd name="T13" fmla="*/ 166 h 952"/>
                <a:gd name="T14" fmla="*/ 1397 w 3078"/>
                <a:gd name="T15" fmla="*/ 0 h 952"/>
                <a:gd name="T16" fmla="*/ 1679 w 3078"/>
                <a:gd name="T17" fmla="*/ 99 h 952"/>
                <a:gd name="T18" fmla="*/ 1959 w 3078"/>
                <a:gd name="T19" fmla="*/ 39 h 952"/>
                <a:gd name="T20" fmla="*/ 2238 w 3078"/>
                <a:gd name="T21" fmla="*/ 186 h 952"/>
                <a:gd name="T22" fmla="*/ 2518 w 3078"/>
                <a:gd name="T23" fmla="*/ 186 h 952"/>
                <a:gd name="T24" fmla="*/ 2795 w 3078"/>
                <a:gd name="T25" fmla="*/ 488 h 952"/>
                <a:gd name="T26" fmla="*/ 3073 w 3078"/>
                <a:gd name="T27" fmla="*/ 354 h 952"/>
                <a:gd name="T28" fmla="*/ 3078 w 3078"/>
                <a:gd name="T29" fmla="*/ 369 h 952"/>
                <a:gd name="T30" fmla="*/ 2793 w 3078"/>
                <a:gd name="T31" fmla="*/ 506 h 952"/>
                <a:gd name="T32" fmla="*/ 2513 w 3078"/>
                <a:gd name="T33" fmla="*/ 201 h 952"/>
                <a:gd name="T34" fmla="*/ 2236 w 3078"/>
                <a:gd name="T35" fmla="*/ 203 h 952"/>
                <a:gd name="T36" fmla="*/ 2233 w 3078"/>
                <a:gd name="T37" fmla="*/ 201 h 952"/>
                <a:gd name="T38" fmla="*/ 1956 w 3078"/>
                <a:gd name="T39" fmla="*/ 57 h 952"/>
                <a:gd name="T40" fmla="*/ 1676 w 3078"/>
                <a:gd name="T41" fmla="*/ 114 h 952"/>
                <a:gd name="T42" fmla="*/ 1676 w 3078"/>
                <a:gd name="T43" fmla="*/ 114 h 952"/>
                <a:gd name="T44" fmla="*/ 1399 w 3078"/>
                <a:gd name="T45" fmla="*/ 17 h 952"/>
                <a:gd name="T46" fmla="*/ 1122 w 3078"/>
                <a:gd name="T47" fmla="*/ 181 h 952"/>
                <a:gd name="T48" fmla="*/ 1119 w 3078"/>
                <a:gd name="T49" fmla="*/ 181 h 952"/>
                <a:gd name="T50" fmla="*/ 842 w 3078"/>
                <a:gd name="T51" fmla="*/ 168 h 952"/>
                <a:gd name="T52" fmla="*/ 565 w 3078"/>
                <a:gd name="T53" fmla="*/ 444 h 952"/>
                <a:gd name="T54" fmla="*/ 285 w 3078"/>
                <a:gd name="T55" fmla="*/ 580 h 952"/>
                <a:gd name="T56" fmla="*/ 15 w 3078"/>
                <a:gd name="T57" fmla="*/ 930 h 952"/>
                <a:gd name="T58" fmla="*/ 15 w 3078"/>
                <a:gd name="T59" fmla="*/ 952 h 9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078" h="952">
                  <a:moveTo>
                    <a:pt x="15" y="952"/>
                  </a:moveTo>
                  <a:lnTo>
                    <a:pt x="0" y="952"/>
                  </a:lnTo>
                  <a:lnTo>
                    <a:pt x="0" y="925"/>
                  </a:lnTo>
                  <a:lnTo>
                    <a:pt x="275" y="568"/>
                  </a:lnTo>
                  <a:lnTo>
                    <a:pt x="555" y="431"/>
                  </a:lnTo>
                  <a:lnTo>
                    <a:pt x="837" y="153"/>
                  </a:lnTo>
                  <a:lnTo>
                    <a:pt x="1117" y="166"/>
                  </a:lnTo>
                  <a:lnTo>
                    <a:pt x="1397" y="0"/>
                  </a:lnTo>
                  <a:lnTo>
                    <a:pt x="1679" y="99"/>
                  </a:lnTo>
                  <a:lnTo>
                    <a:pt x="1959" y="39"/>
                  </a:lnTo>
                  <a:lnTo>
                    <a:pt x="2238" y="186"/>
                  </a:lnTo>
                  <a:lnTo>
                    <a:pt x="2518" y="186"/>
                  </a:lnTo>
                  <a:lnTo>
                    <a:pt x="2795" y="488"/>
                  </a:lnTo>
                  <a:lnTo>
                    <a:pt x="3073" y="354"/>
                  </a:lnTo>
                  <a:lnTo>
                    <a:pt x="3078" y="369"/>
                  </a:lnTo>
                  <a:lnTo>
                    <a:pt x="2793" y="506"/>
                  </a:lnTo>
                  <a:lnTo>
                    <a:pt x="2513" y="201"/>
                  </a:lnTo>
                  <a:lnTo>
                    <a:pt x="2236" y="203"/>
                  </a:lnTo>
                  <a:lnTo>
                    <a:pt x="2233" y="201"/>
                  </a:lnTo>
                  <a:lnTo>
                    <a:pt x="1956" y="57"/>
                  </a:lnTo>
                  <a:lnTo>
                    <a:pt x="1676" y="114"/>
                  </a:lnTo>
                  <a:lnTo>
                    <a:pt x="1676" y="114"/>
                  </a:lnTo>
                  <a:lnTo>
                    <a:pt x="1399" y="17"/>
                  </a:lnTo>
                  <a:lnTo>
                    <a:pt x="1122" y="181"/>
                  </a:lnTo>
                  <a:lnTo>
                    <a:pt x="1119" y="181"/>
                  </a:lnTo>
                  <a:lnTo>
                    <a:pt x="842" y="168"/>
                  </a:lnTo>
                  <a:lnTo>
                    <a:pt x="565" y="444"/>
                  </a:lnTo>
                  <a:lnTo>
                    <a:pt x="285" y="580"/>
                  </a:lnTo>
                  <a:lnTo>
                    <a:pt x="15" y="930"/>
                  </a:lnTo>
                  <a:lnTo>
                    <a:pt x="15" y="9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47" name="Oval 103"/>
            <p:cNvSpPr>
              <a:spLocks noChangeArrowheads="1"/>
            </p:cNvSpPr>
            <p:nvPr/>
          </p:nvSpPr>
          <p:spPr bwMode="auto">
            <a:xfrm>
              <a:off x="1731963" y="3413126"/>
              <a:ext cx="79375" cy="777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48" name="Oval 114"/>
            <p:cNvSpPr>
              <a:spLocks noChangeArrowheads="1"/>
            </p:cNvSpPr>
            <p:nvPr/>
          </p:nvSpPr>
          <p:spPr bwMode="auto">
            <a:xfrm>
              <a:off x="2176463" y="3195638"/>
              <a:ext cx="79375" cy="79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49" name="Oval 115"/>
            <p:cNvSpPr>
              <a:spLocks noChangeArrowheads="1"/>
            </p:cNvSpPr>
            <p:nvPr/>
          </p:nvSpPr>
          <p:spPr bwMode="auto">
            <a:xfrm>
              <a:off x="2620963" y="2767013"/>
              <a:ext cx="77788" cy="777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50" name="Oval 116"/>
            <p:cNvSpPr>
              <a:spLocks noChangeArrowheads="1"/>
            </p:cNvSpPr>
            <p:nvPr/>
          </p:nvSpPr>
          <p:spPr bwMode="auto">
            <a:xfrm>
              <a:off x="3065463" y="2770188"/>
              <a:ext cx="77788" cy="79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51" name="Oval 117"/>
            <p:cNvSpPr>
              <a:spLocks noChangeArrowheads="1"/>
            </p:cNvSpPr>
            <p:nvPr/>
          </p:nvSpPr>
          <p:spPr bwMode="auto">
            <a:xfrm>
              <a:off x="3508375" y="2514601"/>
              <a:ext cx="79375" cy="825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52" name="Oval 118"/>
            <p:cNvSpPr>
              <a:spLocks noChangeArrowheads="1"/>
            </p:cNvSpPr>
            <p:nvPr/>
          </p:nvSpPr>
          <p:spPr bwMode="auto">
            <a:xfrm>
              <a:off x="3949700" y="2660651"/>
              <a:ext cx="82550" cy="777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53" name="Oval 119"/>
            <p:cNvSpPr>
              <a:spLocks noChangeArrowheads="1"/>
            </p:cNvSpPr>
            <p:nvPr/>
          </p:nvSpPr>
          <p:spPr bwMode="auto">
            <a:xfrm>
              <a:off x="4392613" y="2573338"/>
              <a:ext cx="82550" cy="79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54" name="Oval 120"/>
            <p:cNvSpPr>
              <a:spLocks noChangeArrowheads="1"/>
            </p:cNvSpPr>
            <p:nvPr/>
          </p:nvSpPr>
          <p:spPr bwMode="auto">
            <a:xfrm>
              <a:off x="4841875" y="2805113"/>
              <a:ext cx="82550" cy="79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55" name="Oval 121"/>
            <p:cNvSpPr>
              <a:spLocks noChangeArrowheads="1"/>
            </p:cNvSpPr>
            <p:nvPr/>
          </p:nvSpPr>
          <p:spPr bwMode="auto">
            <a:xfrm>
              <a:off x="5281613" y="2805113"/>
              <a:ext cx="77788" cy="79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56" name="Oval 122"/>
            <p:cNvSpPr>
              <a:spLocks noChangeArrowheads="1"/>
            </p:cNvSpPr>
            <p:nvPr/>
          </p:nvSpPr>
          <p:spPr bwMode="auto">
            <a:xfrm>
              <a:off x="5718175" y="3286126"/>
              <a:ext cx="77788" cy="79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57" name="Oval 123"/>
            <p:cNvSpPr>
              <a:spLocks noChangeArrowheads="1"/>
            </p:cNvSpPr>
            <p:nvPr/>
          </p:nvSpPr>
          <p:spPr bwMode="auto">
            <a:xfrm>
              <a:off x="6169025" y="3065463"/>
              <a:ext cx="79375" cy="825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</p:grpSp>
      <p:sp>
        <p:nvSpPr>
          <p:cNvPr id="58" name="矩形 57"/>
          <p:cNvSpPr/>
          <p:nvPr/>
        </p:nvSpPr>
        <p:spPr>
          <a:xfrm>
            <a:off x="1212574" y="2105593"/>
            <a:ext cx="1239442" cy="2358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935" dirty="0">
                <a:solidFill>
                  <a:prstClr val="black">
                    <a:lumMod val="90000"/>
                    <a:lumOff val="1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YOUR TEXT HERE</a:t>
            </a:r>
            <a:endParaRPr lang="zh-CN" altLang="en-US" sz="2135" dirty="0">
              <a:solidFill>
                <a:prstClr val="black">
                  <a:lumMod val="90000"/>
                  <a:lumOff val="10000"/>
                </a:prstClr>
              </a:solidFill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3134507" y="2105593"/>
            <a:ext cx="1239442" cy="2358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935" dirty="0">
                <a:solidFill>
                  <a:prstClr val="black">
                    <a:lumMod val="90000"/>
                    <a:lumOff val="1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YOUR TEXT HERE</a:t>
            </a:r>
            <a:endParaRPr lang="zh-CN" altLang="en-US" sz="2135" dirty="0">
              <a:solidFill>
                <a:prstClr val="black">
                  <a:lumMod val="90000"/>
                  <a:lumOff val="10000"/>
                </a:prstClr>
              </a:solidFill>
            </a:endParaRPr>
          </a:p>
        </p:txBody>
      </p:sp>
      <p:sp>
        <p:nvSpPr>
          <p:cNvPr id="60" name="文本框 59"/>
          <p:cNvSpPr txBox="1"/>
          <p:nvPr/>
        </p:nvSpPr>
        <p:spPr>
          <a:xfrm>
            <a:off x="1010525" y="5254212"/>
            <a:ext cx="276038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065" dirty="0">
                <a:solidFill>
                  <a:prstClr val="black">
                    <a:lumMod val="50000"/>
                    <a:lumOff val="50000"/>
                  </a:prstClr>
                </a:solidFill>
                <a:latin typeface="Arial Black" panose="020B0A04020102020204" pitchFamily="34" charset="0"/>
              </a:rPr>
              <a:t>0</a:t>
            </a:r>
            <a:endParaRPr lang="zh-CN" altLang="en-US" sz="1065" dirty="0">
              <a:solidFill>
                <a:prstClr val="black">
                  <a:lumMod val="50000"/>
                  <a:lumOff val="50000"/>
                </a:prstClr>
              </a:solidFill>
              <a:latin typeface="Arial Black" panose="020B0A04020102020204" pitchFamily="34" charset="0"/>
            </a:endParaRPr>
          </a:p>
        </p:txBody>
      </p:sp>
      <p:sp>
        <p:nvSpPr>
          <p:cNvPr id="61" name="文本框 60"/>
          <p:cNvSpPr txBox="1"/>
          <p:nvPr/>
        </p:nvSpPr>
        <p:spPr>
          <a:xfrm>
            <a:off x="945379" y="4925908"/>
            <a:ext cx="367408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065" dirty="0">
                <a:solidFill>
                  <a:prstClr val="black">
                    <a:lumMod val="50000"/>
                    <a:lumOff val="50000"/>
                  </a:prstClr>
                </a:solidFill>
                <a:latin typeface="Arial Black" panose="020B0A04020102020204" pitchFamily="34" charset="0"/>
              </a:rPr>
              <a:t>10</a:t>
            </a:r>
            <a:endParaRPr lang="zh-CN" altLang="en-US" sz="1065" dirty="0">
              <a:solidFill>
                <a:prstClr val="black">
                  <a:lumMod val="50000"/>
                  <a:lumOff val="50000"/>
                </a:prstClr>
              </a:solidFill>
              <a:latin typeface="Arial Black" panose="020B0A04020102020204" pitchFamily="34" charset="0"/>
            </a:endParaRPr>
          </a:p>
        </p:txBody>
      </p:sp>
      <p:sp>
        <p:nvSpPr>
          <p:cNvPr id="62" name="文本框 61"/>
          <p:cNvSpPr txBox="1"/>
          <p:nvPr/>
        </p:nvSpPr>
        <p:spPr>
          <a:xfrm>
            <a:off x="945379" y="4589134"/>
            <a:ext cx="367408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065" dirty="0">
                <a:solidFill>
                  <a:prstClr val="black">
                    <a:lumMod val="50000"/>
                    <a:lumOff val="50000"/>
                  </a:prstClr>
                </a:solidFill>
                <a:latin typeface="Arial Black" panose="020B0A04020102020204" pitchFamily="34" charset="0"/>
              </a:rPr>
              <a:t>20</a:t>
            </a:r>
            <a:endParaRPr lang="zh-CN" altLang="en-US" sz="1065" dirty="0">
              <a:solidFill>
                <a:prstClr val="black">
                  <a:lumMod val="50000"/>
                  <a:lumOff val="50000"/>
                </a:prstClr>
              </a:solidFill>
              <a:latin typeface="Arial Black" panose="020B0A04020102020204" pitchFamily="34" charset="0"/>
            </a:endParaRPr>
          </a:p>
        </p:txBody>
      </p:sp>
      <p:sp>
        <p:nvSpPr>
          <p:cNvPr id="63" name="文本框 62"/>
          <p:cNvSpPr txBox="1"/>
          <p:nvPr/>
        </p:nvSpPr>
        <p:spPr>
          <a:xfrm>
            <a:off x="945379" y="4277761"/>
            <a:ext cx="367408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065" dirty="0">
                <a:solidFill>
                  <a:prstClr val="black">
                    <a:lumMod val="50000"/>
                    <a:lumOff val="50000"/>
                  </a:prstClr>
                </a:solidFill>
                <a:latin typeface="Arial Black" panose="020B0A04020102020204" pitchFamily="34" charset="0"/>
              </a:rPr>
              <a:t>30</a:t>
            </a:r>
            <a:endParaRPr lang="zh-CN" altLang="en-US" sz="1065" dirty="0">
              <a:solidFill>
                <a:prstClr val="black">
                  <a:lumMod val="50000"/>
                  <a:lumOff val="50000"/>
                </a:prstClr>
              </a:solidFill>
              <a:latin typeface="Arial Black" panose="020B0A04020102020204" pitchFamily="34" charset="0"/>
            </a:endParaRPr>
          </a:p>
        </p:txBody>
      </p:sp>
      <p:sp>
        <p:nvSpPr>
          <p:cNvPr id="64" name="文本框 63"/>
          <p:cNvSpPr txBox="1"/>
          <p:nvPr/>
        </p:nvSpPr>
        <p:spPr>
          <a:xfrm>
            <a:off x="945379" y="3949454"/>
            <a:ext cx="367408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065" dirty="0">
                <a:solidFill>
                  <a:prstClr val="black">
                    <a:lumMod val="50000"/>
                    <a:lumOff val="50000"/>
                  </a:prstClr>
                </a:solidFill>
                <a:latin typeface="Arial Black" panose="020B0A04020102020204" pitchFamily="34" charset="0"/>
              </a:rPr>
              <a:t>40</a:t>
            </a:r>
            <a:endParaRPr lang="zh-CN" altLang="en-US" sz="1065" dirty="0">
              <a:solidFill>
                <a:prstClr val="black">
                  <a:lumMod val="50000"/>
                  <a:lumOff val="50000"/>
                </a:prstClr>
              </a:solidFill>
              <a:latin typeface="Arial Black" panose="020B0A04020102020204" pitchFamily="34" charset="0"/>
            </a:endParaRPr>
          </a:p>
        </p:txBody>
      </p:sp>
      <p:sp>
        <p:nvSpPr>
          <p:cNvPr id="65" name="文本框 64"/>
          <p:cNvSpPr txBox="1"/>
          <p:nvPr/>
        </p:nvSpPr>
        <p:spPr>
          <a:xfrm>
            <a:off x="945379" y="3604214"/>
            <a:ext cx="367408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065" dirty="0">
                <a:solidFill>
                  <a:prstClr val="black">
                    <a:lumMod val="50000"/>
                    <a:lumOff val="50000"/>
                  </a:prstClr>
                </a:solidFill>
                <a:latin typeface="Arial Black" panose="020B0A04020102020204" pitchFamily="34" charset="0"/>
              </a:rPr>
              <a:t>50</a:t>
            </a:r>
            <a:endParaRPr lang="zh-CN" altLang="en-US" sz="1065" dirty="0">
              <a:solidFill>
                <a:prstClr val="black">
                  <a:lumMod val="50000"/>
                  <a:lumOff val="50000"/>
                </a:prstClr>
              </a:solidFill>
              <a:latin typeface="Arial Black" panose="020B0A04020102020204" pitchFamily="34" charset="0"/>
            </a:endParaRPr>
          </a:p>
        </p:txBody>
      </p:sp>
      <p:sp>
        <p:nvSpPr>
          <p:cNvPr id="66" name="文本框 65"/>
          <p:cNvSpPr txBox="1"/>
          <p:nvPr/>
        </p:nvSpPr>
        <p:spPr>
          <a:xfrm>
            <a:off x="945379" y="3267441"/>
            <a:ext cx="367408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065" dirty="0">
                <a:solidFill>
                  <a:prstClr val="black">
                    <a:lumMod val="50000"/>
                    <a:lumOff val="50000"/>
                  </a:prstClr>
                </a:solidFill>
                <a:latin typeface="Arial Black" panose="020B0A04020102020204" pitchFamily="34" charset="0"/>
              </a:rPr>
              <a:t>60</a:t>
            </a:r>
            <a:endParaRPr lang="zh-CN" altLang="en-US" sz="1065" dirty="0">
              <a:solidFill>
                <a:prstClr val="black">
                  <a:lumMod val="50000"/>
                  <a:lumOff val="50000"/>
                </a:prstClr>
              </a:solidFill>
              <a:latin typeface="Arial Black" panose="020B0A04020102020204" pitchFamily="34" charset="0"/>
            </a:endParaRPr>
          </a:p>
        </p:txBody>
      </p:sp>
      <p:sp>
        <p:nvSpPr>
          <p:cNvPr id="67" name="文本框 66"/>
          <p:cNvSpPr txBox="1"/>
          <p:nvPr/>
        </p:nvSpPr>
        <p:spPr>
          <a:xfrm>
            <a:off x="945379" y="2947601"/>
            <a:ext cx="367408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065" dirty="0">
                <a:solidFill>
                  <a:prstClr val="black">
                    <a:lumMod val="50000"/>
                    <a:lumOff val="50000"/>
                  </a:prstClr>
                </a:solidFill>
                <a:latin typeface="Arial Black" panose="020B0A04020102020204" pitchFamily="34" charset="0"/>
              </a:rPr>
              <a:t>70</a:t>
            </a:r>
            <a:endParaRPr lang="zh-CN" altLang="en-US" sz="1065" dirty="0">
              <a:solidFill>
                <a:prstClr val="black">
                  <a:lumMod val="50000"/>
                  <a:lumOff val="50000"/>
                </a:prstClr>
              </a:solidFill>
              <a:latin typeface="Arial Black" panose="020B0A04020102020204" pitchFamily="34" charset="0"/>
            </a:endParaRPr>
          </a:p>
        </p:txBody>
      </p:sp>
      <p:sp>
        <p:nvSpPr>
          <p:cNvPr id="68" name="文本框 67"/>
          <p:cNvSpPr txBox="1"/>
          <p:nvPr/>
        </p:nvSpPr>
        <p:spPr>
          <a:xfrm>
            <a:off x="1380345" y="5584681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endParaRPr lang="zh-CN" altLang="en-US" sz="1200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文本框 68"/>
          <p:cNvSpPr txBox="1"/>
          <p:nvPr/>
        </p:nvSpPr>
        <p:spPr>
          <a:xfrm>
            <a:off x="1998413" y="5584681"/>
            <a:ext cx="4491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Feb</a:t>
            </a:r>
            <a:endParaRPr lang="zh-CN" altLang="en-US" sz="1200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文本框 69"/>
          <p:cNvSpPr txBox="1"/>
          <p:nvPr/>
        </p:nvSpPr>
        <p:spPr>
          <a:xfrm>
            <a:off x="2557213" y="5584681"/>
            <a:ext cx="4491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</a:t>
            </a:r>
            <a:endParaRPr lang="zh-CN" altLang="en-US" sz="1200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文本框 70"/>
          <p:cNvSpPr txBox="1"/>
          <p:nvPr/>
        </p:nvSpPr>
        <p:spPr>
          <a:xfrm>
            <a:off x="3149880" y="5584681"/>
            <a:ext cx="4235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</a:t>
            </a:r>
            <a:endParaRPr lang="zh-CN" altLang="en-US" sz="1200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文本框 71"/>
          <p:cNvSpPr txBox="1"/>
          <p:nvPr/>
        </p:nvSpPr>
        <p:spPr>
          <a:xfrm>
            <a:off x="3734080" y="5584681"/>
            <a:ext cx="4748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</a:t>
            </a:r>
            <a:endParaRPr lang="zh-CN" altLang="en-US" sz="1200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文本框 72"/>
          <p:cNvSpPr txBox="1"/>
          <p:nvPr/>
        </p:nvSpPr>
        <p:spPr>
          <a:xfrm>
            <a:off x="4318280" y="5584681"/>
            <a:ext cx="4315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Jun</a:t>
            </a:r>
            <a:endParaRPr lang="zh-CN" altLang="en-US" sz="1200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文本框 73"/>
          <p:cNvSpPr txBox="1"/>
          <p:nvPr/>
        </p:nvSpPr>
        <p:spPr>
          <a:xfrm>
            <a:off x="4953280" y="5584681"/>
            <a:ext cx="3802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Jul</a:t>
            </a:r>
            <a:endParaRPr lang="zh-CN" altLang="en-US" sz="1200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文本框 74"/>
          <p:cNvSpPr txBox="1"/>
          <p:nvPr/>
        </p:nvSpPr>
        <p:spPr>
          <a:xfrm>
            <a:off x="5562880" y="5584681"/>
            <a:ext cx="4571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Aug</a:t>
            </a:r>
            <a:endParaRPr lang="zh-CN" altLang="en-US" sz="1200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文本框 75"/>
          <p:cNvSpPr txBox="1"/>
          <p:nvPr/>
        </p:nvSpPr>
        <p:spPr>
          <a:xfrm>
            <a:off x="6138613" y="5584681"/>
            <a:ext cx="4571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</a:t>
            </a:r>
            <a:endParaRPr lang="zh-CN" altLang="en-US" sz="1200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文本框 76"/>
          <p:cNvSpPr txBox="1"/>
          <p:nvPr/>
        </p:nvSpPr>
        <p:spPr>
          <a:xfrm>
            <a:off x="6714347" y="5584681"/>
            <a:ext cx="4571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</a:t>
            </a:r>
            <a:endParaRPr lang="zh-CN" altLang="en-US" sz="1200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文本框 77"/>
          <p:cNvSpPr txBox="1"/>
          <p:nvPr/>
        </p:nvSpPr>
        <p:spPr>
          <a:xfrm>
            <a:off x="7315480" y="5584681"/>
            <a:ext cx="4251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Oct</a:t>
            </a:r>
            <a:endParaRPr lang="zh-CN" altLang="en-US" sz="1200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文本框 78"/>
          <p:cNvSpPr txBox="1"/>
          <p:nvPr/>
        </p:nvSpPr>
        <p:spPr>
          <a:xfrm>
            <a:off x="7865813" y="5584681"/>
            <a:ext cx="4571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</a:t>
            </a:r>
            <a:endParaRPr lang="zh-CN" altLang="en-US" sz="1200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Freeform 127"/>
          <p:cNvSpPr/>
          <p:nvPr/>
        </p:nvSpPr>
        <p:spPr bwMode="auto">
          <a:xfrm>
            <a:off x="8935964" y="2106388"/>
            <a:ext cx="355600" cy="755651"/>
          </a:xfrm>
          <a:custGeom>
            <a:avLst/>
            <a:gdLst>
              <a:gd name="T0" fmla="*/ 86 w 113"/>
              <a:gd name="T1" fmla="*/ 1 h 240"/>
              <a:gd name="T2" fmla="*/ 29 w 113"/>
              <a:gd name="T3" fmla="*/ 0 h 240"/>
              <a:gd name="T4" fmla="*/ 0 w 113"/>
              <a:gd name="T5" fmla="*/ 24 h 240"/>
              <a:gd name="T6" fmla="*/ 0 w 113"/>
              <a:gd name="T7" fmla="*/ 25 h 240"/>
              <a:gd name="T8" fmla="*/ 0 w 113"/>
              <a:gd name="T9" fmla="*/ 28 h 240"/>
              <a:gd name="T10" fmla="*/ 0 w 113"/>
              <a:gd name="T11" fmla="*/ 108 h 240"/>
              <a:gd name="T12" fmla="*/ 9 w 113"/>
              <a:gd name="T13" fmla="*/ 118 h 240"/>
              <a:gd name="T14" fmla="*/ 19 w 113"/>
              <a:gd name="T15" fmla="*/ 108 h 240"/>
              <a:gd name="T16" fmla="*/ 19 w 113"/>
              <a:gd name="T17" fmla="*/ 39 h 240"/>
              <a:gd name="T18" fmla="*/ 27 w 113"/>
              <a:gd name="T19" fmla="*/ 39 h 240"/>
              <a:gd name="T20" fmla="*/ 27 w 113"/>
              <a:gd name="T21" fmla="*/ 105 h 240"/>
              <a:gd name="T22" fmla="*/ 27 w 113"/>
              <a:gd name="T23" fmla="*/ 108 h 240"/>
              <a:gd name="T24" fmla="*/ 27 w 113"/>
              <a:gd name="T25" fmla="*/ 226 h 240"/>
              <a:gd name="T26" fmla="*/ 40 w 113"/>
              <a:gd name="T27" fmla="*/ 240 h 240"/>
              <a:gd name="T28" fmla="*/ 53 w 113"/>
              <a:gd name="T29" fmla="*/ 226 h 240"/>
              <a:gd name="T30" fmla="*/ 53 w 113"/>
              <a:gd name="T31" fmla="*/ 122 h 240"/>
              <a:gd name="T32" fmla="*/ 60 w 113"/>
              <a:gd name="T33" fmla="*/ 122 h 240"/>
              <a:gd name="T34" fmla="*/ 60 w 113"/>
              <a:gd name="T35" fmla="*/ 226 h 240"/>
              <a:gd name="T36" fmla="*/ 73 w 113"/>
              <a:gd name="T37" fmla="*/ 240 h 240"/>
              <a:gd name="T38" fmla="*/ 86 w 113"/>
              <a:gd name="T39" fmla="*/ 226 h 240"/>
              <a:gd name="T40" fmla="*/ 86 w 113"/>
              <a:gd name="T41" fmla="*/ 105 h 240"/>
              <a:gd name="T42" fmla="*/ 86 w 113"/>
              <a:gd name="T43" fmla="*/ 105 h 240"/>
              <a:gd name="T44" fmla="*/ 86 w 113"/>
              <a:gd name="T45" fmla="*/ 39 h 240"/>
              <a:gd name="T46" fmla="*/ 93 w 113"/>
              <a:gd name="T47" fmla="*/ 39 h 240"/>
              <a:gd name="T48" fmla="*/ 93 w 113"/>
              <a:gd name="T49" fmla="*/ 108 h 240"/>
              <a:gd name="T50" fmla="*/ 103 w 113"/>
              <a:gd name="T51" fmla="*/ 118 h 240"/>
              <a:gd name="T52" fmla="*/ 113 w 113"/>
              <a:gd name="T53" fmla="*/ 108 h 240"/>
              <a:gd name="T54" fmla="*/ 113 w 113"/>
              <a:gd name="T55" fmla="*/ 28 h 240"/>
              <a:gd name="T56" fmla="*/ 113 w 113"/>
              <a:gd name="T57" fmla="*/ 25 h 240"/>
              <a:gd name="T58" fmla="*/ 113 w 113"/>
              <a:gd name="T59" fmla="*/ 23 h 240"/>
              <a:gd name="T60" fmla="*/ 86 w 113"/>
              <a:gd name="T61" fmla="*/ 1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13" h="240">
                <a:moveTo>
                  <a:pt x="86" y="1"/>
                </a:moveTo>
                <a:cubicBezTo>
                  <a:pt x="29" y="0"/>
                  <a:pt x="29" y="0"/>
                  <a:pt x="29" y="0"/>
                </a:cubicBezTo>
                <a:cubicBezTo>
                  <a:pt x="8" y="1"/>
                  <a:pt x="0" y="18"/>
                  <a:pt x="0" y="24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08"/>
                  <a:pt x="0" y="108"/>
                  <a:pt x="0" y="108"/>
                </a:cubicBezTo>
                <a:cubicBezTo>
                  <a:pt x="0" y="114"/>
                  <a:pt x="4" y="118"/>
                  <a:pt x="9" y="118"/>
                </a:cubicBezTo>
                <a:cubicBezTo>
                  <a:pt x="14" y="118"/>
                  <a:pt x="19" y="114"/>
                  <a:pt x="19" y="108"/>
                </a:cubicBezTo>
                <a:cubicBezTo>
                  <a:pt x="19" y="39"/>
                  <a:pt x="19" y="39"/>
                  <a:pt x="19" y="39"/>
                </a:cubicBezTo>
                <a:cubicBezTo>
                  <a:pt x="27" y="39"/>
                  <a:pt x="27" y="39"/>
                  <a:pt x="27" y="39"/>
                </a:cubicBezTo>
                <a:cubicBezTo>
                  <a:pt x="27" y="105"/>
                  <a:pt x="27" y="105"/>
                  <a:pt x="27" y="105"/>
                </a:cubicBezTo>
                <a:cubicBezTo>
                  <a:pt x="27" y="106"/>
                  <a:pt x="27" y="107"/>
                  <a:pt x="27" y="108"/>
                </a:cubicBezTo>
                <a:cubicBezTo>
                  <a:pt x="27" y="226"/>
                  <a:pt x="27" y="226"/>
                  <a:pt x="27" y="226"/>
                </a:cubicBezTo>
                <a:cubicBezTo>
                  <a:pt x="27" y="234"/>
                  <a:pt x="33" y="240"/>
                  <a:pt x="40" y="240"/>
                </a:cubicBezTo>
                <a:cubicBezTo>
                  <a:pt x="47" y="240"/>
                  <a:pt x="53" y="234"/>
                  <a:pt x="53" y="226"/>
                </a:cubicBezTo>
                <a:cubicBezTo>
                  <a:pt x="53" y="122"/>
                  <a:pt x="53" y="122"/>
                  <a:pt x="53" y="122"/>
                </a:cubicBezTo>
                <a:cubicBezTo>
                  <a:pt x="60" y="122"/>
                  <a:pt x="60" y="122"/>
                  <a:pt x="60" y="122"/>
                </a:cubicBezTo>
                <a:cubicBezTo>
                  <a:pt x="60" y="226"/>
                  <a:pt x="60" y="226"/>
                  <a:pt x="60" y="226"/>
                </a:cubicBezTo>
                <a:cubicBezTo>
                  <a:pt x="60" y="234"/>
                  <a:pt x="66" y="240"/>
                  <a:pt x="73" y="240"/>
                </a:cubicBezTo>
                <a:cubicBezTo>
                  <a:pt x="80" y="240"/>
                  <a:pt x="86" y="234"/>
                  <a:pt x="86" y="226"/>
                </a:cubicBezTo>
                <a:cubicBezTo>
                  <a:pt x="86" y="105"/>
                  <a:pt x="86" y="105"/>
                  <a:pt x="86" y="105"/>
                </a:cubicBezTo>
                <a:cubicBezTo>
                  <a:pt x="86" y="105"/>
                  <a:pt x="86" y="105"/>
                  <a:pt x="86" y="105"/>
                </a:cubicBezTo>
                <a:cubicBezTo>
                  <a:pt x="86" y="39"/>
                  <a:pt x="86" y="39"/>
                  <a:pt x="86" y="39"/>
                </a:cubicBezTo>
                <a:cubicBezTo>
                  <a:pt x="93" y="39"/>
                  <a:pt x="93" y="39"/>
                  <a:pt x="93" y="39"/>
                </a:cubicBezTo>
                <a:cubicBezTo>
                  <a:pt x="93" y="108"/>
                  <a:pt x="93" y="108"/>
                  <a:pt x="93" y="108"/>
                </a:cubicBezTo>
                <a:cubicBezTo>
                  <a:pt x="93" y="114"/>
                  <a:pt x="98" y="118"/>
                  <a:pt x="103" y="118"/>
                </a:cubicBezTo>
                <a:cubicBezTo>
                  <a:pt x="109" y="118"/>
                  <a:pt x="113" y="114"/>
                  <a:pt x="113" y="108"/>
                </a:cubicBezTo>
                <a:cubicBezTo>
                  <a:pt x="113" y="28"/>
                  <a:pt x="113" y="28"/>
                  <a:pt x="113" y="28"/>
                </a:cubicBezTo>
                <a:cubicBezTo>
                  <a:pt x="113" y="25"/>
                  <a:pt x="113" y="25"/>
                  <a:pt x="113" y="25"/>
                </a:cubicBezTo>
                <a:cubicBezTo>
                  <a:pt x="113" y="23"/>
                  <a:pt x="113" y="23"/>
                  <a:pt x="113" y="23"/>
                </a:cubicBezTo>
                <a:cubicBezTo>
                  <a:pt x="113" y="16"/>
                  <a:pt x="104" y="1"/>
                  <a:pt x="8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12192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81" name="Oval 128"/>
          <p:cNvSpPr>
            <a:spLocks noChangeArrowheads="1"/>
          </p:cNvSpPr>
          <p:nvPr/>
        </p:nvSpPr>
        <p:spPr bwMode="auto">
          <a:xfrm>
            <a:off x="9041800" y="1951872"/>
            <a:ext cx="141817" cy="14181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12192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grpSp>
        <p:nvGrpSpPr>
          <p:cNvPr id="82" name="组合 81"/>
          <p:cNvGrpSpPr/>
          <p:nvPr/>
        </p:nvGrpSpPr>
        <p:grpSpPr>
          <a:xfrm>
            <a:off x="8899981" y="4281721"/>
            <a:ext cx="425451" cy="910168"/>
            <a:chOff x="6805613" y="3346002"/>
            <a:chExt cx="319088" cy="682626"/>
          </a:xfrm>
          <a:solidFill>
            <a:srgbClr val="20B5BC"/>
          </a:solidFill>
        </p:grpSpPr>
        <p:sp>
          <p:nvSpPr>
            <p:cNvPr id="83" name="Oval 133"/>
            <p:cNvSpPr>
              <a:spLocks noChangeArrowheads="1"/>
            </p:cNvSpPr>
            <p:nvPr/>
          </p:nvSpPr>
          <p:spPr bwMode="auto">
            <a:xfrm>
              <a:off x="6911976" y="3346002"/>
              <a:ext cx="101600" cy="101600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84" name="Freeform 134"/>
            <p:cNvSpPr/>
            <p:nvPr/>
          </p:nvSpPr>
          <p:spPr bwMode="auto">
            <a:xfrm>
              <a:off x="6805613" y="3468240"/>
              <a:ext cx="319088" cy="560388"/>
            </a:xfrm>
            <a:custGeom>
              <a:avLst/>
              <a:gdLst>
                <a:gd name="T0" fmla="*/ 133 w 135"/>
                <a:gd name="T1" fmla="*/ 87 h 237"/>
                <a:gd name="T2" fmla="*/ 109 w 135"/>
                <a:gd name="T3" fmla="*/ 14 h 237"/>
                <a:gd name="T4" fmla="*/ 94 w 135"/>
                <a:gd name="T5" fmla="*/ 0 h 237"/>
                <a:gd name="T6" fmla="*/ 40 w 135"/>
                <a:gd name="T7" fmla="*/ 0 h 237"/>
                <a:gd name="T8" fmla="*/ 27 w 135"/>
                <a:gd name="T9" fmla="*/ 7 h 237"/>
                <a:gd name="T10" fmla="*/ 26 w 135"/>
                <a:gd name="T11" fmla="*/ 10 h 237"/>
                <a:gd name="T12" fmla="*/ 26 w 135"/>
                <a:gd name="T13" fmla="*/ 10 h 237"/>
                <a:gd name="T14" fmla="*/ 25 w 135"/>
                <a:gd name="T15" fmla="*/ 12 h 237"/>
                <a:gd name="T16" fmla="*/ 2 w 135"/>
                <a:gd name="T17" fmla="*/ 88 h 237"/>
                <a:gd name="T18" fmla="*/ 8 w 135"/>
                <a:gd name="T19" fmla="*/ 100 h 237"/>
                <a:gd name="T20" fmla="*/ 20 w 135"/>
                <a:gd name="T21" fmla="*/ 94 h 237"/>
                <a:gd name="T22" fmla="*/ 38 w 135"/>
                <a:gd name="T23" fmla="*/ 33 h 237"/>
                <a:gd name="T24" fmla="*/ 40 w 135"/>
                <a:gd name="T25" fmla="*/ 33 h 237"/>
                <a:gd name="T26" fmla="*/ 42 w 135"/>
                <a:gd name="T27" fmla="*/ 33 h 237"/>
                <a:gd name="T28" fmla="*/ 14 w 135"/>
                <a:gd name="T29" fmla="*/ 141 h 237"/>
                <a:gd name="T30" fmla="*/ 43 w 135"/>
                <a:gd name="T31" fmla="*/ 141 h 237"/>
                <a:gd name="T32" fmla="*/ 43 w 135"/>
                <a:gd name="T33" fmla="*/ 226 h 237"/>
                <a:gd name="T34" fmla="*/ 54 w 135"/>
                <a:gd name="T35" fmla="*/ 237 h 237"/>
                <a:gd name="T36" fmla="*/ 65 w 135"/>
                <a:gd name="T37" fmla="*/ 226 h 237"/>
                <a:gd name="T38" fmla="*/ 65 w 135"/>
                <a:gd name="T39" fmla="*/ 141 h 237"/>
                <a:gd name="T40" fmla="*/ 71 w 135"/>
                <a:gd name="T41" fmla="*/ 141 h 237"/>
                <a:gd name="T42" fmla="*/ 71 w 135"/>
                <a:gd name="T43" fmla="*/ 226 h 237"/>
                <a:gd name="T44" fmla="*/ 82 w 135"/>
                <a:gd name="T45" fmla="*/ 237 h 237"/>
                <a:gd name="T46" fmla="*/ 93 w 135"/>
                <a:gd name="T47" fmla="*/ 226 h 237"/>
                <a:gd name="T48" fmla="*/ 93 w 135"/>
                <a:gd name="T49" fmla="*/ 141 h 237"/>
                <a:gd name="T50" fmla="*/ 122 w 135"/>
                <a:gd name="T51" fmla="*/ 141 h 237"/>
                <a:gd name="T52" fmla="*/ 92 w 135"/>
                <a:gd name="T53" fmla="*/ 33 h 237"/>
                <a:gd name="T54" fmla="*/ 94 w 135"/>
                <a:gd name="T55" fmla="*/ 33 h 237"/>
                <a:gd name="T56" fmla="*/ 96 w 135"/>
                <a:gd name="T57" fmla="*/ 33 h 237"/>
                <a:gd name="T58" fmla="*/ 115 w 135"/>
                <a:gd name="T59" fmla="*/ 93 h 237"/>
                <a:gd name="T60" fmla="*/ 127 w 135"/>
                <a:gd name="T61" fmla="*/ 99 h 237"/>
                <a:gd name="T62" fmla="*/ 133 w 135"/>
                <a:gd name="T63" fmla="*/ 8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5" h="237">
                  <a:moveTo>
                    <a:pt x="133" y="87"/>
                  </a:moveTo>
                  <a:cubicBezTo>
                    <a:pt x="109" y="14"/>
                    <a:pt x="109" y="14"/>
                    <a:pt x="109" y="14"/>
                  </a:cubicBezTo>
                  <a:cubicBezTo>
                    <a:pt x="108" y="6"/>
                    <a:pt x="102" y="0"/>
                    <a:pt x="94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35" y="0"/>
                    <a:pt x="30" y="3"/>
                    <a:pt x="27" y="7"/>
                  </a:cubicBezTo>
                  <a:cubicBezTo>
                    <a:pt x="27" y="8"/>
                    <a:pt x="26" y="9"/>
                    <a:pt x="26" y="10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6" y="11"/>
                    <a:pt x="25" y="11"/>
                    <a:pt x="25" y="12"/>
                  </a:cubicBezTo>
                  <a:cubicBezTo>
                    <a:pt x="2" y="88"/>
                    <a:pt x="2" y="88"/>
                    <a:pt x="2" y="88"/>
                  </a:cubicBezTo>
                  <a:cubicBezTo>
                    <a:pt x="0" y="93"/>
                    <a:pt x="3" y="98"/>
                    <a:pt x="8" y="100"/>
                  </a:cubicBezTo>
                  <a:cubicBezTo>
                    <a:pt x="13" y="101"/>
                    <a:pt x="18" y="99"/>
                    <a:pt x="20" y="94"/>
                  </a:cubicBezTo>
                  <a:cubicBezTo>
                    <a:pt x="38" y="33"/>
                    <a:pt x="38" y="33"/>
                    <a:pt x="38" y="33"/>
                  </a:cubicBezTo>
                  <a:cubicBezTo>
                    <a:pt x="39" y="33"/>
                    <a:pt x="40" y="33"/>
                    <a:pt x="40" y="33"/>
                  </a:cubicBezTo>
                  <a:cubicBezTo>
                    <a:pt x="42" y="33"/>
                    <a:pt x="42" y="33"/>
                    <a:pt x="42" y="33"/>
                  </a:cubicBezTo>
                  <a:cubicBezTo>
                    <a:pt x="14" y="141"/>
                    <a:pt x="14" y="141"/>
                    <a:pt x="14" y="141"/>
                  </a:cubicBezTo>
                  <a:cubicBezTo>
                    <a:pt x="43" y="141"/>
                    <a:pt x="43" y="141"/>
                    <a:pt x="43" y="141"/>
                  </a:cubicBezTo>
                  <a:cubicBezTo>
                    <a:pt x="43" y="226"/>
                    <a:pt x="43" y="226"/>
                    <a:pt x="43" y="226"/>
                  </a:cubicBezTo>
                  <a:cubicBezTo>
                    <a:pt x="43" y="232"/>
                    <a:pt x="48" y="237"/>
                    <a:pt x="54" y="237"/>
                  </a:cubicBezTo>
                  <a:cubicBezTo>
                    <a:pt x="60" y="237"/>
                    <a:pt x="65" y="232"/>
                    <a:pt x="65" y="226"/>
                  </a:cubicBezTo>
                  <a:cubicBezTo>
                    <a:pt x="65" y="141"/>
                    <a:pt x="65" y="141"/>
                    <a:pt x="65" y="141"/>
                  </a:cubicBezTo>
                  <a:cubicBezTo>
                    <a:pt x="71" y="141"/>
                    <a:pt x="71" y="141"/>
                    <a:pt x="71" y="141"/>
                  </a:cubicBezTo>
                  <a:cubicBezTo>
                    <a:pt x="71" y="226"/>
                    <a:pt x="71" y="226"/>
                    <a:pt x="71" y="226"/>
                  </a:cubicBezTo>
                  <a:cubicBezTo>
                    <a:pt x="71" y="232"/>
                    <a:pt x="76" y="237"/>
                    <a:pt x="82" y="237"/>
                  </a:cubicBezTo>
                  <a:cubicBezTo>
                    <a:pt x="88" y="237"/>
                    <a:pt x="93" y="232"/>
                    <a:pt x="93" y="226"/>
                  </a:cubicBezTo>
                  <a:cubicBezTo>
                    <a:pt x="93" y="141"/>
                    <a:pt x="93" y="141"/>
                    <a:pt x="93" y="141"/>
                  </a:cubicBezTo>
                  <a:cubicBezTo>
                    <a:pt x="122" y="141"/>
                    <a:pt x="122" y="141"/>
                    <a:pt x="122" y="141"/>
                  </a:cubicBezTo>
                  <a:cubicBezTo>
                    <a:pt x="92" y="33"/>
                    <a:pt x="92" y="33"/>
                    <a:pt x="92" y="33"/>
                  </a:cubicBezTo>
                  <a:cubicBezTo>
                    <a:pt x="94" y="33"/>
                    <a:pt x="94" y="33"/>
                    <a:pt x="94" y="33"/>
                  </a:cubicBezTo>
                  <a:cubicBezTo>
                    <a:pt x="94" y="33"/>
                    <a:pt x="95" y="33"/>
                    <a:pt x="96" y="33"/>
                  </a:cubicBezTo>
                  <a:cubicBezTo>
                    <a:pt x="115" y="93"/>
                    <a:pt x="115" y="93"/>
                    <a:pt x="115" y="93"/>
                  </a:cubicBezTo>
                  <a:cubicBezTo>
                    <a:pt x="117" y="98"/>
                    <a:pt x="122" y="101"/>
                    <a:pt x="127" y="99"/>
                  </a:cubicBezTo>
                  <a:cubicBezTo>
                    <a:pt x="132" y="98"/>
                    <a:pt x="135" y="92"/>
                    <a:pt x="133" y="8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</p:grpSp>
      <p:grpSp>
        <p:nvGrpSpPr>
          <p:cNvPr id="85" name="组合 84"/>
          <p:cNvGrpSpPr/>
          <p:nvPr/>
        </p:nvGrpSpPr>
        <p:grpSpPr>
          <a:xfrm>
            <a:off x="9452433" y="4407205"/>
            <a:ext cx="1274233" cy="715433"/>
            <a:chOff x="7362826" y="2219326"/>
            <a:chExt cx="955675" cy="536575"/>
          </a:xfrm>
        </p:grpSpPr>
        <p:sp>
          <p:nvSpPr>
            <p:cNvPr id="86" name="Rectangle 129"/>
            <p:cNvSpPr>
              <a:spLocks noChangeArrowheads="1"/>
            </p:cNvSpPr>
            <p:nvPr/>
          </p:nvSpPr>
          <p:spPr bwMode="auto">
            <a:xfrm>
              <a:off x="7362826" y="2219326"/>
              <a:ext cx="955675" cy="536575"/>
            </a:xfrm>
            <a:prstGeom prst="rect">
              <a:avLst/>
            </a:prstGeom>
            <a:solidFill>
              <a:srgbClr val="20B5BC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87" name="矩形 86"/>
            <p:cNvSpPr/>
            <p:nvPr/>
          </p:nvSpPr>
          <p:spPr>
            <a:xfrm>
              <a:off x="7575558" y="2302642"/>
              <a:ext cx="520816" cy="34624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42</a:t>
              </a:r>
              <a:r>
                <a:rPr lang="en-US" altLang="zh-CN" sz="1465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%</a:t>
              </a:r>
              <a:endParaRPr lang="zh-CN" altLang="en-US" sz="6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8" name="组合 87"/>
          <p:cNvGrpSpPr/>
          <p:nvPr/>
        </p:nvGrpSpPr>
        <p:grpSpPr>
          <a:xfrm>
            <a:off x="9443124" y="2126570"/>
            <a:ext cx="1483784" cy="715434"/>
            <a:chOff x="7362826" y="3157090"/>
            <a:chExt cx="1112838" cy="536575"/>
          </a:xfrm>
          <a:solidFill>
            <a:schemeClr val="bg1">
              <a:lumMod val="65000"/>
            </a:schemeClr>
          </a:solidFill>
        </p:grpSpPr>
        <p:sp>
          <p:nvSpPr>
            <p:cNvPr id="89" name="Rectangle 135"/>
            <p:cNvSpPr>
              <a:spLocks noChangeArrowheads="1"/>
            </p:cNvSpPr>
            <p:nvPr/>
          </p:nvSpPr>
          <p:spPr bwMode="auto">
            <a:xfrm>
              <a:off x="7362826" y="3157090"/>
              <a:ext cx="1112838" cy="53657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90" name="矩形 89"/>
            <p:cNvSpPr/>
            <p:nvPr/>
          </p:nvSpPr>
          <p:spPr>
            <a:xfrm>
              <a:off x="7638380" y="3237983"/>
              <a:ext cx="520816" cy="346248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58</a:t>
              </a:r>
              <a:r>
                <a:rPr lang="en-US" altLang="zh-CN" sz="1465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%</a:t>
              </a:r>
              <a:endParaRPr lang="zh-CN" altLang="en-US" sz="6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1" name="组合 90"/>
          <p:cNvGrpSpPr/>
          <p:nvPr/>
        </p:nvGrpSpPr>
        <p:grpSpPr>
          <a:xfrm>
            <a:off x="8836883" y="2968941"/>
            <a:ext cx="2261104" cy="654417"/>
            <a:chOff x="1964947" y="597930"/>
            <a:chExt cx="1695828" cy="490812"/>
          </a:xfrm>
        </p:grpSpPr>
        <p:sp>
          <p:nvSpPr>
            <p:cNvPr id="92" name="文本框 91"/>
            <p:cNvSpPr txBox="1"/>
            <p:nvPr/>
          </p:nvSpPr>
          <p:spPr bwMode="auto">
            <a:xfrm>
              <a:off x="1964947" y="788660"/>
              <a:ext cx="1695828" cy="3000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lnSpc>
                  <a:spcPts val="1200"/>
                </a:lnSpc>
                <a:defRPr sz="90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pPr defTabSz="1219200">
                <a:defRPr/>
              </a:pPr>
              <a:r>
                <a:rPr lang="en-US" altLang="zh-CN" sz="800" dirty="0">
                  <a:solidFill>
                    <a:prstClr val="white">
                      <a:lumMod val="50000"/>
                    </a:prstClr>
                  </a:solidFill>
                </a:rPr>
                <a:t>This is a sample text. Insert your desired text here. Again. This is a dummy text. </a:t>
              </a:r>
              <a:endParaRPr lang="zh-CN" altLang="en-US" sz="800" dirty="0">
                <a:solidFill>
                  <a:prstClr val="white">
                    <a:lumMod val="50000"/>
                  </a:prstClr>
                </a:solidFill>
              </a:endParaRPr>
            </a:p>
          </p:txBody>
        </p:sp>
        <p:sp>
          <p:nvSpPr>
            <p:cNvPr id="93" name="文本框 92"/>
            <p:cNvSpPr txBox="1">
              <a:spLocks noChangeArrowheads="1"/>
            </p:cNvSpPr>
            <p:nvPr/>
          </p:nvSpPr>
          <p:spPr bwMode="auto">
            <a:xfrm>
              <a:off x="1964947" y="597930"/>
              <a:ext cx="1283864" cy="223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1219200" fontAlgn="base">
                <a:lnSpc>
                  <a:spcPts val="16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065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ADD A TITLE IN HERE</a:t>
              </a:r>
              <a:endParaRPr lang="zh-CN" altLang="en-US" sz="1065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94" name="组合 93"/>
          <p:cNvGrpSpPr/>
          <p:nvPr/>
        </p:nvGrpSpPr>
        <p:grpSpPr>
          <a:xfrm>
            <a:off x="8836883" y="5331141"/>
            <a:ext cx="2261104" cy="654417"/>
            <a:chOff x="1964947" y="597930"/>
            <a:chExt cx="1695828" cy="490812"/>
          </a:xfrm>
        </p:grpSpPr>
        <p:sp>
          <p:nvSpPr>
            <p:cNvPr id="95" name="文本框 94"/>
            <p:cNvSpPr txBox="1"/>
            <p:nvPr/>
          </p:nvSpPr>
          <p:spPr bwMode="auto">
            <a:xfrm>
              <a:off x="1964947" y="788660"/>
              <a:ext cx="1695828" cy="3000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lnSpc>
                  <a:spcPts val="1200"/>
                </a:lnSpc>
                <a:defRPr sz="90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pPr defTabSz="1219200">
                <a:defRPr/>
              </a:pPr>
              <a:r>
                <a:rPr lang="en-US" altLang="zh-CN" sz="800" dirty="0">
                  <a:solidFill>
                    <a:prstClr val="white">
                      <a:lumMod val="50000"/>
                    </a:prstClr>
                  </a:solidFill>
                </a:rPr>
                <a:t>This is a sample text. Insert your desired text here. Again. This is a dummy text. </a:t>
              </a:r>
              <a:endParaRPr lang="zh-CN" altLang="en-US" sz="800" dirty="0">
                <a:solidFill>
                  <a:prstClr val="white">
                    <a:lumMod val="50000"/>
                  </a:prstClr>
                </a:solidFill>
              </a:endParaRPr>
            </a:p>
          </p:txBody>
        </p:sp>
        <p:sp>
          <p:nvSpPr>
            <p:cNvPr id="96" name="文本框 95"/>
            <p:cNvSpPr txBox="1">
              <a:spLocks noChangeArrowheads="1"/>
            </p:cNvSpPr>
            <p:nvPr/>
          </p:nvSpPr>
          <p:spPr bwMode="auto">
            <a:xfrm>
              <a:off x="1964947" y="597930"/>
              <a:ext cx="1283864" cy="223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1219200" fontAlgn="base">
                <a:lnSpc>
                  <a:spcPts val="16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065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ADD A TITLE IN HERE</a:t>
              </a:r>
              <a:endParaRPr lang="zh-CN" altLang="en-US" sz="1065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18" name="Rectangle 35"/>
          <p:cNvSpPr>
            <a:spLocks noChangeArrowheads="1"/>
          </p:cNvSpPr>
          <p:nvPr/>
        </p:nvSpPr>
        <p:spPr bwMode="auto">
          <a:xfrm>
            <a:off x="4552347" y="2838754"/>
            <a:ext cx="10584" cy="27051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12192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97" name="文本框 96"/>
          <p:cNvSpPr txBox="1"/>
          <p:nvPr/>
        </p:nvSpPr>
        <p:spPr>
          <a:xfrm>
            <a:off x="9677401" y="-9525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延迟符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2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6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5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9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7" grpId="0"/>
      <p:bldP spid="78" grpId="0"/>
      <p:bldP spid="79" grpId="0"/>
      <p:bldP spid="80" grpId="0" animBg="1"/>
      <p:bldP spid="81" grpId="0" animBg="1"/>
      <p:bldP spid="18" grpId="0" animBg="1"/>
      <p:bldP spid="9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0" y="635331"/>
            <a:ext cx="10261600" cy="0"/>
          </a:xfrm>
          <a:prstGeom prst="line">
            <a:avLst/>
          </a:prstGeom>
          <a:ln w="5715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/>
          <p:cNvGrpSpPr/>
          <p:nvPr/>
        </p:nvGrpSpPr>
        <p:grpSpPr>
          <a:xfrm flipH="1">
            <a:off x="401565" y="174791"/>
            <a:ext cx="201575" cy="416998"/>
            <a:chOff x="1519796" y="-400050"/>
            <a:chExt cx="3683453" cy="76200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>
            <a:xfrm rot="10800000">
              <a:off x="1519796" y="-400050"/>
              <a:ext cx="3683453" cy="3810000"/>
            </a:xfrm>
            <a:custGeom>
              <a:avLst/>
              <a:gdLst>
                <a:gd name="connsiteX0" fmla="*/ 1046460 w 3683453"/>
                <a:gd name="connsiteY0" fmla="*/ 3810000 h 3810000"/>
                <a:gd name="connsiteX1" fmla="*/ 0 w 3683453"/>
                <a:gd name="connsiteY1" fmla="*/ 3810000 h 3810000"/>
                <a:gd name="connsiteX2" fmla="*/ 2602167 w 3683453"/>
                <a:gd name="connsiteY2" fmla="*/ 0 h 3810000"/>
                <a:gd name="connsiteX3" fmla="*/ 3683453 w 3683453"/>
                <a:gd name="connsiteY3" fmla="*/ 0 h 3810000"/>
                <a:gd name="connsiteX4" fmla="*/ 1046460 w 3683453"/>
                <a:gd name="connsiteY4" fmla="*/ 3810000 h 38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83453" h="3810000">
                  <a:moveTo>
                    <a:pt x="1046460" y="3810000"/>
                  </a:moveTo>
                  <a:lnTo>
                    <a:pt x="0" y="3810000"/>
                  </a:lnTo>
                  <a:lnTo>
                    <a:pt x="2602167" y="0"/>
                  </a:lnTo>
                  <a:lnTo>
                    <a:pt x="3683453" y="0"/>
                  </a:lnTo>
                  <a:lnTo>
                    <a:pt x="1046460" y="3810000"/>
                  </a:lnTo>
                  <a:close/>
                </a:path>
              </a:pathLst>
            </a:cu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>
            <a:xfrm flipH="1">
              <a:off x="1519796" y="3409951"/>
              <a:ext cx="3683453" cy="3810000"/>
            </a:xfrm>
            <a:custGeom>
              <a:avLst/>
              <a:gdLst>
                <a:gd name="connsiteX0" fmla="*/ 1046460 w 3683453"/>
                <a:gd name="connsiteY0" fmla="*/ 3810000 h 3810000"/>
                <a:gd name="connsiteX1" fmla="*/ 0 w 3683453"/>
                <a:gd name="connsiteY1" fmla="*/ 3810000 h 3810000"/>
                <a:gd name="connsiteX2" fmla="*/ 2602167 w 3683453"/>
                <a:gd name="connsiteY2" fmla="*/ 0 h 3810000"/>
                <a:gd name="connsiteX3" fmla="*/ 3683453 w 3683453"/>
                <a:gd name="connsiteY3" fmla="*/ 0 h 3810000"/>
                <a:gd name="connsiteX4" fmla="*/ 1046460 w 3683453"/>
                <a:gd name="connsiteY4" fmla="*/ 3810000 h 38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83453" h="3810000">
                  <a:moveTo>
                    <a:pt x="1046460" y="3810000"/>
                  </a:moveTo>
                  <a:lnTo>
                    <a:pt x="0" y="3810000"/>
                  </a:lnTo>
                  <a:lnTo>
                    <a:pt x="2602167" y="0"/>
                  </a:lnTo>
                  <a:lnTo>
                    <a:pt x="3683453" y="0"/>
                  </a:lnTo>
                  <a:lnTo>
                    <a:pt x="1046460" y="3810000"/>
                  </a:lnTo>
                  <a:close/>
                </a:path>
              </a:pathLst>
            </a:custGeom>
          </p:spPr>
        </p:pic>
      </p:grpSp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10261600" y="116736"/>
            <a:ext cx="2209363" cy="707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8" tIns="45699" rIns="91398" bIns="45699" rtlCol="0">
            <a:spAutoFit/>
          </a:bodyPr>
          <a:lstStyle>
            <a:defPPr>
              <a:defRPr lang="zh-CN"/>
            </a:defPPr>
            <a:lvl1pPr>
              <a:defRPr sz="2400" b="1">
                <a:latin typeface="+mj-ea"/>
                <a:ea typeface="+mj-ea"/>
              </a:defRPr>
            </a:lvl1pPr>
          </a:lstStyle>
          <a:p>
            <a:r>
              <a:rPr lang="en-US" altLang="zh-CN" sz="4000" dirty="0" smtClean="0">
                <a:solidFill>
                  <a:srgbClr val="20B5B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LOGO</a:t>
            </a:r>
            <a:endParaRPr lang="zh-CN" altLang="en-US" sz="4000" dirty="0">
              <a:solidFill>
                <a:srgbClr val="20B5B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03138" y="191679"/>
            <a:ext cx="2236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 smtClean="0">
                <a:solidFill>
                  <a:srgbClr val="20B5BC"/>
                </a:solidFill>
                <a:latin typeface="+mj-ea"/>
                <a:ea typeface="+mj-ea"/>
              </a:rPr>
              <a:t>单击此处添加标题</a:t>
            </a:r>
            <a:endParaRPr lang="zh-CN" altLang="en-US" sz="2000" b="1" dirty="0">
              <a:solidFill>
                <a:srgbClr val="20B5BC"/>
              </a:solidFill>
              <a:latin typeface="+mj-ea"/>
              <a:ea typeface="+mj-ea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1513419" y="2137837"/>
            <a:ext cx="2563284" cy="2582333"/>
            <a:chOff x="1287463" y="1603376"/>
            <a:chExt cx="1922463" cy="1936750"/>
          </a:xfrm>
        </p:grpSpPr>
        <p:sp>
          <p:nvSpPr>
            <p:cNvPr id="11" name="Freeform 12"/>
            <p:cNvSpPr/>
            <p:nvPr/>
          </p:nvSpPr>
          <p:spPr bwMode="auto">
            <a:xfrm>
              <a:off x="1611313" y="1603376"/>
              <a:ext cx="577850" cy="471488"/>
            </a:xfrm>
            <a:custGeom>
              <a:avLst/>
              <a:gdLst>
                <a:gd name="T0" fmla="*/ 112 w 112"/>
                <a:gd name="T1" fmla="*/ 0 h 91"/>
                <a:gd name="T2" fmla="*/ 0 w 112"/>
                <a:gd name="T3" fmla="*/ 47 h 91"/>
                <a:gd name="T4" fmla="*/ 44 w 112"/>
                <a:gd name="T5" fmla="*/ 91 h 91"/>
                <a:gd name="T6" fmla="*/ 112 w 112"/>
                <a:gd name="T7" fmla="*/ 63 h 91"/>
                <a:gd name="T8" fmla="*/ 112 w 112"/>
                <a:gd name="T9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91">
                  <a:moveTo>
                    <a:pt x="112" y="0"/>
                  </a:moveTo>
                  <a:cubicBezTo>
                    <a:pt x="69" y="3"/>
                    <a:pt x="30" y="20"/>
                    <a:pt x="0" y="47"/>
                  </a:cubicBezTo>
                  <a:cubicBezTo>
                    <a:pt x="44" y="91"/>
                    <a:pt x="44" y="91"/>
                    <a:pt x="44" y="91"/>
                  </a:cubicBezTo>
                  <a:cubicBezTo>
                    <a:pt x="63" y="76"/>
                    <a:pt x="86" y="65"/>
                    <a:pt x="112" y="63"/>
                  </a:cubicBezTo>
                  <a:lnTo>
                    <a:pt x="112" y="0"/>
                  </a:lnTo>
                  <a:close/>
                </a:path>
              </a:pathLst>
            </a:custGeom>
            <a:solidFill>
              <a:srgbClr val="20B5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12" name="Freeform 13"/>
            <p:cNvSpPr/>
            <p:nvPr/>
          </p:nvSpPr>
          <p:spPr bwMode="auto">
            <a:xfrm>
              <a:off x="1287463" y="2633663"/>
              <a:ext cx="468313" cy="581025"/>
            </a:xfrm>
            <a:custGeom>
              <a:avLst/>
              <a:gdLst>
                <a:gd name="T0" fmla="*/ 0 w 91"/>
                <a:gd name="T1" fmla="*/ 0 h 112"/>
                <a:gd name="T2" fmla="*/ 46 w 91"/>
                <a:gd name="T3" fmla="*/ 112 h 112"/>
                <a:gd name="T4" fmla="*/ 91 w 91"/>
                <a:gd name="T5" fmla="*/ 68 h 112"/>
                <a:gd name="T6" fmla="*/ 62 w 91"/>
                <a:gd name="T7" fmla="*/ 0 h 112"/>
                <a:gd name="T8" fmla="*/ 0 w 91"/>
                <a:gd name="T9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112">
                  <a:moveTo>
                    <a:pt x="0" y="0"/>
                  </a:moveTo>
                  <a:cubicBezTo>
                    <a:pt x="2" y="43"/>
                    <a:pt x="20" y="82"/>
                    <a:pt x="46" y="112"/>
                  </a:cubicBezTo>
                  <a:cubicBezTo>
                    <a:pt x="91" y="68"/>
                    <a:pt x="91" y="68"/>
                    <a:pt x="91" y="68"/>
                  </a:cubicBezTo>
                  <a:cubicBezTo>
                    <a:pt x="75" y="49"/>
                    <a:pt x="65" y="25"/>
                    <a:pt x="6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0B5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13" name="Freeform 14"/>
            <p:cNvSpPr/>
            <p:nvPr/>
          </p:nvSpPr>
          <p:spPr bwMode="auto">
            <a:xfrm>
              <a:off x="1287463" y="1928813"/>
              <a:ext cx="468313" cy="581025"/>
            </a:xfrm>
            <a:custGeom>
              <a:avLst/>
              <a:gdLst>
                <a:gd name="T0" fmla="*/ 46 w 91"/>
                <a:gd name="T1" fmla="*/ 0 h 112"/>
                <a:gd name="T2" fmla="*/ 0 w 91"/>
                <a:gd name="T3" fmla="*/ 112 h 112"/>
                <a:gd name="T4" fmla="*/ 62 w 91"/>
                <a:gd name="T5" fmla="*/ 112 h 112"/>
                <a:gd name="T6" fmla="*/ 91 w 91"/>
                <a:gd name="T7" fmla="*/ 45 h 112"/>
                <a:gd name="T8" fmla="*/ 46 w 91"/>
                <a:gd name="T9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112">
                  <a:moveTo>
                    <a:pt x="46" y="0"/>
                  </a:moveTo>
                  <a:cubicBezTo>
                    <a:pt x="20" y="31"/>
                    <a:pt x="2" y="70"/>
                    <a:pt x="0" y="112"/>
                  </a:cubicBezTo>
                  <a:cubicBezTo>
                    <a:pt x="62" y="112"/>
                    <a:pt x="62" y="112"/>
                    <a:pt x="62" y="112"/>
                  </a:cubicBezTo>
                  <a:cubicBezTo>
                    <a:pt x="65" y="87"/>
                    <a:pt x="75" y="63"/>
                    <a:pt x="91" y="45"/>
                  </a:cubicBezTo>
                  <a:lnTo>
                    <a:pt x="46" y="0"/>
                  </a:lnTo>
                  <a:close/>
                </a:path>
              </a:pathLst>
            </a:custGeom>
            <a:solidFill>
              <a:srgbClr val="20B5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14" name="Freeform 15"/>
            <p:cNvSpPr/>
            <p:nvPr/>
          </p:nvSpPr>
          <p:spPr bwMode="auto">
            <a:xfrm>
              <a:off x="2308226" y="1603376"/>
              <a:ext cx="576263" cy="471488"/>
            </a:xfrm>
            <a:custGeom>
              <a:avLst/>
              <a:gdLst>
                <a:gd name="T0" fmla="*/ 112 w 112"/>
                <a:gd name="T1" fmla="*/ 47 h 91"/>
                <a:gd name="T2" fmla="*/ 0 w 112"/>
                <a:gd name="T3" fmla="*/ 0 h 91"/>
                <a:gd name="T4" fmla="*/ 0 w 112"/>
                <a:gd name="T5" fmla="*/ 63 h 91"/>
                <a:gd name="T6" fmla="*/ 68 w 112"/>
                <a:gd name="T7" fmla="*/ 91 h 91"/>
                <a:gd name="T8" fmla="*/ 112 w 112"/>
                <a:gd name="T9" fmla="*/ 47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91">
                  <a:moveTo>
                    <a:pt x="112" y="47"/>
                  </a:moveTo>
                  <a:cubicBezTo>
                    <a:pt x="82" y="20"/>
                    <a:pt x="43" y="3"/>
                    <a:pt x="0" y="0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26" y="65"/>
                    <a:pt x="49" y="76"/>
                    <a:pt x="68" y="91"/>
                  </a:cubicBezTo>
                  <a:lnTo>
                    <a:pt x="112" y="47"/>
                  </a:lnTo>
                  <a:close/>
                </a:path>
              </a:pathLst>
            </a:custGeom>
            <a:solidFill>
              <a:srgbClr val="C4C5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15" name="Freeform 16"/>
            <p:cNvSpPr/>
            <p:nvPr/>
          </p:nvSpPr>
          <p:spPr bwMode="auto">
            <a:xfrm>
              <a:off x="2746376" y="2633663"/>
              <a:ext cx="463550" cy="581025"/>
            </a:xfrm>
            <a:custGeom>
              <a:avLst/>
              <a:gdLst>
                <a:gd name="T0" fmla="*/ 0 w 90"/>
                <a:gd name="T1" fmla="*/ 68 h 112"/>
                <a:gd name="T2" fmla="*/ 44 w 90"/>
                <a:gd name="T3" fmla="*/ 112 h 112"/>
                <a:gd name="T4" fmla="*/ 90 w 90"/>
                <a:gd name="T5" fmla="*/ 0 h 112"/>
                <a:gd name="T6" fmla="*/ 28 w 90"/>
                <a:gd name="T7" fmla="*/ 0 h 112"/>
                <a:gd name="T8" fmla="*/ 0 w 90"/>
                <a:gd name="T9" fmla="*/ 68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112">
                  <a:moveTo>
                    <a:pt x="0" y="68"/>
                  </a:moveTo>
                  <a:cubicBezTo>
                    <a:pt x="44" y="112"/>
                    <a:pt x="44" y="112"/>
                    <a:pt x="44" y="112"/>
                  </a:cubicBezTo>
                  <a:cubicBezTo>
                    <a:pt x="71" y="82"/>
                    <a:pt x="88" y="43"/>
                    <a:pt x="90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5" y="25"/>
                    <a:pt x="15" y="49"/>
                    <a:pt x="0" y="68"/>
                  </a:cubicBezTo>
                  <a:close/>
                </a:path>
              </a:pathLst>
            </a:custGeom>
            <a:solidFill>
              <a:srgbClr val="C4C5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16" name="Freeform 17"/>
            <p:cNvSpPr/>
            <p:nvPr/>
          </p:nvSpPr>
          <p:spPr bwMode="auto">
            <a:xfrm>
              <a:off x="2746376" y="1928813"/>
              <a:ext cx="463550" cy="581025"/>
            </a:xfrm>
            <a:custGeom>
              <a:avLst/>
              <a:gdLst>
                <a:gd name="T0" fmla="*/ 90 w 90"/>
                <a:gd name="T1" fmla="*/ 112 h 112"/>
                <a:gd name="T2" fmla="*/ 44 w 90"/>
                <a:gd name="T3" fmla="*/ 0 h 112"/>
                <a:gd name="T4" fmla="*/ 0 w 90"/>
                <a:gd name="T5" fmla="*/ 45 h 112"/>
                <a:gd name="T6" fmla="*/ 28 w 90"/>
                <a:gd name="T7" fmla="*/ 112 h 112"/>
                <a:gd name="T8" fmla="*/ 90 w 90"/>
                <a:gd name="T9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112">
                  <a:moveTo>
                    <a:pt x="90" y="112"/>
                  </a:moveTo>
                  <a:cubicBezTo>
                    <a:pt x="88" y="70"/>
                    <a:pt x="71" y="31"/>
                    <a:pt x="44" y="0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15" y="63"/>
                    <a:pt x="25" y="87"/>
                    <a:pt x="28" y="112"/>
                  </a:cubicBezTo>
                  <a:lnTo>
                    <a:pt x="90" y="112"/>
                  </a:lnTo>
                  <a:close/>
                </a:path>
              </a:pathLst>
            </a:custGeom>
            <a:solidFill>
              <a:srgbClr val="C4C5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/>
            <p:nvPr/>
          </p:nvSpPr>
          <p:spPr bwMode="auto">
            <a:xfrm>
              <a:off x="1611313" y="3068638"/>
              <a:ext cx="577850" cy="471488"/>
            </a:xfrm>
            <a:custGeom>
              <a:avLst/>
              <a:gdLst>
                <a:gd name="T0" fmla="*/ 0 w 112"/>
                <a:gd name="T1" fmla="*/ 44 h 91"/>
                <a:gd name="T2" fmla="*/ 112 w 112"/>
                <a:gd name="T3" fmla="*/ 91 h 91"/>
                <a:gd name="T4" fmla="*/ 112 w 112"/>
                <a:gd name="T5" fmla="*/ 28 h 91"/>
                <a:gd name="T6" fmla="*/ 44 w 112"/>
                <a:gd name="T7" fmla="*/ 0 h 91"/>
                <a:gd name="T8" fmla="*/ 0 w 112"/>
                <a:gd name="T9" fmla="*/ 44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91">
                  <a:moveTo>
                    <a:pt x="0" y="44"/>
                  </a:moveTo>
                  <a:cubicBezTo>
                    <a:pt x="30" y="71"/>
                    <a:pt x="69" y="88"/>
                    <a:pt x="112" y="91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86" y="26"/>
                    <a:pt x="63" y="16"/>
                    <a:pt x="44" y="0"/>
                  </a:cubicBezTo>
                  <a:lnTo>
                    <a:pt x="0" y="44"/>
                  </a:lnTo>
                  <a:close/>
                </a:path>
              </a:pathLst>
            </a:custGeom>
            <a:solidFill>
              <a:srgbClr val="20B5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18" name="Freeform 19"/>
            <p:cNvSpPr/>
            <p:nvPr/>
          </p:nvSpPr>
          <p:spPr bwMode="auto">
            <a:xfrm>
              <a:off x="2308226" y="3068638"/>
              <a:ext cx="576263" cy="471488"/>
            </a:xfrm>
            <a:custGeom>
              <a:avLst/>
              <a:gdLst>
                <a:gd name="T0" fmla="*/ 0 w 112"/>
                <a:gd name="T1" fmla="*/ 91 h 91"/>
                <a:gd name="T2" fmla="*/ 112 w 112"/>
                <a:gd name="T3" fmla="*/ 44 h 91"/>
                <a:gd name="T4" fmla="*/ 68 w 112"/>
                <a:gd name="T5" fmla="*/ 0 h 91"/>
                <a:gd name="T6" fmla="*/ 0 w 112"/>
                <a:gd name="T7" fmla="*/ 28 h 91"/>
                <a:gd name="T8" fmla="*/ 0 w 112"/>
                <a:gd name="T9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91">
                  <a:moveTo>
                    <a:pt x="0" y="91"/>
                  </a:moveTo>
                  <a:cubicBezTo>
                    <a:pt x="43" y="88"/>
                    <a:pt x="82" y="71"/>
                    <a:pt x="112" y="44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49" y="16"/>
                    <a:pt x="26" y="26"/>
                    <a:pt x="0" y="28"/>
                  </a:cubicBezTo>
                  <a:lnTo>
                    <a:pt x="0" y="91"/>
                  </a:lnTo>
                  <a:close/>
                </a:path>
              </a:pathLst>
            </a:custGeom>
            <a:solidFill>
              <a:srgbClr val="20B5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4792983" y="2137837"/>
            <a:ext cx="2571749" cy="2582333"/>
            <a:chOff x="3533776" y="1603376"/>
            <a:chExt cx="1928812" cy="1936750"/>
          </a:xfrm>
        </p:grpSpPr>
        <p:sp>
          <p:nvSpPr>
            <p:cNvPr id="20" name="Freeform 27"/>
            <p:cNvSpPr/>
            <p:nvPr/>
          </p:nvSpPr>
          <p:spPr bwMode="auto">
            <a:xfrm>
              <a:off x="3859213" y="1603376"/>
              <a:ext cx="577850" cy="471488"/>
            </a:xfrm>
            <a:custGeom>
              <a:avLst/>
              <a:gdLst>
                <a:gd name="T0" fmla="*/ 112 w 112"/>
                <a:gd name="T1" fmla="*/ 0 h 91"/>
                <a:gd name="T2" fmla="*/ 0 w 112"/>
                <a:gd name="T3" fmla="*/ 47 h 91"/>
                <a:gd name="T4" fmla="*/ 44 w 112"/>
                <a:gd name="T5" fmla="*/ 91 h 91"/>
                <a:gd name="T6" fmla="*/ 112 w 112"/>
                <a:gd name="T7" fmla="*/ 63 h 91"/>
                <a:gd name="T8" fmla="*/ 112 w 112"/>
                <a:gd name="T9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91">
                  <a:moveTo>
                    <a:pt x="112" y="0"/>
                  </a:moveTo>
                  <a:cubicBezTo>
                    <a:pt x="69" y="3"/>
                    <a:pt x="30" y="20"/>
                    <a:pt x="0" y="47"/>
                  </a:cubicBezTo>
                  <a:cubicBezTo>
                    <a:pt x="44" y="91"/>
                    <a:pt x="44" y="91"/>
                    <a:pt x="44" y="91"/>
                  </a:cubicBezTo>
                  <a:cubicBezTo>
                    <a:pt x="63" y="76"/>
                    <a:pt x="86" y="65"/>
                    <a:pt x="112" y="63"/>
                  </a:cubicBezTo>
                  <a:lnTo>
                    <a:pt x="112" y="0"/>
                  </a:lnTo>
                  <a:close/>
                </a:path>
              </a:pathLst>
            </a:custGeom>
            <a:solidFill>
              <a:srgbClr val="20B5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21" name="Freeform 28"/>
            <p:cNvSpPr/>
            <p:nvPr/>
          </p:nvSpPr>
          <p:spPr bwMode="auto">
            <a:xfrm>
              <a:off x="3533776" y="2633663"/>
              <a:ext cx="469900" cy="581025"/>
            </a:xfrm>
            <a:custGeom>
              <a:avLst/>
              <a:gdLst>
                <a:gd name="T0" fmla="*/ 0 w 91"/>
                <a:gd name="T1" fmla="*/ 0 h 112"/>
                <a:gd name="T2" fmla="*/ 46 w 91"/>
                <a:gd name="T3" fmla="*/ 112 h 112"/>
                <a:gd name="T4" fmla="*/ 91 w 91"/>
                <a:gd name="T5" fmla="*/ 68 h 112"/>
                <a:gd name="T6" fmla="*/ 63 w 91"/>
                <a:gd name="T7" fmla="*/ 0 h 112"/>
                <a:gd name="T8" fmla="*/ 0 w 91"/>
                <a:gd name="T9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112">
                  <a:moveTo>
                    <a:pt x="0" y="0"/>
                  </a:moveTo>
                  <a:cubicBezTo>
                    <a:pt x="3" y="43"/>
                    <a:pt x="20" y="82"/>
                    <a:pt x="46" y="112"/>
                  </a:cubicBezTo>
                  <a:cubicBezTo>
                    <a:pt x="91" y="68"/>
                    <a:pt x="91" y="68"/>
                    <a:pt x="91" y="68"/>
                  </a:cubicBezTo>
                  <a:cubicBezTo>
                    <a:pt x="75" y="49"/>
                    <a:pt x="65" y="25"/>
                    <a:pt x="6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0B5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22" name="Freeform 29"/>
            <p:cNvSpPr/>
            <p:nvPr/>
          </p:nvSpPr>
          <p:spPr bwMode="auto">
            <a:xfrm>
              <a:off x="3533776" y="1928813"/>
              <a:ext cx="469900" cy="581025"/>
            </a:xfrm>
            <a:custGeom>
              <a:avLst/>
              <a:gdLst>
                <a:gd name="T0" fmla="*/ 46 w 91"/>
                <a:gd name="T1" fmla="*/ 0 h 112"/>
                <a:gd name="T2" fmla="*/ 0 w 91"/>
                <a:gd name="T3" fmla="*/ 112 h 112"/>
                <a:gd name="T4" fmla="*/ 63 w 91"/>
                <a:gd name="T5" fmla="*/ 112 h 112"/>
                <a:gd name="T6" fmla="*/ 91 w 91"/>
                <a:gd name="T7" fmla="*/ 45 h 112"/>
                <a:gd name="T8" fmla="*/ 46 w 91"/>
                <a:gd name="T9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112">
                  <a:moveTo>
                    <a:pt x="46" y="0"/>
                  </a:moveTo>
                  <a:cubicBezTo>
                    <a:pt x="20" y="31"/>
                    <a:pt x="3" y="70"/>
                    <a:pt x="0" y="112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5" y="87"/>
                    <a:pt x="75" y="63"/>
                    <a:pt x="91" y="45"/>
                  </a:cubicBezTo>
                  <a:lnTo>
                    <a:pt x="46" y="0"/>
                  </a:lnTo>
                  <a:close/>
                </a:path>
              </a:pathLst>
            </a:custGeom>
            <a:solidFill>
              <a:srgbClr val="20B5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23" name="Freeform 30"/>
            <p:cNvSpPr/>
            <p:nvPr/>
          </p:nvSpPr>
          <p:spPr bwMode="auto">
            <a:xfrm>
              <a:off x="4554538" y="1603376"/>
              <a:ext cx="582613" cy="471488"/>
            </a:xfrm>
            <a:custGeom>
              <a:avLst/>
              <a:gdLst>
                <a:gd name="T0" fmla="*/ 113 w 113"/>
                <a:gd name="T1" fmla="*/ 47 h 91"/>
                <a:gd name="T2" fmla="*/ 0 w 113"/>
                <a:gd name="T3" fmla="*/ 0 h 91"/>
                <a:gd name="T4" fmla="*/ 0 w 113"/>
                <a:gd name="T5" fmla="*/ 63 h 91"/>
                <a:gd name="T6" fmla="*/ 68 w 113"/>
                <a:gd name="T7" fmla="*/ 91 h 91"/>
                <a:gd name="T8" fmla="*/ 113 w 113"/>
                <a:gd name="T9" fmla="*/ 47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" h="91">
                  <a:moveTo>
                    <a:pt x="113" y="47"/>
                  </a:moveTo>
                  <a:cubicBezTo>
                    <a:pt x="82" y="20"/>
                    <a:pt x="43" y="3"/>
                    <a:pt x="0" y="0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26" y="65"/>
                    <a:pt x="49" y="76"/>
                    <a:pt x="68" y="91"/>
                  </a:cubicBezTo>
                  <a:lnTo>
                    <a:pt x="113" y="47"/>
                  </a:lnTo>
                  <a:close/>
                </a:path>
              </a:pathLst>
            </a:custGeom>
            <a:solidFill>
              <a:srgbClr val="C4C5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24" name="Freeform 31"/>
            <p:cNvSpPr/>
            <p:nvPr/>
          </p:nvSpPr>
          <p:spPr bwMode="auto">
            <a:xfrm>
              <a:off x="4992688" y="2633663"/>
              <a:ext cx="469900" cy="581025"/>
            </a:xfrm>
            <a:custGeom>
              <a:avLst/>
              <a:gdLst>
                <a:gd name="T0" fmla="*/ 0 w 91"/>
                <a:gd name="T1" fmla="*/ 68 h 112"/>
                <a:gd name="T2" fmla="*/ 44 w 91"/>
                <a:gd name="T3" fmla="*/ 112 h 112"/>
                <a:gd name="T4" fmla="*/ 91 w 91"/>
                <a:gd name="T5" fmla="*/ 0 h 112"/>
                <a:gd name="T6" fmla="*/ 28 w 91"/>
                <a:gd name="T7" fmla="*/ 0 h 112"/>
                <a:gd name="T8" fmla="*/ 0 w 91"/>
                <a:gd name="T9" fmla="*/ 68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112">
                  <a:moveTo>
                    <a:pt x="0" y="68"/>
                  </a:moveTo>
                  <a:cubicBezTo>
                    <a:pt x="44" y="112"/>
                    <a:pt x="44" y="112"/>
                    <a:pt x="44" y="112"/>
                  </a:cubicBezTo>
                  <a:cubicBezTo>
                    <a:pt x="71" y="82"/>
                    <a:pt x="88" y="43"/>
                    <a:pt x="91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5" y="25"/>
                    <a:pt x="15" y="49"/>
                    <a:pt x="0" y="68"/>
                  </a:cubicBezTo>
                  <a:close/>
                </a:path>
              </a:pathLst>
            </a:custGeom>
            <a:solidFill>
              <a:srgbClr val="C4C5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25" name="Freeform 32"/>
            <p:cNvSpPr/>
            <p:nvPr/>
          </p:nvSpPr>
          <p:spPr bwMode="auto">
            <a:xfrm>
              <a:off x="4992688" y="1928813"/>
              <a:ext cx="469900" cy="581025"/>
            </a:xfrm>
            <a:custGeom>
              <a:avLst/>
              <a:gdLst>
                <a:gd name="T0" fmla="*/ 91 w 91"/>
                <a:gd name="T1" fmla="*/ 112 h 112"/>
                <a:gd name="T2" fmla="*/ 44 w 91"/>
                <a:gd name="T3" fmla="*/ 0 h 112"/>
                <a:gd name="T4" fmla="*/ 0 w 91"/>
                <a:gd name="T5" fmla="*/ 45 h 112"/>
                <a:gd name="T6" fmla="*/ 28 w 91"/>
                <a:gd name="T7" fmla="*/ 112 h 112"/>
                <a:gd name="T8" fmla="*/ 91 w 91"/>
                <a:gd name="T9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112">
                  <a:moveTo>
                    <a:pt x="91" y="112"/>
                  </a:moveTo>
                  <a:cubicBezTo>
                    <a:pt x="88" y="70"/>
                    <a:pt x="71" y="31"/>
                    <a:pt x="44" y="0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15" y="63"/>
                    <a:pt x="25" y="87"/>
                    <a:pt x="28" y="112"/>
                  </a:cubicBezTo>
                  <a:lnTo>
                    <a:pt x="91" y="112"/>
                  </a:lnTo>
                  <a:close/>
                </a:path>
              </a:pathLst>
            </a:custGeom>
            <a:solidFill>
              <a:srgbClr val="C4C5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26" name="Freeform 33"/>
            <p:cNvSpPr/>
            <p:nvPr/>
          </p:nvSpPr>
          <p:spPr bwMode="auto">
            <a:xfrm>
              <a:off x="3859213" y="3068638"/>
              <a:ext cx="577850" cy="471488"/>
            </a:xfrm>
            <a:custGeom>
              <a:avLst/>
              <a:gdLst>
                <a:gd name="T0" fmla="*/ 0 w 112"/>
                <a:gd name="T1" fmla="*/ 44 h 91"/>
                <a:gd name="T2" fmla="*/ 112 w 112"/>
                <a:gd name="T3" fmla="*/ 91 h 91"/>
                <a:gd name="T4" fmla="*/ 112 w 112"/>
                <a:gd name="T5" fmla="*/ 28 h 91"/>
                <a:gd name="T6" fmla="*/ 44 w 112"/>
                <a:gd name="T7" fmla="*/ 0 h 91"/>
                <a:gd name="T8" fmla="*/ 0 w 112"/>
                <a:gd name="T9" fmla="*/ 44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91">
                  <a:moveTo>
                    <a:pt x="0" y="44"/>
                  </a:moveTo>
                  <a:cubicBezTo>
                    <a:pt x="30" y="71"/>
                    <a:pt x="69" y="88"/>
                    <a:pt x="112" y="91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86" y="26"/>
                    <a:pt x="63" y="16"/>
                    <a:pt x="44" y="0"/>
                  </a:cubicBezTo>
                  <a:lnTo>
                    <a:pt x="0" y="44"/>
                  </a:lnTo>
                  <a:close/>
                </a:path>
              </a:pathLst>
            </a:custGeom>
            <a:solidFill>
              <a:srgbClr val="C4C5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27" name="Freeform 34"/>
            <p:cNvSpPr/>
            <p:nvPr/>
          </p:nvSpPr>
          <p:spPr bwMode="auto">
            <a:xfrm>
              <a:off x="4554538" y="3068638"/>
              <a:ext cx="582613" cy="471488"/>
            </a:xfrm>
            <a:custGeom>
              <a:avLst/>
              <a:gdLst>
                <a:gd name="T0" fmla="*/ 0 w 113"/>
                <a:gd name="T1" fmla="*/ 91 h 91"/>
                <a:gd name="T2" fmla="*/ 113 w 113"/>
                <a:gd name="T3" fmla="*/ 44 h 91"/>
                <a:gd name="T4" fmla="*/ 68 w 113"/>
                <a:gd name="T5" fmla="*/ 0 h 91"/>
                <a:gd name="T6" fmla="*/ 0 w 113"/>
                <a:gd name="T7" fmla="*/ 28 h 91"/>
                <a:gd name="T8" fmla="*/ 0 w 113"/>
                <a:gd name="T9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" h="91">
                  <a:moveTo>
                    <a:pt x="0" y="91"/>
                  </a:moveTo>
                  <a:cubicBezTo>
                    <a:pt x="43" y="88"/>
                    <a:pt x="82" y="71"/>
                    <a:pt x="113" y="44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49" y="16"/>
                    <a:pt x="26" y="26"/>
                    <a:pt x="0" y="28"/>
                  </a:cubicBezTo>
                  <a:lnTo>
                    <a:pt x="0" y="91"/>
                  </a:lnTo>
                  <a:close/>
                </a:path>
              </a:pathLst>
            </a:custGeom>
            <a:solidFill>
              <a:srgbClr val="C4C5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8009891" y="2137837"/>
            <a:ext cx="2563284" cy="2582333"/>
            <a:chOff x="5786438" y="1603376"/>
            <a:chExt cx="1922463" cy="1936750"/>
          </a:xfrm>
        </p:grpSpPr>
        <p:sp>
          <p:nvSpPr>
            <p:cNvPr id="29" name="Freeform 42"/>
            <p:cNvSpPr/>
            <p:nvPr/>
          </p:nvSpPr>
          <p:spPr bwMode="auto">
            <a:xfrm>
              <a:off x="6107113" y="1603376"/>
              <a:ext cx="581025" cy="471488"/>
            </a:xfrm>
            <a:custGeom>
              <a:avLst/>
              <a:gdLst>
                <a:gd name="T0" fmla="*/ 113 w 113"/>
                <a:gd name="T1" fmla="*/ 0 h 91"/>
                <a:gd name="T2" fmla="*/ 0 w 113"/>
                <a:gd name="T3" fmla="*/ 47 h 91"/>
                <a:gd name="T4" fmla="*/ 45 w 113"/>
                <a:gd name="T5" fmla="*/ 91 h 91"/>
                <a:gd name="T6" fmla="*/ 113 w 113"/>
                <a:gd name="T7" fmla="*/ 63 h 91"/>
                <a:gd name="T8" fmla="*/ 113 w 113"/>
                <a:gd name="T9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" h="91">
                  <a:moveTo>
                    <a:pt x="113" y="0"/>
                  </a:moveTo>
                  <a:cubicBezTo>
                    <a:pt x="70" y="3"/>
                    <a:pt x="31" y="20"/>
                    <a:pt x="0" y="47"/>
                  </a:cubicBezTo>
                  <a:cubicBezTo>
                    <a:pt x="45" y="91"/>
                    <a:pt x="45" y="91"/>
                    <a:pt x="45" y="91"/>
                  </a:cubicBezTo>
                  <a:cubicBezTo>
                    <a:pt x="64" y="76"/>
                    <a:pt x="87" y="65"/>
                    <a:pt x="113" y="63"/>
                  </a:cubicBezTo>
                  <a:lnTo>
                    <a:pt x="113" y="0"/>
                  </a:lnTo>
                  <a:close/>
                </a:path>
              </a:pathLst>
            </a:custGeom>
            <a:solidFill>
              <a:srgbClr val="20B5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30" name="Freeform 43"/>
            <p:cNvSpPr/>
            <p:nvPr/>
          </p:nvSpPr>
          <p:spPr bwMode="auto">
            <a:xfrm>
              <a:off x="5786438" y="2633663"/>
              <a:ext cx="463550" cy="581025"/>
            </a:xfrm>
            <a:custGeom>
              <a:avLst/>
              <a:gdLst>
                <a:gd name="T0" fmla="*/ 0 w 90"/>
                <a:gd name="T1" fmla="*/ 0 h 112"/>
                <a:gd name="T2" fmla="*/ 46 w 90"/>
                <a:gd name="T3" fmla="*/ 112 h 112"/>
                <a:gd name="T4" fmla="*/ 90 w 90"/>
                <a:gd name="T5" fmla="*/ 68 h 112"/>
                <a:gd name="T6" fmla="*/ 62 w 90"/>
                <a:gd name="T7" fmla="*/ 0 h 112"/>
                <a:gd name="T8" fmla="*/ 0 w 90"/>
                <a:gd name="T9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112">
                  <a:moveTo>
                    <a:pt x="0" y="0"/>
                  </a:moveTo>
                  <a:cubicBezTo>
                    <a:pt x="2" y="43"/>
                    <a:pt x="19" y="82"/>
                    <a:pt x="46" y="112"/>
                  </a:cubicBezTo>
                  <a:cubicBezTo>
                    <a:pt x="90" y="68"/>
                    <a:pt x="90" y="68"/>
                    <a:pt x="90" y="68"/>
                  </a:cubicBezTo>
                  <a:cubicBezTo>
                    <a:pt x="75" y="49"/>
                    <a:pt x="65" y="25"/>
                    <a:pt x="6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0B5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31" name="Freeform 44"/>
            <p:cNvSpPr/>
            <p:nvPr/>
          </p:nvSpPr>
          <p:spPr bwMode="auto">
            <a:xfrm>
              <a:off x="5786438" y="1928813"/>
              <a:ext cx="463550" cy="581025"/>
            </a:xfrm>
            <a:custGeom>
              <a:avLst/>
              <a:gdLst>
                <a:gd name="T0" fmla="*/ 46 w 90"/>
                <a:gd name="T1" fmla="*/ 0 h 112"/>
                <a:gd name="T2" fmla="*/ 0 w 90"/>
                <a:gd name="T3" fmla="*/ 112 h 112"/>
                <a:gd name="T4" fmla="*/ 62 w 90"/>
                <a:gd name="T5" fmla="*/ 112 h 112"/>
                <a:gd name="T6" fmla="*/ 90 w 90"/>
                <a:gd name="T7" fmla="*/ 45 h 112"/>
                <a:gd name="T8" fmla="*/ 46 w 90"/>
                <a:gd name="T9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112">
                  <a:moveTo>
                    <a:pt x="46" y="0"/>
                  </a:moveTo>
                  <a:cubicBezTo>
                    <a:pt x="19" y="31"/>
                    <a:pt x="2" y="70"/>
                    <a:pt x="0" y="112"/>
                  </a:cubicBezTo>
                  <a:cubicBezTo>
                    <a:pt x="62" y="112"/>
                    <a:pt x="62" y="112"/>
                    <a:pt x="62" y="112"/>
                  </a:cubicBezTo>
                  <a:cubicBezTo>
                    <a:pt x="65" y="87"/>
                    <a:pt x="75" y="63"/>
                    <a:pt x="90" y="45"/>
                  </a:cubicBezTo>
                  <a:lnTo>
                    <a:pt x="46" y="0"/>
                  </a:lnTo>
                  <a:close/>
                </a:path>
              </a:pathLst>
            </a:custGeom>
            <a:solidFill>
              <a:srgbClr val="20B5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32" name="Freeform 45"/>
            <p:cNvSpPr/>
            <p:nvPr/>
          </p:nvSpPr>
          <p:spPr bwMode="auto">
            <a:xfrm>
              <a:off x="6807201" y="1603376"/>
              <a:ext cx="577850" cy="471488"/>
            </a:xfrm>
            <a:custGeom>
              <a:avLst/>
              <a:gdLst>
                <a:gd name="T0" fmla="*/ 112 w 112"/>
                <a:gd name="T1" fmla="*/ 47 h 91"/>
                <a:gd name="T2" fmla="*/ 0 w 112"/>
                <a:gd name="T3" fmla="*/ 0 h 91"/>
                <a:gd name="T4" fmla="*/ 0 w 112"/>
                <a:gd name="T5" fmla="*/ 63 h 91"/>
                <a:gd name="T6" fmla="*/ 68 w 112"/>
                <a:gd name="T7" fmla="*/ 91 h 91"/>
                <a:gd name="T8" fmla="*/ 112 w 112"/>
                <a:gd name="T9" fmla="*/ 47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91">
                  <a:moveTo>
                    <a:pt x="112" y="47"/>
                  </a:moveTo>
                  <a:cubicBezTo>
                    <a:pt x="82" y="20"/>
                    <a:pt x="43" y="3"/>
                    <a:pt x="0" y="0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26" y="65"/>
                    <a:pt x="49" y="76"/>
                    <a:pt x="68" y="91"/>
                  </a:cubicBezTo>
                  <a:lnTo>
                    <a:pt x="112" y="47"/>
                  </a:lnTo>
                  <a:close/>
                </a:path>
              </a:pathLst>
            </a:custGeom>
            <a:solidFill>
              <a:srgbClr val="C4C5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33" name="Freeform 46"/>
            <p:cNvSpPr/>
            <p:nvPr/>
          </p:nvSpPr>
          <p:spPr bwMode="auto">
            <a:xfrm>
              <a:off x="7240588" y="2633663"/>
              <a:ext cx="468313" cy="581025"/>
            </a:xfrm>
            <a:custGeom>
              <a:avLst/>
              <a:gdLst>
                <a:gd name="T0" fmla="*/ 0 w 91"/>
                <a:gd name="T1" fmla="*/ 68 h 112"/>
                <a:gd name="T2" fmla="*/ 45 w 91"/>
                <a:gd name="T3" fmla="*/ 112 h 112"/>
                <a:gd name="T4" fmla="*/ 91 w 91"/>
                <a:gd name="T5" fmla="*/ 0 h 112"/>
                <a:gd name="T6" fmla="*/ 28 w 91"/>
                <a:gd name="T7" fmla="*/ 0 h 112"/>
                <a:gd name="T8" fmla="*/ 0 w 91"/>
                <a:gd name="T9" fmla="*/ 68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112">
                  <a:moveTo>
                    <a:pt x="0" y="68"/>
                  </a:moveTo>
                  <a:cubicBezTo>
                    <a:pt x="45" y="112"/>
                    <a:pt x="45" y="112"/>
                    <a:pt x="45" y="112"/>
                  </a:cubicBezTo>
                  <a:cubicBezTo>
                    <a:pt x="71" y="82"/>
                    <a:pt x="88" y="43"/>
                    <a:pt x="91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6" y="25"/>
                    <a:pt x="16" y="49"/>
                    <a:pt x="0" y="68"/>
                  </a:cubicBezTo>
                  <a:close/>
                </a:path>
              </a:pathLst>
            </a:custGeom>
            <a:solidFill>
              <a:srgbClr val="20B5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34" name="Freeform 47"/>
            <p:cNvSpPr/>
            <p:nvPr/>
          </p:nvSpPr>
          <p:spPr bwMode="auto">
            <a:xfrm>
              <a:off x="7240588" y="1928813"/>
              <a:ext cx="468313" cy="581025"/>
            </a:xfrm>
            <a:custGeom>
              <a:avLst/>
              <a:gdLst>
                <a:gd name="T0" fmla="*/ 91 w 91"/>
                <a:gd name="T1" fmla="*/ 112 h 112"/>
                <a:gd name="T2" fmla="*/ 45 w 91"/>
                <a:gd name="T3" fmla="*/ 0 h 112"/>
                <a:gd name="T4" fmla="*/ 0 w 91"/>
                <a:gd name="T5" fmla="*/ 45 h 112"/>
                <a:gd name="T6" fmla="*/ 28 w 91"/>
                <a:gd name="T7" fmla="*/ 112 h 112"/>
                <a:gd name="T8" fmla="*/ 91 w 91"/>
                <a:gd name="T9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112">
                  <a:moveTo>
                    <a:pt x="91" y="112"/>
                  </a:moveTo>
                  <a:cubicBezTo>
                    <a:pt x="88" y="70"/>
                    <a:pt x="71" y="31"/>
                    <a:pt x="45" y="0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16" y="63"/>
                    <a:pt x="26" y="87"/>
                    <a:pt x="28" y="112"/>
                  </a:cubicBezTo>
                  <a:lnTo>
                    <a:pt x="91" y="112"/>
                  </a:lnTo>
                  <a:close/>
                </a:path>
              </a:pathLst>
            </a:custGeom>
            <a:solidFill>
              <a:srgbClr val="20B5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35" name="Freeform 48"/>
            <p:cNvSpPr/>
            <p:nvPr/>
          </p:nvSpPr>
          <p:spPr bwMode="auto">
            <a:xfrm>
              <a:off x="6107113" y="3068638"/>
              <a:ext cx="581025" cy="471488"/>
            </a:xfrm>
            <a:custGeom>
              <a:avLst/>
              <a:gdLst>
                <a:gd name="T0" fmla="*/ 0 w 113"/>
                <a:gd name="T1" fmla="*/ 44 h 91"/>
                <a:gd name="T2" fmla="*/ 113 w 113"/>
                <a:gd name="T3" fmla="*/ 91 h 91"/>
                <a:gd name="T4" fmla="*/ 113 w 113"/>
                <a:gd name="T5" fmla="*/ 28 h 91"/>
                <a:gd name="T6" fmla="*/ 45 w 113"/>
                <a:gd name="T7" fmla="*/ 0 h 91"/>
                <a:gd name="T8" fmla="*/ 0 w 113"/>
                <a:gd name="T9" fmla="*/ 44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" h="91">
                  <a:moveTo>
                    <a:pt x="0" y="44"/>
                  </a:moveTo>
                  <a:cubicBezTo>
                    <a:pt x="31" y="71"/>
                    <a:pt x="70" y="88"/>
                    <a:pt x="113" y="91"/>
                  </a:cubicBezTo>
                  <a:cubicBezTo>
                    <a:pt x="113" y="28"/>
                    <a:pt x="113" y="28"/>
                    <a:pt x="113" y="28"/>
                  </a:cubicBezTo>
                  <a:cubicBezTo>
                    <a:pt x="87" y="26"/>
                    <a:pt x="64" y="16"/>
                    <a:pt x="45" y="0"/>
                  </a:cubicBezTo>
                  <a:lnTo>
                    <a:pt x="0" y="44"/>
                  </a:lnTo>
                  <a:close/>
                </a:path>
              </a:pathLst>
            </a:custGeom>
            <a:solidFill>
              <a:srgbClr val="20B5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36" name="Freeform 49"/>
            <p:cNvSpPr/>
            <p:nvPr/>
          </p:nvSpPr>
          <p:spPr bwMode="auto">
            <a:xfrm>
              <a:off x="6807201" y="3068638"/>
              <a:ext cx="577850" cy="471488"/>
            </a:xfrm>
            <a:custGeom>
              <a:avLst/>
              <a:gdLst>
                <a:gd name="T0" fmla="*/ 0 w 112"/>
                <a:gd name="T1" fmla="*/ 91 h 91"/>
                <a:gd name="T2" fmla="*/ 112 w 112"/>
                <a:gd name="T3" fmla="*/ 44 h 91"/>
                <a:gd name="T4" fmla="*/ 68 w 112"/>
                <a:gd name="T5" fmla="*/ 0 h 91"/>
                <a:gd name="T6" fmla="*/ 0 w 112"/>
                <a:gd name="T7" fmla="*/ 28 h 91"/>
                <a:gd name="T8" fmla="*/ 0 w 112"/>
                <a:gd name="T9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91">
                  <a:moveTo>
                    <a:pt x="0" y="91"/>
                  </a:moveTo>
                  <a:cubicBezTo>
                    <a:pt x="43" y="88"/>
                    <a:pt x="82" y="71"/>
                    <a:pt x="112" y="44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49" y="16"/>
                    <a:pt x="26" y="26"/>
                    <a:pt x="0" y="28"/>
                  </a:cubicBezTo>
                  <a:lnTo>
                    <a:pt x="0" y="91"/>
                  </a:lnTo>
                  <a:close/>
                </a:path>
              </a:pathLst>
            </a:custGeom>
            <a:solidFill>
              <a:srgbClr val="20B5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</p:grpSp>
      <p:sp>
        <p:nvSpPr>
          <p:cNvPr id="37" name="矩形 36"/>
          <p:cNvSpPr/>
          <p:nvPr/>
        </p:nvSpPr>
        <p:spPr>
          <a:xfrm>
            <a:off x="2133172" y="3061756"/>
            <a:ext cx="1359668" cy="6667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3735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72.5</a:t>
            </a:r>
            <a:r>
              <a:rPr lang="en-US" altLang="zh-CN" sz="2135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%</a:t>
            </a:r>
            <a:endParaRPr lang="zh-CN" altLang="en-US" sz="8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5445332" y="3061756"/>
            <a:ext cx="1359668" cy="6667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3735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63.5</a:t>
            </a:r>
            <a:r>
              <a:rPr lang="en-US" altLang="zh-CN" sz="2135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%</a:t>
            </a:r>
            <a:endParaRPr lang="zh-CN" altLang="en-US" sz="8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8666052" y="3061756"/>
            <a:ext cx="1359668" cy="6667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3735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79.8</a:t>
            </a:r>
            <a:r>
              <a:rPr lang="en-US" altLang="zh-CN" sz="2135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%</a:t>
            </a:r>
            <a:endParaRPr lang="zh-CN" altLang="en-US" sz="8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文本框 66"/>
          <p:cNvSpPr txBox="1">
            <a:spLocks noChangeArrowheads="1"/>
          </p:cNvSpPr>
          <p:nvPr/>
        </p:nvSpPr>
        <p:spPr bwMode="auto">
          <a:xfrm>
            <a:off x="2731052" y="5571497"/>
            <a:ext cx="6914289" cy="579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1219200" fontAlgn="base">
              <a:lnSpc>
                <a:spcPts val="1865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935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this is a sample text. insert your desired text here. Again. this is a dummy text. enter your own text here. this is a sample text. insert your desired text here. Again. this is a dummy text. enter your own text here</a:t>
            </a:r>
            <a:endParaRPr lang="zh-CN" altLang="en-US" sz="935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4744717" y="5208695"/>
            <a:ext cx="3131691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865" b="1" dirty="0">
                <a:solidFill>
                  <a:prstClr val="black">
                    <a:lumMod val="90000"/>
                    <a:lumOff val="1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PLEASE ADD TEXT HERE</a:t>
            </a:r>
            <a:endParaRPr lang="zh-CN" altLang="en-US" sz="5335" b="1" dirty="0">
              <a:solidFill>
                <a:prstClr val="black">
                  <a:lumMod val="90000"/>
                  <a:lumOff val="10000"/>
                </a:prstClr>
              </a:solidFill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9677401" y="-9525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延迟符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  <p:bldP spid="40" grpId="0"/>
      <p:bldP spid="41" grpId="0"/>
      <p:bldP spid="4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图片 4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9" name="组合 38"/>
          <p:cNvGrpSpPr/>
          <p:nvPr/>
        </p:nvGrpSpPr>
        <p:grpSpPr>
          <a:xfrm>
            <a:off x="5889255" y="1864324"/>
            <a:ext cx="551543" cy="584775"/>
            <a:chOff x="4519974" y="1762722"/>
            <a:chExt cx="551542" cy="584775"/>
          </a:xfrm>
        </p:grpSpPr>
        <p:sp>
          <p:nvSpPr>
            <p:cNvPr id="11" name="圆角矩形 10"/>
            <p:cNvSpPr/>
            <p:nvPr/>
          </p:nvSpPr>
          <p:spPr>
            <a:xfrm>
              <a:off x="4519974" y="1830139"/>
              <a:ext cx="551542" cy="449943"/>
            </a:xfrm>
            <a:prstGeom prst="roundRect">
              <a:avLst/>
            </a:prstGeom>
            <a:solidFill>
              <a:srgbClr val="20B5BC"/>
            </a:solidFill>
            <a:ln>
              <a:noFill/>
            </a:ln>
            <a:effectLst>
              <a:outerShdw blurRad="88900" dist="50800" dir="5400000" sx="97000" sy="97000" algn="ctr" rotWithShape="0">
                <a:srgbClr val="000000">
                  <a:alpha val="46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4576775" y="1762722"/>
              <a:ext cx="42511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 smtClean="0">
                  <a:solidFill>
                    <a:schemeClr val="bg1"/>
                  </a:solidFill>
                  <a:latin typeface="+mj-ea"/>
                  <a:ea typeface="+mj-ea"/>
                </a:rPr>
                <a:t>1</a:t>
              </a:r>
              <a:endParaRPr lang="zh-CN" altLang="en-US" sz="32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6687537" y="1931741"/>
            <a:ext cx="2569030" cy="461665"/>
            <a:chOff x="5318258" y="1830139"/>
            <a:chExt cx="2569029" cy="461665"/>
          </a:xfrm>
        </p:grpSpPr>
        <p:sp>
          <p:nvSpPr>
            <p:cNvPr id="12" name="圆角矩形 11"/>
            <p:cNvSpPr/>
            <p:nvPr/>
          </p:nvSpPr>
          <p:spPr>
            <a:xfrm>
              <a:off x="5318258" y="1830139"/>
              <a:ext cx="2569029" cy="449943"/>
            </a:xfrm>
            <a:prstGeom prst="roundRect">
              <a:avLst/>
            </a:prstGeom>
            <a:solidFill>
              <a:srgbClr val="20B5BC"/>
            </a:solidFill>
            <a:ln>
              <a:solidFill>
                <a:srgbClr val="20B5BC"/>
              </a:solidFill>
            </a:ln>
            <a:effectLst>
              <a:outerShdw blurRad="88900" dist="50800" dir="5400000" sx="97000" sy="97000" algn="ctr" rotWithShape="0">
                <a:srgbClr val="000000">
                  <a:alpha val="46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5398811" y="1830139"/>
              <a:ext cx="203132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 smtClean="0">
                  <a:solidFill>
                    <a:schemeClr val="bg1"/>
                  </a:solidFill>
                  <a:latin typeface="+mj-ea"/>
                  <a:ea typeface="+mj-ea"/>
                </a:rPr>
                <a:t>年度工作总结</a:t>
              </a:r>
              <a:endParaRPr lang="zh-CN" altLang="en-US" sz="24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5889255" y="2516516"/>
            <a:ext cx="551543" cy="584775"/>
            <a:chOff x="4519974" y="2414914"/>
            <a:chExt cx="551542" cy="584775"/>
          </a:xfrm>
        </p:grpSpPr>
        <p:sp>
          <p:nvSpPr>
            <p:cNvPr id="15" name="圆角矩形 14"/>
            <p:cNvSpPr/>
            <p:nvPr/>
          </p:nvSpPr>
          <p:spPr>
            <a:xfrm>
              <a:off x="4519974" y="2482331"/>
              <a:ext cx="551542" cy="449943"/>
            </a:xfrm>
            <a:prstGeom prst="roundRect">
              <a:avLst/>
            </a:prstGeom>
            <a:solidFill>
              <a:srgbClr val="20B5BC"/>
            </a:solidFill>
            <a:ln>
              <a:noFill/>
            </a:ln>
            <a:effectLst>
              <a:outerShdw blurRad="88900" dist="50800" dir="5400000" sx="97000" sy="97000" algn="ctr" rotWithShape="0">
                <a:srgbClr val="000000">
                  <a:alpha val="46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4576775" y="2414914"/>
              <a:ext cx="42511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 smtClean="0">
                  <a:solidFill>
                    <a:schemeClr val="bg1"/>
                  </a:solidFill>
                  <a:latin typeface="+mj-ea"/>
                  <a:ea typeface="+mj-ea"/>
                </a:rPr>
                <a:t>2</a:t>
              </a:r>
              <a:endParaRPr lang="zh-CN" altLang="en-US" sz="32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6687537" y="2583933"/>
            <a:ext cx="2569030" cy="461665"/>
            <a:chOff x="5318258" y="2482331"/>
            <a:chExt cx="2569029" cy="461665"/>
          </a:xfrm>
        </p:grpSpPr>
        <p:sp>
          <p:nvSpPr>
            <p:cNvPr id="16" name="圆角矩形 15"/>
            <p:cNvSpPr/>
            <p:nvPr/>
          </p:nvSpPr>
          <p:spPr>
            <a:xfrm>
              <a:off x="5318258" y="2482331"/>
              <a:ext cx="2569029" cy="449943"/>
            </a:xfrm>
            <a:prstGeom prst="roundRect">
              <a:avLst/>
            </a:prstGeom>
            <a:solidFill>
              <a:srgbClr val="20B5BC"/>
            </a:solidFill>
            <a:ln>
              <a:solidFill>
                <a:srgbClr val="20B5BC"/>
              </a:solidFill>
            </a:ln>
            <a:effectLst>
              <a:outerShdw blurRad="88900" dist="50800" dir="5400000" sx="97000" sy="97000" algn="ctr" rotWithShape="0">
                <a:srgbClr val="000000">
                  <a:alpha val="46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5398811" y="2482331"/>
              <a:ext cx="203132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 smtClean="0">
                  <a:solidFill>
                    <a:schemeClr val="bg1"/>
                  </a:solidFill>
                  <a:latin typeface="+mj-ea"/>
                  <a:ea typeface="+mj-ea"/>
                </a:rPr>
                <a:t>工作完成情况</a:t>
              </a:r>
              <a:endParaRPr lang="zh-CN" altLang="en-US" sz="24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5889255" y="3168708"/>
            <a:ext cx="551543" cy="584775"/>
            <a:chOff x="4519974" y="3067106"/>
            <a:chExt cx="551542" cy="584775"/>
          </a:xfrm>
        </p:grpSpPr>
        <p:sp>
          <p:nvSpPr>
            <p:cNvPr id="19" name="圆角矩形 18"/>
            <p:cNvSpPr/>
            <p:nvPr/>
          </p:nvSpPr>
          <p:spPr>
            <a:xfrm>
              <a:off x="4519974" y="3134523"/>
              <a:ext cx="551542" cy="449943"/>
            </a:xfrm>
            <a:prstGeom prst="roundRect">
              <a:avLst/>
            </a:prstGeom>
            <a:solidFill>
              <a:srgbClr val="20B5BC"/>
            </a:solidFill>
            <a:ln>
              <a:noFill/>
            </a:ln>
            <a:effectLst>
              <a:outerShdw blurRad="88900" dist="50800" dir="5400000" sx="97000" sy="97000" algn="ctr" rotWithShape="0">
                <a:srgbClr val="000000">
                  <a:alpha val="46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4576775" y="3067106"/>
              <a:ext cx="42511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 smtClean="0">
                  <a:solidFill>
                    <a:schemeClr val="bg1"/>
                  </a:solidFill>
                  <a:latin typeface="+mj-ea"/>
                  <a:ea typeface="+mj-ea"/>
                </a:rPr>
                <a:t>3</a:t>
              </a:r>
              <a:endParaRPr lang="zh-CN" altLang="en-US" sz="32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6687537" y="3236125"/>
            <a:ext cx="2569030" cy="461665"/>
            <a:chOff x="5318258" y="3134523"/>
            <a:chExt cx="2569029" cy="461665"/>
          </a:xfrm>
        </p:grpSpPr>
        <p:sp>
          <p:nvSpPr>
            <p:cNvPr id="20" name="圆角矩形 19"/>
            <p:cNvSpPr/>
            <p:nvPr/>
          </p:nvSpPr>
          <p:spPr>
            <a:xfrm>
              <a:off x="5318258" y="3134523"/>
              <a:ext cx="2569029" cy="449943"/>
            </a:xfrm>
            <a:prstGeom prst="roundRect">
              <a:avLst/>
            </a:prstGeom>
            <a:solidFill>
              <a:srgbClr val="20B5BC"/>
            </a:solidFill>
            <a:ln>
              <a:solidFill>
                <a:srgbClr val="20B5BC"/>
              </a:solidFill>
            </a:ln>
            <a:effectLst>
              <a:outerShdw blurRad="88900" dist="50800" dir="5400000" sx="97000" sy="97000" algn="ctr" rotWithShape="0">
                <a:srgbClr val="000000">
                  <a:alpha val="46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5398811" y="3134523"/>
              <a:ext cx="203132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 smtClean="0">
                  <a:solidFill>
                    <a:schemeClr val="bg1"/>
                  </a:solidFill>
                  <a:latin typeface="+mj-ea"/>
                  <a:ea typeface="+mj-ea"/>
                </a:rPr>
                <a:t>成果项目展示</a:t>
              </a:r>
              <a:endParaRPr lang="zh-CN" altLang="en-US" sz="24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5889255" y="3820898"/>
            <a:ext cx="551543" cy="584775"/>
            <a:chOff x="4519974" y="3719298"/>
            <a:chExt cx="551542" cy="584775"/>
          </a:xfrm>
        </p:grpSpPr>
        <p:sp>
          <p:nvSpPr>
            <p:cNvPr id="23" name="圆角矩形 22"/>
            <p:cNvSpPr/>
            <p:nvPr/>
          </p:nvSpPr>
          <p:spPr>
            <a:xfrm>
              <a:off x="4519974" y="3786715"/>
              <a:ext cx="551542" cy="449943"/>
            </a:xfrm>
            <a:prstGeom prst="roundRect">
              <a:avLst/>
            </a:prstGeom>
            <a:solidFill>
              <a:srgbClr val="20B5BC"/>
            </a:solidFill>
            <a:ln>
              <a:noFill/>
            </a:ln>
            <a:effectLst>
              <a:outerShdw blurRad="88900" dist="50800" dir="5400000" sx="97000" sy="97000" algn="ctr" rotWithShape="0">
                <a:srgbClr val="000000">
                  <a:alpha val="46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4576775" y="3719298"/>
              <a:ext cx="42511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 smtClean="0">
                  <a:solidFill>
                    <a:schemeClr val="bg1"/>
                  </a:solidFill>
                  <a:latin typeface="+mj-ea"/>
                  <a:ea typeface="+mj-ea"/>
                </a:rPr>
                <a:t>4</a:t>
              </a:r>
              <a:endParaRPr lang="zh-CN" altLang="en-US" sz="32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6687537" y="3888317"/>
            <a:ext cx="2569030" cy="461665"/>
            <a:chOff x="5318258" y="3786715"/>
            <a:chExt cx="2569029" cy="461665"/>
          </a:xfrm>
        </p:grpSpPr>
        <p:sp>
          <p:nvSpPr>
            <p:cNvPr id="24" name="圆角矩形 23"/>
            <p:cNvSpPr/>
            <p:nvPr/>
          </p:nvSpPr>
          <p:spPr>
            <a:xfrm>
              <a:off x="5318258" y="3786715"/>
              <a:ext cx="2569029" cy="449943"/>
            </a:xfrm>
            <a:prstGeom prst="roundRect">
              <a:avLst/>
            </a:prstGeom>
            <a:solidFill>
              <a:srgbClr val="20B5BC"/>
            </a:solidFill>
            <a:ln>
              <a:solidFill>
                <a:srgbClr val="20B5BC"/>
              </a:solidFill>
            </a:ln>
            <a:effectLst>
              <a:outerShdw blurRad="88900" dist="50800" dir="5400000" sx="97000" sy="97000" algn="ctr" rotWithShape="0">
                <a:srgbClr val="000000">
                  <a:alpha val="46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5398811" y="3786715"/>
              <a:ext cx="203132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 smtClean="0">
                  <a:solidFill>
                    <a:schemeClr val="bg1"/>
                  </a:solidFill>
                  <a:latin typeface="+mj-ea"/>
                  <a:ea typeface="+mj-ea"/>
                </a:rPr>
                <a:t>工作存在不足</a:t>
              </a:r>
              <a:endParaRPr lang="zh-CN" altLang="en-US" sz="24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32" name="文本框 31"/>
          <p:cNvSpPr txBox="1"/>
          <p:nvPr/>
        </p:nvSpPr>
        <p:spPr>
          <a:xfrm>
            <a:off x="3279173" y="2787133"/>
            <a:ext cx="14157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b="1" dirty="0" smtClean="0">
                <a:solidFill>
                  <a:srgbClr val="20B5BC"/>
                </a:solidFill>
                <a:latin typeface="+mj-ea"/>
                <a:ea typeface="+mj-ea"/>
              </a:rPr>
              <a:t>目录</a:t>
            </a:r>
            <a:endParaRPr lang="zh-CN" altLang="en-US" sz="4800" b="1" dirty="0">
              <a:solidFill>
                <a:srgbClr val="20B5BC"/>
              </a:solidFill>
              <a:latin typeface="+mj-ea"/>
              <a:ea typeface="+mj-ea"/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3161314" y="2713441"/>
            <a:ext cx="388732" cy="357353"/>
            <a:chOff x="2417374" y="2938297"/>
            <a:chExt cx="388732" cy="357353"/>
          </a:xfrm>
        </p:grpSpPr>
        <p:sp>
          <p:nvSpPr>
            <p:cNvPr id="33" name="矩形 32"/>
            <p:cNvSpPr/>
            <p:nvPr/>
          </p:nvSpPr>
          <p:spPr>
            <a:xfrm>
              <a:off x="2417376" y="2938297"/>
              <a:ext cx="388730" cy="47902"/>
            </a:xfrm>
            <a:prstGeom prst="rect">
              <a:avLst/>
            </a:prstGeom>
            <a:solidFill>
              <a:srgbClr val="20B5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矩形 33"/>
            <p:cNvSpPr/>
            <p:nvPr/>
          </p:nvSpPr>
          <p:spPr>
            <a:xfrm rot="5400000">
              <a:off x="2275829" y="3092669"/>
              <a:ext cx="344526" cy="61436"/>
            </a:xfrm>
            <a:prstGeom prst="rect">
              <a:avLst/>
            </a:prstGeom>
            <a:solidFill>
              <a:srgbClr val="20B5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10800000">
            <a:off x="4521267" y="3335572"/>
            <a:ext cx="388732" cy="357353"/>
            <a:chOff x="2417374" y="2938297"/>
            <a:chExt cx="388732" cy="357353"/>
          </a:xfrm>
        </p:grpSpPr>
        <p:sp>
          <p:nvSpPr>
            <p:cNvPr id="37" name="矩形 36"/>
            <p:cNvSpPr/>
            <p:nvPr/>
          </p:nvSpPr>
          <p:spPr>
            <a:xfrm>
              <a:off x="2417376" y="2938297"/>
              <a:ext cx="388730" cy="47902"/>
            </a:xfrm>
            <a:prstGeom prst="rect">
              <a:avLst/>
            </a:prstGeom>
            <a:solidFill>
              <a:srgbClr val="20B5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矩形 37"/>
            <p:cNvSpPr/>
            <p:nvPr/>
          </p:nvSpPr>
          <p:spPr>
            <a:xfrm rot="5400000">
              <a:off x="2275829" y="3092669"/>
              <a:ext cx="344526" cy="61436"/>
            </a:xfrm>
            <a:prstGeom prst="rect">
              <a:avLst/>
            </a:prstGeom>
            <a:solidFill>
              <a:srgbClr val="20B5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1" name="右箭头 50"/>
          <p:cNvSpPr/>
          <p:nvPr/>
        </p:nvSpPr>
        <p:spPr>
          <a:xfrm>
            <a:off x="5293029" y="2609584"/>
            <a:ext cx="473465" cy="449943"/>
          </a:xfrm>
          <a:prstGeom prst="rightArrow">
            <a:avLst/>
          </a:prstGeom>
          <a:solidFill>
            <a:srgbClr val="20B5BC"/>
          </a:solidFill>
          <a:ln>
            <a:noFill/>
          </a:ln>
          <a:effectLst>
            <a:outerShdw blurRad="88900" dist="50800" dir="5400000" sx="90000" sy="90000" algn="ctr" rotWithShape="0">
              <a:srgbClr val="000000">
                <a:alpha val="6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文本框 48"/>
          <p:cNvSpPr txBox="1"/>
          <p:nvPr/>
        </p:nvSpPr>
        <p:spPr>
          <a:xfrm>
            <a:off x="9677401" y="-9525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延迟符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7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8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6" presetClass="emph" presetSubtype="0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1" dur="1000" tmFilter="0, 0; .2, .5; .8, .5; 1, 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2" dur="500" autoRev="1" fill="hold"/>
                                            <p:tgtEl>
                                              <p:spTgt spid="4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3" presetID="26" presetClass="emph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4" dur="1000" tmFilter="0, 0; .2, .5; .8, .5; 1, 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5" dur="500" autoRev="1" fill="hold"/>
                                            <p:tgtEl>
                                              <p:spTgt spid="4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0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1" grpId="0" animBg="1"/>
          <p:bldP spid="4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6" presetClass="emph" presetSubtype="0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1" dur="1000" tmFilter="0, 0; .2, .5; .8, .5; 1, 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2" dur="500" autoRev="1" fill="hold"/>
                                            <p:tgtEl>
                                              <p:spTgt spid="4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3" presetID="26" presetClass="emph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4" dur="1000" tmFilter="0, 0; .2, .5; .8, .5; 1, 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5" dur="500" autoRev="1" fill="hold"/>
                                            <p:tgtEl>
                                              <p:spTgt spid="4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0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1" grpId="0" animBg="1"/>
          <p:bldP spid="49" grpId="0"/>
        </p:bldLst>
      </p:timing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5医疗"/>
</p:tagLst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3362</Words>
  <Application>Microsoft Office PowerPoint</Application>
  <PresentationFormat>宽屏</PresentationFormat>
  <Paragraphs>490</Paragraphs>
  <Slides>27</Slides>
  <Notes>27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36" baseType="lpstr">
      <vt:lpstr>Arial Unicode MS</vt:lpstr>
      <vt:lpstr>黑体</vt:lpstr>
      <vt:lpstr>华文黑体</vt:lpstr>
      <vt:lpstr>宋体</vt:lpstr>
      <vt:lpstr>微软雅黑</vt:lpstr>
      <vt:lpstr>Arial</vt:lpstr>
      <vt:lpstr>Arial Black</vt:lpstr>
      <vt:lpstr>Calibri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1</cp:revision>
  <dcterms:created xsi:type="dcterms:W3CDTF">2016-07-10T12:36:00Z</dcterms:created>
  <dcterms:modified xsi:type="dcterms:W3CDTF">2023-01-10T07:03:58Z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0FCFB39755B746EF8912D6C0DEB97E1C</vt:lpwstr>
  </property>
  <property fmtid="{D5CDD505-2E9C-101B-9397-08002B2CF9AE}" pid="3" name="KSOProductBuildVer">
    <vt:lpwstr>2052-11.1.0.11194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