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Lst>
  <p:notesMasterIdLst>
    <p:notesMasterId r:id="rId28"/>
  </p:notesMasterIdLst>
  <p:handoutMasterIdLst>
    <p:handoutMasterId r:id="rId29"/>
  </p:handoutMasterIdLst>
  <p:sldIdLst>
    <p:sldId id="259" r:id="rId3"/>
    <p:sldId id="260" r:id="rId4"/>
    <p:sldId id="261" r:id="rId5"/>
    <p:sldId id="279" r:id="rId6"/>
    <p:sldId id="265" r:id="rId7"/>
    <p:sldId id="272" r:id="rId8"/>
    <p:sldId id="267" r:id="rId9"/>
    <p:sldId id="271" r:id="rId10"/>
    <p:sldId id="284" r:id="rId11"/>
    <p:sldId id="270" r:id="rId12"/>
    <p:sldId id="274" r:id="rId13"/>
    <p:sldId id="278" r:id="rId14"/>
    <p:sldId id="269" r:id="rId15"/>
    <p:sldId id="268" r:id="rId16"/>
    <p:sldId id="285" r:id="rId17"/>
    <p:sldId id="275" r:id="rId18"/>
    <p:sldId id="276" r:id="rId19"/>
    <p:sldId id="277" r:id="rId20"/>
    <p:sldId id="273" r:id="rId21"/>
    <p:sldId id="266" r:id="rId22"/>
    <p:sldId id="286" r:id="rId23"/>
    <p:sldId id="280" r:id="rId24"/>
    <p:sldId id="281" r:id="rId25"/>
    <p:sldId id="282" r:id="rId26"/>
    <p:sldId id="283" r:id="rId27"/>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A7D"/>
    <a:srgbClr val="010028"/>
    <a:srgbClr val="25144B"/>
    <a:srgbClr val="2E6395"/>
    <a:srgbClr val="2E5B8A"/>
    <a:srgbClr val="2F5D8B"/>
    <a:srgbClr val="306294"/>
    <a:srgbClr val="955EDD"/>
    <a:srgbClr val="3276B3"/>
    <a:srgbClr val="8BE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950" y="-942"/>
      </p:cViewPr>
      <p:guideLst>
        <p:guide orient="horz" pos="118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1">
                  <a:tint val="65000"/>
                </a:schemeClr>
              </a:solidFill>
              <a:ln w="19050">
                <a:noFill/>
              </a:ln>
              <a:effectLst/>
            </c:spPr>
            <c:extLst>
              <c:ext xmlns:c16="http://schemas.microsoft.com/office/drawing/2014/chart" uri="{C3380CC4-5D6E-409C-BE32-E72D297353CC}">
                <c16:uniqueId val="{00000001-B691-4520-A7A5-83BC528C746E}"/>
              </c:ext>
            </c:extLst>
          </c:dPt>
          <c:dPt>
            <c:idx val="1"/>
            <c:bubble3D val="0"/>
            <c:spPr>
              <a:solidFill>
                <a:schemeClr val="accent1"/>
              </a:solidFill>
              <a:ln w="19050">
                <a:noFill/>
              </a:ln>
              <a:effectLst/>
            </c:spPr>
            <c:extLst>
              <c:ext xmlns:c16="http://schemas.microsoft.com/office/drawing/2014/chart" uri="{C3380CC4-5D6E-409C-BE32-E72D297353CC}">
                <c16:uniqueId val="{00000003-B691-4520-A7A5-83BC528C746E}"/>
              </c:ext>
            </c:extLst>
          </c:dPt>
          <c:dPt>
            <c:idx val="2"/>
            <c:bubble3D val="0"/>
            <c:spPr>
              <a:solidFill>
                <a:srgbClr val="2F5D8B"/>
              </a:solidFill>
              <a:ln w="19050">
                <a:noFill/>
              </a:ln>
              <a:effectLst/>
            </c:spPr>
            <c:extLst>
              <c:ext xmlns:c16="http://schemas.microsoft.com/office/drawing/2014/chart" uri="{C3380CC4-5D6E-409C-BE32-E72D297353CC}">
                <c16:uniqueId val="{00000005-B691-4520-A7A5-83BC528C746E}"/>
              </c:ext>
            </c:extLst>
          </c:dPt>
          <c:cat>
            <c:strRef>
              <c:f>Sheet1!$A$2:$A$4</c:f>
              <c:strCache>
                <c:ptCount val="3"/>
                <c:pt idx="0">
                  <c:v>第一季度</c:v>
                </c:pt>
                <c:pt idx="1">
                  <c:v>第二季度</c:v>
                </c:pt>
                <c:pt idx="2">
                  <c:v>第三季度</c:v>
                </c:pt>
              </c:strCache>
            </c:strRef>
          </c:cat>
          <c:val>
            <c:numRef>
              <c:f>Sheet1!$B$2:$B$4</c:f>
              <c:numCache>
                <c:formatCode>General</c:formatCode>
                <c:ptCount val="3"/>
                <c:pt idx="0">
                  <c:v>5</c:v>
                </c:pt>
                <c:pt idx="1">
                  <c:v>3.2</c:v>
                </c:pt>
                <c:pt idx="2">
                  <c:v>4</c:v>
                </c:pt>
              </c:numCache>
            </c:numRef>
          </c:val>
          <c:extLst>
            <c:ext xmlns:c16="http://schemas.microsoft.com/office/drawing/2014/chart" uri="{C3380CC4-5D6E-409C-BE32-E72D297353CC}">
              <c16:uniqueId val="{00000006-B691-4520-A7A5-83BC528C746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66321237727002E-2"/>
          <c:y val="3.8571809238573798E-2"/>
          <c:w val="0.94583058562992095"/>
          <c:h val="0.85325221362783399"/>
        </c:manualLayout>
      </c:layout>
      <c:lineChart>
        <c:grouping val="stacked"/>
        <c:varyColors val="0"/>
        <c:ser>
          <c:idx val="1"/>
          <c:order val="0"/>
          <c:tx>
            <c:strRef>
              <c:f>Sheet1!$B$1</c:f>
              <c:strCache>
                <c:ptCount val="1"/>
                <c:pt idx="0">
                  <c:v>Series 1</c:v>
                </c:pt>
              </c:strCache>
            </c:strRef>
          </c:tx>
          <c:spPr>
            <a:ln w="28575" cap="rnd" cmpd="sng" algn="ctr">
              <a:solidFill>
                <a:srgbClr val="0F52BA"/>
              </a:solidFill>
              <a:prstDash val="solid"/>
              <a:round/>
            </a:ln>
            <a:effectLst/>
          </c:spPr>
          <c:marker>
            <c:symbol val="circle"/>
            <c:size val="5"/>
            <c:spPr>
              <a:solidFill>
                <a:srgbClr val="0F52BA"/>
              </a:solidFill>
              <a:ln w="9525" cap="flat" cmpd="sng" algn="ctr">
                <a:solidFill>
                  <a:srgbClr val="0F52BA"/>
                </a:solidFill>
                <a:prstDash val="solid"/>
                <a:round/>
              </a:ln>
              <a:effectLst/>
            </c:spPr>
          </c:marker>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General</c:formatCode>
                <c:ptCount val="7"/>
                <c:pt idx="0">
                  <c:v>2.4</c:v>
                </c:pt>
                <c:pt idx="1">
                  <c:v>4.4000000000000004</c:v>
                </c:pt>
                <c:pt idx="2">
                  <c:v>1.8</c:v>
                </c:pt>
                <c:pt idx="3">
                  <c:v>2.8</c:v>
                </c:pt>
                <c:pt idx="4">
                  <c:v>5</c:v>
                </c:pt>
                <c:pt idx="5">
                  <c:v>12.6</c:v>
                </c:pt>
                <c:pt idx="6">
                  <c:v>22.5</c:v>
                </c:pt>
              </c:numCache>
            </c:numRef>
          </c:val>
          <c:smooth val="1"/>
          <c:extLst>
            <c:ext xmlns:c16="http://schemas.microsoft.com/office/drawing/2014/chart" uri="{C3380CC4-5D6E-409C-BE32-E72D297353CC}">
              <c16:uniqueId val="{00000000-8EF5-4275-B274-FE6EC0205E41}"/>
            </c:ext>
          </c:extLst>
        </c:ser>
        <c:ser>
          <c:idx val="2"/>
          <c:order val="1"/>
          <c:tx>
            <c:strRef>
              <c:f>Sheet1!$C$1</c:f>
              <c:strCache>
                <c:ptCount val="1"/>
                <c:pt idx="0">
                  <c:v>Series 2</c:v>
                </c:pt>
              </c:strCache>
            </c:strRef>
          </c:tx>
          <c:spPr>
            <a:ln w="28575" cap="rnd" cmpd="sng" algn="ctr">
              <a:solidFill>
                <a:schemeClr val="bg1"/>
              </a:solidFill>
              <a:prstDash val="solid"/>
              <a:round/>
            </a:ln>
            <a:effectLst/>
          </c:spPr>
          <c:marker>
            <c:symbol val="circle"/>
            <c:size val="5"/>
            <c:spPr>
              <a:solidFill>
                <a:schemeClr val="bg1"/>
              </a:solidFill>
              <a:ln w="9525" cap="flat" cmpd="sng" algn="ctr">
                <a:solidFill>
                  <a:schemeClr val="bg1"/>
                </a:solidFill>
                <a:prstDash val="solid"/>
                <a:round/>
              </a:ln>
              <a:effectLst/>
            </c:spPr>
          </c:marker>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General</c:formatCode>
                <c:ptCount val="7"/>
                <c:pt idx="0">
                  <c:v>2</c:v>
                </c:pt>
                <c:pt idx="1">
                  <c:v>2</c:v>
                </c:pt>
                <c:pt idx="2">
                  <c:v>3</c:v>
                </c:pt>
                <c:pt idx="3">
                  <c:v>5</c:v>
                </c:pt>
                <c:pt idx="4">
                  <c:v>8.5</c:v>
                </c:pt>
                <c:pt idx="5">
                  <c:v>15</c:v>
                </c:pt>
                <c:pt idx="6">
                  <c:v>26</c:v>
                </c:pt>
              </c:numCache>
            </c:numRef>
          </c:val>
          <c:smooth val="1"/>
          <c:extLst>
            <c:ext xmlns:c16="http://schemas.microsoft.com/office/drawing/2014/chart" uri="{C3380CC4-5D6E-409C-BE32-E72D297353CC}">
              <c16:uniqueId val="{00000001-8EF5-4275-B274-FE6EC0205E41}"/>
            </c:ext>
          </c:extLst>
        </c:ser>
        <c:dLbls>
          <c:showLegendKey val="0"/>
          <c:showVal val="0"/>
          <c:showCatName val="0"/>
          <c:showSerName val="0"/>
          <c:showPercent val="0"/>
          <c:showBubbleSize val="0"/>
        </c:dLbls>
        <c:marker val="1"/>
        <c:smooth val="0"/>
        <c:axId val="104936576"/>
        <c:axId val="104938496"/>
      </c:lineChart>
      <c:catAx>
        <c:axId val="104936576"/>
        <c:scaling>
          <c:orientation val="minMax"/>
        </c:scaling>
        <c:delete val="0"/>
        <c:axPos val="b"/>
        <c:numFmt formatCode="General" sourceLinked="1"/>
        <c:majorTickMark val="out"/>
        <c:minorTickMark val="none"/>
        <c:tickLblPos val="nextTo"/>
        <c:spPr>
          <a:noFill/>
          <a:ln w="9525" cap="flat" cmpd="sng" algn="ctr">
            <a:solidFill>
              <a:schemeClr val="bg1">
                <a:lumMod val="85000"/>
              </a:schemeClr>
            </a:solidFill>
            <a:prstDash val="solid"/>
            <a:round/>
          </a:ln>
          <a:effectLst/>
        </c:spPr>
        <c:txPr>
          <a:bodyPr rot="-60000000" spcFirstLastPara="0" vertOverflow="ellipsis" vert="horz" wrap="square" anchor="ctr" anchorCtr="1"/>
          <a:lstStyle/>
          <a:p>
            <a:pPr>
              <a:defRPr lang="zh-CN" sz="800" b="0" i="0" u="none" strike="noStrike" kern="1200" baseline="0">
                <a:solidFill>
                  <a:schemeClr val="tx1">
                    <a:lumMod val="75000"/>
                    <a:lumOff val="25000"/>
                  </a:schemeClr>
                </a:solidFill>
                <a:latin typeface="+mn-lt"/>
                <a:ea typeface="+mn-ea"/>
                <a:cs typeface="+mn-ea"/>
                <a:sym typeface="+mn-lt"/>
              </a:defRPr>
            </a:pPr>
            <a:endParaRPr lang="zh-CN"/>
          </a:p>
        </c:txPr>
        <c:crossAx val="104938496"/>
        <c:crosses val="autoZero"/>
        <c:auto val="1"/>
        <c:lblAlgn val="ctr"/>
        <c:lblOffset val="100"/>
        <c:noMultiLvlLbl val="0"/>
      </c:catAx>
      <c:valAx>
        <c:axId val="104938496"/>
        <c:scaling>
          <c:orientation val="minMax"/>
        </c:scaling>
        <c:delete val="0"/>
        <c:axPos val="l"/>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vert="horz" wrap="square" anchor="ctr" anchorCtr="1"/>
          <a:lstStyle/>
          <a:p>
            <a:pPr>
              <a:defRPr lang="zh-CN" sz="800" b="0" i="0" u="none" strike="noStrike" kern="1200" baseline="0">
                <a:solidFill>
                  <a:schemeClr val="tx1">
                    <a:lumMod val="75000"/>
                    <a:lumOff val="25000"/>
                  </a:schemeClr>
                </a:solidFill>
                <a:latin typeface="+mn-lt"/>
                <a:ea typeface="+mn-ea"/>
                <a:cs typeface="+mn-ea"/>
                <a:sym typeface="+mn-lt"/>
              </a:defRPr>
            </a:pPr>
            <a:endParaRPr lang="zh-CN"/>
          </a:p>
        </c:txPr>
        <c:crossAx val="104936576"/>
        <c:crosses val="autoZero"/>
        <c:crossBetween val="between"/>
      </c:valAx>
      <c:spPr>
        <a:noFill/>
        <a:ln>
          <a:noFill/>
        </a:ln>
        <a:effectLst/>
      </c:spPr>
    </c:plotArea>
    <c:plotVisOnly val="1"/>
    <c:dispBlanksAs val="gap"/>
    <c:showDLblsOverMax val="0"/>
  </c:chart>
  <c:spPr>
    <a:noFill/>
    <a:ln>
      <a:noFill/>
    </a:ln>
    <a:effectLst/>
  </c:spPr>
  <c:txPr>
    <a:bodyPr/>
    <a:lstStyle/>
    <a:p>
      <a:pPr>
        <a:defRPr lang="zh-CN" sz="800" b="0" i="0">
          <a:solidFill>
            <a:schemeClr val="tx1">
              <a:lumMod val="75000"/>
              <a:lumOff val="25000"/>
            </a:schemeClr>
          </a:solidFill>
          <a:latin typeface="+mn-lt"/>
          <a:ea typeface="+mn-ea"/>
          <a:cs typeface="+mn-ea"/>
          <a:sym typeface="+mn-lt"/>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494EE624-89DC-4ADF-9D3A-93C314672B52}" type="datetimeFigureOut">
              <a:rPr lang="zh-CN" altLang="en-US" smtClean="0"/>
              <a:t>2023-01-11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38BE1464-551A-45D8-8D4C-C1DAE5DE48FB}"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BE1464-551A-45D8-8D4C-C1DAE5DE48F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187624" y="659416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grpSp>
        <p:nvGrpSpPr>
          <p:cNvPr id="91" name="组合 90"/>
          <p:cNvGrpSpPr/>
          <p:nvPr/>
        </p:nvGrpSpPr>
        <p:grpSpPr>
          <a:xfrm>
            <a:off x="-317866" y="2435163"/>
            <a:ext cx="13418182" cy="806396"/>
            <a:chOff x="-317866" y="2435163"/>
            <a:chExt cx="13418182" cy="806396"/>
          </a:xfrm>
        </p:grpSpPr>
        <p:sp>
          <p:nvSpPr>
            <p:cNvPr id="53" name="任意多边形: 形状 52"/>
            <p:cNvSpPr/>
            <p:nvPr/>
          </p:nvSpPr>
          <p:spPr>
            <a:xfrm>
              <a:off x="-317866" y="2435163"/>
              <a:ext cx="13418182" cy="570490"/>
            </a:xfrm>
            <a:custGeom>
              <a:avLst/>
              <a:gdLst>
                <a:gd name="connsiteX0" fmla="*/ 0 w 11873947"/>
                <a:gd name="connsiteY0" fmla="*/ 225287 h 1033704"/>
                <a:gd name="connsiteX1" fmla="*/ 1802295 w 11873947"/>
                <a:gd name="connsiteY1" fmla="*/ 1033669 h 1033704"/>
                <a:gd name="connsiteX2" fmla="*/ 3445565 w 11873947"/>
                <a:gd name="connsiteY2" fmla="*/ 198782 h 1033704"/>
                <a:gd name="connsiteX3" fmla="*/ 5883965 w 11873947"/>
                <a:gd name="connsiteY3" fmla="*/ 993913 h 1033704"/>
                <a:gd name="connsiteX4" fmla="*/ 7779026 w 11873947"/>
                <a:gd name="connsiteY4" fmla="*/ 212035 h 1033704"/>
                <a:gd name="connsiteX5" fmla="*/ 9992139 w 11873947"/>
                <a:gd name="connsiteY5" fmla="*/ 901148 h 1033704"/>
                <a:gd name="connsiteX6" fmla="*/ 11873947 w 11873947"/>
                <a:gd name="connsiteY6" fmla="*/ 0 h 103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3947" h="1033704">
                  <a:moveTo>
                    <a:pt x="0" y="225287"/>
                  </a:moveTo>
                  <a:cubicBezTo>
                    <a:pt x="614017" y="631686"/>
                    <a:pt x="1228034" y="1038086"/>
                    <a:pt x="1802295" y="1033669"/>
                  </a:cubicBezTo>
                  <a:cubicBezTo>
                    <a:pt x="2376556" y="1029252"/>
                    <a:pt x="2765287" y="205408"/>
                    <a:pt x="3445565" y="198782"/>
                  </a:cubicBezTo>
                  <a:cubicBezTo>
                    <a:pt x="4125843" y="192156"/>
                    <a:pt x="5161722" y="991704"/>
                    <a:pt x="5883965" y="993913"/>
                  </a:cubicBezTo>
                  <a:cubicBezTo>
                    <a:pt x="6606208" y="996122"/>
                    <a:pt x="7094330" y="227496"/>
                    <a:pt x="7779026" y="212035"/>
                  </a:cubicBezTo>
                  <a:cubicBezTo>
                    <a:pt x="8463722" y="196574"/>
                    <a:pt x="9309652" y="936487"/>
                    <a:pt x="9992139" y="901148"/>
                  </a:cubicBezTo>
                  <a:cubicBezTo>
                    <a:pt x="10674626" y="865809"/>
                    <a:pt x="11274286" y="432904"/>
                    <a:pt x="11873947"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任意多边形: 形状 47"/>
            <p:cNvSpPr/>
            <p:nvPr/>
          </p:nvSpPr>
          <p:spPr>
            <a:xfrm flipV="1">
              <a:off x="0" y="2671069"/>
              <a:ext cx="12872413" cy="570490"/>
            </a:xfrm>
            <a:custGeom>
              <a:avLst/>
              <a:gdLst>
                <a:gd name="connsiteX0" fmla="*/ 0 w 11873947"/>
                <a:gd name="connsiteY0" fmla="*/ 225287 h 1033704"/>
                <a:gd name="connsiteX1" fmla="*/ 1802295 w 11873947"/>
                <a:gd name="connsiteY1" fmla="*/ 1033669 h 1033704"/>
                <a:gd name="connsiteX2" fmla="*/ 3445565 w 11873947"/>
                <a:gd name="connsiteY2" fmla="*/ 198782 h 1033704"/>
                <a:gd name="connsiteX3" fmla="*/ 5883965 w 11873947"/>
                <a:gd name="connsiteY3" fmla="*/ 993913 h 1033704"/>
                <a:gd name="connsiteX4" fmla="*/ 7779026 w 11873947"/>
                <a:gd name="connsiteY4" fmla="*/ 212035 h 1033704"/>
                <a:gd name="connsiteX5" fmla="*/ 9992139 w 11873947"/>
                <a:gd name="connsiteY5" fmla="*/ 901148 h 1033704"/>
                <a:gd name="connsiteX6" fmla="*/ 11873947 w 11873947"/>
                <a:gd name="connsiteY6" fmla="*/ 0 h 103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3947" h="1033704">
                  <a:moveTo>
                    <a:pt x="0" y="225287"/>
                  </a:moveTo>
                  <a:cubicBezTo>
                    <a:pt x="614017" y="631686"/>
                    <a:pt x="1228034" y="1038086"/>
                    <a:pt x="1802295" y="1033669"/>
                  </a:cubicBezTo>
                  <a:cubicBezTo>
                    <a:pt x="2376556" y="1029252"/>
                    <a:pt x="2765287" y="205408"/>
                    <a:pt x="3445565" y="198782"/>
                  </a:cubicBezTo>
                  <a:cubicBezTo>
                    <a:pt x="4125843" y="192156"/>
                    <a:pt x="5161722" y="991704"/>
                    <a:pt x="5883965" y="993913"/>
                  </a:cubicBezTo>
                  <a:cubicBezTo>
                    <a:pt x="6606208" y="996122"/>
                    <a:pt x="7094330" y="227496"/>
                    <a:pt x="7779026" y="212035"/>
                  </a:cubicBezTo>
                  <a:cubicBezTo>
                    <a:pt x="8463722" y="196574"/>
                    <a:pt x="9309652" y="936487"/>
                    <a:pt x="9992139" y="901148"/>
                  </a:cubicBezTo>
                  <a:cubicBezTo>
                    <a:pt x="10674626" y="865809"/>
                    <a:pt x="11274286" y="432904"/>
                    <a:pt x="11873947"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2616" y="330987"/>
            <a:ext cx="7906199" cy="5435512"/>
          </a:xfrm>
          <a:prstGeom prst="rect">
            <a:avLst/>
          </a:prstGeom>
        </p:spPr>
      </p:pic>
      <p:sp>
        <p:nvSpPr>
          <p:cNvPr id="4" name="文本框 3"/>
          <p:cNvSpPr txBox="1"/>
          <p:nvPr/>
        </p:nvSpPr>
        <p:spPr>
          <a:xfrm>
            <a:off x="6194267" y="2281199"/>
            <a:ext cx="1781333" cy="1323439"/>
          </a:xfrm>
          <a:prstGeom prst="rect">
            <a:avLst/>
          </a:prstGeom>
          <a:noFill/>
        </p:spPr>
        <p:txBody>
          <a:bodyPr wrap="square" rtlCol="0">
            <a:spAutoFit/>
          </a:bodyPr>
          <a:lstStyle/>
          <a:p>
            <a:r>
              <a:rPr lang="en-US" altLang="zh-CN" sz="8000" spc="600" dirty="0" smtClean="0">
                <a:solidFill>
                  <a:schemeClr val="bg1"/>
                </a:solidFill>
                <a:effectLst>
                  <a:outerShdw blurRad="38100" dist="38100" dir="2700000" algn="tl">
                    <a:srgbClr val="000000">
                      <a:alpha val="43137"/>
                    </a:srgbClr>
                  </a:outerShdw>
                </a:effectLst>
                <a:cs typeface="+mn-ea"/>
                <a:sym typeface="+mn-lt"/>
              </a:rPr>
              <a:t>XX</a:t>
            </a:r>
            <a:endParaRPr lang="zh-CN" altLang="en-US" sz="8000" spc="600" dirty="0">
              <a:solidFill>
                <a:schemeClr val="bg1"/>
              </a:solidFill>
              <a:effectLst>
                <a:outerShdw blurRad="38100" dist="38100" dir="2700000" algn="tl">
                  <a:srgbClr val="000000">
                    <a:alpha val="43137"/>
                  </a:srgbClr>
                </a:outerShdw>
              </a:effectLst>
              <a:cs typeface="+mn-ea"/>
              <a:sym typeface="+mn-lt"/>
            </a:endParaRPr>
          </a:p>
        </p:txBody>
      </p:sp>
      <p:sp>
        <p:nvSpPr>
          <p:cNvPr id="5" name="矩形 4"/>
          <p:cNvSpPr/>
          <p:nvPr/>
        </p:nvSpPr>
        <p:spPr>
          <a:xfrm>
            <a:off x="4564221" y="2283024"/>
            <a:ext cx="1569660" cy="1323439"/>
          </a:xfrm>
          <a:prstGeom prst="rect">
            <a:avLst/>
          </a:prstGeom>
        </p:spPr>
        <p:txBody>
          <a:bodyPr wrap="none">
            <a:spAutoFit/>
          </a:bodyPr>
          <a:lstStyle/>
          <a:p>
            <a:r>
              <a:rPr lang="en-US" altLang="zh-CN" sz="8000" spc="600" dirty="0">
                <a:solidFill>
                  <a:schemeClr val="bg1"/>
                </a:solidFill>
                <a:effectLst>
                  <a:outerShdw blurRad="38100" dist="38100" dir="2700000" algn="tl">
                    <a:srgbClr val="000000">
                      <a:alpha val="43137"/>
                    </a:srgbClr>
                  </a:outerShdw>
                </a:effectLst>
                <a:cs typeface="+mn-ea"/>
                <a:sym typeface="+mn-lt"/>
              </a:rPr>
              <a:t>20</a:t>
            </a:r>
            <a:endParaRPr lang="zh-CN" altLang="en-US" sz="1400" dirty="0">
              <a:solidFill>
                <a:schemeClr val="bg1"/>
              </a:soli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6194267" y="3483664"/>
            <a:ext cx="1573970" cy="707886"/>
          </a:xfrm>
          <a:prstGeom prst="rect">
            <a:avLst/>
          </a:prstGeom>
          <a:noFill/>
        </p:spPr>
        <p:txBody>
          <a:bodyPr vert="horz" wrap="square" rtlCol="0">
            <a:spAutoFit/>
          </a:bodyPr>
          <a:lstStyle/>
          <a:p>
            <a:r>
              <a:rPr lang="zh-CN" altLang="en-US" sz="4000" dirty="0">
                <a:solidFill>
                  <a:schemeClr val="bg1"/>
                </a:solidFill>
                <a:cs typeface="+mn-ea"/>
                <a:sym typeface="+mn-lt"/>
              </a:rPr>
              <a:t>智 能 </a:t>
            </a:r>
          </a:p>
        </p:txBody>
      </p:sp>
      <p:sp>
        <p:nvSpPr>
          <p:cNvPr id="7" name="矩形 6"/>
          <p:cNvSpPr/>
          <p:nvPr/>
        </p:nvSpPr>
        <p:spPr>
          <a:xfrm>
            <a:off x="4530558" y="3483664"/>
            <a:ext cx="1515158" cy="707886"/>
          </a:xfrm>
          <a:prstGeom prst="rect">
            <a:avLst/>
          </a:prstGeom>
        </p:spPr>
        <p:txBody>
          <a:bodyPr vert="horz" wrap="none">
            <a:spAutoFit/>
          </a:bodyPr>
          <a:lstStyle/>
          <a:p>
            <a:r>
              <a:rPr lang="zh-CN" altLang="en-US" sz="4000" dirty="0">
                <a:solidFill>
                  <a:schemeClr val="bg1"/>
                </a:solidFill>
                <a:cs typeface="+mn-ea"/>
                <a:sym typeface="+mn-lt"/>
              </a:rPr>
              <a:t>人  工</a:t>
            </a:r>
          </a:p>
        </p:txBody>
      </p:sp>
      <p:sp>
        <p:nvSpPr>
          <p:cNvPr id="20" name="文本框 19"/>
          <p:cNvSpPr txBox="1"/>
          <p:nvPr/>
        </p:nvSpPr>
        <p:spPr>
          <a:xfrm>
            <a:off x="3526814" y="4512890"/>
            <a:ext cx="6345608" cy="584775"/>
          </a:xfrm>
          <a:prstGeom prst="rect">
            <a:avLst/>
          </a:prstGeom>
          <a:noFill/>
        </p:spPr>
        <p:txBody>
          <a:bodyPr wrap="square" rtlCol="0">
            <a:spAutoFit/>
          </a:bodyPr>
          <a:lstStyle/>
          <a:p>
            <a:r>
              <a:rPr lang="zh-CN" altLang="en-US" sz="1600" dirty="0">
                <a:solidFill>
                  <a:schemeClr val="bg1"/>
                </a:solidFill>
                <a:cs typeface="+mn-ea"/>
                <a:sym typeface="+mn-lt"/>
              </a:rPr>
              <a:t>科技改变生活 科技造福人类</a:t>
            </a:r>
            <a:r>
              <a:rPr lang="en-US" altLang="zh-CN" sz="1600" dirty="0">
                <a:solidFill>
                  <a:schemeClr val="bg1"/>
                </a:solidFill>
                <a:cs typeface="+mn-ea"/>
                <a:sym typeface="+mn-lt"/>
              </a:rPr>
              <a:t> </a:t>
            </a:r>
            <a:r>
              <a:rPr lang="zh-CN" altLang="en-US" sz="1600" dirty="0">
                <a:solidFill>
                  <a:schemeClr val="bg1"/>
                </a:solidFill>
                <a:cs typeface="+mn-ea"/>
                <a:sym typeface="+mn-lt"/>
              </a:rPr>
              <a:t>科技改变生活 科技造福人类</a:t>
            </a:r>
          </a:p>
          <a:p>
            <a:endParaRPr lang="zh-CN" altLang="en-US" sz="1600" dirty="0">
              <a:solidFill>
                <a:schemeClr val="bg1"/>
              </a:solidFill>
              <a:cs typeface="+mn-ea"/>
              <a:sym typeface="+mn-lt"/>
            </a:endParaRPr>
          </a:p>
        </p:txBody>
      </p:sp>
      <p:grpSp>
        <p:nvGrpSpPr>
          <p:cNvPr id="63" name="组合 62"/>
          <p:cNvGrpSpPr/>
          <p:nvPr/>
        </p:nvGrpSpPr>
        <p:grpSpPr>
          <a:xfrm flipH="1">
            <a:off x="8733610" y="4355516"/>
            <a:ext cx="2716860" cy="1315543"/>
            <a:chOff x="940740" y="4237906"/>
            <a:chExt cx="2716860" cy="1315543"/>
          </a:xfrm>
        </p:grpSpPr>
        <p:sp>
          <p:nvSpPr>
            <p:cNvPr id="56" name="椭圆 55"/>
            <p:cNvSpPr/>
            <p:nvPr/>
          </p:nvSpPr>
          <p:spPr>
            <a:xfrm>
              <a:off x="1775791" y="5341415"/>
              <a:ext cx="212034" cy="2120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a:off x="940740" y="4337298"/>
              <a:ext cx="351183" cy="35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nvSpPr>
          <p:spPr>
            <a:xfrm>
              <a:off x="2389708" y="5054310"/>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p:cNvSpPr/>
            <p:nvPr/>
          </p:nvSpPr>
          <p:spPr>
            <a:xfrm>
              <a:off x="1940829" y="4237906"/>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nvSpPr>
          <p:spPr>
            <a:xfrm>
              <a:off x="3406433" y="5024420"/>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nvSpPr>
          <p:spPr>
            <a:xfrm>
              <a:off x="1058957" y="5215831"/>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4" name="组合 63"/>
          <p:cNvGrpSpPr/>
          <p:nvPr/>
        </p:nvGrpSpPr>
        <p:grpSpPr>
          <a:xfrm>
            <a:off x="629314" y="4325696"/>
            <a:ext cx="2716860" cy="1315543"/>
            <a:chOff x="940740" y="4237906"/>
            <a:chExt cx="2716860" cy="1315543"/>
          </a:xfrm>
        </p:grpSpPr>
        <p:sp>
          <p:nvSpPr>
            <p:cNvPr id="65" name="椭圆 64"/>
            <p:cNvSpPr/>
            <p:nvPr/>
          </p:nvSpPr>
          <p:spPr>
            <a:xfrm>
              <a:off x="1775791" y="5341415"/>
              <a:ext cx="212034" cy="2120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p:cNvSpPr/>
            <p:nvPr/>
          </p:nvSpPr>
          <p:spPr>
            <a:xfrm>
              <a:off x="940740" y="4337298"/>
              <a:ext cx="351183" cy="35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p:cNvSpPr/>
            <p:nvPr/>
          </p:nvSpPr>
          <p:spPr>
            <a:xfrm>
              <a:off x="2389708" y="5054310"/>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p:cNvSpPr/>
            <p:nvPr/>
          </p:nvSpPr>
          <p:spPr>
            <a:xfrm>
              <a:off x="1940829" y="4237906"/>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p:cNvSpPr/>
            <p:nvPr/>
          </p:nvSpPr>
          <p:spPr>
            <a:xfrm>
              <a:off x="3406433" y="5024420"/>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p:cNvSpPr/>
            <p:nvPr/>
          </p:nvSpPr>
          <p:spPr>
            <a:xfrm>
              <a:off x="1058957" y="5215831"/>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par>
                                <p:cTn id="29" presetID="10"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85071"/>
          <a:stretch>
            <a:fillRect/>
          </a:stretch>
        </p:blipFill>
        <p:spPr>
          <a:xfrm>
            <a:off x="-1035394" y="-11605"/>
            <a:ext cx="13898775" cy="862235"/>
          </a:xfrm>
          <a:prstGeom prst="rect">
            <a:avLst/>
          </a:prstGeom>
        </p:spPr>
      </p:pic>
      <p:sp>
        <p:nvSpPr>
          <p:cNvPr id="4" name="文本框 3"/>
          <p:cNvSpPr txBox="1"/>
          <p:nvPr/>
        </p:nvSpPr>
        <p:spPr>
          <a:xfrm>
            <a:off x="4363863" y="594225"/>
            <a:ext cx="3647152" cy="461665"/>
          </a:xfrm>
          <a:prstGeom prst="rect">
            <a:avLst/>
          </a:prstGeom>
          <a:noFill/>
        </p:spPr>
        <p:txBody>
          <a:bodyPr wrap="none" rtlCol="0">
            <a:spAutoFit/>
            <a:scene3d>
              <a:camera prst="orthographicFront"/>
              <a:lightRig rig="threePt" dir="t"/>
            </a:scene3d>
            <a:sp3d contourW="12700"/>
          </a:bodyPr>
          <a:lstStyle/>
          <a:p>
            <a:pPr algn="ctr"/>
            <a:r>
              <a:rPr lang="zh-CN" altLang="en-US" sz="2400" spc="600" dirty="0">
                <a:solidFill>
                  <a:schemeClr val="bg1"/>
                </a:solidFill>
                <a:cs typeface="+mn-ea"/>
                <a:sym typeface="+mn-lt"/>
              </a:rPr>
              <a:t>人工智能的技术要求</a:t>
            </a:r>
          </a:p>
        </p:txBody>
      </p:sp>
      <p:cxnSp>
        <p:nvCxnSpPr>
          <p:cNvPr id="6" name="直接连接符 5"/>
          <p:cNvCxnSpPr/>
          <p:nvPr/>
        </p:nvCxnSpPr>
        <p:spPr>
          <a:xfrm>
            <a:off x="5784850" y="431800"/>
            <a:ext cx="622300" cy="0"/>
          </a:xfrm>
          <a:prstGeom prst="line">
            <a:avLst/>
          </a:prstGeom>
          <a:ln w="3175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0823872" y="5640765"/>
            <a:ext cx="932700" cy="752101"/>
            <a:chOff x="5285220" y="3044352"/>
            <a:chExt cx="1079040" cy="752101"/>
          </a:xfrm>
        </p:grpSpPr>
        <p:sp>
          <p:nvSpPr>
            <p:cNvPr id="8" name="矩形 7"/>
            <p:cNvSpPr/>
            <p:nvPr/>
          </p:nvSpPr>
          <p:spPr>
            <a:xfrm>
              <a:off x="5285220" y="3044352"/>
              <a:ext cx="810780" cy="752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402992" y="3069772"/>
              <a:ext cx="693008" cy="400110"/>
            </a:xfrm>
            <a:prstGeom prst="rect">
              <a:avLst/>
            </a:prstGeom>
            <a:noFill/>
          </p:spPr>
          <p:txBody>
            <a:bodyPr wrap="square" rtlCol="0">
              <a:spAutoFit/>
            </a:bodyPr>
            <a:lstStyle/>
            <a:p>
              <a:r>
                <a:rPr lang="en-US" altLang="zh-CN" sz="2000" dirty="0">
                  <a:solidFill>
                    <a:schemeClr val="bg1"/>
                  </a:solidFill>
                  <a:cs typeface="+mn-ea"/>
                  <a:sym typeface="+mn-lt"/>
                </a:rPr>
                <a:t>L O</a:t>
              </a:r>
              <a:endParaRPr lang="zh-CN" altLang="en-US" sz="2000" dirty="0">
                <a:solidFill>
                  <a:schemeClr val="bg1"/>
                </a:solidFill>
                <a:cs typeface="+mn-ea"/>
                <a:sym typeface="+mn-lt"/>
              </a:endParaRPr>
            </a:p>
          </p:txBody>
        </p:sp>
        <p:sp>
          <p:nvSpPr>
            <p:cNvPr id="10" name="文本框 9"/>
            <p:cNvSpPr txBox="1"/>
            <p:nvPr/>
          </p:nvSpPr>
          <p:spPr>
            <a:xfrm>
              <a:off x="5402992" y="3396343"/>
              <a:ext cx="961268" cy="400110"/>
            </a:xfrm>
            <a:prstGeom prst="rect">
              <a:avLst/>
            </a:prstGeom>
            <a:noFill/>
          </p:spPr>
          <p:txBody>
            <a:bodyPr wrap="square" rtlCol="0">
              <a:spAutoFit/>
            </a:bodyPr>
            <a:lstStyle/>
            <a:p>
              <a:r>
                <a:rPr lang="en-US" altLang="zh-CN" sz="2000" dirty="0">
                  <a:solidFill>
                    <a:schemeClr val="bg1"/>
                  </a:solidFill>
                  <a:cs typeface="+mn-ea"/>
                  <a:sym typeface="+mn-lt"/>
                </a:rPr>
                <a:t>GO</a:t>
              </a:r>
              <a:endParaRPr lang="zh-CN" altLang="en-US" sz="2000" dirty="0">
                <a:solidFill>
                  <a:schemeClr val="bg1"/>
                </a:solidFill>
                <a:cs typeface="+mn-ea"/>
                <a:sym typeface="+mn-lt"/>
              </a:endParaRPr>
            </a:p>
          </p:txBody>
        </p:sp>
      </p:grpSp>
      <p:grpSp>
        <p:nvGrpSpPr>
          <p:cNvPr id="26" name="组合 25"/>
          <p:cNvGrpSpPr/>
          <p:nvPr/>
        </p:nvGrpSpPr>
        <p:grpSpPr>
          <a:xfrm>
            <a:off x="1176525" y="1811100"/>
            <a:ext cx="3618412" cy="3855085"/>
            <a:chOff x="1881920" y="1661089"/>
            <a:chExt cx="3396344" cy="4900746"/>
          </a:xfrm>
        </p:grpSpPr>
        <p:pic>
          <p:nvPicPr>
            <p:cNvPr id="22" name="图片 21"/>
            <p:cNvPicPr>
              <a:picLocks noChangeAspect="1"/>
            </p:cNvPicPr>
            <p:nvPr/>
          </p:nvPicPr>
          <p:blipFill rotWithShape="1">
            <a:blip r:embed="rId3">
              <a:extLst>
                <a:ext uri="{28A0092B-C50C-407E-A947-70E740481C1C}">
                  <a14:useLocalDpi xmlns:a14="http://schemas.microsoft.com/office/drawing/2010/main" val="0"/>
                </a:ext>
              </a:extLst>
            </a:blip>
            <a:srcRect l="39631" t="32443" r="55777" b="29480"/>
            <a:stretch>
              <a:fillRect/>
            </a:stretch>
          </p:blipFill>
          <p:spPr>
            <a:xfrm>
              <a:off x="1881920" y="1892713"/>
              <a:ext cx="587828" cy="3350621"/>
            </a:xfrm>
            <a:custGeom>
              <a:avLst/>
              <a:gdLst>
                <a:gd name="connsiteX0" fmla="*/ 293914 w 587828"/>
                <a:gd name="connsiteY0" fmla="*/ 0 h 3350621"/>
                <a:gd name="connsiteX1" fmla="*/ 581857 w 587828"/>
                <a:gd name="connsiteY1" fmla="*/ 234680 h 3350621"/>
                <a:gd name="connsiteX2" fmla="*/ 584865 w 587828"/>
                <a:gd name="connsiteY2" fmla="*/ 264522 h 3350621"/>
                <a:gd name="connsiteX3" fmla="*/ 587828 w 587828"/>
                <a:gd name="connsiteY3" fmla="*/ 264522 h 3350621"/>
                <a:gd name="connsiteX4" fmla="*/ 587828 w 587828"/>
                <a:gd name="connsiteY4" fmla="*/ 293914 h 3350621"/>
                <a:gd name="connsiteX5" fmla="*/ 587828 w 587828"/>
                <a:gd name="connsiteY5" fmla="*/ 3056707 h 3350621"/>
                <a:gd name="connsiteX6" fmla="*/ 587828 w 587828"/>
                <a:gd name="connsiteY6" fmla="*/ 3086099 h 3350621"/>
                <a:gd name="connsiteX7" fmla="*/ 584865 w 587828"/>
                <a:gd name="connsiteY7" fmla="*/ 3086099 h 3350621"/>
                <a:gd name="connsiteX8" fmla="*/ 581857 w 587828"/>
                <a:gd name="connsiteY8" fmla="*/ 3115941 h 3350621"/>
                <a:gd name="connsiteX9" fmla="*/ 293914 w 587828"/>
                <a:gd name="connsiteY9" fmla="*/ 3350621 h 3350621"/>
                <a:gd name="connsiteX10" fmla="*/ 5971 w 587828"/>
                <a:gd name="connsiteY10" fmla="*/ 3115941 h 3350621"/>
                <a:gd name="connsiteX11" fmla="*/ 2963 w 587828"/>
                <a:gd name="connsiteY11" fmla="*/ 3086099 h 3350621"/>
                <a:gd name="connsiteX12" fmla="*/ 0 w 587828"/>
                <a:gd name="connsiteY12" fmla="*/ 3086099 h 3350621"/>
                <a:gd name="connsiteX13" fmla="*/ 0 w 587828"/>
                <a:gd name="connsiteY13" fmla="*/ 3056707 h 3350621"/>
                <a:gd name="connsiteX14" fmla="*/ 0 w 587828"/>
                <a:gd name="connsiteY14" fmla="*/ 293914 h 3350621"/>
                <a:gd name="connsiteX15" fmla="*/ 0 w 587828"/>
                <a:gd name="connsiteY15" fmla="*/ 264522 h 3350621"/>
                <a:gd name="connsiteX16" fmla="*/ 2963 w 587828"/>
                <a:gd name="connsiteY16" fmla="*/ 264522 h 3350621"/>
                <a:gd name="connsiteX17" fmla="*/ 5971 w 587828"/>
                <a:gd name="connsiteY17" fmla="*/ 234680 h 3350621"/>
                <a:gd name="connsiteX18" fmla="*/ 293914 w 587828"/>
                <a:gd name="connsiteY18" fmla="*/ 0 h 335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28" h="3350621">
                  <a:moveTo>
                    <a:pt x="293914" y="0"/>
                  </a:moveTo>
                  <a:cubicBezTo>
                    <a:pt x="435948" y="0"/>
                    <a:pt x="554450" y="100749"/>
                    <a:pt x="581857" y="234680"/>
                  </a:cubicBezTo>
                  <a:lnTo>
                    <a:pt x="584865" y="264522"/>
                  </a:lnTo>
                  <a:lnTo>
                    <a:pt x="587828" y="264522"/>
                  </a:lnTo>
                  <a:lnTo>
                    <a:pt x="587828" y="293914"/>
                  </a:lnTo>
                  <a:lnTo>
                    <a:pt x="587828" y="3056707"/>
                  </a:lnTo>
                  <a:lnTo>
                    <a:pt x="587828" y="3086099"/>
                  </a:lnTo>
                  <a:lnTo>
                    <a:pt x="584865" y="3086099"/>
                  </a:lnTo>
                  <a:lnTo>
                    <a:pt x="581857" y="3115941"/>
                  </a:lnTo>
                  <a:cubicBezTo>
                    <a:pt x="554450" y="3249873"/>
                    <a:pt x="435948" y="3350621"/>
                    <a:pt x="293914" y="3350621"/>
                  </a:cubicBezTo>
                  <a:cubicBezTo>
                    <a:pt x="151881" y="3350621"/>
                    <a:pt x="33378" y="3249873"/>
                    <a:pt x="5971" y="3115941"/>
                  </a:cubicBezTo>
                  <a:lnTo>
                    <a:pt x="2963" y="3086099"/>
                  </a:lnTo>
                  <a:lnTo>
                    <a:pt x="0" y="3086099"/>
                  </a:lnTo>
                  <a:lnTo>
                    <a:pt x="0" y="3056707"/>
                  </a:lnTo>
                  <a:lnTo>
                    <a:pt x="0" y="293914"/>
                  </a:lnTo>
                  <a:lnTo>
                    <a:pt x="0" y="264522"/>
                  </a:lnTo>
                  <a:lnTo>
                    <a:pt x="2963" y="264522"/>
                  </a:lnTo>
                  <a:lnTo>
                    <a:pt x="5971" y="234680"/>
                  </a:lnTo>
                  <a:cubicBezTo>
                    <a:pt x="33378" y="100749"/>
                    <a:pt x="151881" y="0"/>
                    <a:pt x="293914" y="0"/>
                  </a:cubicBezTo>
                  <a:close/>
                </a:path>
              </a:pathLst>
            </a:custGeom>
          </p:spPr>
        </p:pic>
        <p:pic>
          <p:nvPicPr>
            <p:cNvPr id="23" name="图片 22"/>
            <p:cNvPicPr>
              <a:picLocks noChangeAspect="1"/>
            </p:cNvPicPr>
            <p:nvPr/>
          </p:nvPicPr>
          <p:blipFill rotWithShape="1">
            <a:blip r:embed="rId3">
              <a:extLst>
                <a:ext uri="{28A0092B-C50C-407E-A947-70E740481C1C}">
                  <a14:useLocalDpi xmlns:a14="http://schemas.microsoft.com/office/drawing/2010/main" val="0"/>
                </a:ext>
              </a:extLst>
            </a:blip>
            <a:srcRect l="39631" t="32443" r="55777" b="29480"/>
            <a:stretch>
              <a:fillRect/>
            </a:stretch>
          </p:blipFill>
          <p:spPr>
            <a:xfrm>
              <a:off x="2818092" y="2491356"/>
              <a:ext cx="587828" cy="3350621"/>
            </a:xfrm>
            <a:custGeom>
              <a:avLst/>
              <a:gdLst>
                <a:gd name="connsiteX0" fmla="*/ 293914 w 587828"/>
                <a:gd name="connsiteY0" fmla="*/ 0 h 3350621"/>
                <a:gd name="connsiteX1" fmla="*/ 581857 w 587828"/>
                <a:gd name="connsiteY1" fmla="*/ 234680 h 3350621"/>
                <a:gd name="connsiteX2" fmla="*/ 584865 w 587828"/>
                <a:gd name="connsiteY2" fmla="*/ 264522 h 3350621"/>
                <a:gd name="connsiteX3" fmla="*/ 587828 w 587828"/>
                <a:gd name="connsiteY3" fmla="*/ 264522 h 3350621"/>
                <a:gd name="connsiteX4" fmla="*/ 587828 w 587828"/>
                <a:gd name="connsiteY4" fmla="*/ 293914 h 3350621"/>
                <a:gd name="connsiteX5" fmla="*/ 587828 w 587828"/>
                <a:gd name="connsiteY5" fmla="*/ 3056707 h 3350621"/>
                <a:gd name="connsiteX6" fmla="*/ 587828 w 587828"/>
                <a:gd name="connsiteY6" fmla="*/ 3086099 h 3350621"/>
                <a:gd name="connsiteX7" fmla="*/ 584865 w 587828"/>
                <a:gd name="connsiteY7" fmla="*/ 3086099 h 3350621"/>
                <a:gd name="connsiteX8" fmla="*/ 581857 w 587828"/>
                <a:gd name="connsiteY8" fmla="*/ 3115941 h 3350621"/>
                <a:gd name="connsiteX9" fmla="*/ 293914 w 587828"/>
                <a:gd name="connsiteY9" fmla="*/ 3350621 h 3350621"/>
                <a:gd name="connsiteX10" fmla="*/ 5971 w 587828"/>
                <a:gd name="connsiteY10" fmla="*/ 3115941 h 3350621"/>
                <a:gd name="connsiteX11" fmla="*/ 2963 w 587828"/>
                <a:gd name="connsiteY11" fmla="*/ 3086099 h 3350621"/>
                <a:gd name="connsiteX12" fmla="*/ 0 w 587828"/>
                <a:gd name="connsiteY12" fmla="*/ 3086099 h 3350621"/>
                <a:gd name="connsiteX13" fmla="*/ 0 w 587828"/>
                <a:gd name="connsiteY13" fmla="*/ 3056707 h 3350621"/>
                <a:gd name="connsiteX14" fmla="*/ 0 w 587828"/>
                <a:gd name="connsiteY14" fmla="*/ 293914 h 3350621"/>
                <a:gd name="connsiteX15" fmla="*/ 0 w 587828"/>
                <a:gd name="connsiteY15" fmla="*/ 264522 h 3350621"/>
                <a:gd name="connsiteX16" fmla="*/ 2963 w 587828"/>
                <a:gd name="connsiteY16" fmla="*/ 264522 h 3350621"/>
                <a:gd name="connsiteX17" fmla="*/ 5971 w 587828"/>
                <a:gd name="connsiteY17" fmla="*/ 234680 h 3350621"/>
                <a:gd name="connsiteX18" fmla="*/ 293914 w 587828"/>
                <a:gd name="connsiteY18" fmla="*/ 0 h 335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28" h="3350621">
                  <a:moveTo>
                    <a:pt x="293914" y="0"/>
                  </a:moveTo>
                  <a:cubicBezTo>
                    <a:pt x="435948" y="0"/>
                    <a:pt x="554450" y="100749"/>
                    <a:pt x="581857" y="234680"/>
                  </a:cubicBezTo>
                  <a:lnTo>
                    <a:pt x="584865" y="264522"/>
                  </a:lnTo>
                  <a:lnTo>
                    <a:pt x="587828" y="264522"/>
                  </a:lnTo>
                  <a:lnTo>
                    <a:pt x="587828" y="293914"/>
                  </a:lnTo>
                  <a:lnTo>
                    <a:pt x="587828" y="3056707"/>
                  </a:lnTo>
                  <a:lnTo>
                    <a:pt x="587828" y="3086099"/>
                  </a:lnTo>
                  <a:lnTo>
                    <a:pt x="584865" y="3086099"/>
                  </a:lnTo>
                  <a:lnTo>
                    <a:pt x="581857" y="3115941"/>
                  </a:lnTo>
                  <a:cubicBezTo>
                    <a:pt x="554450" y="3249873"/>
                    <a:pt x="435948" y="3350621"/>
                    <a:pt x="293914" y="3350621"/>
                  </a:cubicBezTo>
                  <a:cubicBezTo>
                    <a:pt x="151881" y="3350621"/>
                    <a:pt x="33378" y="3249873"/>
                    <a:pt x="5971" y="3115941"/>
                  </a:cubicBezTo>
                  <a:lnTo>
                    <a:pt x="2963" y="3086099"/>
                  </a:lnTo>
                  <a:lnTo>
                    <a:pt x="0" y="3086099"/>
                  </a:lnTo>
                  <a:lnTo>
                    <a:pt x="0" y="3056707"/>
                  </a:lnTo>
                  <a:lnTo>
                    <a:pt x="0" y="293914"/>
                  </a:lnTo>
                  <a:lnTo>
                    <a:pt x="0" y="264522"/>
                  </a:lnTo>
                  <a:lnTo>
                    <a:pt x="2963" y="264522"/>
                  </a:lnTo>
                  <a:lnTo>
                    <a:pt x="5971" y="234680"/>
                  </a:lnTo>
                  <a:cubicBezTo>
                    <a:pt x="33378" y="100749"/>
                    <a:pt x="151881" y="0"/>
                    <a:pt x="293914" y="0"/>
                  </a:cubicBezTo>
                  <a:close/>
                </a:path>
              </a:pathLst>
            </a:custGeom>
          </p:spPr>
        </p:pic>
        <p:pic>
          <p:nvPicPr>
            <p:cNvPr id="24" name="图片 23"/>
            <p:cNvPicPr>
              <a:picLocks noChangeAspect="1"/>
            </p:cNvPicPr>
            <p:nvPr/>
          </p:nvPicPr>
          <p:blipFill rotWithShape="1">
            <a:blip r:embed="rId3">
              <a:extLst>
                <a:ext uri="{28A0092B-C50C-407E-A947-70E740481C1C}">
                  <a14:useLocalDpi xmlns:a14="http://schemas.microsoft.com/office/drawing/2010/main" val="0"/>
                </a:ext>
              </a:extLst>
            </a:blip>
            <a:srcRect l="39631" t="32443" r="55777" b="29480"/>
            <a:stretch>
              <a:fillRect/>
            </a:stretch>
          </p:blipFill>
          <p:spPr>
            <a:xfrm>
              <a:off x="3754264" y="1661089"/>
              <a:ext cx="587828" cy="3350621"/>
            </a:xfrm>
            <a:custGeom>
              <a:avLst/>
              <a:gdLst>
                <a:gd name="connsiteX0" fmla="*/ 293914 w 587828"/>
                <a:gd name="connsiteY0" fmla="*/ 0 h 3350621"/>
                <a:gd name="connsiteX1" fmla="*/ 581857 w 587828"/>
                <a:gd name="connsiteY1" fmla="*/ 234680 h 3350621"/>
                <a:gd name="connsiteX2" fmla="*/ 584865 w 587828"/>
                <a:gd name="connsiteY2" fmla="*/ 264522 h 3350621"/>
                <a:gd name="connsiteX3" fmla="*/ 587828 w 587828"/>
                <a:gd name="connsiteY3" fmla="*/ 264522 h 3350621"/>
                <a:gd name="connsiteX4" fmla="*/ 587828 w 587828"/>
                <a:gd name="connsiteY4" fmla="*/ 293914 h 3350621"/>
                <a:gd name="connsiteX5" fmla="*/ 587828 w 587828"/>
                <a:gd name="connsiteY5" fmla="*/ 3056707 h 3350621"/>
                <a:gd name="connsiteX6" fmla="*/ 587828 w 587828"/>
                <a:gd name="connsiteY6" fmla="*/ 3086099 h 3350621"/>
                <a:gd name="connsiteX7" fmla="*/ 584865 w 587828"/>
                <a:gd name="connsiteY7" fmla="*/ 3086099 h 3350621"/>
                <a:gd name="connsiteX8" fmla="*/ 581857 w 587828"/>
                <a:gd name="connsiteY8" fmla="*/ 3115941 h 3350621"/>
                <a:gd name="connsiteX9" fmla="*/ 293914 w 587828"/>
                <a:gd name="connsiteY9" fmla="*/ 3350621 h 3350621"/>
                <a:gd name="connsiteX10" fmla="*/ 5971 w 587828"/>
                <a:gd name="connsiteY10" fmla="*/ 3115941 h 3350621"/>
                <a:gd name="connsiteX11" fmla="*/ 2963 w 587828"/>
                <a:gd name="connsiteY11" fmla="*/ 3086099 h 3350621"/>
                <a:gd name="connsiteX12" fmla="*/ 0 w 587828"/>
                <a:gd name="connsiteY12" fmla="*/ 3086099 h 3350621"/>
                <a:gd name="connsiteX13" fmla="*/ 0 w 587828"/>
                <a:gd name="connsiteY13" fmla="*/ 3056707 h 3350621"/>
                <a:gd name="connsiteX14" fmla="*/ 0 w 587828"/>
                <a:gd name="connsiteY14" fmla="*/ 293914 h 3350621"/>
                <a:gd name="connsiteX15" fmla="*/ 0 w 587828"/>
                <a:gd name="connsiteY15" fmla="*/ 264522 h 3350621"/>
                <a:gd name="connsiteX16" fmla="*/ 2963 w 587828"/>
                <a:gd name="connsiteY16" fmla="*/ 264522 h 3350621"/>
                <a:gd name="connsiteX17" fmla="*/ 5971 w 587828"/>
                <a:gd name="connsiteY17" fmla="*/ 234680 h 3350621"/>
                <a:gd name="connsiteX18" fmla="*/ 293914 w 587828"/>
                <a:gd name="connsiteY18" fmla="*/ 0 h 335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28" h="3350621">
                  <a:moveTo>
                    <a:pt x="293914" y="0"/>
                  </a:moveTo>
                  <a:cubicBezTo>
                    <a:pt x="435948" y="0"/>
                    <a:pt x="554450" y="100749"/>
                    <a:pt x="581857" y="234680"/>
                  </a:cubicBezTo>
                  <a:lnTo>
                    <a:pt x="584865" y="264522"/>
                  </a:lnTo>
                  <a:lnTo>
                    <a:pt x="587828" y="264522"/>
                  </a:lnTo>
                  <a:lnTo>
                    <a:pt x="587828" y="293914"/>
                  </a:lnTo>
                  <a:lnTo>
                    <a:pt x="587828" y="3056707"/>
                  </a:lnTo>
                  <a:lnTo>
                    <a:pt x="587828" y="3086099"/>
                  </a:lnTo>
                  <a:lnTo>
                    <a:pt x="584865" y="3086099"/>
                  </a:lnTo>
                  <a:lnTo>
                    <a:pt x="581857" y="3115941"/>
                  </a:lnTo>
                  <a:cubicBezTo>
                    <a:pt x="554450" y="3249873"/>
                    <a:pt x="435948" y="3350621"/>
                    <a:pt x="293914" y="3350621"/>
                  </a:cubicBezTo>
                  <a:cubicBezTo>
                    <a:pt x="151881" y="3350621"/>
                    <a:pt x="33378" y="3249873"/>
                    <a:pt x="5971" y="3115941"/>
                  </a:cubicBezTo>
                  <a:lnTo>
                    <a:pt x="2963" y="3086099"/>
                  </a:lnTo>
                  <a:lnTo>
                    <a:pt x="0" y="3086099"/>
                  </a:lnTo>
                  <a:lnTo>
                    <a:pt x="0" y="3056707"/>
                  </a:lnTo>
                  <a:lnTo>
                    <a:pt x="0" y="293914"/>
                  </a:lnTo>
                  <a:lnTo>
                    <a:pt x="0" y="264522"/>
                  </a:lnTo>
                  <a:lnTo>
                    <a:pt x="2963" y="264522"/>
                  </a:lnTo>
                  <a:lnTo>
                    <a:pt x="5971" y="234680"/>
                  </a:lnTo>
                  <a:cubicBezTo>
                    <a:pt x="33378" y="100749"/>
                    <a:pt x="151881" y="0"/>
                    <a:pt x="293914" y="0"/>
                  </a:cubicBezTo>
                  <a:close/>
                </a:path>
              </a:pathLst>
            </a:custGeom>
          </p:spPr>
        </p:pic>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39631" t="32443" r="55777" b="29480"/>
            <a:stretch>
              <a:fillRect/>
            </a:stretch>
          </p:blipFill>
          <p:spPr>
            <a:xfrm>
              <a:off x="4690436" y="3211214"/>
              <a:ext cx="587828" cy="3350621"/>
            </a:xfrm>
            <a:custGeom>
              <a:avLst/>
              <a:gdLst>
                <a:gd name="connsiteX0" fmla="*/ 293914 w 587828"/>
                <a:gd name="connsiteY0" fmla="*/ 0 h 3350621"/>
                <a:gd name="connsiteX1" fmla="*/ 581857 w 587828"/>
                <a:gd name="connsiteY1" fmla="*/ 234680 h 3350621"/>
                <a:gd name="connsiteX2" fmla="*/ 584865 w 587828"/>
                <a:gd name="connsiteY2" fmla="*/ 264522 h 3350621"/>
                <a:gd name="connsiteX3" fmla="*/ 587828 w 587828"/>
                <a:gd name="connsiteY3" fmla="*/ 264522 h 3350621"/>
                <a:gd name="connsiteX4" fmla="*/ 587828 w 587828"/>
                <a:gd name="connsiteY4" fmla="*/ 293914 h 3350621"/>
                <a:gd name="connsiteX5" fmla="*/ 587828 w 587828"/>
                <a:gd name="connsiteY5" fmla="*/ 3056707 h 3350621"/>
                <a:gd name="connsiteX6" fmla="*/ 587828 w 587828"/>
                <a:gd name="connsiteY6" fmla="*/ 3086099 h 3350621"/>
                <a:gd name="connsiteX7" fmla="*/ 584865 w 587828"/>
                <a:gd name="connsiteY7" fmla="*/ 3086099 h 3350621"/>
                <a:gd name="connsiteX8" fmla="*/ 581857 w 587828"/>
                <a:gd name="connsiteY8" fmla="*/ 3115941 h 3350621"/>
                <a:gd name="connsiteX9" fmla="*/ 293914 w 587828"/>
                <a:gd name="connsiteY9" fmla="*/ 3350621 h 3350621"/>
                <a:gd name="connsiteX10" fmla="*/ 5971 w 587828"/>
                <a:gd name="connsiteY10" fmla="*/ 3115941 h 3350621"/>
                <a:gd name="connsiteX11" fmla="*/ 2963 w 587828"/>
                <a:gd name="connsiteY11" fmla="*/ 3086099 h 3350621"/>
                <a:gd name="connsiteX12" fmla="*/ 0 w 587828"/>
                <a:gd name="connsiteY12" fmla="*/ 3086099 h 3350621"/>
                <a:gd name="connsiteX13" fmla="*/ 0 w 587828"/>
                <a:gd name="connsiteY13" fmla="*/ 3056707 h 3350621"/>
                <a:gd name="connsiteX14" fmla="*/ 0 w 587828"/>
                <a:gd name="connsiteY14" fmla="*/ 293914 h 3350621"/>
                <a:gd name="connsiteX15" fmla="*/ 0 w 587828"/>
                <a:gd name="connsiteY15" fmla="*/ 264522 h 3350621"/>
                <a:gd name="connsiteX16" fmla="*/ 2963 w 587828"/>
                <a:gd name="connsiteY16" fmla="*/ 264522 h 3350621"/>
                <a:gd name="connsiteX17" fmla="*/ 5971 w 587828"/>
                <a:gd name="connsiteY17" fmla="*/ 234680 h 3350621"/>
                <a:gd name="connsiteX18" fmla="*/ 293914 w 587828"/>
                <a:gd name="connsiteY18" fmla="*/ 0 h 335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28" h="3350621">
                  <a:moveTo>
                    <a:pt x="293914" y="0"/>
                  </a:moveTo>
                  <a:cubicBezTo>
                    <a:pt x="435948" y="0"/>
                    <a:pt x="554450" y="100749"/>
                    <a:pt x="581857" y="234680"/>
                  </a:cubicBezTo>
                  <a:lnTo>
                    <a:pt x="584865" y="264522"/>
                  </a:lnTo>
                  <a:lnTo>
                    <a:pt x="587828" y="264522"/>
                  </a:lnTo>
                  <a:lnTo>
                    <a:pt x="587828" y="293914"/>
                  </a:lnTo>
                  <a:lnTo>
                    <a:pt x="587828" y="3056707"/>
                  </a:lnTo>
                  <a:lnTo>
                    <a:pt x="587828" y="3086099"/>
                  </a:lnTo>
                  <a:lnTo>
                    <a:pt x="584865" y="3086099"/>
                  </a:lnTo>
                  <a:lnTo>
                    <a:pt x="581857" y="3115941"/>
                  </a:lnTo>
                  <a:cubicBezTo>
                    <a:pt x="554450" y="3249873"/>
                    <a:pt x="435948" y="3350621"/>
                    <a:pt x="293914" y="3350621"/>
                  </a:cubicBezTo>
                  <a:cubicBezTo>
                    <a:pt x="151881" y="3350621"/>
                    <a:pt x="33378" y="3249873"/>
                    <a:pt x="5971" y="3115941"/>
                  </a:cubicBezTo>
                  <a:lnTo>
                    <a:pt x="2963" y="3086099"/>
                  </a:lnTo>
                  <a:lnTo>
                    <a:pt x="0" y="3086099"/>
                  </a:lnTo>
                  <a:lnTo>
                    <a:pt x="0" y="3056707"/>
                  </a:lnTo>
                  <a:lnTo>
                    <a:pt x="0" y="293914"/>
                  </a:lnTo>
                  <a:lnTo>
                    <a:pt x="0" y="264522"/>
                  </a:lnTo>
                  <a:lnTo>
                    <a:pt x="2963" y="264522"/>
                  </a:lnTo>
                  <a:lnTo>
                    <a:pt x="5971" y="234680"/>
                  </a:lnTo>
                  <a:cubicBezTo>
                    <a:pt x="33378" y="100749"/>
                    <a:pt x="151881" y="0"/>
                    <a:pt x="293914" y="0"/>
                  </a:cubicBezTo>
                  <a:close/>
                </a:path>
              </a:pathLst>
            </a:custGeom>
          </p:spPr>
        </p:pic>
      </p:grpSp>
      <p:grpSp>
        <p:nvGrpSpPr>
          <p:cNvPr id="34" name="组合 33"/>
          <p:cNvGrpSpPr/>
          <p:nvPr/>
        </p:nvGrpSpPr>
        <p:grpSpPr>
          <a:xfrm>
            <a:off x="4697788" y="2131846"/>
            <a:ext cx="664738" cy="664738"/>
            <a:chOff x="4985171" y="2464215"/>
            <a:chExt cx="664738" cy="664738"/>
          </a:xfrm>
        </p:grpSpPr>
        <p:sp>
          <p:nvSpPr>
            <p:cNvPr id="33" name="椭圆 32"/>
            <p:cNvSpPr/>
            <p:nvPr/>
          </p:nvSpPr>
          <p:spPr>
            <a:xfrm>
              <a:off x="4985171" y="2464215"/>
              <a:ext cx="664738" cy="664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Freeform: Shape 18"/>
            <p:cNvSpPr/>
            <p:nvPr/>
          </p:nvSpPr>
          <p:spPr>
            <a:xfrm>
              <a:off x="5060912" y="2539958"/>
              <a:ext cx="513255" cy="513252"/>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rgbClr val="2E63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000000"/>
                </a:solidFill>
                <a:cs typeface="+mn-ea"/>
                <a:sym typeface="+mn-lt"/>
              </a:endParaRPr>
            </a:p>
          </p:txBody>
        </p:sp>
      </p:grpSp>
      <p:grpSp>
        <p:nvGrpSpPr>
          <p:cNvPr id="35" name="组合 34"/>
          <p:cNvGrpSpPr/>
          <p:nvPr/>
        </p:nvGrpSpPr>
        <p:grpSpPr>
          <a:xfrm>
            <a:off x="5913993" y="3311156"/>
            <a:ext cx="664738" cy="664738"/>
            <a:chOff x="4985171" y="2464215"/>
            <a:chExt cx="664738" cy="664738"/>
          </a:xfrm>
        </p:grpSpPr>
        <p:sp>
          <p:nvSpPr>
            <p:cNvPr id="36" name="椭圆 35"/>
            <p:cNvSpPr/>
            <p:nvPr/>
          </p:nvSpPr>
          <p:spPr>
            <a:xfrm>
              <a:off x="4985171" y="2464215"/>
              <a:ext cx="664738" cy="664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Freeform: Shape 18"/>
            <p:cNvSpPr/>
            <p:nvPr/>
          </p:nvSpPr>
          <p:spPr>
            <a:xfrm>
              <a:off x="5060912" y="2539958"/>
              <a:ext cx="513255" cy="513252"/>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rgbClr val="2E63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000000"/>
                </a:solidFill>
                <a:cs typeface="+mn-ea"/>
                <a:sym typeface="+mn-lt"/>
              </a:endParaRPr>
            </a:p>
          </p:txBody>
        </p:sp>
      </p:grpSp>
      <p:grpSp>
        <p:nvGrpSpPr>
          <p:cNvPr id="38" name="组合 37"/>
          <p:cNvGrpSpPr/>
          <p:nvPr/>
        </p:nvGrpSpPr>
        <p:grpSpPr>
          <a:xfrm>
            <a:off x="7144666" y="4767553"/>
            <a:ext cx="664738" cy="664738"/>
            <a:chOff x="4985171" y="2464215"/>
            <a:chExt cx="664738" cy="664738"/>
          </a:xfrm>
        </p:grpSpPr>
        <p:sp>
          <p:nvSpPr>
            <p:cNvPr id="39" name="椭圆 38"/>
            <p:cNvSpPr/>
            <p:nvPr/>
          </p:nvSpPr>
          <p:spPr>
            <a:xfrm>
              <a:off x="4985171" y="2464215"/>
              <a:ext cx="664738" cy="664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Freeform: Shape 18"/>
            <p:cNvSpPr/>
            <p:nvPr/>
          </p:nvSpPr>
          <p:spPr>
            <a:xfrm>
              <a:off x="5060912" y="2539958"/>
              <a:ext cx="513255" cy="513252"/>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rgbClr val="2E63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000000"/>
                </a:solidFill>
                <a:cs typeface="+mn-ea"/>
                <a:sym typeface="+mn-lt"/>
              </a:endParaRPr>
            </a:p>
          </p:txBody>
        </p:sp>
      </p:grpSp>
      <p:sp>
        <p:nvSpPr>
          <p:cNvPr id="44" name="矩形 43"/>
          <p:cNvSpPr/>
          <p:nvPr/>
        </p:nvSpPr>
        <p:spPr>
          <a:xfrm>
            <a:off x="1605247" y="3370616"/>
            <a:ext cx="2978701" cy="646331"/>
          </a:xfrm>
          <a:prstGeom prst="rect">
            <a:avLst/>
          </a:prstGeom>
        </p:spPr>
        <p:txBody>
          <a:bodyPr wrap="none">
            <a:spAutoFit/>
          </a:bodyPr>
          <a:lstStyle/>
          <a:p>
            <a:r>
              <a:rPr lang="zh-CN" altLang="en-US" sz="3600" spc="600" dirty="0">
                <a:solidFill>
                  <a:schemeClr val="bg1"/>
                </a:solidFill>
                <a:cs typeface="+mn-ea"/>
                <a:sym typeface="+mn-lt"/>
              </a:rPr>
              <a:t>人 工 智 能</a:t>
            </a:r>
            <a:endParaRPr lang="zh-CN" altLang="en-US" sz="3600" dirty="0">
              <a:cs typeface="+mn-ea"/>
              <a:sym typeface="+mn-lt"/>
            </a:endParaRPr>
          </a:p>
        </p:txBody>
      </p:sp>
      <p:sp>
        <p:nvSpPr>
          <p:cNvPr id="29" name="矩形 9"/>
          <p:cNvSpPr/>
          <p:nvPr/>
        </p:nvSpPr>
        <p:spPr>
          <a:xfrm>
            <a:off x="5784850" y="2123233"/>
            <a:ext cx="4671268" cy="1144865"/>
          </a:xfrm>
          <a:prstGeom prst="rect">
            <a:avLst/>
          </a:prstGeom>
        </p:spPr>
        <p:txBody>
          <a:bodyPr wrap="square">
            <a:spAutoFit/>
          </a:bodyPr>
          <a:lstStyle/>
          <a:p>
            <a:pPr>
              <a:lnSpc>
                <a:spcPct val="114000"/>
              </a:lnSpc>
            </a:pPr>
            <a:r>
              <a:rPr lang="zh-CN" altLang="en-US" sz="1200" b="1" dirty="0">
                <a:solidFill>
                  <a:schemeClr val="bg1">
                    <a:lumMod val="85000"/>
                  </a:schemeClr>
                </a:solidFill>
                <a:cs typeface="+mn-ea"/>
                <a:sym typeface="+mn-lt"/>
              </a:rPr>
              <a:t>轻点此处输入文字内容，</a:t>
            </a:r>
            <a:r>
              <a:rPr lang="en-US" altLang="zh-CN" sz="1200" b="1" dirty="0">
                <a:solidFill>
                  <a:schemeClr val="bg1">
                    <a:lumMod val="85000"/>
                  </a:schemeClr>
                </a:solidFill>
                <a:cs typeface="+mn-ea"/>
                <a:sym typeface="+mn-lt"/>
              </a:rPr>
              <a:t>PPT</a:t>
            </a:r>
            <a:r>
              <a:rPr lang="zh-CN" altLang="en-US" sz="1200" b="1" dirty="0">
                <a:solidFill>
                  <a:schemeClr val="bg1">
                    <a:lumMod val="85000"/>
                  </a:schemeClr>
                </a:solidFill>
                <a:cs typeface="+mn-ea"/>
                <a:sym typeface="+mn-lt"/>
              </a:rPr>
              <a:t>模板所有文字图片都可编辑，数据图表都可以修改颜色大小形状轻点此处输入文字内容轻点此处输入文字内容，</a:t>
            </a:r>
            <a:r>
              <a:rPr lang="en-US" altLang="zh-CN" sz="1200" b="1" dirty="0">
                <a:solidFill>
                  <a:schemeClr val="bg1">
                    <a:lumMod val="85000"/>
                  </a:schemeClr>
                </a:solidFill>
                <a:cs typeface="+mn-ea"/>
                <a:sym typeface="+mn-lt"/>
              </a:rPr>
              <a:t>PPT</a:t>
            </a:r>
            <a:r>
              <a:rPr lang="zh-CN" altLang="en-US" sz="1200" b="1" dirty="0">
                <a:solidFill>
                  <a:schemeClr val="bg1">
                    <a:lumMod val="85000"/>
                  </a:schemeClr>
                </a:solidFill>
                <a:cs typeface="+mn-ea"/>
                <a:sym typeface="+mn-lt"/>
              </a:rPr>
              <a:t>模板所有文字图片都可编辑，数据图表都可以修改颜色大小形状轻点此处输入文字内容</a:t>
            </a:r>
          </a:p>
          <a:p>
            <a:pPr>
              <a:lnSpc>
                <a:spcPct val="114000"/>
              </a:lnSpc>
            </a:pPr>
            <a:endParaRPr lang="zh-CN" altLang="en-US" sz="1200" b="1" dirty="0">
              <a:solidFill>
                <a:schemeClr val="bg1">
                  <a:lumMod val="85000"/>
                </a:schemeClr>
              </a:solidFill>
              <a:cs typeface="+mn-ea"/>
              <a:sym typeface="+mn-lt"/>
            </a:endParaRPr>
          </a:p>
        </p:txBody>
      </p:sp>
      <p:sp>
        <p:nvSpPr>
          <p:cNvPr id="30" name="矩形 9"/>
          <p:cNvSpPr/>
          <p:nvPr/>
        </p:nvSpPr>
        <p:spPr>
          <a:xfrm>
            <a:off x="8120484" y="4857070"/>
            <a:ext cx="2335634" cy="723853"/>
          </a:xfrm>
          <a:prstGeom prst="rect">
            <a:avLst/>
          </a:prstGeom>
        </p:spPr>
        <p:txBody>
          <a:bodyPr wrap="square">
            <a:spAutoFit/>
          </a:bodyPr>
          <a:lstStyle/>
          <a:p>
            <a:pPr>
              <a:lnSpc>
                <a:spcPct val="114000"/>
              </a:lnSpc>
            </a:pPr>
            <a:r>
              <a:rPr lang="zh-CN" altLang="en-US" sz="1200" b="1" dirty="0">
                <a:solidFill>
                  <a:schemeClr val="bg1">
                    <a:lumMod val="85000"/>
                  </a:schemeClr>
                </a:solidFill>
                <a:cs typeface="+mn-ea"/>
                <a:sym typeface="+mn-lt"/>
              </a:rPr>
              <a:t>轻点此处输入文字内容，</a:t>
            </a:r>
            <a:r>
              <a:rPr lang="en-US" altLang="zh-CN" sz="1200" b="1" dirty="0">
                <a:solidFill>
                  <a:schemeClr val="bg1">
                    <a:lumMod val="85000"/>
                  </a:schemeClr>
                </a:solidFill>
                <a:cs typeface="+mn-ea"/>
                <a:sym typeface="+mn-lt"/>
              </a:rPr>
              <a:t>PPT</a:t>
            </a:r>
            <a:r>
              <a:rPr lang="zh-CN" altLang="en-US" sz="1200" b="1" dirty="0">
                <a:solidFill>
                  <a:schemeClr val="bg1">
                    <a:lumMod val="85000"/>
                  </a:schemeClr>
                </a:solidFill>
                <a:cs typeface="+mn-ea"/>
                <a:sym typeface="+mn-lt"/>
              </a:rPr>
              <a:t>模板所有文字图片都可编辑，数据图表。</a:t>
            </a:r>
          </a:p>
        </p:txBody>
      </p:sp>
      <p:sp>
        <p:nvSpPr>
          <p:cNvPr id="31" name="矩形 9"/>
          <p:cNvSpPr/>
          <p:nvPr/>
        </p:nvSpPr>
        <p:spPr>
          <a:xfrm>
            <a:off x="7077774" y="3488855"/>
            <a:ext cx="3437826" cy="723853"/>
          </a:xfrm>
          <a:prstGeom prst="rect">
            <a:avLst/>
          </a:prstGeom>
        </p:spPr>
        <p:txBody>
          <a:bodyPr wrap="square">
            <a:spAutoFit/>
          </a:bodyPr>
          <a:lstStyle/>
          <a:p>
            <a:pPr>
              <a:lnSpc>
                <a:spcPct val="114000"/>
              </a:lnSpc>
            </a:pPr>
            <a:r>
              <a:rPr lang="zh-CN" altLang="en-US" sz="1200" b="1" dirty="0">
                <a:solidFill>
                  <a:schemeClr val="bg1">
                    <a:lumMod val="85000"/>
                  </a:schemeClr>
                </a:solidFill>
                <a:cs typeface="+mn-ea"/>
                <a:sym typeface="+mn-lt"/>
              </a:rPr>
              <a:t>轻点此处输入文字内容，</a:t>
            </a:r>
            <a:r>
              <a:rPr lang="en-US" altLang="zh-CN" sz="1200" b="1" dirty="0">
                <a:solidFill>
                  <a:schemeClr val="bg1">
                    <a:lumMod val="85000"/>
                  </a:schemeClr>
                </a:solidFill>
                <a:cs typeface="+mn-ea"/>
                <a:sym typeface="+mn-lt"/>
              </a:rPr>
              <a:t>PPT</a:t>
            </a:r>
            <a:r>
              <a:rPr lang="zh-CN" altLang="en-US" sz="1200" b="1" dirty="0">
                <a:solidFill>
                  <a:schemeClr val="bg1">
                    <a:lumMod val="85000"/>
                  </a:schemeClr>
                </a:solidFill>
                <a:cs typeface="+mn-ea"/>
                <a:sym typeface="+mn-lt"/>
              </a:rPr>
              <a:t>模板所有文字图片都可编辑，数据图表都可以修改颜色大小形状轻点此处输入文字内容轻点此处输入文字内容</a:t>
            </a:r>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4"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85071"/>
          <a:stretch>
            <a:fillRect/>
          </a:stretch>
        </p:blipFill>
        <p:spPr>
          <a:xfrm>
            <a:off x="-1035394" y="-11605"/>
            <a:ext cx="13898775" cy="862235"/>
          </a:xfrm>
          <a:prstGeom prst="rect">
            <a:avLst/>
          </a:prstGeom>
        </p:spPr>
      </p:pic>
      <p:sp>
        <p:nvSpPr>
          <p:cNvPr id="4" name="文本框 3"/>
          <p:cNvSpPr txBox="1"/>
          <p:nvPr/>
        </p:nvSpPr>
        <p:spPr>
          <a:xfrm>
            <a:off x="4363863" y="594225"/>
            <a:ext cx="3647152" cy="461665"/>
          </a:xfrm>
          <a:prstGeom prst="rect">
            <a:avLst/>
          </a:prstGeom>
          <a:noFill/>
        </p:spPr>
        <p:txBody>
          <a:bodyPr wrap="none" rtlCol="0">
            <a:spAutoFit/>
            <a:scene3d>
              <a:camera prst="orthographicFront"/>
              <a:lightRig rig="threePt" dir="t"/>
            </a:scene3d>
            <a:sp3d contourW="12700"/>
          </a:bodyPr>
          <a:lstStyle/>
          <a:p>
            <a:pPr algn="ctr"/>
            <a:r>
              <a:rPr lang="zh-CN" altLang="en-US" sz="2400" spc="600" dirty="0">
                <a:solidFill>
                  <a:schemeClr val="bg1"/>
                </a:solidFill>
                <a:cs typeface="+mn-ea"/>
                <a:sym typeface="+mn-lt"/>
              </a:rPr>
              <a:t>人工智能的技术要求</a:t>
            </a:r>
          </a:p>
        </p:txBody>
      </p:sp>
      <p:cxnSp>
        <p:nvCxnSpPr>
          <p:cNvPr id="6" name="直接连接符 5"/>
          <p:cNvCxnSpPr/>
          <p:nvPr/>
        </p:nvCxnSpPr>
        <p:spPr>
          <a:xfrm>
            <a:off x="5784850" y="431800"/>
            <a:ext cx="622300" cy="0"/>
          </a:xfrm>
          <a:prstGeom prst="line">
            <a:avLst/>
          </a:prstGeom>
          <a:ln w="3175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0823872" y="5640765"/>
            <a:ext cx="932700" cy="752101"/>
            <a:chOff x="5285220" y="3044352"/>
            <a:chExt cx="1079040" cy="752101"/>
          </a:xfrm>
        </p:grpSpPr>
        <p:sp>
          <p:nvSpPr>
            <p:cNvPr id="8" name="矩形 7"/>
            <p:cNvSpPr/>
            <p:nvPr/>
          </p:nvSpPr>
          <p:spPr>
            <a:xfrm>
              <a:off x="5285220" y="3044352"/>
              <a:ext cx="810780" cy="752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402992" y="3069772"/>
              <a:ext cx="693008" cy="400110"/>
            </a:xfrm>
            <a:prstGeom prst="rect">
              <a:avLst/>
            </a:prstGeom>
            <a:noFill/>
          </p:spPr>
          <p:txBody>
            <a:bodyPr wrap="square" rtlCol="0">
              <a:spAutoFit/>
            </a:bodyPr>
            <a:lstStyle/>
            <a:p>
              <a:r>
                <a:rPr lang="en-US" altLang="zh-CN" sz="2000" dirty="0">
                  <a:solidFill>
                    <a:schemeClr val="bg1"/>
                  </a:solidFill>
                  <a:cs typeface="+mn-ea"/>
                  <a:sym typeface="+mn-lt"/>
                </a:rPr>
                <a:t>L O</a:t>
              </a:r>
              <a:endParaRPr lang="zh-CN" altLang="en-US" sz="2000" dirty="0">
                <a:solidFill>
                  <a:schemeClr val="bg1"/>
                </a:solidFill>
                <a:cs typeface="+mn-ea"/>
                <a:sym typeface="+mn-lt"/>
              </a:endParaRPr>
            </a:p>
          </p:txBody>
        </p:sp>
        <p:sp>
          <p:nvSpPr>
            <p:cNvPr id="10" name="文本框 9"/>
            <p:cNvSpPr txBox="1"/>
            <p:nvPr/>
          </p:nvSpPr>
          <p:spPr>
            <a:xfrm>
              <a:off x="5402992" y="3396343"/>
              <a:ext cx="961268" cy="400110"/>
            </a:xfrm>
            <a:prstGeom prst="rect">
              <a:avLst/>
            </a:prstGeom>
            <a:noFill/>
          </p:spPr>
          <p:txBody>
            <a:bodyPr wrap="square" rtlCol="0">
              <a:spAutoFit/>
            </a:bodyPr>
            <a:lstStyle/>
            <a:p>
              <a:r>
                <a:rPr lang="en-US" altLang="zh-CN" sz="2000" dirty="0">
                  <a:solidFill>
                    <a:schemeClr val="bg1"/>
                  </a:solidFill>
                  <a:cs typeface="+mn-ea"/>
                  <a:sym typeface="+mn-lt"/>
                </a:rPr>
                <a:t>GO</a:t>
              </a:r>
              <a:endParaRPr lang="zh-CN" altLang="en-US" sz="2000" dirty="0">
                <a:solidFill>
                  <a:schemeClr val="bg1"/>
                </a:solidFill>
                <a:cs typeface="+mn-ea"/>
                <a:sym typeface="+mn-lt"/>
              </a:endParaRPr>
            </a:p>
          </p:txBody>
        </p:sp>
      </p:grpSp>
      <p:sp>
        <p:nvSpPr>
          <p:cNvPr id="11" name="Rectangle 10"/>
          <p:cNvSpPr>
            <a:spLocks noChangeArrowheads="1"/>
          </p:cNvSpPr>
          <p:nvPr/>
        </p:nvSpPr>
        <p:spPr bwMode="auto">
          <a:xfrm>
            <a:off x="980137" y="1728173"/>
            <a:ext cx="2855114" cy="2855658"/>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65032" tIns="32516" rIns="65032" bIns="32516" numCol="1" anchor="t" anchorCtr="0" compatLnSpc="1"/>
          <a:lstStyle/>
          <a:p>
            <a:endParaRPr lang="zh-CN" altLang="en-US" dirty="0">
              <a:cs typeface="+mn-ea"/>
              <a:sym typeface="+mn-lt"/>
            </a:endParaRPr>
          </a:p>
        </p:txBody>
      </p:sp>
      <p:sp>
        <p:nvSpPr>
          <p:cNvPr id="12" name="矩形 11"/>
          <p:cNvSpPr/>
          <p:nvPr/>
        </p:nvSpPr>
        <p:spPr>
          <a:xfrm>
            <a:off x="1376345" y="1881188"/>
            <a:ext cx="2987518" cy="2987518"/>
          </a:xfrm>
          <a:prstGeom prst="rect">
            <a:avLst/>
          </a:prstGeom>
          <a:solidFill>
            <a:srgbClr val="2F5D8B">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Freeform 174"/>
          <p:cNvSpPr>
            <a:spLocks noEditPoints="1"/>
          </p:cNvSpPr>
          <p:nvPr/>
        </p:nvSpPr>
        <p:spPr bwMode="auto">
          <a:xfrm>
            <a:off x="4206070" y="1881188"/>
            <a:ext cx="407157" cy="283954"/>
          </a:xfrm>
          <a:custGeom>
            <a:avLst/>
            <a:gdLst/>
            <a:ahLst/>
            <a:cxnLst>
              <a:cxn ang="0">
                <a:pos x="64" y="20"/>
              </a:cxn>
              <a:cxn ang="0">
                <a:pos x="35" y="9"/>
              </a:cxn>
              <a:cxn ang="0">
                <a:pos x="7" y="20"/>
              </a:cxn>
              <a:cxn ang="0">
                <a:pos x="6" y="20"/>
              </a:cxn>
              <a:cxn ang="0">
                <a:pos x="0" y="14"/>
              </a:cxn>
              <a:cxn ang="0">
                <a:pos x="1" y="13"/>
              </a:cxn>
              <a:cxn ang="0">
                <a:pos x="35" y="0"/>
              </a:cxn>
              <a:cxn ang="0">
                <a:pos x="70" y="13"/>
              </a:cxn>
              <a:cxn ang="0">
                <a:pos x="70" y="14"/>
              </a:cxn>
              <a:cxn ang="0">
                <a:pos x="64" y="20"/>
              </a:cxn>
              <a:cxn ang="0">
                <a:pos x="64" y="20"/>
              </a:cxn>
              <a:cxn ang="0">
                <a:pos x="54" y="30"/>
              </a:cxn>
              <a:cxn ang="0">
                <a:pos x="35" y="22"/>
              </a:cxn>
              <a:cxn ang="0">
                <a:pos x="16" y="30"/>
              </a:cxn>
              <a:cxn ang="0">
                <a:pos x="10" y="24"/>
              </a:cxn>
              <a:cxn ang="0">
                <a:pos x="10" y="23"/>
              </a:cxn>
              <a:cxn ang="0">
                <a:pos x="35" y="13"/>
              </a:cxn>
              <a:cxn ang="0">
                <a:pos x="60" y="23"/>
              </a:cxn>
              <a:cxn ang="0">
                <a:pos x="61" y="24"/>
              </a:cxn>
              <a:cxn ang="0">
                <a:pos x="55" y="30"/>
              </a:cxn>
              <a:cxn ang="0">
                <a:pos x="54" y="30"/>
              </a:cxn>
              <a:cxn ang="0">
                <a:pos x="35" y="36"/>
              </a:cxn>
              <a:cxn ang="0">
                <a:pos x="26" y="40"/>
              </a:cxn>
              <a:cxn ang="0">
                <a:pos x="20" y="34"/>
              </a:cxn>
              <a:cxn ang="0">
                <a:pos x="20" y="33"/>
              </a:cxn>
              <a:cxn ang="0">
                <a:pos x="35" y="27"/>
              </a:cxn>
              <a:cxn ang="0">
                <a:pos x="51" y="33"/>
              </a:cxn>
              <a:cxn ang="0">
                <a:pos x="51" y="34"/>
              </a:cxn>
              <a:cxn ang="0">
                <a:pos x="45" y="40"/>
              </a:cxn>
              <a:cxn ang="0">
                <a:pos x="35" y="36"/>
              </a:cxn>
              <a:cxn ang="0">
                <a:pos x="29" y="43"/>
              </a:cxn>
              <a:cxn ang="0">
                <a:pos x="35" y="41"/>
              </a:cxn>
              <a:cxn ang="0">
                <a:pos x="41" y="43"/>
              </a:cxn>
              <a:cxn ang="0">
                <a:pos x="35" y="49"/>
              </a:cxn>
              <a:cxn ang="0">
                <a:pos x="29" y="43"/>
              </a:cxn>
            </a:cxnLst>
            <a:rect l="0" t="0" r="r" b="b"/>
            <a:pathLst>
              <a:path w="70" h="49">
                <a:moveTo>
                  <a:pt x="64" y="20"/>
                </a:moveTo>
                <a:cubicBezTo>
                  <a:pt x="55" y="13"/>
                  <a:pt x="46" y="9"/>
                  <a:pt x="35" y="9"/>
                </a:cubicBezTo>
                <a:cubicBezTo>
                  <a:pt x="24" y="9"/>
                  <a:pt x="15" y="13"/>
                  <a:pt x="7" y="20"/>
                </a:cubicBezTo>
                <a:cubicBezTo>
                  <a:pt x="7" y="20"/>
                  <a:pt x="7" y="20"/>
                  <a:pt x="6" y="20"/>
                </a:cubicBezTo>
                <a:cubicBezTo>
                  <a:pt x="5" y="20"/>
                  <a:pt x="0" y="15"/>
                  <a:pt x="0" y="14"/>
                </a:cubicBezTo>
                <a:cubicBezTo>
                  <a:pt x="0" y="14"/>
                  <a:pt x="0" y="14"/>
                  <a:pt x="1" y="13"/>
                </a:cubicBezTo>
                <a:cubicBezTo>
                  <a:pt x="10" y="4"/>
                  <a:pt x="23" y="0"/>
                  <a:pt x="35" y="0"/>
                </a:cubicBezTo>
                <a:cubicBezTo>
                  <a:pt x="48" y="0"/>
                  <a:pt x="61" y="4"/>
                  <a:pt x="70" y="13"/>
                </a:cubicBezTo>
                <a:cubicBezTo>
                  <a:pt x="70" y="14"/>
                  <a:pt x="70" y="14"/>
                  <a:pt x="70" y="14"/>
                </a:cubicBezTo>
                <a:cubicBezTo>
                  <a:pt x="70" y="15"/>
                  <a:pt x="65" y="20"/>
                  <a:pt x="64" y="20"/>
                </a:cubicBezTo>
                <a:cubicBezTo>
                  <a:pt x="64" y="20"/>
                  <a:pt x="64" y="20"/>
                  <a:pt x="64" y="20"/>
                </a:cubicBezTo>
                <a:close/>
                <a:moveTo>
                  <a:pt x="54" y="30"/>
                </a:moveTo>
                <a:cubicBezTo>
                  <a:pt x="48" y="25"/>
                  <a:pt x="43" y="22"/>
                  <a:pt x="35" y="22"/>
                </a:cubicBezTo>
                <a:cubicBezTo>
                  <a:pt x="25" y="22"/>
                  <a:pt x="16" y="30"/>
                  <a:pt x="16" y="30"/>
                </a:cubicBezTo>
                <a:cubicBezTo>
                  <a:pt x="15" y="30"/>
                  <a:pt x="10" y="25"/>
                  <a:pt x="10" y="24"/>
                </a:cubicBezTo>
                <a:cubicBezTo>
                  <a:pt x="10" y="24"/>
                  <a:pt x="10" y="23"/>
                  <a:pt x="10" y="23"/>
                </a:cubicBezTo>
                <a:cubicBezTo>
                  <a:pt x="17" y="17"/>
                  <a:pt x="26" y="13"/>
                  <a:pt x="35" y="13"/>
                </a:cubicBezTo>
                <a:cubicBezTo>
                  <a:pt x="44" y="13"/>
                  <a:pt x="54" y="17"/>
                  <a:pt x="60" y="23"/>
                </a:cubicBezTo>
                <a:cubicBezTo>
                  <a:pt x="61" y="23"/>
                  <a:pt x="61" y="24"/>
                  <a:pt x="61" y="24"/>
                </a:cubicBezTo>
                <a:cubicBezTo>
                  <a:pt x="61" y="25"/>
                  <a:pt x="56" y="30"/>
                  <a:pt x="55" y="30"/>
                </a:cubicBezTo>
                <a:cubicBezTo>
                  <a:pt x="54" y="30"/>
                  <a:pt x="54" y="30"/>
                  <a:pt x="54" y="30"/>
                </a:cubicBezTo>
                <a:close/>
                <a:moveTo>
                  <a:pt x="35" y="36"/>
                </a:moveTo>
                <a:cubicBezTo>
                  <a:pt x="30" y="36"/>
                  <a:pt x="26" y="40"/>
                  <a:pt x="26" y="40"/>
                </a:cubicBezTo>
                <a:cubicBezTo>
                  <a:pt x="25" y="40"/>
                  <a:pt x="20" y="35"/>
                  <a:pt x="20" y="34"/>
                </a:cubicBezTo>
                <a:cubicBezTo>
                  <a:pt x="20" y="33"/>
                  <a:pt x="20" y="33"/>
                  <a:pt x="20" y="33"/>
                </a:cubicBezTo>
                <a:cubicBezTo>
                  <a:pt x="24" y="29"/>
                  <a:pt x="30" y="27"/>
                  <a:pt x="35" y="27"/>
                </a:cubicBezTo>
                <a:cubicBezTo>
                  <a:pt x="41" y="27"/>
                  <a:pt x="47" y="29"/>
                  <a:pt x="51" y="33"/>
                </a:cubicBezTo>
                <a:cubicBezTo>
                  <a:pt x="51" y="33"/>
                  <a:pt x="51" y="33"/>
                  <a:pt x="51" y="34"/>
                </a:cubicBezTo>
                <a:cubicBezTo>
                  <a:pt x="51" y="35"/>
                  <a:pt x="46" y="40"/>
                  <a:pt x="45" y="40"/>
                </a:cubicBezTo>
                <a:cubicBezTo>
                  <a:pt x="44" y="40"/>
                  <a:pt x="41" y="36"/>
                  <a:pt x="35" y="36"/>
                </a:cubicBezTo>
                <a:close/>
                <a:moveTo>
                  <a:pt x="29" y="43"/>
                </a:moveTo>
                <a:cubicBezTo>
                  <a:pt x="29" y="42"/>
                  <a:pt x="34" y="41"/>
                  <a:pt x="35" y="41"/>
                </a:cubicBezTo>
                <a:cubicBezTo>
                  <a:pt x="37" y="41"/>
                  <a:pt x="41" y="42"/>
                  <a:pt x="41" y="43"/>
                </a:cubicBezTo>
                <a:cubicBezTo>
                  <a:pt x="41" y="44"/>
                  <a:pt x="36" y="49"/>
                  <a:pt x="35" y="49"/>
                </a:cubicBezTo>
                <a:cubicBezTo>
                  <a:pt x="34" y="49"/>
                  <a:pt x="29" y="44"/>
                  <a:pt x="29" y="43"/>
                </a:cubicBezTo>
                <a:close/>
              </a:path>
            </a:pathLst>
          </a:custGeom>
          <a:solidFill>
            <a:schemeClr val="bg1"/>
          </a:solidFill>
          <a:ln w="9525">
            <a:noFill/>
            <a:round/>
          </a:ln>
        </p:spPr>
        <p:txBody>
          <a:bodyPr vert="horz" wrap="square" lIns="91437" tIns="45719" rIns="91437" bIns="45719" numCol="1" anchor="t" anchorCtr="0" compatLnSpc="1"/>
          <a:lstStyle/>
          <a:p>
            <a:pPr>
              <a:lnSpc>
                <a:spcPct val="120000"/>
              </a:lnSpc>
            </a:pPr>
            <a:endParaRPr lang="en-US" sz="600" dirty="0">
              <a:solidFill>
                <a:schemeClr val="bg1">
                  <a:lumMod val="85000"/>
                </a:schemeClr>
              </a:solidFill>
              <a:cs typeface="+mn-ea"/>
              <a:sym typeface="+mn-lt"/>
            </a:endParaRPr>
          </a:p>
        </p:txBody>
      </p:sp>
      <p:sp>
        <p:nvSpPr>
          <p:cNvPr id="16" name="Freeform 174"/>
          <p:cNvSpPr>
            <a:spLocks noEditPoints="1"/>
          </p:cNvSpPr>
          <p:nvPr/>
        </p:nvSpPr>
        <p:spPr bwMode="auto">
          <a:xfrm>
            <a:off x="4233497" y="3732191"/>
            <a:ext cx="407157" cy="283954"/>
          </a:xfrm>
          <a:custGeom>
            <a:avLst/>
            <a:gdLst/>
            <a:ahLst/>
            <a:cxnLst>
              <a:cxn ang="0">
                <a:pos x="64" y="20"/>
              </a:cxn>
              <a:cxn ang="0">
                <a:pos x="35" y="9"/>
              </a:cxn>
              <a:cxn ang="0">
                <a:pos x="7" y="20"/>
              </a:cxn>
              <a:cxn ang="0">
                <a:pos x="6" y="20"/>
              </a:cxn>
              <a:cxn ang="0">
                <a:pos x="0" y="14"/>
              </a:cxn>
              <a:cxn ang="0">
                <a:pos x="1" y="13"/>
              </a:cxn>
              <a:cxn ang="0">
                <a:pos x="35" y="0"/>
              </a:cxn>
              <a:cxn ang="0">
                <a:pos x="70" y="13"/>
              </a:cxn>
              <a:cxn ang="0">
                <a:pos x="70" y="14"/>
              </a:cxn>
              <a:cxn ang="0">
                <a:pos x="64" y="20"/>
              </a:cxn>
              <a:cxn ang="0">
                <a:pos x="64" y="20"/>
              </a:cxn>
              <a:cxn ang="0">
                <a:pos x="54" y="30"/>
              </a:cxn>
              <a:cxn ang="0">
                <a:pos x="35" y="22"/>
              </a:cxn>
              <a:cxn ang="0">
                <a:pos x="16" y="30"/>
              </a:cxn>
              <a:cxn ang="0">
                <a:pos x="10" y="24"/>
              </a:cxn>
              <a:cxn ang="0">
                <a:pos x="10" y="23"/>
              </a:cxn>
              <a:cxn ang="0">
                <a:pos x="35" y="13"/>
              </a:cxn>
              <a:cxn ang="0">
                <a:pos x="60" y="23"/>
              </a:cxn>
              <a:cxn ang="0">
                <a:pos x="61" y="24"/>
              </a:cxn>
              <a:cxn ang="0">
                <a:pos x="55" y="30"/>
              </a:cxn>
              <a:cxn ang="0">
                <a:pos x="54" y="30"/>
              </a:cxn>
              <a:cxn ang="0">
                <a:pos x="35" y="36"/>
              </a:cxn>
              <a:cxn ang="0">
                <a:pos x="26" y="40"/>
              </a:cxn>
              <a:cxn ang="0">
                <a:pos x="20" y="34"/>
              </a:cxn>
              <a:cxn ang="0">
                <a:pos x="20" y="33"/>
              </a:cxn>
              <a:cxn ang="0">
                <a:pos x="35" y="27"/>
              </a:cxn>
              <a:cxn ang="0">
                <a:pos x="51" y="33"/>
              </a:cxn>
              <a:cxn ang="0">
                <a:pos x="51" y="34"/>
              </a:cxn>
              <a:cxn ang="0">
                <a:pos x="45" y="40"/>
              </a:cxn>
              <a:cxn ang="0">
                <a:pos x="35" y="36"/>
              </a:cxn>
              <a:cxn ang="0">
                <a:pos x="29" y="43"/>
              </a:cxn>
              <a:cxn ang="0">
                <a:pos x="35" y="41"/>
              </a:cxn>
              <a:cxn ang="0">
                <a:pos x="41" y="43"/>
              </a:cxn>
              <a:cxn ang="0">
                <a:pos x="35" y="49"/>
              </a:cxn>
              <a:cxn ang="0">
                <a:pos x="29" y="43"/>
              </a:cxn>
            </a:cxnLst>
            <a:rect l="0" t="0" r="r" b="b"/>
            <a:pathLst>
              <a:path w="70" h="49">
                <a:moveTo>
                  <a:pt x="64" y="20"/>
                </a:moveTo>
                <a:cubicBezTo>
                  <a:pt x="55" y="13"/>
                  <a:pt x="46" y="9"/>
                  <a:pt x="35" y="9"/>
                </a:cubicBezTo>
                <a:cubicBezTo>
                  <a:pt x="24" y="9"/>
                  <a:pt x="15" y="13"/>
                  <a:pt x="7" y="20"/>
                </a:cubicBezTo>
                <a:cubicBezTo>
                  <a:pt x="7" y="20"/>
                  <a:pt x="7" y="20"/>
                  <a:pt x="6" y="20"/>
                </a:cubicBezTo>
                <a:cubicBezTo>
                  <a:pt x="5" y="20"/>
                  <a:pt x="0" y="15"/>
                  <a:pt x="0" y="14"/>
                </a:cubicBezTo>
                <a:cubicBezTo>
                  <a:pt x="0" y="14"/>
                  <a:pt x="0" y="14"/>
                  <a:pt x="1" y="13"/>
                </a:cubicBezTo>
                <a:cubicBezTo>
                  <a:pt x="10" y="4"/>
                  <a:pt x="23" y="0"/>
                  <a:pt x="35" y="0"/>
                </a:cubicBezTo>
                <a:cubicBezTo>
                  <a:pt x="48" y="0"/>
                  <a:pt x="61" y="4"/>
                  <a:pt x="70" y="13"/>
                </a:cubicBezTo>
                <a:cubicBezTo>
                  <a:pt x="70" y="14"/>
                  <a:pt x="70" y="14"/>
                  <a:pt x="70" y="14"/>
                </a:cubicBezTo>
                <a:cubicBezTo>
                  <a:pt x="70" y="15"/>
                  <a:pt x="65" y="20"/>
                  <a:pt x="64" y="20"/>
                </a:cubicBezTo>
                <a:cubicBezTo>
                  <a:pt x="64" y="20"/>
                  <a:pt x="64" y="20"/>
                  <a:pt x="64" y="20"/>
                </a:cubicBezTo>
                <a:close/>
                <a:moveTo>
                  <a:pt x="54" y="30"/>
                </a:moveTo>
                <a:cubicBezTo>
                  <a:pt x="48" y="25"/>
                  <a:pt x="43" y="22"/>
                  <a:pt x="35" y="22"/>
                </a:cubicBezTo>
                <a:cubicBezTo>
                  <a:pt x="25" y="22"/>
                  <a:pt x="16" y="30"/>
                  <a:pt x="16" y="30"/>
                </a:cubicBezTo>
                <a:cubicBezTo>
                  <a:pt x="15" y="30"/>
                  <a:pt x="10" y="25"/>
                  <a:pt x="10" y="24"/>
                </a:cubicBezTo>
                <a:cubicBezTo>
                  <a:pt x="10" y="24"/>
                  <a:pt x="10" y="23"/>
                  <a:pt x="10" y="23"/>
                </a:cubicBezTo>
                <a:cubicBezTo>
                  <a:pt x="17" y="17"/>
                  <a:pt x="26" y="13"/>
                  <a:pt x="35" y="13"/>
                </a:cubicBezTo>
                <a:cubicBezTo>
                  <a:pt x="44" y="13"/>
                  <a:pt x="54" y="17"/>
                  <a:pt x="60" y="23"/>
                </a:cubicBezTo>
                <a:cubicBezTo>
                  <a:pt x="61" y="23"/>
                  <a:pt x="61" y="24"/>
                  <a:pt x="61" y="24"/>
                </a:cubicBezTo>
                <a:cubicBezTo>
                  <a:pt x="61" y="25"/>
                  <a:pt x="56" y="30"/>
                  <a:pt x="55" y="30"/>
                </a:cubicBezTo>
                <a:cubicBezTo>
                  <a:pt x="54" y="30"/>
                  <a:pt x="54" y="30"/>
                  <a:pt x="54" y="30"/>
                </a:cubicBezTo>
                <a:close/>
                <a:moveTo>
                  <a:pt x="35" y="36"/>
                </a:moveTo>
                <a:cubicBezTo>
                  <a:pt x="30" y="36"/>
                  <a:pt x="26" y="40"/>
                  <a:pt x="26" y="40"/>
                </a:cubicBezTo>
                <a:cubicBezTo>
                  <a:pt x="25" y="40"/>
                  <a:pt x="20" y="35"/>
                  <a:pt x="20" y="34"/>
                </a:cubicBezTo>
                <a:cubicBezTo>
                  <a:pt x="20" y="33"/>
                  <a:pt x="20" y="33"/>
                  <a:pt x="20" y="33"/>
                </a:cubicBezTo>
                <a:cubicBezTo>
                  <a:pt x="24" y="29"/>
                  <a:pt x="30" y="27"/>
                  <a:pt x="35" y="27"/>
                </a:cubicBezTo>
                <a:cubicBezTo>
                  <a:pt x="41" y="27"/>
                  <a:pt x="47" y="29"/>
                  <a:pt x="51" y="33"/>
                </a:cubicBezTo>
                <a:cubicBezTo>
                  <a:pt x="51" y="33"/>
                  <a:pt x="51" y="33"/>
                  <a:pt x="51" y="34"/>
                </a:cubicBezTo>
                <a:cubicBezTo>
                  <a:pt x="51" y="35"/>
                  <a:pt x="46" y="40"/>
                  <a:pt x="45" y="40"/>
                </a:cubicBezTo>
                <a:cubicBezTo>
                  <a:pt x="44" y="40"/>
                  <a:pt x="41" y="36"/>
                  <a:pt x="35" y="36"/>
                </a:cubicBezTo>
                <a:close/>
                <a:moveTo>
                  <a:pt x="29" y="43"/>
                </a:moveTo>
                <a:cubicBezTo>
                  <a:pt x="29" y="42"/>
                  <a:pt x="34" y="41"/>
                  <a:pt x="35" y="41"/>
                </a:cubicBezTo>
                <a:cubicBezTo>
                  <a:pt x="37" y="41"/>
                  <a:pt x="41" y="42"/>
                  <a:pt x="41" y="43"/>
                </a:cubicBezTo>
                <a:cubicBezTo>
                  <a:pt x="41" y="44"/>
                  <a:pt x="36" y="49"/>
                  <a:pt x="35" y="49"/>
                </a:cubicBezTo>
                <a:cubicBezTo>
                  <a:pt x="34" y="49"/>
                  <a:pt x="29" y="44"/>
                  <a:pt x="29" y="43"/>
                </a:cubicBezTo>
                <a:close/>
              </a:path>
            </a:pathLst>
          </a:custGeom>
          <a:solidFill>
            <a:schemeClr val="bg1"/>
          </a:solidFill>
          <a:ln w="9525">
            <a:noFill/>
            <a:round/>
          </a:ln>
        </p:spPr>
        <p:txBody>
          <a:bodyPr vert="horz" wrap="square" lIns="91437" tIns="45719" rIns="91437" bIns="45719" numCol="1" anchor="t" anchorCtr="0" compatLnSpc="1"/>
          <a:lstStyle/>
          <a:p>
            <a:pPr>
              <a:lnSpc>
                <a:spcPct val="120000"/>
              </a:lnSpc>
            </a:pPr>
            <a:endParaRPr lang="en-US" sz="600" dirty="0">
              <a:solidFill>
                <a:schemeClr val="bg1">
                  <a:lumMod val="85000"/>
                </a:schemeClr>
              </a:solidFill>
              <a:cs typeface="+mn-ea"/>
              <a:sym typeface="+mn-lt"/>
            </a:endParaRPr>
          </a:p>
        </p:txBody>
      </p:sp>
      <p:sp>
        <p:nvSpPr>
          <p:cNvPr id="17" name="文本框 16"/>
          <p:cNvSpPr txBox="1"/>
          <p:nvPr/>
        </p:nvSpPr>
        <p:spPr>
          <a:xfrm>
            <a:off x="4683601" y="1814040"/>
            <a:ext cx="1723549" cy="400110"/>
          </a:xfrm>
          <a:prstGeom prst="rect">
            <a:avLst/>
          </a:prstGeom>
          <a:noFill/>
        </p:spPr>
        <p:txBody>
          <a:bodyPr wrap="none" rtlCol="0">
            <a:spAutoFit/>
            <a:scene3d>
              <a:camera prst="orthographicFront"/>
              <a:lightRig rig="threePt" dir="t"/>
            </a:scene3d>
            <a:sp3d contourW="12700"/>
          </a:bodyPr>
          <a:lstStyle/>
          <a:p>
            <a:pPr lvl="0"/>
            <a:r>
              <a:rPr lang="zh-CN" altLang="en-US" sz="2000" b="1" dirty="0">
                <a:solidFill>
                  <a:schemeClr val="bg1"/>
                </a:solidFill>
                <a:cs typeface="+mn-ea"/>
                <a:sym typeface="+mn-lt"/>
              </a:rPr>
              <a:t>标题文字添加</a:t>
            </a:r>
          </a:p>
        </p:txBody>
      </p:sp>
      <p:sp>
        <p:nvSpPr>
          <p:cNvPr id="18" name="文本框 17"/>
          <p:cNvSpPr txBox="1"/>
          <p:nvPr/>
        </p:nvSpPr>
        <p:spPr>
          <a:xfrm>
            <a:off x="4721139" y="3674113"/>
            <a:ext cx="1723549" cy="400110"/>
          </a:xfrm>
          <a:prstGeom prst="rect">
            <a:avLst/>
          </a:prstGeom>
          <a:noFill/>
        </p:spPr>
        <p:txBody>
          <a:bodyPr wrap="none" rtlCol="0">
            <a:spAutoFit/>
            <a:scene3d>
              <a:camera prst="orthographicFront"/>
              <a:lightRig rig="threePt" dir="t"/>
            </a:scene3d>
            <a:sp3d contourW="12700"/>
          </a:bodyPr>
          <a:lstStyle/>
          <a:p>
            <a:pPr lvl="0"/>
            <a:r>
              <a:rPr lang="zh-CN" altLang="en-US" sz="2000" b="1" dirty="0">
                <a:solidFill>
                  <a:schemeClr val="bg1"/>
                </a:solidFill>
                <a:cs typeface="+mn-ea"/>
                <a:sym typeface="+mn-lt"/>
              </a:rPr>
              <a:t>标题文字添加</a:t>
            </a:r>
          </a:p>
        </p:txBody>
      </p:sp>
      <p:sp>
        <p:nvSpPr>
          <p:cNvPr id="19" name="矩形 9"/>
          <p:cNvSpPr/>
          <p:nvPr/>
        </p:nvSpPr>
        <p:spPr>
          <a:xfrm>
            <a:off x="4688237" y="2266446"/>
            <a:ext cx="6460054" cy="934358"/>
          </a:xfrm>
          <a:prstGeom prst="rect">
            <a:avLst/>
          </a:prstGeom>
        </p:spPr>
        <p:txBody>
          <a:bodyPr wrap="square">
            <a:spAutoFit/>
          </a:bodyPr>
          <a:lstStyle/>
          <a:p>
            <a:pPr>
              <a:lnSpc>
                <a:spcPct val="114000"/>
              </a:lnSpc>
            </a:pPr>
            <a:r>
              <a:rPr lang="zh-CN" altLang="en-US" sz="1200" b="1" dirty="0">
                <a:solidFill>
                  <a:schemeClr val="bg1">
                    <a:lumMod val="85000"/>
                  </a:schemeClr>
                </a:solidFill>
                <a:cs typeface="+mn-ea"/>
                <a:sym typeface="+mn-lt"/>
              </a:rPr>
              <a:t>轻点此处输入文字内容，</a:t>
            </a:r>
            <a:r>
              <a:rPr lang="en-US" altLang="zh-CN" sz="1200" b="1" dirty="0">
                <a:solidFill>
                  <a:schemeClr val="bg1">
                    <a:lumMod val="85000"/>
                  </a:schemeClr>
                </a:solidFill>
                <a:cs typeface="+mn-ea"/>
                <a:sym typeface="+mn-lt"/>
              </a:rPr>
              <a:t>PPT</a:t>
            </a:r>
            <a:r>
              <a:rPr lang="zh-CN" altLang="en-US" sz="1200" b="1" dirty="0">
                <a:solidFill>
                  <a:schemeClr val="bg1">
                    <a:lumMod val="85000"/>
                  </a:schemeClr>
                </a:solidFill>
                <a:cs typeface="+mn-ea"/>
                <a:sym typeface="+mn-lt"/>
              </a:rPr>
              <a:t>模板所有文字图片都可编辑，数据图表都可以修改颜色大小形状轻点此处输入文字内容轻点此处输入文字内容，</a:t>
            </a:r>
            <a:r>
              <a:rPr lang="en-US" altLang="zh-CN" sz="1200" b="1" dirty="0">
                <a:solidFill>
                  <a:schemeClr val="bg1">
                    <a:lumMod val="85000"/>
                  </a:schemeClr>
                </a:solidFill>
                <a:cs typeface="+mn-ea"/>
                <a:sym typeface="+mn-lt"/>
              </a:rPr>
              <a:t>PPT</a:t>
            </a:r>
            <a:r>
              <a:rPr lang="zh-CN" altLang="en-US" sz="1200" b="1" dirty="0">
                <a:solidFill>
                  <a:schemeClr val="bg1">
                    <a:lumMod val="85000"/>
                  </a:schemeClr>
                </a:solidFill>
                <a:cs typeface="+mn-ea"/>
                <a:sym typeface="+mn-lt"/>
              </a:rPr>
              <a:t>模板所有文字图片都可编辑，数据图表都可以修改颜色大小形状轻点此处输入文字内容</a:t>
            </a:r>
          </a:p>
          <a:p>
            <a:pPr>
              <a:lnSpc>
                <a:spcPct val="114000"/>
              </a:lnSpc>
            </a:pPr>
            <a:endParaRPr lang="zh-CN" altLang="en-US" sz="1200" b="1" dirty="0">
              <a:solidFill>
                <a:schemeClr val="bg1">
                  <a:lumMod val="85000"/>
                </a:schemeClr>
              </a:solidFill>
              <a:cs typeface="+mn-ea"/>
              <a:sym typeface="+mn-lt"/>
            </a:endParaRPr>
          </a:p>
        </p:txBody>
      </p:sp>
      <p:sp>
        <p:nvSpPr>
          <p:cNvPr id="20" name="矩形 9"/>
          <p:cNvSpPr/>
          <p:nvPr/>
        </p:nvSpPr>
        <p:spPr>
          <a:xfrm>
            <a:off x="4721139" y="4427934"/>
            <a:ext cx="6460054" cy="934358"/>
          </a:xfrm>
          <a:prstGeom prst="rect">
            <a:avLst/>
          </a:prstGeom>
        </p:spPr>
        <p:txBody>
          <a:bodyPr wrap="square">
            <a:spAutoFit/>
          </a:bodyPr>
          <a:lstStyle/>
          <a:p>
            <a:pPr>
              <a:lnSpc>
                <a:spcPct val="114000"/>
              </a:lnSpc>
            </a:pPr>
            <a:r>
              <a:rPr lang="zh-CN" altLang="en-US" sz="1200" b="1" dirty="0">
                <a:solidFill>
                  <a:schemeClr val="bg1">
                    <a:lumMod val="85000"/>
                  </a:schemeClr>
                </a:solidFill>
                <a:cs typeface="+mn-ea"/>
                <a:sym typeface="+mn-lt"/>
              </a:rPr>
              <a:t>轻点此处输入文字内容，</a:t>
            </a:r>
            <a:r>
              <a:rPr lang="en-US" altLang="zh-CN" sz="1200" b="1" dirty="0">
                <a:solidFill>
                  <a:schemeClr val="bg1">
                    <a:lumMod val="85000"/>
                  </a:schemeClr>
                </a:solidFill>
                <a:cs typeface="+mn-ea"/>
                <a:sym typeface="+mn-lt"/>
              </a:rPr>
              <a:t>PPT</a:t>
            </a:r>
            <a:r>
              <a:rPr lang="zh-CN" altLang="en-US" sz="1200" b="1" dirty="0">
                <a:solidFill>
                  <a:schemeClr val="bg1">
                    <a:lumMod val="85000"/>
                  </a:schemeClr>
                </a:solidFill>
                <a:cs typeface="+mn-ea"/>
                <a:sym typeface="+mn-lt"/>
              </a:rPr>
              <a:t>模板所有文字图片都可编辑，数据图表都可以修改颜色大小形状轻点此处输入文字内容轻点此处输入文字内容，</a:t>
            </a:r>
            <a:r>
              <a:rPr lang="en-US" altLang="zh-CN" sz="1200" b="1" dirty="0">
                <a:solidFill>
                  <a:schemeClr val="bg1">
                    <a:lumMod val="85000"/>
                  </a:schemeClr>
                </a:solidFill>
                <a:cs typeface="+mn-ea"/>
                <a:sym typeface="+mn-lt"/>
              </a:rPr>
              <a:t>PPT</a:t>
            </a:r>
            <a:r>
              <a:rPr lang="zh-CN" altLang="en-US" sz="1200" b="1" dirty="0">
                <a:solidFill>
                  <a:schemeClr val="bg1">
                    <a:lumMod val="85000"/>
                  </a:schemeClr>
                </a:solidFill>
                <a:cs typeface="+mn-ea"/>
                <a:sym typeface="+mn-lt"/>
              </a:rPr>
              <a:t>模板所有文字图片都可编辑，数据图表都可以修改颜色大小形状轻点此处输入文字内容</a:t>
            </a:r>
          </a:p>
          <a:p>
            <a:pPr>
              <a:lnSpc>
                <a:spcPct val="114000"/>
              </a:lnSpc>
            </a:pPr>
            <a:endParaRPr lang="zh-CN" altLang="en-US" sz="1200" b="1" dirty="0">
              <a:solidFill>
                <a:schemeClr val="bg1">
                  <a:lumMod val="8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P spid="15" grpId="0" animBg="1"/>
      <p:bldP spid="16" grpId="0" animBg="1"/>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85071"/>
          <a:stretch>
            <a:fillRect/>
          </a:stretch>
        </p:blipFill>
        <p:spPr>
          <a:xfrm>
            <a:off x="-1035394" y="-11605"/>
            <a:ext cx="13898775" cy="862235"/>
          </a:xfrm>
          <a:prstGeom prst="rect">
            <a:avLst/>
          </a:prstGeom>
        </p:spPr>
      </p:pic>
      <p:sp>
        <p:nvSpPr>
          <p:cNvPr id="4" name="文本框 3"/>
          <p:cNvSpPr txBox="1"/>
          <p:nvPr/>
        </p:nvSpPr>
        <p:spPr>
          <a:xfrm>
            <a:off x="4363862" y="594225"/>
            <a:ext cx="3647152" cy="461665"/>
          </a:xfrm>
          <a:prstGeom prst="rect">
            <a:avLst/>
          </a:prstGeom>
          <a:noFill/>
        </p:spPr>
        <p:txBody>
          <a:bodyPr wrap="none" rtlCol="0">
            <a:spAutoFit/>
            <a:scene3d>
              <a:camera prst="orthographicFront"/>
              <a:lightRig rig="threePt" dir="t"/>
            </a:scene3d>
            <a:sp3d contourW="12700"/>
          </a:bodyPr>
          <a:lstStyle/>
          <a:p>
            <a:pPr algn="ctr"/>
            <a:r>
              <a:rPr lang="zh-CN" altLang="en-US" sz="2400" spc="600" dirty="0">
                <a:solidFill>
                  <a:schemeClr val="bg1"/>
                </a:solidFill>
                <a:cs typeface="+mn-ea"/>
                <a:sym typeface="+mn-lt"/>
              </a:rPr>
              <a:t>人工智能的行业分析</a:t>
            </a:r>
          </a:p>
        </p:txBody>
      </p:sp>
      <p:cxnSp>
        <p:nvCxnSpPr>
          <p:cNvPr id="6" name="直接连接符 5"/>
          <p:cNvCxnSpPr/>
          <p:nvPr/>
        </p:nvCxnSpPr>
        <p:spPr>
          <a:xfrm>
            <a:off x="5784850" y="431800"/>
            <a:ext cx="622300" cy="0"/>
          </a:xfrm>
          <a:prstGeom prst="line">
            <a:avLst/>
          </a:prstGeom>
          <a:ln w="3175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0823872" y="5640765"/>
            <a:ext cx="932700" cy="752101"/>
            <a:chOff x="5285220" y="3044352"/>
            <a:chExt cx="1079040" cy="752101"/>
          </a:xfrm>
        </p:grpSpPr>
        <p:sp>
          <p:nvSpPr>
            <p:cNvPr id="8" name="矩形 7"/>
            <p:cNvSpPr/>
            <p:nvPr/>
          </p:nvSpPr>
          <p:spPr>
            <a:xfrm>
              <a:off x="5285220" y="3044352"/>
              <a:ext cx="810780" cy="752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402992" y="3069772"/>
              <a:ext cx="693008" cy="400110"/>
            </a:xfrm>
            <a:prstGeom prst="rect">
              <a:avLst/>
            </a:prstGeom>
            <a:noFill/>
          </p:spPr>
          <p:txBody>
            <a:bodyPr wrap="square" rtlCol="0">
              <a:spAutoFit/>
            </a:bodyPr>
            <a:lstStyle/>
            <a:p>
              <a:r>
                <a:rPr lang="en-US" altLang="zh-CN" sz="2000" dirty="0">
                  <a:solidFill>
                    <a:schemeClr val="bg1"/>
                  </a:solidFill>
                  <a:cs typeface="+mn-ea"/>
                  <a:sym typeface="+mn-lt"/>
                </a:rPr>
                <a:t>L O</a:t>
              </a:r>
              <a:endParaRPr lang="zh-CN" altLang="en-US" sz="2000" dirty="0">
                <a:solidFill>
                  <a:schemeClr val="bg1"/>
                </a:solidFill>
                <a:cs typeface="+mn-ea"/>
                <a:sym typeface="+mn-lt"/>
              </a:endParaRPr>
            </a:p>
          </p:txBody>
        </p:sp>
        <p:sp>
          <p:nvSpPr>
            <p:cNvPr id="10" name="文本框 9"/>
            <p:cNvSpPr txBox="1"/>
            <p:nvPr/>
          </p:nvSpPr>
          <p:spPr>
            <a:xfrm>
              <a:off x="5402992" y="3396343"/>
              <a:ext cx="961268" cy="400110"/>
            </a:xfrm>
            <a:prstGeom prst="rect">
              <a:avLst/>
            </a:prstGeom>
            <a:noFill/>
          </p:spPr>
          <p:txBody>
            <a:bodyPr wrap="square" rtlCol="0">
              <a:spAutoFit/>
            </a:bodyPr>
            <a:lstStyle/>
            <a:p>
              <a:r>
                <a:rPr lang="en-US" altLang="zh-CN" sz="2000" dirty="0">
                  <a:solidFill>
                    <a:schemeClr val="bg1"/>
                  </a:solidFill>
                  <a:cs typeface="+mn-ea"/>
                  <a:sym typeface="+mn-lt"/>
                </a:rPr>
                <a:t>GO</a:t>
              </a:r>
              <a:endParaRPr lang="zh-CN" altLang="en-US" sz="2000" dirty="0">
                <a:solidFill>
                  <a:schemeClr val="bg1"/>
                </a:solidFill>
                <a:cs typeface="+mn-ea"/>
                <a:sym typeface="+mn-lt"/>
              </a:endParaRPr>
            </a:p>
          </p:txBody>
        </p:sp>
      </p:gr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857" y="1232735"/>
            <a:ext cx="7511143" cy="5633358"/>
          </a:xfrm>
          <a:prstGeom prst="rect">
            <a:avLst/>
          </a:prstGeom>
        </p:spPr>
      </p:pic>
      <p:sp>
        <p:nvSpPr>
          <p:cNvPr id="16" name="文本框 27"/>
          <p:cNvSpPr txBox="1"/>
          <p:nvPr/>
        </p:nvSpPr>
        <p:spPr>
          <a:xfrm>
            <a:off x="1898687" y="2073732"/>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bg1"/>
                </a:solidFill>
                <a:cs typeface="+mn-ea"/>
                <a:sym typeface="+mn-lt"/>
              </a:rPr>
              <a:t>标题添加此处</a:t>
            </a:r>
          </a:p>
        </p:txBody>
      </p:sp>
      <p:sp>
        <p:nvSpPr>
          <p:cNvPr id="21" name="文本框 20"/>
          <p:cNvSpPr txBox="1"/>
          <p:nvPr/>
        </p:nvSpPr>
        <p:spPr>
          <a:xfrm>
            <a:off x="8022094" y="2113311"/>
            <a:ext cx="3030582" cy="2646878"/>
          </a:xfrm>
          <a:prstGeom prst="rect">
            <a:avLst/>
          </a:prstGeom>
          <a:noFill/>
        </p:spPr>
        <p:txBody>
          <a:bodyPr wrap="square" rtlCol="0">
            <a:spAutoFit/>
          </a:bodyPr>
          <a:lstStyle/>
          <a:p>
            <a:r>
              <a:rPr lang="en-US" altLang="zh-CN" sz="16600" dirty="0">
                <a:solidFill>
                  <a:schemeClr val="bg1"/>
                </a:solidFill>
                <a:cs typeface="+mn-ea"/>
                <a:sym typeface="+mn-lt"/>
              </a:rPr>
              <a:t>A I</a:t>
            </a:r>
            <a:endParaRPr lang="zh-CN" altLang="en-US" sz="16600" dirty="0">
              <a:solidFill>
                <a:schemeClr val="bg1"/>
              </a:solidFill>
              <a:cs typeface="+mn-ea"/>
              <a:sym typeface="+mn-lt"/>
            </a:endParaRPr>
          </a:p>
        </p:txBody>
      </p:sp>
      <p:sp>
        <p:nvSpPr>
          <p:cNvPr id="22" name="矩形 21"/>
          <p:cNvSpPr/>
          <p:nvPr/>
        </p:nvSpPr>
        <p:spPr>
          <a:xfrm>
            <a:off x="7525838" y="2575178"/>
            <a:ext cx="3284220" cy="172314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9"/>
          <p:cNvSpPr/>
          <p:nvPr/>
        </p:nvSpPr>
        <p:spPr>
          <a:xfrm>
            <a:off x="1898686" y="2578492"/>
            <a:ext cx="5120949" cy="2057358"/>
          </a:xfrm>
          <a:prstGeom prst="rect">
            <a:avLst/>
          </a:prstGeom>
        </p:spPr>
        <p:txBody>
          <a:bodyPr wrap="square">
            <a:spAutoFit/>
          </a:bodyPr>
          <a:lstStyle/>
          <a:p>
            <a:pPr algn="just">
              <a:lnSpc>
                <a:spcPct val="114000"/>
              </a:lnSpc>
            </a:pPr>
            <a:r>
              <a:rPr lang="zh-CN" altLang="en-US" sz="1600" dirty="0">
                <a:solidFill>
                  <a:schemeClr val="bg1">
                    <a:lumMod val="85000"/>
                  </a:schemeClr>
                </a:solidFill>
                <a:cs typeface="+mn-ea"/>
                <a:sym typeface="+mn-lt"/>
              </a:rPr>
              <a:t>轻点此处输入文字内容，</a:t>
            </a:r>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模板所有文字图片都可编辑，数据图表都可以修改颜色大小形状轻点此处输入文字内容轻点此处输入文字内容，</a:t>
            </a:r>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模板所有文字图片都可编辑，数据图表都可以修改颜色大小形状轻点此处输入文字内容轻点此处输入文字内容。</a:t>
            </a:r>
          </a:p>
          <a:p>
            <a:pPr algn="just">
              <a:lnSpc>
                <a:spcPct val="114000"/>
              </a:lnSpc>
            </a:pPr>
            <a:endParaRPr lang="zh-CN" altLang="en-US" sz="1600" dirty="0">
              <a:solidFill>
                <a:schemeClr val="bg1">
                  <a:lumMod val="85000"/>
                </a:schemeClr>
              </a:solidFill>
              <a:cs typeface="+mn-ea"/>
              <a:sym typeface="+mn-lt"/>
            </a:endParaRPr>
          </a:p>
          <a:p>
            <a:pPr algn="just">
              <a:lnSpc>
                <a:spcPct val="114000"/>
              </a:lnSpc>
            </a:pPr>
            <a:endParaRPr lang="zh-CN" altLang="en-US" sz="1600" dirty="0">
              <a:solidFill>
                <a:schemeClr val="bg1">
                  <a:lumMod val="85000"/>
                </a:schemeClr>
              </a:solidFill>
              <a:cs typeface="+mn-ea"/>
              <a:sym typeface="+mn-lt"/>
            </a:endParaRPr>
          </a:p>
        </p:txBody>
      </p:sp>
      <p:sp>
        <p:nvSpPr>
          <p:cNvPr id="11" name="矩形 10"/>
          <p:cNvSpPr/>
          <p:nvPr/>
        </p:nvSpPr>
        <p:spPr>
          <a:xfrm>
            <a:off x="1898685" y="4274086"/>
            <a:ext cx="5104653" cy="830997"/>
          </a:xfrm>
          <a:prstGeom prst="rect">
            <a:avLst/>
          </a:prstGeom>
        </p:spPr>
        <p:txBody>
          <a:bodyPr wrap="square">
            <a:spAutoFit/>
          </a:bodyPr>
          <a:lstStyle/>
          <a:p>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模板所有文字图片都可编辑，数据图表都可以修改颜色大小形状轻点此处输入文字内容轻点此处输入文字内容，</a:t>
            </a:r>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a:t>
            </a:r>
            <a:endParaRPr lang="zh-CN" altLang="en-US" sz="16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21" grpId="0"/>
      <p:bldP spid="22" grpId="0" animBg="1"/>
      <p:bldP spid="1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85071"/>
          <a:stretch>
            <a:fillRect/>
          </a:stretch>
        </p:blipFill>
        <p:spPr>
          <a:xfrm>
            <a:off x="-1035394" y="-11605"/>
            <a:ext cx="13898775" cy="862235"/>
          </a:xfrm>
          <a:prstGeom prst="rect">
            <a:avLst/>
          </a:prstGeom>
        </p:spPr>
      </p:pic>
      <p:sp>
        <p:nvSpPr>
          <p:cNvPr id="4" name="文本框 3"/>
          <p:cNvSpPr txBox="1"/>
          <p:nvPr/>
        </p:nvSpPr>
        <p:spPr>
          <a:xfrm>
            <a:off x="4363864" y="594225"/>
            <a:ext cx="3647152" cy="461665"/>
          </a:xfrm>
          <a:prstGeom prst="rect">
            <a:avLst/>
          </a:prstGeom>
          <a:noFill/>
        </p:spPr>
        <p:txBody>
          <a:bodyPr wrap="none" rtlCol="0">
            <a:spAutoFit/>
            <a:scene3d>
              <a:camera prst="orthographicFront"/>
              <a:lightRig rig="threePt" dir="t"/>
            </a:scene3d>
            <a:sp3d contourW="12700"/>
          </a:bodyPr>
          <a:lstStyle/>
          <a:p>
            <a:pPr algn="ctr"/>
            <a:r>
              <a:rPr lang="zh-CN" altLang="en-US" sz="2400" spc="600" dirty="0">
                <a:solidFill>
                  <a:schemeClr val="bg1"/>
                </a:solidFill>
                <a:cs typeface="+mn-ea"/>
                <a:sym typeface="+mn-lt"/>
              </a:rPr>
              <a:t>人工智能的发展现状</a:t>
            </a:r>
          </a:p>
        </p:txBody>
      </p:sp>
      <p:cxnSp>
        <p:nvCxnSpPr>
          <p:cNvPr id="6" name="直接连接符 5"/>
          <p:cNvCxnSpPr/>
          <p:nvPr/>
        </p:nvCxnSpPr>
        <p:spPr>
          <a:xfrm>
            <a:off x="5784850" y="431800"/>
            <a:ext cx="622300" cy="0"/>
          </a:xfrm>
          <a:prstGeom prst="line">
            <a:avLst/>
          </a:prstGeom>
          <a:ln w="3175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0823872" y="5640765"/>
            <a:ext cx="932700" cy="752101"/>
            <a:chOff x="5285220" y="3044352"/>
            <a:chExt cx="1079040" cy="752101"/>
          </a:xfrm>
        </p:grpSpPr>
        <p:sp>
          <p:nvSpPr>
            <p:cNvPr id="8" name="矩形 7"/>
            <p:cNvSpPr/>
            <p:nvPr/>
          </p:nvSpPr>
          <p:spPr>
            <a:xfrm>
              <a:off x="5285220" y="3044352"/>
              <a:ext cx="810780" cy="752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402992" y="3069772"/>
              <a:ext cx="693008" cy="400110"/>
            </a:xfrm>
            <a:prstGeom prst="rect">
              <a:avLst/>
            </a:prstGeom>
            <a:noFill/>
          </p:spPr>
          <p:txBody>
            <a:bodyPr wrap="square" rtlCol="0">
              <a:spAutoFit/>
            </a:bodyPr>
            <a:lstStyle/>
            <a:p>
              <a:r>
                <a:rPr lang="en-US" altLang="zh-CN" sz="2000" dirty="0">
                  <a:solidFill>
                    <a:schemeClr val="bg1"/>
                  </a:solidFill>
                  <a:cs typeface="+mn-ea"/>
                  <a:sym typeface="+mn-lt"/>
                </a:rPr>
                <a:t>L O</a:t>
              </a:r>
              <a:endParaRPr lang="zh-CN" altLang="en-US" sz="2000" dirty="0">
                <a:solidFill>
                  <a:schemeClr val="bg1"/>
                </a:solidFill>
                <a:cs typeface="+mn-ea"/>
                <a:sym typeface="+mn-lt"/>
              </a:endParaRPr>
            </a:p>
          </p:txBody>
        </p:sp>
        <p:sp>
          <p:nvSpPr>
            <p:cNvPr id="10" name="文本框 9"/>
            <p:cNvSpPr txBox="1"/>
            <p:nvPr/>
          </p:nvSpPr>
          <p:spPr>
            <a:xfrm>
              <a:off x="5402992" y="3396343"/>
              <a:ext cx="961268" cy="400110"/>
            </a:xfrm>
            <a:prstGeom prst="rect">
              <a:avLst/>
            </a:prstGeom>
            <a:noFill/>
          </p:spPr>
          <p:txBody>
            <a:bodyPr wrap="square" rtlCol="0">
              <a:spAutoFit/>
            </a:bodyPr>
            <a:lstStyle/>
            <a:p>
              <a:r>
                <a:rPr lang="en-US" altLang="zh-CN" sz="2000" dirty="0">
                  <a:solidFill>
                    <a:schemeClr val="bg1"/>
                  </a:solidFill>
                  <a:cs typeface="+mn-ea"/>
                  <a:sym typeface="+mn-lt"/>
                </a:rPr>
                <a:t>GO</a:t>
              </a:r>
              <a:endParaRPr lang="zh-CN" altLang="en-US" sz="2000" dirty="0">
                <a:solidFill>
                  <a:schemeClr val="bg1"/>
                </a:solidFill>
                <a:cs typeface="+mn-ea"/>
                <a:sym typeface="+mn-lt"/>
              </a:endParaRPr>
            </a:p>
          </p:txBody>
        </p:sp>
      </p:grpSp>
      <p:grpSp>
        <p:nvGrpSpPr>
          <p:cNvPr id="11" name="组合 10"/>
          <p:cNvGrpSpPr/>
          <p:nvPr/>
        </p:nvGrpSpPr>
        <p:grpSpPr>
          <a:xfrm>
            <a:off x="1989364" y="1820214"/>
            <a:ext cx="8636000" cy="2850966"/>
            <a:chOff x="1778000" y="1949634"/>
            <a:chExt cx="8636000" cy="2850966"/>
          </a:xfrm>
        </p:grpSpPr>
        <p:sp>
          <p:nvSpPr>
            <p:cNvPr id="12" name="Freeform: Shape 30"/>
            <p:cNvSpPr/>
            <p:nvPr/>
          </p:nvSpPr>
          <p:spPr bwMode="auto">
            <a:xfrm>
              <a:off x="1778000" y="2944175"/>
              <a:ext cx="2175863" cy="185642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rgbClr val="000000"/>
                </a:solidFill>
                <a:cs typeface="+mn-ea"/>
                <a:sym typeface="+mn-lt"/>
              </a:endParaRPr>
            </a:p>
          </p:txBody>
        </p:sp>
        <p:sp>
          <p:nvSpPr>
            <p:cNvPr id="13" name="Freeform: Shape 31"/>
            <p:cNvSpPr/>
            <p:nvPr/>
          </p:nvSpPr>
          <p:spPr bwMode="auto">
            <a:xfrm>
              <a:off x="3070028" y="3198828"/>
              <a:ext cx="2175863" cy="160177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rgbClr val="000000"/>
                </a:solidFill>
                <a:cs typeface="+mn-ea"/>
                <a:sym typeface="+mn-lt"/>
              </a:endParaRPr>
            </a:p>
          </p:txBody>
        </p:sp>
        <p:sp>
          <p:nvSpPr>
            <p:cNvPr id="14" name="Freeform: Shape 32"/>
            <p:cNvSpPr/>
            <p:nvPr/>
          </p:nvSpPr>
          <p:spPr bwMode="auto">
            <a:xfrm>
              <a:off x="4362055" y="2313607"/>
              <a:ext cx="2175863" cy="248699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2F5D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rgbClr val="000000"/>
                </a:solidFill>
                <a:cs typeface="+mn-ea"/>
                <a:sym typeface="+mn-lt"/>
              </a:endParaRPr>
            </a:p>
          </p:txBody>
        </p:sp>
        <p:sp>
          <p:nvSpPr>
            <p:cNvPr id="15" name="Freeform: Shape 33"/>
            <p:cNvSpPr/>
            <p:nvPr/>
          </p:nvSpPr>
          <p:spPr bwMode="auto">
            <a:xfrm>
              <a:off x="5654082" y="3708133"/>
              <a:ext cx="2175863" cy="109246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rgbClr val="000000"/>
                </a:solidFill>
                <a:cs typeface="+mn-ea"/>
                <a:sym typeface="+mn-lt"/>
              </a:endParaRPr>
            </a:p>
          </p:txBody>
        </p:sp>
        <p:sp>
          <p:nvSpPr>
            <p:cNvPr id="16" name="Freeform: Shape 34"/>
            <p:cNvSpPr/>
            <p:nvPr/>
          </p:nvSpPr>
          <p:spPr bwMode="auto">
            <a:xfrm>
              <a:off x="6946109" y="2689522"/>
              <a:ext cx="2175863" cy="211107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2F5D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rgbClr val="000000"/>
                </a:solidFill>
                <a:cs typeface="+mn-ea"/>
                <a:sym typeface="+mn-lt"/>
              </a:endParaRPr>
            </a:p>
          </p:txBody>
        </p:sp>
        <p:sp>
          <p:nvSpPr>
            <p:cNvPr id="17" name="Freeform: Shape 35"/>
            <p:cNvSpPr/>
            <p:nvPr/>
          </p:nvSpPr>
          <p:spPr bwMode="auto">
            <a:xfrm>
              <a:off x="8238137" y="3380722"/>
              <a:ext cx="2175863" cy="141987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rgbClr val="000000"/>
                </a:solidFill>
                <a:cs typeface="+mn-ea"/>
                <a:sym typeface="+mn-lt"/>
              </a:endParaRPr>
            </a:p>
          </p:txBody>
        </p:sp>
        <p:sp>
          <p:nvSpPr>
            <p:cNvPr id="18" name="TextBox 49"/>
            <p:cNvSpPr txBox="1"/>
            <p:nvPr/>
          </p:nvSpPr>
          <p:spPr>
            <a:xfrm>
              <a:off x="2477349" y="2551778"/>
              <a:ext cx="777164" cy="254954"/>
            </a:xfrm>
            <a:prstGeom prst="rect">
              <a:avLst/>
            </a:prstGeom>
            <a:noFill/>
          </p:spPr>
          <p:txBody>
            <a:bodyPr wrap="none">
              <a:normAutofit fontScale="92500" lnSpcReduction="20000"/>
            </a:bodyPr>
            <a:lstStyle/>
            <a:p>
              <a:pPr algn="ctr"/>
              <a:r>
                <a:rPr lang="en-US" sz="1400" b="1">
                  <a:solidFill>
                    <a:schemeClr val="bg1"/>
                  </a:solidFill>
                  <a:cs typeface="+mn-ea"/>
                  <a:sym typeface="+mn-lt"/>
                </a:rPr>
                <a:t>70%</a:t>
              </a:r>
            </a:p>
          </p:txBody>
        </p:sp>
        <p:sp>
          <p:nvSpPr>
            <p:cNvPr id="19" name="TextBox 50"/>
            <p:cNvSpPr txBox="1"/>
            <p:nvPr/>
          </p:nvSpPr>
          <p:spPr>
            <a:xfrm>
              <a:off x="3769501" y="2825020"/>
              <a:ext cx="777164" cy="254954"/>
            </a:xfrm>
            <a:prstGeom prst="rect">
              <a:avLst/>
            </a:prstGeom>
            <a:noFill/>
          </p:spPr>
          <p:txBody>
            <a:bodyPr wrap="none">
              <a:normAutofit fontScale="92500" lnSpcReduction="20000"/>
            </a:bodyPr>
            <a:lstStyle/>
            <a:p>
              <a:pPr algn="ctr"/>
              <a:r>
                <a:rPr lang="en-US" sz="1400" b="1">
                  <a:solidFill>
                    <a:schemeClr val="bg1"/>
                  </a:solidFill>
                  <a:cs typeface="+mn-ea"/>
                  <a:sym typeface="+mn-lt"/>
                </a:rPr>
                <a:t>60%</a:t>
              </a:r>
            </a:p>
          </p:txBody>
        </p:sp>
        <p:sp>
          <p:nvSpPr>
            <p:cNvPr id="20" name="TextBox 51"/>
            <p:cNvSpPr txBox="1"/>
            <p:nvPr/>
          </p:nvSpPr>
          <p:spPr>
            <a:xfrm>
              <a:off x="5057738" y="1949634"/>
              <a:ext cx="777164" cy="254954"/>
            </a:xfrm>
            <a:prstGeom prst="rect">
              <a:avLst/>
            </a:prstGeom>
            <a:noFill/>
          </p:spPr>
          <p:txBody>
            <a:bodyPr wrap="none">
              <a:normAutofit fontScale="92500" lnSpcReduction="20000"/>
            </a:bodyPr>
            <a:lstStyle/>
            <a:p>
              <a:pPr algn="ctr"/>
              <a:r>
                <a:rPr lang="en-US" sz="1400" b="1">
                  <a:solidFill>
                    <a:schemeClr val="bg1"/>
                  </a:solidFill>
                  <a:cs typeface="+mn-ea"/>
                  <a:sym typeface="+mn-lt"/>
                </a:rPr>
                <a:t>90%</a:t>
              </a:r>
            </a:p>
          </p:txBody>
        </p:sp>
        <p:sp>
          <p:nvSpPr>
            <p:cNvPr id="21" name="TextBox 52"/>
            <p:cNvSpPr txBox="1"/>
            <p:nvPr/>
          </p:nvSpPr>
          <p:spPr>
            <a:xfrm>
              <a:off x="6355706" y="3341992"/>
              <a:ext cx="777164" cy="254954"/>
            </a:xfrm>
            <a:prstGeom prst="rect">
              <a:avLst/>
            </a:prstGeom>
            <a:noFill/>
          </p:spPr>
          <p:txBody>
            <a:bodyPr wrap="none">
              <a:normAutofit fontScale="92500" lnSpcReduction="20000"/>
            </a:bodyPr>
            <a:lstStyle/>
            <a:p>
              <a:pPr algn="ctr"/>
              <a:r>
                <a:rPr lang="en-US" sz="1400" b="1">
                  <a:solidFill>
                    <a:schemeClr val="bg1"/>
                  </a:solidFill>
                  <a:cs typeface="+mn-ea"/>
                  <a:sym typeface="+mn-lt"/>
                </a:rPr>
                <a:t>45%</a:t>
              </a:r>
            </a:p>
          </p:txBody>
        </p:sp>
        <p:sp>
          <p:nvSpPr>
            <p:cNvPr id="22" name="TextBox 53"/>
            <p:cNvSpPr txBox="1"/>
            <p:nvPr/>
          </p:nvSpPr>
          <p:spPr>
            <a:xfrm>
              <a:off x="7649319" y="2360342"/>
              <a:ext cx="777164" cy="254954"/>
            </a:xfrm>
            <a:prstGeom prst="rect">
              <a:avLst/>
            </a:prstGeom>
            <a:noFill/>
          </p:spPr>
          <p:txBody>
            <a:bodyPr wrap="none">
              <a:normAutofit fontScale="92500" lnSpcReduction="20000"/>
            </a:bodyPr>
            <a:lstStyle/>
            <a:p>
              <a:pPr algn="ctr"/>
              <a:r>
                <a:rPr lang="en-US" sz="1400" b="1">
                  <a:solidFill>
                    <a:schemeClr val="bg1"/>
                  </a:solidFill>
                  <a:cs typeface="+mn-ea"/>
                  <a:sym typeface="+mn-lt"/>
                </a:rPr>
                <a:t>80%</a:t>
              </a:r>
            </a:p>
          </p:txBody>
        </p:sp>
        <p:sp>
          <p:nvSpPr>
            <p:cNvPr id="23" name="TextBox 54"/>
            <p:cNvSpPr txBox="1"/>
            <p:nvPr/>
          </p:nvSpPr>
          <p:spPr>
            <a:xfrm>
              <a:off x="8945834" y="3001283"/>
              <a:ext cx="777164" cy="254954"/>
            </a:xfrm>
            <a:prstGeom prst="rect">
              <a:avLst/>
            </a:prstGeom>
            <a:noFill/>
          </p:spPr>
          <p:txBody>
            <a:bodyPr wrap="none">
              <a:normAutofit fontScale="92500" lnSpcReduction="20000"/>
            </a:bodyPr>
            <a:lstStyle/>
            <a:p>
              <a:pPr algn="ctr"/>
              <a:r>
                <a:rPr lang="en-US" sz="1400" b="1">
                  <a:solidFill>
                    <a:schemeClr val="bg1"/>
                  </a:solidFill>
                  <a:cs typeface="+mn-ea"/>
                  <a:sym typeface="+mn-lt"/>
                </a:rPr>
                <a:t>50%</a:t>
              </a:r>
            </a:p>
          </p:txBody>
        </p:sp>
      </p:grpSp>
      <p:sp>
        <p:nvSpPr>
          <p:cNvPr id="24" name="文本框 23"/>
          <p:cNvSpPr txBox="1"/>
          <p:nvPr/>
        </p:nvSpPr>
        <p:spPr>
          <a:xfrm>
            <a:off x="3012809" y="5059048"/>
            <a:ext cx="6582065" cy="803205"/>
          </a:xfrm>
          <a:prstGeom prst="rect">
            <a:avLst/>
          </a:prstGeom>
          <a:noFill/>
        </p:spPr>
        <p:txBody>
          <a:bodyPr wrap="square" lIns="65824" tIns="32911" rIns="65824" bIns="32911" rtlCol="0">
            <a:spAutoFit/>
          </a:bodyPr>
          <a:lstStyle/>
          <a:p>
            <a:pPr algn="ctr">
              <a:lnSpc>
                <a:spcPct val="114000"/>
              </a:lnSpc>
            </a:pPr>
            <a:r>
              <a:rPr lang="zh-CN" altLang="en-US" sz="1400" b="1">
                <a:solidFill>
                  <a:schemeClr val="bg1">
                    <a:lumMod val="85000"/>
                  </a:schemeClr>
                </a:solidFill>
                <a:cs typeface="+mn-ea"/>
                <a:sym typeface="+mn-lt"/>
              </a:rPr>
              <a:t>轻点此处输入文字内容，</a:t>
            </a:r>
            <a:r>
              <a:rPr lang="en-US" altLang="zh-CN" sz="1400" b="1">
                <a:solidFill>
                  <a:schemeClr val="bg1">
                    <a:lumMod val="85000"/>
                  </a:schemeClr>
                </a:solidFill>
                <a:cs typeface="+mn-ea"/>
                <a:sym typeface="+mn-lt"/>
              </a:rPr>
              <a:t>PPT</a:t>
            </a:r>
            <a:r>
              <a:rPr lang="zh-CN" altLang="en-US" sz="1400" b="1">
                <a:solidFill>
                  <a:schemeClr val="bg1">
                    <a:lumMod val="85000"/>
                  </a:schemeClr>
                </a:solidFill>
                <a:cs typeface="+mn-ea"/>
                <a:sym typeface="+mn-lt"/>
              </a:rPr>
              <a:t>模板所有文字图片都可编辑，数据图表都可以修改颜色大小形状轻点此处输入文字内容轻点此处输入文字内容，</a:t>
            </a:r>
            <a:r>
              <a:rPr lang="en-US" altLang="zh-CN" sz="1400" b="1">
                <a:solidFill>
                  <a:schemeClr val="bg1">
                    <a:lumMod val="85000"/>
                  </a:schemeClr>
                </a:solidFill>
                <a:cs typeface="+mn-ea"/>
                <a:sym typeface="+mn-lt"/>
              </a:rPr>
              <a:t>PPT</a:t>
            </a:r>
            <a:r>
              <a:rPr lang="zh-CN" altLang="en-US" sz="1400" b="1">
                <a:solidFill>
                  <a:schemeClr val="bg1">
                    <a:lumMod val="85000"/>
                  </a:schemeClr>
                </a:solidFill>
                <a:cs typeface="+mn-ea"/>
                <a:sym typeface="+mn-lt"/>
              </a:rPr>
              <a:t>模板所有文字图片都可编辑，数据图表都可以修改颜色大小形状轻点此处输入文字内容</a:t>
            </a:r>
            <a:endParaRPr lang="zh-CN" altLang="en-US" sz="1400" b="1" dirty="0">
              <a:solidFill>
                <a:schemeClr val="bg1">
                  <a:lumMod val="8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85071"/>
          <a:stretch>
            <a:fillRect/>
          </a:stretch>
        </p:blipFill>
        <p:spPr>
          <a:xfrm>
            <a:off x="-1035394" y="-11605"/>
            <a:ext cx="13898775" cy="862235"/>
          </a:xfrm>
          <a:prstGeom prst="rect">
            <a:avLst/>
          </a:prstGeom>
        </p:spPr>
      </p:pic>
      <p:sp>
        <p:nvSpPr>
          <p:cNvPr id="4" name="文本框 3"/>
          <p:cNvSpPr txBox="1"/>
          <p:nvPr/>
        </p:nvSpPr>
        <p:spPr>
          <a:xfrm>
            <a:off x="4363864" y="594225"/>
            <a:ext cx="3647152" cy="461665"/>
          </a:xfrm>
          <a:prstGeom prst="rect">
            <a:avLst/>
          </a:prstGeom>
          <a:noFill/>
        </p:spPr>
        <p:txBody>
          <a:bodyPr wrap="none" rtlCol="0">
            <a:spAutoFit/>
            <a:scene3d>
              <a:camera prst="orthographicFront"/>
              <a:lightRig rig="threePt" dir="t"/>
            </a:scene3d>
            <a:sp3d contourW="12700"/>
          </a:bodyPr>
          <a:lstStyle/>
          <a:p>
            <a:pPr algn="ctr"/>
            <a:r>
              <a:rPr lang="zh-CN" altLang="en-US" sz="2400" spc="600" dirty="0">
                <a:solidFill>
                  <a:schemeClr val="bg1"/>
                </a:solidFill>
                <a:cs typeface="+mn-ea"/>
                <a:sym typeface="+mn-lt"/>
              </a:rPr>
              <a:t>人工智能的发展现状</a:t>
            </a:r>
          </a:p>
        </p:txBody>
      </p:sp>
      <p:cxnSp>
        <p:nvCxnSpPr>
          <p:cNvPr id="6" name="直接连接符 5"/>
          <p:cNvCxnSpPr/>
          <p:nvPr/>
        </p:nvCxnSpPr>
        <p:spPr>
          <a:xfrm>
            <a:off x="5784850" y="431800"/>
            <a:ext cx="622300" cy="0"/>
          </a:xfrm>
          <a:prstGeom prst="line">
            <a:avLst/>
          </a:prstGeom>
          <a:ln w="3175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0823872" y="5640765"/>
            <a:ext cx="932700" cy="752101"/>
            <a:chOff x="5285220" y="3044352"/>
            <a:chExt cx="1079040" cy="752101"/>
          </a:xfrm>
        </p:grpSpPr>
        <p:sp>
          <p:nvSpPr>
            <p:cNvPr id="8" name="矩形 7"/>
            <p:cNvSpPr/>
            <p:nvPr/>
          </p:nvSpPr>
          <p:spPr>
            <a:xfrm>
              <a:off x="5285220" y="3044352"/>
              <a:ext cx="810780" cy="752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402992" y="3069772"/>
              <a:ext cx="693008" cy="400110"/>
            </a:xfrm>
            <a:prstGeom prst="rect">
              <a:avLst/>
            </a:prstGeom>
            <a:noFill/>
          </p:spPr>
          <p:txBody>
            <a:bodyPr wrap="square" rtlCol="0">
              <a:spAutoFit/>
            </a:bodyPr>
            <a:lstStyle/>
            <a:p>
              <a:r>
                <a:rPr lang="en-US" altLang="zh-CN" sz="2000" dirty="0">
                  <a:solidFill>
                    <a:schemeClr val="bg1"/>
                  </a:solidFill>
                  <a:cs typeface="+mn-ea"/>
                  <a:sym typeface="+mn-lt"/>
                </a:rPr>
                <a:t>L O</a:t>
              </a:r>
              <a:endParaRPr lang="zh-CN" altLang="en-US" sz="2000" dirty="0">
                <a:solidFill>
                  <a:schemeClr val="bg1"/>
                </a:solidFill>
                <a:cs typeface="+mn-ea"/>
                <a:sym typeface="+mn-lt"/>
              </a:endParaRPr>
            </a:p>
          </p:txBody>
        </p:sp>
        <p:sp>
          <p:nvSpPr>
            <p:cNvPr id="10" name="文本框 9"/>
            <p:cNvSpPr txBox="1"/>
            <p:nvPr/>
          </p:nvSpPr>
          <p:spPr>
            <a:xfrm>
              <a:off x="5402992" y="3396343"/>
              <a:ext cx="961268" cy="400110"/>
            </a:xfrm>
            <a:prstGeom prst="rect">
              <a:avLst/>
            </a:prstGeom>
            <a:noFill/>
          </p:spPr>
          <p:txBody>
            <a:bodyPr wrap="square" rtlCol="0">
              <a:spAutoFit/>
            </a:bodyPr>
            <a:lstStyle/>
            <a:p>
              <a:r>
                <a:rPr lang="en-US" altLang="zh-CN" sz="2000" dirty="0">
                  <a:solidFill>
                    <a:schemeClr val="bg1"/>
                  </a:solidFill>
                  <a:cs typeface="+mn-ea"/>
                  <a:sym typeface="+mn-lt"/>
                </a:rPr>
                <a:t>GO</a:t>
              </a:r>
              <a:endParaRPr lang="zh-CN" altLang="en-US" sz="2000" dirty="0">
                <a:solidFill>
                  <a:schemeClr val="bg1"/>
                </a:solidFill>
                <a:cs typeface="+mn-ea"/>
                <a:sym typeface="+mn-lt"/>
              </a:endParaRPr>
            </a:p>
          </p:txBody>
        </p:sp>
      </p:grpSp>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9927" t="30976" r="6793" b="39174"/>
          <a:stretch>
            <a:fillRect/>
          </a:stretch>
        </p:blipFill>
        <p:spPr>
          <a:xfrm>
            <a:off x="-561702" y="2659895"/>
            <a:ext cx="14343016" cy="1538210"/>
          </a:xfrm>
          <a:custGeom>
            <a:avLst/>
            <a:gdLst>
              <a:gd name="connsiteX0" fmla="*/ 0 w 10659292"/>
              <a:gd name="connsiteY0" fmla="*/ 0 h 2626651"/>
              <a:gd name="connsiteX1" fmla="*/ 10659292 w 10659292"/>
              <a:gd name="connsiteY1" fmla="*/ 0 h 2626651"/>
              <a:gd name="connsiteX2" fmla="*/ 10659292 w 10659292"/>
              <a:gd name="connsiteY2" fmla="*/ 2626651 h 2626651"/>
              <a:gd name="connsiteX3" fmla="*/ 0 w 10659292"/>
              <a:gd name="connsiteY3" fmla="*/ 2626651 h 2626651"/>
            </a:gdLst>
            <a:ahLst/>
            <a:cxnLst>
              <a:cxn ang="0">
                <a:pos x="connsiteX0" y="connsiteY0"/>
              </a:cxn>
              <a:cxn ang="0">
                <a:pos x="connsiteX1" y="connsiteY1"/>
              </a:cxn>
              <a:cxn ang="0">
                <a:pos x="connsiteX2" y="connsiteY2"/>
              </a:cxn>
              <a:cxn ang="0">
                <a:pos x="connsiteX3" y="connsiteY3"/>
              </a:cxn>
            </a:cxnLst>
            <a:rect l="l" t="t" r="r" b="b"/>
            <a:pathLst>
              <a:path w="10659292" h="2626651">
                <a:moveTo>
                  <a:pt x="0" y="0"/>
                </a:moveTo>
                <a:lnTo>
                  <a:pt x="10659292" y="0"/>
                </a:lnTo>
                <a:lnTo>
                  <a:pt x="10659292" y="2626651"/>
                </a:lnTo>
                <a:lnTo>
                  <a:pt x="0" y="2626651"/>
                </a:lnTo>
                <a:close/>
              </a:path>
            </a:pathLst>
          </a:custGeom>
        </p:spPr>
      </p:pic>
      <p:sp>
        <p:nvSpPr>
          <p:cNvPr id="14" name="矩形 13"/>
          <p:cNvSpPr/>
          <p:nvPr/>
        </p:nvSpPr>
        <p:spPr>
          <a:xfrm>
            <a:off x="1560261" y="2576009"/>
            <a:ext cx="2645979" cy="170598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矩形 14"/>
          <p:cNvSpPr/>
          <p:nvPr/>
        </p:nvSpPr>
        <p:spPr>
          <a:xfrm>
            <a:off x="4773010" y="2576008"/>
            <a:ext cx="2645979" cy="170598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p:cNvSpPr/>
          <p:nvPr/>
        </p:nvSpPr>
        <p:spPr>
          <a:xfrm>
            <a:off x="8014263" y="2576009"/>
            <a:ext cx="2645979" cy="170598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p:cNvSpPr txBox="1"/>
          <p:nvPr/>
        </p:nvSpPr>
        <p:spPr>
          <a:xfrm>
            <a:off x="1624334" y="2857158"/>
            <a:ext cx="2517831" cy="1294365"/>
          </a:xfrm>
          <a:prstGeom prst="rect">
            <a:avLst/>
          </a:prstGeom>
          <a:noFill/>
        </p:spPr>
        <p:txBody>
          <a:bodyPr wrap="square" lIns="65824" tIns="32911" rIns="65824" bIns="32911" rtlCol="0">
            <a:spAutoFit/>
          </a:bodyPr>
          <a:lstStyle/>
          <a:p>
            <a:pPr>
              <a:lnSpc>
                <a:spcPct val="114000"/>
              </a:lnSpc>
            </a:pPr>
            <a:r>
              <a:rPr lang="zh-CN" altLang="en-US" sz="1400" dirty="0">
                <a:solidFill>
                  <a:schemeClr val="bg1">
                    <a:lumMod val="85000"/>
                  </a:schemeClr>
                </a:solidFill>
                <a:cs typeface="+mn-ea"/>
                <a:sym typeface="+mn-lt"/>
              </a:rPr>
              <a:t>轻点此处输入文字内容，</a:t>
            </a:r>
            <a:r>
              <a:rPr lang="en-US" altLang="zh-CN" sz="1400" dirty="0">
                <a:solidFill>
                  <a:schemeClr val="bg1">
                    <a:lumMod val="85000"/>
                  </a:schemeClr>
                </a:solidFill>
                <a:cs typeface="+mn-ea"/>
                <a:sym typeface="+mn-lt"/>
              </a:rPr>
              <a:t>PPT</a:t>
            </a:r>
            <a:r>
              <a:rPr lang="zh-CN" altLang="en-US" sz="1400" dirty="0">
                <a:solidFill>
                  <a:schemeClr val="bg1">
                    <a:lumMod val="85000"/>
                  </a:schemeClr>
                </a:solidFill>
                <a:cs typeface="+mn-ea"/>
                <a:sym typeface="+mn-lt"/>
              </a:rPr>
              <a:t>模板所有文字图片都可编辑，数据图表都可以修改颜色大小形状轻点此处输入文字内容轻点此处输入文字内容。</a:t>
            </a:r>
          </a:p>
        </p:txBody>
      </p:sp>
      <p:sp>
        <p:nvSpPr>
          <p:cNvPr id="20" name="椭圆 3"/>
          <p:cNvSpPr/>
          <p:nvPr/>
        </p:nvSpPr>
        <p:spPr>
          <a:xfrm>
            <a:off x="4143211" y="3940903"/>
            <a:ext cx="678955" cy="682172"/>
          </a:xfrm>
          <a:custGeom>
            <a:avLst/>
            <a:gdLst>
              <a:gd name="connsiteX0" fmla="*/ 167481 w 334963"/>
              <a:gd name="connsiteY0" fmla="*/ 265113 h 336550"/>
              <a:gd name="connsiteX1" fmla="*/ 128587 w 334963"/>
              <a:gd name="connsiteY1" fmla="*/ 285895 h 336550"/>
              <a:gd name="connsiteX2" fmla="*/ 167481 w 334963"/>
              <a:gd name="connsiteY2" fmla="*/ 322263 h 336550"/>
              <a:gd name="connsiteX3" fmla="*/ 206375 w 334963"/>
              <a:gd name="connsiteY3" fmla="*/ 285895 h 336550"/>
              <a:gd name="connsiteX4" fmla="*/ 167481 w 334963"/>
              <a:gd name="connsiteY4" fmla="*/ 265113 h 336550"/>
              <a:gd name="connsiteX5" fmla="*/ 158750 w 334963"/>
              <a:gd name="connsiteY5" fmla="*/ 242888 h 336550"/>
              <a:gd name="connsiteX6" fmla="*/ 167482 w 334963"/>
              <a:gd name="connsiteY6" fmla="*/ 249238 h 336550"/>
              <a:gd name="connsiteX7" fmla="*/ 176213 w 334963"/>
              <a:gd name="connsiteY7" fmla="*/ 242888 h 336550"/>
              <a:gd name="connsiteX8" fmla="*/ 167482 w 334963"/>
              <a:gd name="connsiteY8" fmla="*/ 242888 h 336550"/>
              <a:gd name="connsiteX9" fmla="*/ 158750 w 334963"/>
              <a:gd name="connsiteY9" fmla="*/ 242888 h 336550"/>
              <a:gd name="connsiteX10" fmla="*/ 222250 w 334963"/>
              <a:gd name="connsiteY10" fmla="*/ 238125 h 336550"/>
              <a:gd name="connsiteX11" fmla="*/ 197410 w 334963"/>
              <a:gd name="connsiteY11" fmla="*/ 240846 h 336550"/>
              <a:gd name="connsiteX12" fmla="*/ 177800 w 334963"/>
              <a:gd name="connsiteY12" fmla="*/ 257175 h 336550"/>
              <a:gd name="connsiteX13" fmla="*/ 211791 w 334963"/>
              <a:gd name="connsiteY13" fmla="*/ 276225 h 336550"/>
              <a:gd name="connsiteX14" fmla="*/ 222250 w 334963"/>
              <a:gd name="connsiteY14" fmla="*/ 238125 h 336550"/>
              <a:gd name="connsiteX15" fmla="*/ 112712 w 334963"/>
              <a:gd name="connsiteY15" fmla="*/ 238125 h 336550"/>
              <a:gd name="connsiteX16" fmla="*/ 123171 w 334963"/>
              <a:gd name="connsiteY16" fmla="*/ 276225 h 336550"/>
              <a:gd name="connsiteX17" fmla="*/ 157162 w 334963"/>
              <a:gd name="connsiteY17" fmla="*/ 257175 h 336550"/>
              <a:gd name="connsiteX18" fmla="*/ 137552 w 334963"/>
              <a:gd name="connsiteY18" fmla="*/ 240846 h 336550"/>
              <a:gd name="connsiteX19" fmla="*/ 112712 w 334963"/>
              <a:gd name="connsiteY19" fmla="*/ 238125 h 336550"/>
              <a:gd name="connsiteX20" fmla="*/ 279400 w 334963"/>
              <a:gd name="connsiteY20" fmla="*/ 223838 h 336550"/>
              <a:gd name="connsiteX21" fmla="*/ 235743 w 334963"/>
              <a:gd name="connsiteY21" fmla="*/ 235793 h 336550"/>
              <a:gd name="connsiteX22" fmla="*/ 223837 w 334963"/>
              <a:gd name="connsiteY22" fmla="*/ 279628 h 336550"/>
              <a:gd name="connsiteX23" fmla="*/ 276754 w 334963"/>
              <a:gd name="connsiteY23" fmla="*/ 278299 h 336550"/>
              <a:gd name="connsiteX24" fmla="*/ 279400 w 334963"/>
              <a:gd name="connsiteY24" fmla="*/ 223838 h 336550"/>
              <a:gd name="connsiteX25" fmla="*/ 55563 w 334963"/>
              <a:gd name="connsiteY25" fmla="*/ 223838 h 336550"/>
              <a:gd name="connsiteX26" fmla="*/ 58208 w 334963"/>
              <a:gd name="connsiteY26" fmla="*/ 278299 h 336550"/>
              <a:gd name="connsiteX27" fmla="*/ 111125 w 334963"/>
              <a:gd name="connsiteY27" fmla="*/ 279628 h 336550"/>
              <a:gd name="connsiteX28" fmla="*/ 99219 w 334963"/>
              <a:gd name="connsiteY28" fmla="*/ 235793 h 336550"/>
              <a:gd name="connsiteX29" fmla="*/ 55563 w 334963"/>
              <a:gd name="connsiteY29" fmla="*/ 223838 h 336550"/>
              <a:gd name="connsiteX30" fmla="*/ 227013 w 334963"/>
              <a:gd name="connsiteY30" fmla="*/ 214313 h 336550"/>
              <a:gd name="connsiteX31" fmla="*/ 220663 w 334963"/>
              <a:gd name="connsiteY31" fmla="*/ 220663 h 336550"/>
              <a:gd name="connsiteX32" fmla="*/ 214313 w 334963"/>
              <a:gd name="connsiteY32" fmla="*/ 227013 h 336550"/>
              <a:gd name="connsiteX33" fmla="*/ 225743 w 334963"/>
              <a:gd name="connsiteY33" fmla="*/ 225743 h 336550"/>
              <a:gd name="connsiteX34" fmla="*/ 227013 w 334963"/>
              <a:gd name="connsiteY34" fmla="*/ 214313 h 336550"/>
              <a:gd name="connsiteX35" fmla="*/ 107950 w 334963"/>
              <a:gd name="connsiteY35" fmla="*/ 214313 h 336550"/>
              <a:gd name="connsiteX36" fmla="*/ 109220 w 334963"/>
              <a:gd name="connsiteY36" fmla="*/ 225743 h 336550"/>
              <a:gd name="connsiteX37" fmla="*/ 120650 w 334963"/>
              <a:gd name="connsiteY37" fmla="*/ 227013 h 336550"/>
              <a:gd name="connsiteX38" fmla="*/ 114300 w 334963"/>
              <a:gd name="connsiteY38" fmla="*/ 220663 h 336550"/>
              <a:gd name="connsiteX39" fmla="*/ 107950 w 334963"/>
              <a:gd name="connsiteY39" fmla="*/ 214313 h 336550"/>
              <a:gd name="connsiteX40" fmla="*/ 255705 w 334963"/>
              <a:gd name="connsiteY40" fmla="*/ 179388 h 336550"/>
              <a:gd name="connsiteX41" fmla="*/ 240830 w 334963"/>
              <a:gd name="connsiteY41" fmla="*/ 197572 h 336550"/>
              <a:gd name="connsiteX42" fmla="*/ 238125 w 334963"/>
              <a:gd name="connsiteY42" fmla="*/ 222251 h 336550"/>
              <a:gd name="connsiteX43" fmla="*/ 274638 w 334963"/>
              <a:gd name="connsiteY43" fmla="*/ 211860 h 336550"/>
              <a:gd name="connsiteX44" fmla="*/ 255705 w 334963"/>
              <a:gd name="connsiteY44" fmla="*/ 179388 h 336550"/>
              <a:gd name="connsiteX45" fmla="*/ 79258 w 334963"/>
              <a:gd name="connsiteY45" fmla="*/ 179388 h 336550"/>
              <a:gd name="connsiteX46" fmla="*/ 60325 w 334963"/>
              <a:gd name="connsiteY46" fmla="*/ 211860 h 336550"/>
              <a:gd name="connsiteX47" fmla="*/ 96838 w 334963"/>
              <a:gd name="connsiteY47" fmla="*/ 222251 h 336550"/>
              <a:gd name="connsiteX48" fmla="*/ 94133 w 334963"/>
              <a:gd name="connsiteY48" fmla="*/ 197572 h 336550"/>
              <a:gd name="connsiteX49" fmla="*/ 79258 w 334963"/>
              <a:gd name="connsiteY49" fmla="*/ 179388 h 336550"/>
              <a:gd name="connsiteX50" fmla="*/ 241300 w 334963"/>
              <a:gd name="connsiteY50" fmla="*/ 158750 h 336550"/>
              <a:gd name="connsiteX51" fmla="*/ 242623 w 334963"/>
              <a:gd name="connsiteY51" fmla="*/ 167482 h 336550"/>
              <a:gd name="connsiteX52" fmla="*/ 241300 w 334963"/>
              <a:gd name="connsiteY52" fmla="*/ 176213 h 336550"/>
              <a:gd name="connsiteX53" fmla="*/ 249238 w 334963"/>
              <a:gd name="connsiteY53" fmla="*/ 167482 h 336550"/>
              <a:gd name="connsiteX54" fmla="*/ 241300 w 334963"/>
              <a:gd name="connsiteY54" fmla="*/ 158750 h 336550"/>
              <a:gd name="connsiteX55" fmla="*/ 93663 w 334963"/>
              <a:gd name="connsiteY55" fmla="*/ 158750 h 336550"/>
              <a:gd name="connsiteX56" fmla="*/ 85725 w 334963"/>
              <a:gd name="connsiteY56" fmla="*/ 167482 h 336550"/>
              <a:gd name="connsiteX57" fmla="*/ 93663 w 334963"/>
              <a:gd name="connsiteY57" fmla="*/ 176213 h 336550"/>
              <a:gd name="connsiteX58" fmla="*/ 92340 w 334963"/>
              <a:gd name="connsiteY58" fmla="*/ 167482 h 336550"/>
              <a:gd name="connsiteX59" fmla="*/ 93663 w 334963"/>
              <a:gd name="connsiteY59" fmla="*/ 158750 h 336550"/>
              <a:gd name="connsiteX60" fmla="*/ 167482 w 334963"/>
              <a:gd name="connsiteY60" fmla="*/ 155575 h 336550"/>
              <a:gd name="connsiteX61" fmla="*/ 155575 w 334963"/>
              <a:gd name="connsiteY61" fmla="*/ 168275 h 336550"/>
              <a:gd name="connsiteX62" fmla="*/ 167482 w 334963"/>
              <a:gd name="connsiteY62" fmla="*/ 180975 h 336550"/>
              <a:gd name="connsiteX63" fmla="*/ 179389 w 334963"/>
              <a:gd name="connsiteY63" fmla="*/ 168275 h 336550"/>
              <a:gd name="connsiteX64" fmla="*/ 167482 w 334963"/>
              <a:gd name="connsiteY64" fmla="*/ 155575 h 336550"/>
              <a:gd name="connsiteX65" fmla="*/ 167482 w 334963"/>
              <a:gd name="connsiteY65" fmla="*/ 142875 h 336550"/>
              <a:gd name="connsiteX66" fmla="*/ 192089 w 334963"/>
              <a:gd name="connsiteY66" fmla="*/ 167482 h 336550"/>
              <a:gd name="connsiteX67" fmla="*/ 167482 w 334963"/>
              <a:gd name="connsiteY67" fmla="*/ 192089 h 336550"/>
              <a:gd name="connsiteX68" fmla="*/ 142875 w 334963"/>
              <a:gd name="connsiteY68" fmla="*/ 167482 h 336550"/>
              <a:gd name="connsiteX69" fmla="*/ 167482 w 334963"/>
              <a:gd name="connsiteY69" fmla="*/ 142875 h 336550"/>
              <a:gd name="connsiteX70" fmla="*/ 285715 w 334963"/>
              <a:gd name="connsiteY70" fmla="*/ 128588 h 336550"/>
              <a:gd name="connsiteX71" fmla="*/ 263525 w 334963"/>
              <a:gd name="connsiteY71" fmla="*/ 167482 h 336550"/>
              <a:gd name="connsiteX72" fmla="*/ 285715 w 334963"/>
              <a:gd name="connsiteY72" fmla="*/ 206376 h 336550"/>
              <a:gd name="connsiteX73" fmla="*/ 322263 w 334963"/>
              <a:gd name="connsiteY73" fmla="*/ 167482 h 336550"/>
              <a:gd name="connsiteX74" fmla="*/ 285715 w 334963"/>
              <a:gd name="connsiteY74" fmla="*/ 128588 h 336550"/>
              <a:gd name="connsiteX75" fmla="*/ 48648 w 334963"/>
              <a:gd name="connsiteY75" fmla="*/ 128588 h 336550"/>
              <a:gd name="connsiteX76" fmla="*/ 11112 w 334963"/>
              <a:gd name="connsiteY76" fmla="*/ 167482 h 336550"/>
              <a:gd name="connsiteX77" fmla="*/ 48648 w 334963"/>
              <a:gd name="connsiteY77" fmla="*/ 206376 h 336550"/>
              <a:gd name="connsiteX78" fmla="*/ 71437 w 334963"/>
              <a:gd name="connsiteY78" fmla="*/ 167482 h 336550"/>
              <a:gd name="connsiteX79" fmla="*/ 48648 w 334963"/>
              <a:gd name="connsiteY79" fmla="*/ 128588 h 336550"/>
              <a:gd name="connsiteX80" fmla="*/ 238125 w 334963"/>
              <a:gd name="connsiteY80" fmla="*/ 114300 h 336550"/>
              <a:gd name="connsiteX81" fmla="*/ 240830 w 334963"/>
              <a:gd name="connsiteY81" fmla="*/ 137680 h 336550"/>
              <a:gd name="connsiteX82" fmla="*/ 255705 w 334963"/>
              <a:gd name="connsiteY82" fmla="*/ 157163 h 336550"/>
              <a:gd name="connsiteX83" fmla="*/ 274638 w 334963"/>
              <a:gd name="connsiteY83" fmla="*/ 124691 h 336550"/>
              <a:gd name="connsiteX84" fmla="*/ 238125 w 334963"/>
              <a:gd name="connsiteY84" fmla="*/ 114300 h 336550"/>
              <a:gd name="connsiteX85" fmla="*/ 96838 w 334963"/>
              <a:gd name="connsiteY85" fmla="*/ 114300 h 336550"/>
              <a:gd name="connsiteX86" fmla="*/ 60325 w 334963"/>
              <a:gd name="connsiteY86" fmla="*/ 124691 h 336550"/>
              <a:gd name="connsiteX87" fmla="*/ 79258 w 334963"/>
              <a:gd name="connsiteY87" fmla="*/ 157163 h 336550"/>
              <a:gd name="connsiteX88" fmla="*/ 94133 w 334963"/>
              <a:gd name="connsiteY88" fmla="*/ 137680 h 336550"/>
              <a:gd name="connsiteX89" fmla="*/ 96838 w 334963"/>
              <a:gd name="connsiteY89" fmla="*/ 114300 h 336550"/>
              <a:gd name="connsiteX90" fmla="*/ 214313 w 334963"/>
              <a:gd name="connsiteY90" fmla="*/ 107950 h 336550"/>
              <a:gd name="connsiteX91" fmla="*/ 220663 w 334963"/>
              <a:gd name="connsiteY91" fmla="*/ 115094 h 336550"/>
              <a:gd name="connsiteX92" fmla="*/ 227013 w 334963"/>
              <a:gd name="connsiteY92" fmla="*/ 122238 h 336550"/>
              <a:gd name="connsiteX93" fmla="*/ 225743 w 334963"/>
              <a:gd name="connsiteY93" fmla="*/ 110808 h 336550"/>
              <a:gd name="connsiteX94" fmla="*/ 214313 w 334963"/>
              <a:gd name="connsiteY94" fmla="*/ 107950 h 336550"/>
              <a:gd name="connsiteX95" fmla="*/ 120650 w 334963"/>
              <a:gd name="connsiteY95" fmla="*/ 107950 h 336550"/>
              <a:gd name="connsiteX96" fmla="*/ 109220 w 334963"/>
              <a:gd name="connsiteY96" fmla="*/ 110808 h 336550"/>
              <a:gd name="connsiteX97" fmla="*/ 107950 w 334963"/>
              <a:gd name="connsiteY97" fmla="*/ 122238 h 336550"/>
              <a:gd name="connsiteX98" fmla="*/ 114300 w 334963"/>
              <a:gd name="connsiteY98" fmla="*/ 115094 h 336550"/>
              <a:gd name="connsiteX99" fmla="*/ 120650 w 334963"/>
              <a:gd name="connsiteY99" fmla="*/ 107950 h 336550"/>
              <a:gd name="connsiteX100" fmla="*/ 166688 w 334963"/>
              <a:gd name="connsiteY100" fmla="*/ 106363 h 336550"/>
              <a:gd name="connsiteX101" fmla="*/ 141659 w 334963"/>
              <a:gd name="connsiteY101" fmla="*/ 107680 h 336550"/>
              <a:gd name="connsiteX102" fmla="*/ 123217 w 334963"/>
              <a:gd name="connsiteY102" fmla="*/ 124805 h 336550"/>
              <a:gd name="connsiteX103" fmla="*/ 106092 w 334963"/>
              <a:gd name="connsiteY103" fmla="*/ 143247 h 336550"/>
              <a:gd name="connsiteX104" fmla="*/ 104775 w 334963"/>
              <a:gd name="connsiteY104" fmla="*/ 168276 h 336550"/>
              <a:gd name="connsiteX105" fmla="*/ 106092 w 334963"/>
              <a:gd name="connsiteY105" fmla="*/ 193304 h 336550"/>
              <a:gd name="connsiteX106" fmla="*/ 123217 w 334963"/>
              <a:gd name="connsiteY106" fmla="*/ 213063 h 336550"/>
              <a:gd name="connsiteX107" fmla="*/ 141659 w 334963"/>
              <a:gd name="connsiteY107" fmla="*/ 230188 h 336550"/>
              <a:gd name="connsiteX108" fmla="*/ 166688 w 334963"/>
              <a:gd name="connsiteY108" fmla="*/ 230188 h 336550"/>
              <a:gd name="connsiteX109" fmla="*/ 191716 w 334963"/>
              <a:gd name="connsiteY109" fmla="*/ 230188 h 336550"/>
              <a:gd name="connsiteX110" fmla="*/ 210158 w 334963"/>
              <a:gd name="connsiteY110" fmla="*/ 213063 h 336550"/>
              <a:gd name="connsiteX111" fmla="*/ 227283 w 334963"/>
              <a:gd name="connsiteY111" fmla="*/ 193304 h 336550"/>
              <a:gd name="connsiteX112" fmla="*/ 228600 w 334963"/>
              <a:gd name="connsiteY112" fmla="*/ 168276 h 336550"/>
              <a:gd name="connsiteX113" fmla="*/ 227283 w 334963"/>
              <a:gd name="connsiteY113" fmla="*/ 143247 h 336550"/>
              <a:gd name="connsiteX114" fmla="*/ 210158 w 334963"/>
              <a:gd name="connsiteY114" fmla="*/ 124805 h 336550"/>
              <a:gd name="connsiteX115" fmla="*/ 191716 w 334963"/>
              <a:gd name="connsiteY115" fmla="*/ 107680 h 336550"/>
              <a:gd name="connsiteX116" fmla="*/ 166688 w 334963"/>
              <a:gd name="connsiteY116" fmla="*/ 106363 h 336550"/>
              <a:gd name="connsiteX117" fmla="*/ 167482 w 334963"/>
              <a:gd name="connsiteY117" fmla="*/ 87313 h 336550"/>
              <a:gd name="connsiteX118" fmla="*/ 158750 w 334963"/>
              <a:gd name="connsiteY118" fmla="*/ 93663 h 336550"/>
              <a:gd name="connsiteX119" fmla="*/ 167482 w 334963"/>
              <a:gd name="connsiteY119" fmla="*/ 93663 h 336550"/>
              <a:gd name="connsiteX120" fmla="*/ 176213 w 334963"/>
              <a:gd name="connsiteY120" fmla="*/ 93663 h 336550"/>
              <a:gd name="connsiteX121" fmla="*/ 167482 w 334963"/>
              <a:gd name="connsiteY121" fmla="*/ 87313 h 336550"/>
              <a:gd name="connsiteX122" fmla="*/ 211791 w 334963"/>
              <a:gd name="connsiteY122" fmla="*/ 60325 h 336550"/>
              <a:gd name="connsiteX123" fmla="*/ 177800 w 334963"/>
              <a:gd name="connsiteY123" fmla="*/ 79375 h 336550"/>
              <a:gd name="connsiteX124" fmla="*/ 197410 w 334963"/>
              <a:gd name="connsiteY124" fmla="*/ 95704 h 336550"/>
              <a:gd name="connsiteX125" fmla="*/ 222250 w 334963"/>
              <a:gd name="connsiteY125" fmla="*/ 98425 h 336550"/>
              <a:gd name="connsiteX126" fmla="*/ 211791 w 334963"/>
              <a:gd name="connsiteY126" fmla="*/ 60325 h 336550"/>
              <a:gd name="connsiteX127" fmla="*/ 123172 w 334963"/>
              <a:gd name="connsiteY127" fmla="*/ 60325 h 336550"/>
              <a:gd name="connsiteX128" fmla="*/ 112713 w 334963"/>
              <a:gd name="connsiteY128" fmla="*/ 98425 h 336550"/>
              <a:gd name="connsiteX129" fmla="*/ 137553 w 334963"/>
              <a:gd name="connsiteY129" fmla="*/ 95704 h 336550"/>
              <a:gd name="connsiteX130" fmla="*/ 157163 w 334963"/>
              <a:gd name="connsiteY130" fmla="*/ 79375 h 336550"/>
              <a:gd name="connsiteX131" fmla="*/ 123172 w 334963"/>
              <a:gd name="connsiteY131" fmla="*/ 60325 h 336550"/>
              <a:gd name="connsiteX132" fmla="*/ 254265 w 334963"/>
              <a:gd name="connsiteY132" fmla="*/ 50800 h 336550"/>
              <a:gd name="connsiteX133" fmla="*/ 223838 w 334963"/>
              <a:gd name="connsiteY133" fmla="*/ 56069 h 336550"/>
              <a:gd name="connsiteX134" fmla="*/ 235744 w 334963"/>
              <a:gd name="connsiteY134" fmla="*/ 99540 h 336550"/>
              <a:gd name="connsiteX135" fmla="*/ 279401 w 334963"/>
              <a:gd name="connsiteY135" fmla="*/ 112713 h 336550"/>
              <a:gd name="connsiteX136" fmla="*/ 276755 w 334963"/>
              <a:gd name="connsiteY136" fmla="*/ 58704 h 336550"/>
              <a:gd name="connsiteX137" fmla="*/ 254265 w 334963"/>
              <a:gd name="connsiteY137" fmla="*/ 50800 h 336550"/>
              <a:gd name="connsiteX138" fmla="*/ 80833 w 334963"/>
              <a:gd name="connsiteY138" fmla="*/ 50800 h 336550"/>
              <a:gd name="connsiteX139" fmla="*/ 58252 w 334963"/>
              <a:gd name="connsiteY139" fmla="*/ 58704 h 336550"/>
              <a:gd name="connsiteX140" fmla="*/ 55595 w 334963"/>
              <a:gd name="connsiteY140" fmla="*/ 112713 h 336550"/>
              <a:gd name="connsiteX141" fmla="*/ 99430 w 334963"/>
              <a:gd name="connsiteY141" fmla="*/ 99540 h 336550"/>
              <a:gd name="connsiteX142" fmla="*/ 112713 w 334963"/>
              <a:gd name="connsiteY142" fmla="*/ 56069 h 336550"/>
              <a:gd name="connsiteX143" fmla="*/ 80833 w 334963"/>
              <a:gd name="connsiteY143" fmla="*/ 50800 h 336550"/>
              <a:gd name="connsiteX144" fmla="*/ 167482 w 334963"/>
              <a:gd name="connsiteY144" fmla="*/ 12700 h 336550"/>
              <a:gd name="connsiteX145" fmla="*/ 128588 w 334963"/>
              <a:gd name="connsiteY145" fmla="*/ 49248 h 336550"/>
              <a:gd name="connsiteX146" fmla="*/ 167482 w 334963"/>
              <a:gd name="connsiteY146" fmla="*/ 71438 h 336550"/>
              <a:gd name="connsiteX147" fmla="*/ 206376 w 334963"/>
              <a:gd name="connsiteY147" fmla="*/ 49248 h 336550"/>
              <a:gd name="connsiteX148" fmla="*/ 167482 w 334963"/>
              <a:gd name="connsiteY148" fmla="*/ 12700 h 336550"/>
              <a:gd name="connsiteX149" fmla="*/ 167482 w 334963"/>
              <a:gd name="connsiteY149" fmla="*/ 0 h 336550"/>
              <a:gd name="connsiteX150" fmla="*/ 218913 w 334963"/>
              <a:gd name="connsiteY150" fmla="*/ 44873 h 336550"/>
              <a:gd name="connsiteX151" fmla="*/ 286169 w 334963"/>
              <a:gd name="connsiteY151" fmla="*/ 48833 h 336550"/>
              <a:gd name="connsiteX152" fmla="*/ 290125 w 334963"/>
              <a:gd name="connsiteY152" fmla="*/ 117463 h 336550"/>
              <a:gd name="connsiteX153" fmla="*/ 334963 w 334963"/>
              <a:gd name="connsiteY153" fmla="*/ 167615 h 336550"/>
              <a:gd name="connsiteX154" fmla="*/ 290125 w 334963"/>
              <a:gd name="connsiteY154" fmla="*/ 219087 h 336550"/>
              <a:gd name="connsiteX155" fmla="*/ 286169 w 334963"/>
              <a:gd name="connsiteY155" fmla="*/ 286397 h 336550"/>
              <a:gd name="connsiteX156" fmla="*/ 254519 w 334963"/>
              <a:gd name="connsiteY156" fmla="*/ 298276 h 336550"/>
              <a:gd name="connsiteX157" fmla="*/ 218913 w 334963"/>
              <a:gd name="connsiteY157" fmla="*/ 291677 h 336550"/>
              <a:gd name="connsiteX158" fmla="*/ 167482 w 334963"/>
              <a:gd name="connsiteY158" fmla="*/ 336550 h 336550"/>
              <a:gd name="connsiteX159" fmla="*/ 116050 w 334963"/>
              <a:gd name="connsiteY159" fmla="*/ 291677 h 336550"/>
              <a:gd name="connsiteX160" fmla="*/ 80444 w 334963"/>
              <a:gd name="connsiteY160" fmla="*/ 298276 h 336550"/>
              <a:gd name="connsiteX161" fmla="*/ 48794 w 334963"/>
              <a:gd name="connsiteY161" fmla="*/ 286397 h 336550"/>
              <a:gd name="connsiteX162" fmla="*/ 44838 w 334963"/>
              <a:gd name="connsiteY162" fmla="*/ 219087 h 336550"/>
              <a:gd name="connsiteX163" fmla="*/ 0 w 334963"/>
              <a:gd name="connsiteY163" fmla="*/ 167615 h 336550"/>
              <a:gd name="connsiteX164" fmla="*/ 44838 w 334963"/>
              <a:gd name="connsiteY164" fmla="*/ 117463 h 336550"/>
              <a:gd name="connsiteX165" fmla="*/ 48794 w 334963"/>
              <a:gd name="connsiteY165" fmla="*/ 48833 h 336550"/>
              <a:gd name="connsiteX166" fmla="*/ 116050 w 334963"/>
              <a:gd name="connsiteY166" fmla="*/ 44873 h 336550"/>
              <a:gd name="connsiteX167" fmla="*/ 167482 w 334963"/>
              <a:gd name="connsiteY167"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34963" h="336550">
                <a:moveTo>
                  <a:pt x="167481" y="265113"/>
                </a:moveTo>
                <a:cubicBezTo>
                  <a:pt x="154516" y="272906"/>
                  <a:pt x="141552" y="280699"/>
                  <a:pt x="128587" y="285895"/>
                </a:cubicBezTo>
                <a:cubicBezTo>
                  <a:pt x="138959" y="309274"/>
                  <a:pt x="153220" y="322263"/>
                  <a:pt x="167481" y="322263"/>
                </a:cubicBezTo>
                <a:cubicBezTo>
                  <a:pt x="181742" y="322263"/>
                  <a:pt x="196003" y="309274"/>
                  <a:pt x="206375" y="285895"/>
                </a:cubicBezTo>
                <a:cubicBezTo>
                  <a:pt x="193410" y="280699"/>
                  <a:pt x="180446" y="272906"/>
                  <a:pt x="167481" y="265113"/>
                </a:cubicBezTo>
                <a:close/>
                <a:moveTo>
                  <a:pt x="158750" y="242888"/>
                </a:moveTo>
                <a:cubicBezTo>
                  <a:pt x="161245" y="245428"/>
                  <a:pt x="164987" y="246698"/>
                  <a:pt x="167482" y="249238"/>
                </a:cubicBezTo>
                <a:cubicBezTo>
                  <a:pt x="169976" y="246698"/>
                  <a:pt x="173718" y="245428"/>
                  <a:pt x="176213" y="242888"/>
                </a:cubicBezTo>
                <a:cubicBezTo>
                  <a:pt x="173718" y="242888"/>
                  <a:pt x="169976" y="242888"/>
                  <a:pt x="167482" y="242888"/>
                </a:cubicBezTo>
                <a:cubicBezTo>
                  <a:pt x="164987" y="242888"/>
                  <a:pt x="161245" y="242888"/>
                  <a:pt x="158750" y="242888"/>
                </a:cubicBezTo>
                <a:close/>
                <a:moveTo>
                  <a:pt x="222250" y="238125"/>
                </a:moveTo>
                <a:cubicBezTo>
                  <a:pt x="214406" y="239486"/>
                  <a:pt x="205254" y="239486"/>
                  <a:pt x="197410" y="240846"/>
                </a:cubicBezTo>
                <a:cubicBezTo>
                  <a:pt x="190874" y="246289"/>
                  <a:pt x="184337" y="251732"/>
                  <a:pt x="177800" y="257175"/>
                </a:cubicBezTo>
                <a:cubicBezTo>
                  <a:pt x="189566" y="263979"/>
                  <a:pt x="200025" y="270782"/>
                  <a:pt x="211791" y="276225"/>
                </a:cubicBezTo>
                <a:cubicBezTo>
                  <a:pt x="215713" y="263979"/>
                  <a:pt x="219635" y="251732"/>
                  <a:pt x="222250" y="238125"/>
                </a:cubicBezTo>
                <a:close/>
                <a:moveTo>
                  <a:pt x="112712" y="238125"/>
                </a:moveTo>
                <a:cubicBezTo>
                  <a:pt x="115327" y="251732"/>
                  <a:pt x="119249" y="263979"/>
                  <a:pt x="123171" y="276225"/>
                </a:cubicBezTo>
                <a:cubicBezTo>
                  <a:pt x="134937" y="270782"/>
                  <a:pt x="145396" y="263979"/>
                  <a:pt x="157162" y="257175"/>
                </a:cubicBezTo>
                <a:cubicBezTo>
                  <a:pt x="150625" y="251732"/>
                  <a:pt x="144088" y="246289"/>
                  <a:pt x="137552" y="240846"/>
                </a:cubicBezTo>
                <a:cubicBezTo>
                  <a:pt x="129708" y="239486"/>
                  <a:pt x="120556" y="239486"/>
                  <a:pt x="112712" y="238125"/>
                </a:cubicBezTo>
                <a:close/>
                <a:moveTo>
                  <a:pt x="279400" y="223838"/>
                </a:moveTo>
                <a:cubicBezTo>
                  <a:pt x="266170" y="229151"/>
                  <a:pt x="251618" y="233136"/>
                  <a:pt x="235743" y="235793"/>
                </a:cubicBezTo>
                <a:cubicBezTo>
                  <a:pt x="231775" y="251733"/>
                  <a:pt x="227806" y="266344"/>
                  <a:pt x="223837" y="279628"/>
                </a:cubicBezTo>
                <a:cubicBezTo>
                  <a:pt x="247650" y="288926"/>
                  <a:pt x="267493" y="287598"/>
                  <a:pt x="276754" y="278299"/>
                </a:cubicBezTo>
                <a:cubicBezTo>
                  <a:pt x="287337" y="267673"/>
                  <a:pt x="287337" y="247748"/>
                  <a:pt x="279400" y="223838"/>
                </a:cubicBezTo>
                <a:close/>
                <a:moveTo>
                  <a:pt x="55563" y="223838"/>
                </a:moveTo>
                <a:cubicBezTo>
                  <a:pt x="47625" y="247748"/>
                  <a:pt x="47625" y="267673"/>
                  <a:pt x="58208" y="278299"/>
                </a:cubicBezTo>
                <a:cubicBezTo>
                  <a:pt x="67469" y="287598"/>
                  <a:pt x="87313" y="288926"/>
                  <a:pt x="111125" y="279628"/>
                </a:cubicBezTo>
                <a:cubicBezTo>
                  <a:pt x="107156" y="266344"/>
                  <a:pt x="103188" y="251733"/>
                  <a:pt x="99219" y="235793"/>
                </a:cubicBezTo>
                <a:cubicBezTo>
                  <a:pt x="83344" y="233136"/>
                  <a:pt x="68792" y="229151"/>
                  <a:pt x="55563" y="223838"/>
                </a:cubicBezTo>
                <a:close/>
                <a:moveTo>
                  <a:pt x="227013" y="214313"/>
                </a:moveTo>
                <a:cubicBezTo>
                  <a:pt x="224473" y="216853"/>
                  <a:pt x="223203" y="219393"/>
                  <a:pt x="220663" y="220663"/>
                </a:cubicBezTo>
                <a:cubicBezTo>
                  <a:pt x="218123" y="223203"/>
                  <a:pt x="216853" y="225743"/>
                  <a:pt x="214313" y="227013"/>
                </a:cubicBezTo>
                <a:cubicBezTo>
                  <a:pt x="218123" y="227013"/>
                  <a:pt x="221933" y="225743"/>
                  <a:pt x="225743" y="225743"/>
                </a:cubicBezTo>
                <a:cubicBezTo>
                  <a:pt x="225743" y="221933"/>
                  <a:pt x="227013" y="218123"/>
                  <a:pt x="227013" y="214313"/>
                </a:cubicBezTo>
                <a:close/>
                <a:moveTo>
                  <a:pt x="107950" y="214313"/>
                </a:moveTo>
                <a:cubicBezTo>
                  <a:pt x="107950" y="218123"/>
                  <a:pt x="109220" y="221933"/>
                  <a:pt x="109220" y="225743"/>
                </a:cubicBezTo>
                <a:cubicBezTo>
                  <a:pt x="113030" y="225743"/>
                  <a:pt x="116840" y="227013"/>
                  <a:pt x="120650" y="227013"/>
                </a:cubicBezTo>
                <a:cubicBezTo>
                  <a:pt x="118110" y="225743"/>
                  <a:pt x="116840" y="223203"/>
                  <a:pt x="114300" y="220663"/>
                </a:cubicBezTo>
                <a:cubicBezTo>
                  <a:pt x="111760" y="219393"/>
                  <a:pt x="110490" y="216853"/>
                  <a:pt x="107950" y="214313"/>
                </a:cubicBezTo>
                <a:close/>
                <a:moveTo>
                  <a:pt x="255705" y="179388"/>
                </a:moveTo>
                <a:cubicBezTo>
                  <a:pt x="251648" y="185882"/>
                  <a:pt x="246239" y="191078"/>
                  <a:pt x="240830" y="197572"/>
                </a:cubicBezTo>
                <a:cubicBezTo>
                  <a:pt x="239477" y="206664"/>
                  <a:pt x="238125" y="214458"/>
                  <a:pt x="238125" y="222251"/>
                </a:cubicBezTo>
                <a:cubicBezTo>
                  <a:pt x="251648" y="219653"/>
                  <a:pt x="263819" y="215757"/>
                  <a:pt x="274638" y="211860"/>
                </a:cubicBezTo>
                <a:cubicBezTo>
                  <a:pt x="270581" y="201469"/>
                  <a:pt x="263819" y="189779"/>
                  <a:pt x="255705" y="179388"/>
                </a:cubicBezTo>
                <a:close/>
                <a:moveTo>
                  <a:pt x="79258" y="179388"/>
                </a:moveTo>
                <a:cubicBezTo>
                  <a:pt x="71144" y="189779"/>
                  <a:pt x="64382" y="201469"/>
                  <a:pt x="60325" y="211860"/>
                </a:cubicBezTo>
                <a:cubicBezTo>
                  <a:pt x="71144" y="215757"/>
                  <a:pt x="83315" y="219653"/>
                  <a:pt x="96838" y="222251"/>
                </a:cubicBezTo>
                <a:cubicBezTo>
                  <a:pt x="96838" y="214458"/>
                  <a:pt x="95486" y="206664"/>
                  <a:pt x="94133" y="197572"/>
                </a:cubicBezTo>
                <a:cubicBezTo>
                  <a:pt x="88724" y="191078"/>
                  <a:pt x="83315" y="185882"/>
                  <a:pt x="79258" y="179388"/>
                </a:cubicBezTo>
                <a:close/>
                <a:moveTo>
                  <a:pt x="241300" y="158750"/>
                </a:moveTo>
                <a:cubicBezTo>
                  <a:pt x="242623" y="162492"/>
                  <a:pt x="242623" y="164987"/>
                  <a:pt x="242623" y="167482"/>
                </a:cubicBezTo>
                <a:cubicBezTo>
                  <a:pt x="242623" y="171224"/>
                  <a:pt x="242623" y="173718"/>
                  <a:pt x="241300" y="176213"/>
                </a:cubicBezTo>
                <a:cubicBezTo>
                  <a:pt x="243946" y="173718"/>
                  <a:pt x="246592" y="171224"/>
                  <a:pt x="249238" y="167482"/>
                </a:cubicBezTo>
                <a:cubicBezTo>
                  <a:pt x="246592" y="164987"/>
                  <a:pt x="243946" y="162492"/>
                  <a:pt x="241300" y="158750"/>
                </a:cubicBezTo>
                <a:close/>
                <a:moveTo>
                  <a:pt x="93663" y="158750"/>
                </a:moveTo>
                <a:cubicBezTo>
                  <a:pt x="91017" y="162492"/>
                  <a:pt x="88371" y="164987"/>
                  <a:pt x="85725" y="167482"/>
                </a:cubicBezTo>
                <a:cubicBezTo>
                  <a:pt x="88371" y="171224"/>
                  <a:pt x="91017" y="173718"/>
                  <a:pt x="93663" y="176213"/>
                </a:cubicBezTo>
                <a:cubicBezTo>
                  <a:pt x="92340" y="173718"/>
                  <a:pt x="92340" y="171224"/>
                  <a:pt x="92340" y="167482"/>
                </a:cubicBezTo>
                <a:cubicBezTo>
                  <a:pt x="92340" y="164987"/>
                  <a:pt x="92340" y="162492"/>
                  <a:pt x="93663" y="158750"/>
                </a:cubicBezTo>
                <a:close/>
                <a:moveTo>
                  <a:pt x="167482" y="155575"/>
                </a:moveTo>
                <a:cubicBezTo>
                  <a:pt x="160906" y="155575"/>
                  <a:pt x="155575" y="161261"/>
                  <a:pt x="155575" y="168275"/>
                </a:cubicBezTo>
                <a:cubicBezTo>
                  <a:pt x="155575" y="175289"/>
                  <a:pt x="160906" y="180975"/>
                  <a:pt x="167482" y="180975"/>
                </a:cubicBezTo>
                <a:cubicBezTo>
                  <a:pt x="174058" y="180975"/>
                  <a:pt x="179389" y="175289"/>
                  <a:pt x="179389" y="168275"/>
                </a:cubicBezTo>
                <a:cubicBezTo>
                  <a:pt x="179389" y="161261"/>
                  <a:pt x="174058" y="155575"/>
                  <a:pt x="167482" y="155575"/>
                </a:cubicBezTo>
                <a:close/>
                <a:moveTo>
                  <a:pt x="167482" y="142875"/>
                </a:moveTo>
                <a:cubicBezTo>
                  <a:pt x="181072" y="142875"/>
                  <a:pt x="192089" y="153892"/>
                  <a:pt x="192089" y="167482"/>
                </a:cubicBezTo>
                <a:cubicBezTo>
                  <a:pt x="192089" y="181072"/>
                  <a:pt x="181072" y="192089"/>
                  <a:pt x="167482" y="192089"/>
                </a:cubicBezTo>
                <a:cubicBezTo>
                  <a:pt x="153892" y="192089"/>
                  <a:pt x="142875" y="181072"/>
                  <a:pt x="142875" y="167482"/>
                </a:cubicBezTo>
                <a:cubicBezTo>
                  <a:pt x="142875" y="153892"/>
                  <a:pt x="153892" y="142875"/>
                  <a:pt x="167482" y="142875"/>
                </a:cubicBezTo>
                <a:close/>
                <a:moveTo>
                  <a:pt x="285715" y="128588"/>
                </a:moveTo>
                <a:cubicBezTo>
                  <a:pt x="280494" y="141553"/>
                  <a:pt x="272662" y="154517"/>
                  <a:pt x="263525" y="167482"/>
                </a:cubicBezTo>
                <a:cubicBezTo>
                  <a:pt x="272662" y="181743"/>
                  <a:pt x="280494" y="194708"/>
                  <a:pt x="285715" y="206376"/>
                </a:cubicBezTo>
                <a:cubicBezTo>
                  <a:pt x="307905" y="196004"/>
                  <a:pt x="322263" y="183040"/>
                  <a:pt x="322263" y="167482"/>
                </a:cubicBezTo>
                <a:cubicBezTo>
                  <a:pt x="322263" y="153221"/>
                  <a:pt x="307905" y="138960"/>
                  <a:pt x="285715" y="128588"/>
                </a:cubicBezTo>
                <a:close/>
                <a:moveTo>
                  <a:pt x="48648" y="128588"/>
                </a:moveTo>
                <a:cubicBezTo>
                  <a:pt x="25858" y="138960"/>
                  <a:pt x="11112" y="153221"/>
                  <a:pt x="11112" y="167482"/>
                </a:cubicBezTo>
                <a:cubicBezTo>
                  <a:pt x="11112" y="183040"/>
                  <a:pt x="25858" y="196004"/>
                  <a:pt x="48648" y="206376"/>
                </a:cubicBezTo>
                <a:cubicBezTo>
                  <a:pt x="54010" y="194708"/>
                  <a:pt x="62053" y="181743"/>
                  <a:pt x="71437" y="167482"/>
                </a:cubicBezTo>
                <a:cubicBezTo>
                  <a:pt x="62053" y="154517"/>
                  <a:pt x="54010" y="141553"/>
                  <a:pt x="48648" y="128588"/>
                </a:cubicBezTo>
                <a:close/>
                <a:moveTo>
                  <a:pt x="238125" y="114300"/>
                </a:moveTo>
                <a:cubicBezTo>
                  <a:pt x="238125" y="122093"/>
                  <a:pt x="239477" y="129887"/>
                  <a:pt x="240830" y="137680"/>
                </a:cubicBezTo>
                <a:cubicBezTo>
                  <a:pt x="246239" y="144174"/>
                  <a:pt x="251648" y="150669"/>
                  <a:pt x="255705" y="157163"/>
                </a:cubicBezTo>
                <a:cubicBezTo>
                  <a:pt x="263819" y="145473"/>
                  <a:pt x="270581" y="135082"/>
                  <a:pt x="274638" y="124691"/>
                </a:cubicBezTo>
                <a:cubicBezTo>
                  <a:pt x="263819" y="119495"/>
                  <a:pt x="251648" y="116898"/>
                  <a:pt x="238125" y="114300"/>
                </a:cubicBezTo>
                <a:close/>
                <a:moveTo>
                  <a:pt x="96838" y="114300"/>
                </a:moveTo>
                <a:cubicBezTo>
                  <a:pt x="83315" y="116898"/>
                  <a:pt x="71144" y="119495"/>
                  <a:pt x="60325" y="124691"/>
                </a:cubicBezTo>
                <a:cubicBezTo>
                  <a:pt x="64382" y="135082"/>
                  <a:pt x="71144" y="145473"/>
                  <a:pt x="79258" y="157163"/>
                </a:cubicBezTo>
                <a:cubicBezTo>
                  <a:pt x="83315" y="150669"/>
                  <a:pt x="88724" y="144174"/>
                  <a:pt x="94133" y="137680"/>
                </a:cubicBezTo>
                <a:cubicBezTo>
                  <a:pt x="95486" y="129887"/>
                  <a:pt x="96838" y="122093"/>
                  <a:pt x="96838" y="114300"/>
                </a:cubicBezTo>
                <a:close/>
                <a:moveTo>
                  <a:pt x="214313" y="107950"/>
                </a:moveTo>
                <a:cubicBezTo>
                  <a:pt x="216853" y="110808"/>
                  <a:pt x="218123" y="113665"/>
                  <a:pt x="220663" y="115094"/>
                </a:cubicBezTo>
                <a:cubicBezTo>
                  <a:pt x="223203" y="117952"/>
                  <a:pt x="224473" y="120809"/>
                  <a:pt x="227013" y="122238"/>
                </a:cubicBezTo>
                <a:cubicBezTo>
                  <a:pt x="227013" y="117952"/>
                  <a:pt x="225743" y="115094"/>
                  <a:pt x="225743" y="110808"/>
                </a:cubicBezTo>
                <a:cubicBezTo>
                  <a:pt x="221933" y="109379"/>
                  <a:pt x="218123" y="109379"/>
                  <a:pt x="214313" y="107950"/>
                </a:cubicBezTo>
                <a:close/>
                <a:moveTo>
                  <a:pt x="120650" y="107950"/>
                </a:moveTo>
                <a:cubicBezTo>
                  <a:pt x="116840" y="109379"/>
                  <a:pt x="113030" y="109379"/>
                  <a:pt x="109220" y="110808"/>
                </a:cubicBezTo>
                <a:cubicBezTo>
                  <a:pt x="109220" y="115094"/>
                  <a:pt x="107950" y="117952"/>
                  <a:pt x="107950" y="122238"/>
                </a:cubicBezTo>
                <a:cubicBezTo>
                  <a:pt x="110490" y="120809"/>
                  <a:pt x="111760" y="117952"/>
                  <a:pt x="114300" y="115094"/>
                </a:cubicBezTo>
                <a:cubicBezTo>
                  <a:pt x="116840" y="113665"/>
                  <a:pt x="118110" y="110808"/>
                  <a:pt x="120650" y="107950"/>
                </a:cubicBezTo>
                <a:close/>
                <a:moveTo>
                  <a:pt x="166688" y="106363"/>
                </a:moveTo>
                <a:cubicBezTo>
                  <a:pt x="157466" y="106363"/>
                  <a:pt x="149563" y="106363"/>
                  <a:pt x="141659" y="107680"/>
                </a:cubicBezTo>
                <a:cubicBezTo>
                  <a:pt x="135073" y="112949"/>
                  <a:pt x="128486" y="118219"/>
                  <a:pt x="123217" y="124805"/>
                </a:cubicBezTo>
                <a:cubicBezTo>
                  <a:pt x="116631" y="131391"/>
                  <a:pt x="111361" y="136661"/>
                  <a:pt x="106092" y="143247"/>
                </a:cubicBezTo>
                <a:cubicBezTo>
                  <a:pt x="104775" y="151151"/>
                  <a:pt x="104775" y="160372"/>
                  <a:pt x="104775" y="168276"/>
                </a:cubicBezTo>
                <a:cubicBezTo>
                  <a:pt x="104775" y="177497"/>
                  <a:pt x="104775" y="185400"/>
                  <a:pt x="106092" y="193304"/>
                </a:cubicBezTo>
                <a:cubicBezTo>
                  <a:pt x="111361" y="199890"/>
                  <a:pt x="116631" y="206477"/>
                  <a:pt x="123217" y="213063"/>
                </a:cubicBezTo>
                <a:cubicBezTo>
                  <a:pt x="128486" y="218332"/>
                  <a:pt x="135073" y="224919"/>
                  <a:pt x="141659" y="230188"/>
                </a:cubicBezTo>
                <a:cubicBezTo>
                  <a:pt x="149563" y="230188"/>
                  <a:pt x="157466" y="230188"/>
                  <a:pt x="166688" y="230188"/>
                </a:cubicBezTo>
                <a:cubicBezTo>
                  <a:pt x="175909" y="230188"/>
                  <a:pt x="183812" y="230188"/>
                  <a:pt x="191716" y="230188"/>
                </a:cubicBezTo>
                <a:cubicBezTo>
                  <a:pt x="198302" y="224919"/>
                  <a:pt x="204889" y="218332"/>
                  <a:pt x="210158" y="213063"/>
                </a:cubicBezTo>
                <a:cubicBezTo>
                  <a:pt x="216744" y="206477"/>
                  <a:pt x="222014" y="199890"/>
                  <a:pt x="227283" y="193304"/>
                </a:cubicBezTo>
                <a:cubicBezTo>
                  <a:pt x="228600" y="185400"/>
                  <a:pt x="228600" y="177497"/>
                  <a:pt x="228600" y="168276"/>
                </a:cubicBezTo>
                <a:cubicBezTo>
                  <a:pt x="228600" y="160372"/>
                  <a:pt x="228600" y="151151"/>
                  <a:pt x="227283" y="143247"/>
                </a:cubicBezTo>
                <a:cubicBezTo>
                  <a:pt x="222014" y="136661"/>
                  <a:pt x="216744" y="131391"/>
                  <a:pt x="210158" y="124805"/>
                </a:cubicBezTo>
                <a:cubicBezTo>
                  <a:pt x="204889" y="118219"/>
                  <a:pt x="198302" y="112949"/>
                  <a:pt x="191716" y="107680"/>
                </a:cubicBezTo>
                <a:cubicBezTo>
                  <a:pt x="183812" y="106363"/>
                  <a:pt x="175909" y="106363"/>
                  <a:pt x="166688" y="106363"/>
                </a:cubicBezTo>
                <a:close/>
                <a:moveTo>
                  <a:pt x="167482" y="87313"/>
                </a:moveTo>
                <a:cubicBezTo>
                  <a:pt x="164987" y="88583"/>
                  <a:pt x="161245" y="91123"/>
                  <a:pt x="158750" y="93663"/>
                </a:cubicBezTo>
                <a:cubicBezTo>
                  <a:pt x="161245" y="93663"/>
                  <a:pt x="164987" y="93663"/>
                  <a:pt x="167482" y="93663"/>
                </a:cubicBezTo>
                <a:cubicBezTo>
                  <a:pt x="169976" y="93663"/>
                  <a:pt x="173718" y="93663"/>
                  <a:pt x="176213" y="93663"/>
                </a:cubicBezTo>
                <a:cubicBezTo>
                  <a:pt x="173718" y="91123"/>
                  <a:pt x="169976" y="88583"/>
                  <a:pt x="167482" y="87313"/>
                </a:cubicBezTo>
                <a:close/>
                <a:moveTo>
                  <a:pt x="211791" y="60325"/>
                </a:moveTo>
                <a:cubicBezTo>
                  <a:pt x="200025" y="65768"/>
                  <a:pt x="189566" y="71211"/>
                  <a:pt x="177800" y="79375"/>
                </a:cubicBezTo>
                <a:cubicBezTo>
                  <a:pt x="184337" y="84818"/>
                  <a:pt x="190874" y="88900"/>
                  <a:pt x="197410" y="95704"/>
                </a:cubicBezTo>
                <a:cubicBezTo>
                  <a:pt x="205254" y="95704"/>
                  <a:pt x="214406" y="97064"/>
                  <a:pt x="222250" y="98425"/>
                </a:cubicBezTo>
                <a:cubicBezTo>
                  <a:pt x="219635" y="84818"/>
                  <a:pt x="215713" y="71211"/>
                  <a:pt x="211791" y="60325"/>
                </a:cubicBezTo>
                <a:close/>
                <a:moveTo>
                  <a:pt x="123172" y="60325"/>
                </a:moveTo>
                <a:cubicBezTo>
                  <a:pt x="119250" y="71211"/>
                  <a:pt x="115328" y="84818"/>
                  <a:pt x="112713" y="98425"/>
                </a:cubicBezTo>
                <a:cubicBezTo>
                  <a:pt x="120557" y="97064"/>
                  <a:pt x="129709" y="95704"/>
                  <a:pt x="137553" y="95704"/>
                </a:cubicBezTo>
                <a:cubicBezTo>
                  <a:pt x="144089" y="88900"/>
                  <a:pt x="150626" y="84818"/>
                  <a:pt x="157163" y="79375"/>
                </a:cubicBezTo>
                <a:cubicBezTo>
                  <a:pt x="145397" y="71211"/>
                  <a:pt x="133631" y="64407"/>
                  <a:pt x="123172" y="60325"/>
                </a:cubicBezTo>
                <a:close/>
                <a:moveTo>
                  <a:pt x="254265" y="50800"/>
                </a:moveTo>
                <a:cubicBezTo>
                  <a:pt x="245005" y="50800"/>
                  <a:pt x="234421" y="52117"/>
                  <a:pt x="223838" y="56069"/>
                </a:cubicBezTo>
                <a:cubicBezTo>
                  <a:pt x="227807" y="69242"/>
                  <a:pt x="231776" y="83732"/>
                  <a:pt x="235744" y="99540"/>
                </a:cubicBezTo>
                <a:cubicBezTo>
                  <a:pt x="251619" y="103492"/>
                  <a:pt x="266171" y="107444"/>
                  <a:pt x="279401" y="112713"/>
                </a:cubicBezTo>
                <a:cubicBezTo>
                  <a:pt x="287338" y="89002"/>
                  <a:pt x="287338" y="69242"/>
                  <a:pt x="276755" y="58704"/>
                </a:cubicBezTo>
                <a:cubicBezTo>
                  <a:pt x="271463" y="53435"/>
                  <a:pt x="263526" y="50800"/>
                  <a:pt x="254265" y="50800"/>
                </a:cubicBezTo>
                <a:close/>
                <a:moveTo>
                  <a:pt x="80833" y="50800"/>
                </a:moveTo>
                <a:cubicBezTo>
                  <a:pt x="71535" y="50800"/>
                  <a:pt x="63565" y="53435"/>
                  <a:pt x="58252" y="58704"/>
                </a:cubicBezTo>
                <a:cubicBezTo>
                  <a:pt x="47625" y="69242"/>
                  <a:pt x="47625" y="89002"/>
                  <a:pt x="55595" y="112713"/>
                </a:cubicBezTo>
                <a:cubicBezTo>
                  <a:pt x="68878" y="107444"/>
                  <a:pt x="83490" y="103492"/>
                  <a:pt x="99430" y="99540"/>
                </a:cubicBezTo>
                <a:cubicBezTo>
                  <a:pt x="103415" y="83732"/>
                  <a:pt x="107400" y="69242"/>
                  <a:pt x="112713" y="56069"/>
                </a:cubicBezTo>
                <a:cubicBezTo>
                  <a:pt x="100758" y="52117"/>
                  <a:pt x="90132" y="50800"/>
                  <a:pt x="80833" y="50800"/>
                </a:cubicBezTo>
                <a:close/>
                <a:moveTo>
                  <a:pt x="167482" y="12700"/>
                </a:moveTo>
                <a:cubicBezTo>
                  <a:pt x="153221" y="12700"/>
                  <a:pt x="138960" y="27058"/>
                  <a:pt x="128588" y="49248"/>
                </a:cubicBezTo>
                <a:cubicBezTo>
                  <a:pt x="141553" y="54469"/>
                  <a:pt x="154517" y="62301"/>
                  <a:pt x="167482" y="71438"/>
                </a:cubicBezTo>
                <a:cubicBezTo>
                  <a:pt x="180447" y="62301"/>
                  <a:pt x="193411" y="55775"/>
                  <a:pt x="206376" y="49248"/>
                </a:cubicBezTo>
                <a:cubicBezTo>
                  <a:pt x="196004" y="27058"/>
                  <a:pt x="181743" y="12700"/>
                  <a:pt x="167482" y="12700"/>
                </a:cubicBezTo>
                <a:close/>
                <a:moveTo>
                  <a:pt x="167482" y="0"/>
                </a:moveTo>
                <a:cubicBezTo>
                  <a:pt x="187263" y="0"/>
                  <a:pt x="205725" y="17157"/>
                  <a:pt x="218913" y="44873"/>
                </a:cubicBezTo>
                <a:cubicBezTo>
                  <a:pt x="247925" y="34315"/>
                  <a:pt x="272982" y="35635"/>
                  <a:pt x="286169" y="48833"/>
                </a:cubicBezTo>
                <a:cubicBezTo>
                  <a:pt x="300675" y="63351"/>
                  <a:pt x="300675" y="88427"/>
                  <a:pt x="290125" y="117463"/>
                </a:cubicBezTo>
                <a:cubicBezTo>
                  <a:pt x="319138" y="130661"/>
                  <a:pt x="334963" y="147818"/>
                  <a:pt x="334963" y="167615"/>
                </a:cubicBezTo>
                <a:cubicBezTo>
                  <a:pt x="334963" y="187412"/>
                  <a:pt x="319138" y="205889"/>
                  <a:pt x="290125" y="219087"/>
                </a:cubicBezTo>
                <a:cubicBezTo>
                  <a:pt x="300675" y="248123"/>
                  <a:pt x="300675" y="273199"/>
                  <a:pt x="286169" y="286397"/>
                </a:cubicBezTo>
                <a:cubicBezTo>
                  <a:pt x="278257" y="294316"/>
                  <a:pt x="267707" y="298276"/>
                  <a:pt x="254519" y="298276"/>
                </a:cubicBezTo>
                <a:cubicBezTo>
                  <a:pt x="243969" y="298276"/>
                  <a:pt x="232100" y="295636"/>
                  <a:pt x="218913" y="291677"/>
                </a:cubicBezTo>
                <a:cubicBezTo>
                  <a:pt x="205725" y="319393"/>
                  <a:pt x="187263" y="336550"/>
                  <a:pt x="167482" y="336550"/>
                </a:cubicBezTo>
                <a:cubicBezTo>
                  <a:pt x="147700" y="336550"/>
                  <a:pt x="129238" y="319393"/>
                  <a:pt x="116050" y="291677"/>
                </a:cubicBezTo>
                <a:cubicBezTo>
                  <a:pt x="102863" y="295636"/>
                  <a:pt x="90994" y="298276"/>
                  <a:pt x="80444" y="298276"/>
                </a:cubicBezTo>
                <a:cubicBezTo>
                  <a:pt x="67256" y="298276"/>
                  <a:pt x="56706" y="294316"/>
                  <a:pt x="48794" y="286397"/>
                </a:cubicBezTo>
                <a:cubicBezTo>
                  <a:pt x="34288" y="273199"/>
                  <a:pt x="34288" y="248123"/>
                  <a:pt x="44838" y="219087"/>
                </a:cubicBezTo>
                <a:cubicBezTo>
                  <a:pt x="15825" y="205889"/>
                  <a:pt x="0" y="187412"/>
                  <a:pt x="0" y="167615"/>
                </a:cubicBezTo>
                <a:cubicBezTo>
                  <a:pt x="0" y="147818"/>
                  <a:pt x="15825" y="130661"/>
                  <a:pt x="44838" y="117463"/>
                </a:cubicBezTo>
                <a:cubicBezTo>
                  <a:pt x="34288" y="88427"/>
                  <a:pt x="34288" y="63351"/>
                  <a:pt x="48794" y="48833"/>
                </a:cubicBezTo>
                <a:cubicBezTo>
                  <a:pt x="63300" y="35635"/>
                  <a:pt x="87038" y="34315"/>
                  <a:pt x="116050" y="44873"/>
                </a:cubicBezTo>
                <a:cubicBezTo>
                  <a:pt x="129238" y="17157"/>
                  <a:pt x="147700" y="0"/>
                  <a:pt x="167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0000"/>
              </a:solidFill>
              <a:cs typeface="+mn-ea"/>
              <a:sym typeface="+mn-lt"/>
            </a:endParaRPr>
          </a:p>
        </p:txBody>
      </p:sp>
      <p:sp>
        <p:nvSpPr>
          <p:cNvPr id="21" name="椭圆 3"/>
          <p:cNvSpPr/>
          <p:nvPr/>
        </p:nvSpPr>
        <p:spPr>
          <a:xfrm>
            <a:off x="7405116" y="3951653"/>
            <a:ext cx="678955" cy="682172"/>
          </a:xfrm>
          <a:custGeom>
            <a:avLst/>
            <a:gdLst>
              <a:gd name="connsiteX0" fmla="*/ 167481 w 334963"/>
              <a:gd name="connsiteY0" fmla="*/ 265113 h 336550"/>
              <a:gd name="connsiteX1" fmla="*/ 128587 w 334963"/>
              <a:gd name="connsiteY1" fmla="*/ 285895 h 336550"/>
              <a:gd name="connsiteX2" fmla="*/ 167481 w 334963"/>
              <a:gd name="connsiteY2" fmla="*/ 322263 h 336550"/>
              <a:gd name="connsiteX3" fmla="*/ 206375 w 334963"/>
              <a:gd name="connsiteY3" fmla="*/ 285895 h 336550"/>
              <a:gd name="connsiteX4" fmla="*/ 167481 w 334963"/>
              <a:gd name="connsiteY4" fmla="*/ 265113 h 336550"/>
              <a:gd name="connsiteX5" fmla="*/ 158750 w 334963"/>
              <a:gd name="connsiteY5" fmla="*/ 242888 h 336550"/>
              <a:gd name="connsiteX6" fmla="*/ 167482 w 334963"/>
              <a:gd name="connsiteY6" fmla="*/ 249238 h 336550"/>
              <a:gd name="connsiteX7" fmla="*/ 176213 w 334963"/>
              <a:gd name="connsiteY7" fmla="*/ 242888 h 336550"/>
              <a:gd name="connsiteX8" fmla="*/ 167482 w 334963"/>
              <a:gd name="connsiteY8" fmla="*/ 242888 h 336550"/>
              <a:gd name="connsiteX9" fmla="*/ 158750 w 334963"/>
              <a:gd name="connsiteY9" fmla="*/ 242888 h 336550"/>
              <a:gd name="connsiteX10" fmla="*/ 222250 w 334963"/>
              <a:gd name="connsiteY10" fmla="*/ 238125 h 336550"/>
              <a:gd name="connsiteX11" fmla="*/ 197410 w 334963"/>
              <a:gd name="connsiteY11" fmla="*/ 240846 h 336550"/>
              <a:gd name="connsiteX12" fmla="*/ 177800 w 334963"/>
              <a:gd name="connsiteY12" fmla="*/ 257175 h 336550"/>
              <a:gd name="connsiteX13" fmla="*/ 211791 w 334963"/>
              <a:gd name="connsiteY13" fmla="*/ 276225 h 336550"/>
              <a:gd name="connsiteX14" fmla="*/ 222250 w 334963"/>
              <a:gd name="connsiteY14" fmla="*/ 238125 h 336550"/>
              <a:gd name="connsiteX15" fmla="*/ 112712 w 334963"/>
              <a:gd name="connsiteY15" fmla="*/ 238125 h 336550"/>
              <a:gd name="connsiteX16" fmla="*/ 123171 w 334963"/>
              <a:gd name="connsiteY16" fmla="*/ 276225 h 336550"/>
              <a:gd name="connsiteX17" fmla="*/ 157162 w 334963"/>
              <a:gd name="connsiteY17" fmla="*/ 257175 h 336550"/>
              <a:gd name="connsiteX18" fmla="*/ 137552 w 334963"/>
              <a:gd name="connsiteY18" fmla="*/ 240846 h 336550"/>
              <a:gd name="connsiteX19" fmla="*/ 112712 w 334963"/>
              <a:gd name="connsiteY19" fmla="*/ 238125 h 336550"/>
              <a:gd name="connsiteX20" fmla="*/ 279400 w 334963"/>
              <a:gd name="connsiteY20" fmla="*/ 223838 h 336550"/>
              <a:gd name="connsiteX21" fmla="*/ 235743 w 334963"/>
              <a:gd name="connsiteY21" fmla="*/ 235793 h 336550"/>
              <a:gd name="connsiteX22" fmla="*/ 223837 w 334963"/>
              <a:gd name="connsiteY22" fmla="*/ 279628 h 336550"/>
              <a:gd name="connsiteX23" fmla="*/ 276754 w 334963"/>
              <a:gd name="connsiteY23" fmla="*/ 278299 h 336550"/>
              <a:gd name="connsiteX24" fmla="*/ 279400 w 334963"/>
              <a:gd name="connsiteY24" fmla="*/ 223838 h 336550"/>
              <a:gd name="connsiteX25" fmla="*/ 55563 w 334963"/>
              <a:gd name="connsiteY25" fmla="*/ 223838 h 336550"/>
              <a:gd name="connsiteX26" fmla="*/ 58208 w 334963"/>
              <a:gd name="connsiteY26" fmla="*/ 278299 h 336550"/>
              <a:gd name="connsiteX27" fmla="*/ 111125 w 334963"/>
              <a:gd name="connsiteY27" fmla="*/ 279628 h 336550"/>
              <a:gd name="connsiteX28" fmla="*/ 99219 w 334963"/>
              <a:gd name="connsiteY28" fmla="*/ 235793 h 336550"/>
              <a:gd name="connsiteX29" fmla="*/ 55563 w 334963"/>
              <a:gd name="connsiteY29" fmla="*/ 223838 h 336550"/>
              <a:gd name="connsiteX30" fmla="*/ 227013 w 334963"/>
              <a:gd name="connsiteY30" fmla="*/ 214313 h 336550"/>
              <a:gd name="connsiteX31" fmla="*/ 220663 w 334963"/>
              <a:gd name="connsiteY31" fmla="*/ 220663 h 336550"/>
              <a:gd name="connsiteX32" fmla="*/ 214313 w 334963"/>
              <a:gd name="connsiteY32" fmla="*/ 227013 h 336550"/>
              <a:gd name="connsiteX33" fmla="*/ 225743 w 334963"/>
              <a:gd name="connsiteY33" fmla="*/ 225743 h 336550"/>
              <a:gd name="connsiteX34" fmla="*/ 227013 w 334963"/>
              <a:gd name="connsiteY34" fmla="*/ 214313 h 336550"/>
              <a:gd name="connsiteX35" fmla="*/ 107950 w 334963"/>
              <a:gd name="connsiteY35" fmla="*/ 214313 h 336550"/>
              <a:gd name="connsiteX36" fmla="*/ 109220 w 334963"/>
              <a:gd name="connsiteY36" fmla="*/ 225743 h 336550"/>
              <a:gd name="connsiteX37" fmla="*/ 120650 w 334963"/>
              <a:gd name="connsiteY37" fmla="*/ 227013 h 336550"/>
              <a:gd name="connsiteX38" fmla="*/ 114300 w 334963"/>
              <a:gd name="connsiteY38" fmla="*/ 220663 h 336550"/>
              <a:gd name="connsiteX39" fmla="*/ 107950 w 334963"/>
              <a:gd name="connsiteY39" fmla="*/ 214313 h 336550"/>
              <a:gd name="connsiteX40" fmla="*/ 255705 w 334963"/>
              <a:gd name="connsiteY40" fmla="*/ 179388 h 336550"/>
              <a:gd name="connsiteX41" fmla="*/ 240830 w 334963"/>
              <a:gd name="connsiteY41" fmla="*/ 197572 h 336550"/>
              <a:gd name="connsiteX42" fmla="*/ 238125 w 334963"/>
              <a:gd name="connsiteY42" fmla="*/ 222251 h 336550"/>
              <a:gd name="connsiteX43" fmla="*/ 274638 w 334963"/>
              <a:gd name="connsiteY43" fmla="*/ 211860 h 336550"/>
              <a:gd name="connsiteX44" fmla="*/ 255705 w 334963"/>
              <a:gd name="connsiteY44" fmla="*/ 179388 h 336550"/>
              <a:gd name="connsiteX45" fmla="*/ 79258 w 334963"/>
              <a:gd name="connsiteY45" fmla="*/ 179388 h 336550"/>
              <a:gd name="connsiteX46" fmla="*/ 60325 w 334963"/>
              <a:gd name="connsiteY46" fmla="*/ 211860 h 336550"/>
              <a:gd name="connsiteX47" fmla="*/ 96838 w 334963"/>
              <a:gd name="connsiteY47" fmla="*/ 222251 h 336550"/>
              <a:gd name="connsiteX48" fmla="*/ 94133 w 334963"/>
              <a:gd name="connsiteY48" fmla="*/ 197572 h 336550"/>
              <a:gd name="connsiteX49" fmla="*/ 79258 w 334963"/>
              <a:gd name="connsiteY49" fmla="*/ 179388 h 336550"/>
              <a:gd name="connsiteX50" fmla="*/ 241300 w 334963"/>
              <a:gd name="connsiteY50" fmla="*/ 158750 h 336550"/>
              <a:gd name="connsiteX51" fmla="*/ 242623 w 334963"/>
              <a:gd name="connsiteY51" fmla="*/ 167482 h 336550"/>
              <a:gd name="connsiteX52" fmla="*/ 241300 w 334963"/>
              <a:gd name="connsiteY52" fmla="*/ 176213 h 336550"/>
              <a:gd name="connsiteX53" fmla="*/ 249238 w 334963"/>
              <a:gd name="connsiteY53" fmla="*/ 167482 h 336550"/>
              <a:gd name="connsiteX54" fmla="*/ 241300 w 334963"/>
              <a:gd name="connsiteY54" fmla="*/ 158750 h 336550"/>
              <a:gd name="connsiteX55" fmla="*/ 93663 w 334963"/>
              <a:gd name="connsiteY55" fmla="*/ 158750 h 336550"/>
              <a:gd name="connsiteX56" fmla="*/ 85725 w 334963"/>
              <a:gd name="connsiteY56" fmla="*/ 167482 h 336550"/>
              <a:gd name="connsiteX57" fmla="*/ 93663 w 334963"/>
              <a:gd name="connsiteY57" fmla="*/ 176213 h 336550"/>
              <a:gd name="connsiteX58" fmla="*/ 92340 w 334963"/>
              <a:gd name="connsiteY58" fmla="*/ 167482 h 336550"/>
              <a:gd name="connsiteX59" fmla="*/ 93663 w 334963"/>
              <a:gd name="connsiteY59" fmla="*/ 158750 h 336550"/>
              <a:gd name="connsiteX60" fmla="*/ 167482 w 334963"/>
              <a:gd name="connsiteY60" fmla="*/ 155575 h 336550"/>
              <a:gd name="connsiteX61" fmla="*/ 155575 w 334963"/>
              <a:gd name="connsiteY61" fmla="*/ 168275 h 336550"/>
              <a:gd name="connsiteX62" fmla="*/ 167482 w 334963"/>
              <a:gd name="connsiteY62" fmla="*/ 180975 h 336550"/>
              <a:gd name="connsiteX63" fmla="*/ 179389 w 334963"/>
              <a:gd name="connsiteY63" fmla="*/ 168275 h 336550"/>
              <a:gd name="connsiteX64" fmla="*/ 167482 w 334963"/>
              <a:gd name="connsiteY64" fmla="*/ 155575 h 336550"/>
              <a:gd name="connsiteX65" fmla="*/ 167482 w 334963"/>
              <a:gd name="connsiteY65" fmla="*/ 142875 h 336550"/>
              <a:gd name="connsiteX66" fmla="*/ 192089 w 334963"/>
              <a:gd name="connsiteY66" fmla="*/ 167482 h 336550"/>
              <a:gd name="connsiteX67" fmla="*/ 167482 w 334963"/>
              <a:gd name="connsiteY67" fmla="*/ 192089 h 336550"/>
              <a:gd name="connsiteX68" fmla="*/ 142875 w 334963"/>
              <a:gd name="connsiteY68" fmla="*/ 167482 h 336550"/>
              <a:gd name="connsiteX69" fmla="*/ 167482 w 334963"/>
              <a:gd name="connsiteY69" fmla="*/ 142875 h 336550"/>
              <a:gd name="connsiteX70" fmla="*/ 285715 w 334963"/>
              <a:gd name="connsiteY70" fmla="*/ 128588 h 336550"/>
              <a:gd name="connsiteX71" fmla="*/ 263525 w 334963"/>
              <a:gd name="connsiteY71" fmla="*/ 167482 h 336550"/>
              <a:gd name="connsiteX72" fmla="*/ 285715 w 334963"/>
              <a:gd name="connsiteY72" fmla="*/ 206376 h 336550"/>
              <a:gd name="connsiteX73" fmla="*/ 322263 w 334963"/>
              <a:gd name="connsiteY73" fmla="*/ 167482 h 336550"/>
              <a:gd name="connsiteX74" fmla="*/ 285715 w 334963"/>
              <a:gd name="connsiteY74" fmla="*/ 128588 h 336550"/>
              <a:gd name="connsiteX75" fmla="*/ 48648 w 334963"/>
              <a:gd name="connsiteY75" fmla="*/ 128588 h 336550"/>
              <a:gd name="connsiteX76" fmla="*/ 11112 w 334963"/>
              <a:gd name="connsiteY76" fmla="*/ 167482 h 336550"/>
              <a:gd name="connsiteX77" fmla="*/ 48648 w 334963"/>
              <a:gd name="connsiteY77" fmla="*/ 206376 h 336550"/>
              <a:gd name="connsiteX78" fmla="*/ 71437 w 334963"/>
              <a:gd name="connsiteY78" fmla="*/ 167482 h 336550"/>
              <a:gd name="connsiteX79" fmla="*/ 48648 w 334963"/>
              <a:gd name="connsiteY79" fmla="*/ 128588 h 336550"/>
              <a:gd name="connsiteX80" fmla="*/ 238125 w 334963"/>
              <a:gd name="connsiteY80" fmla="*/ 114300 h 336550"/>
              <a:gd name="connsiteX81" fmla="*/ 240830 w 334963"/>
              <a:gd name="connsiteY81" fmla="*/ 137680 h 336550"/>
              <a:gd name="connsiteX82" fmla="*/ 255705 w 334963"/>
              <a:gd name="connsiteY82" fmla="*/ 157163 h 336550"/>
              <a:gd name="connsiteX83" fmla="*/ 274638 w 334963"/>
              <a:gd name="connsiteY83" fmla="*/ 124691 h 336550"/>
              <a:gd name="connsiteX84" fmla="*/ 238125 w 334963"/>
              <a:gd name="connsiteY84" fmla="*/ 114300 h 336550"/>
              <a:gd name="connsiteX85" fmla="*/ 96838 w 334963"/>
              <a:gd name="connsiteY85" fmla="*/ 114300 h 336550"/>
              <a:gd name="connsiteX86" fmla="*/ 60325 w 334963"/>
              <a:gd name="connsiteY86" fmla="*/ 124691 h 336550"/>
              <a:gd name="connsiteX87" fmla="*/ 79258 w 334963"/>
              <a:gd name="connsiteY87" fmla="*/ 157163 h 336550"/>
              <a:gd name="connsiteX88" fmla="*/ 94133 w 334963"/>
              <a:gd name="connsiteY88" fmla="*/ 137680 h 336550"/>
              <a:gd name="connsiteX89" fmla="*/ 96838 w 334963"/>
              <a:gd name="connsiteY89" fmla="*/ 114300 h 336550"/>
              <a:gd name="connsiteX90" fmla="*/ 214313 w 334963"/>
              <a:gd name="connsiteY90" fmla="*/ 107950 h 336550"/>
              <a:gd name="connsiteX91" fmla="*/ 220663 w 334963"/>
              <a:gd name="connsiteY91" fmla="*/ 115094 h 336550"/>
              <a:gd name="connsiteX92" fmla="*/ 227013 w 334963"/>
              <a:gd name="connsiteY92" fmla="*/ 122238 h 336550"/>
              <a:gd name="connsiteX93" fmla="*/ 225743 w 334963"/>
              <a:gd name="connsiteY93" fmla="*/ 110808 h 336550"/>
              <a:gd name="connsiteX94" fmla="*/ 214313 w 334963"/>
              <a:gd name="connsiteY94" fmla="*/ 107950 h 336550"/>
              <a:gd name="connsiteX95" fmla="*/ 120650 w 334963"/>
              <a:gd name="connsiteY95" fmla="*/ 107950 h 336550"/>
              <a:gd name="connsiteX96" fmla="*/ 109220 w 334963"/>
              <a:gd name="connsiteY96" fmla="*/ 110808 h 336550"/>
              <a:gd name="connsiteX97" fmla="*/ 107950 w 334963"/>
              <a:gd name="connsiteY97" fmla="*/ 122238 h 336550"/>
              <a:gd name="connsiteX98" fmla="*/ 114300 w 334963"/>
              <a:gd name="connsiteY98" fmla="*/ 115094 h 336550"/>
              <a:gd name="connsiteX99" fmla="*/ 120650 w 334963"/>
              <a:gd name="connsiteY99" fmla="*/ 107950 h 336550"/>
              <a:gd name="connsiteX100" fmla="*/ 166688 w 334963"/>
              <a:gd name="connsiteY100" fmla="*/ 106363 h 336550"/>
              <a:gd name="connsiteX101" fmla="*/ 141659 w 334963"/>
              <a:gd name="connsiteY101" fmla="*/ 107680 h 336550"/>
              <a:gd name="connsiteX102" fmla="*/ 123217 w 334963"/>
              <a:gd name="connsiteY102" fmla="*/ 124805 h 336550"/>
              <a:gd name="connsiteX103" fmla="*/ 106092 w 334963"/>
              <a:gd name="connsiteY103" fmla="*/ 143247 h 336550"/>
              <a:gd name="connsiteX104" fmla="*/ 104775 w 334963"/>
              <a:gd name="connsiteY104" fmla="*/ 168276 h 336550"/>
              <a:gd name="connsiteX105" fmla="*/ 106092 w 334963"/>
              <a:gd name="connsiteY105" fmla="*/ 193304 h 336550"/>
              <a:gd name="connsiteX106" fmla="*/ 123217 w 334963"/>
              <a:gd name="connsiteY106" fmla="*/ 213063 h 336550"/>
              <a:gd name="connsiteX107" fmla="*/ 141659 w 334963"/>
              <a:gd name="connsiteY107" fmla="*/ 230188 h 336550"/>
              <a:gd name="connsiteX108" fmla="*/ 166688 w 334963"/>
              <a:gd name="connsiteY108" fmla="*/ 230188 h 336550"/>
              <a:gd name="connsiteX109" fmla="*/ 191716 w 334963"/>
              <a:gd name="connsiteY109" fmla="*/ 230188 h 336550"/>
              <a:gd name="connsiteX110" fmla="*/ 210158 w 334963"/>
              <a:gd name="connsiteY110" fmla="*/ 213063 h 336550"/>
              <a:gd name="connsiteX111" fmla="*/ 227283 w 334963"/>
              <a:gd name="connsiteY111" fmla="*/ 193304 h 336550"/>
              <a:gd name="connsiteX112" fmla="*/ 228600 w 334963"/>
              <a:gd name="connsiteY112" fmla="*/ 168276 h 336550"/>
              <a:gd name="connsiteX113" fmla="*/ 227283 w 334963"/>
              <a:gd name="connsiteY113" fmla="*/ 143247 h 336550"/>
              <a:gd name="connsiteX114" fmla="*/ 210158 w 334963"/>
              <a:gd name="connsiteY114" fmla="*/ 124805 h 336550"/>
              <a:gd name="connsiteX115" fmla="*/ 191716 w 334963"/>
              <a:gd name="connsiteY115" fmla="*/ 107680 h 336550"/>
              <a:gd name="connsiteX116" fmla="*/ 166688 w 334963"/>
              <a:gd name="connsiteY116" fmla="*/ 106363 h 336550"/>
              <a:gd name="connsiteX117" fmla="*/ 167482 w 334963"/>
              <a:gd name="connsiteY117" fmla="*/ 87313 h 336550"/>
              <a:gd name="connsiteX118" fmla="*/ 158750 w 334963"/>
              <a:gd name="connsiteY118" fmla="*/ 93663 h 336550"/>
              <a:gd name="connsiteX119" fmla="*/ 167482 w 334963"/>
              <a:gd name="connsiteY119" fmla="*/ 93663 h 336550"/>
              <a:gd name="connsiteX120" fmla="*/ 176213 w 334963"/>
              <a:gd name="connsiteY120" fmla="*/ 93663 h 336550"/>
              <a:gd name="connsiteX121" fmla="*/ 167482 w 334963"/>
              <a:gd name="connsiteY121" fmla="*/ 87313 h 336550"/>
              <a:gd name="connsiteX122" fmla="*/ 211791 w 334963"/>
              <a:gd name="connsiteY122" fmla="*/ 60325 h 336550"/>
              <a:gd name="connsiteX123" fmla="*/ 177800 w 334963"/>
              <a:gd name="connsiteY123" fmla="*/ 79375 h 336550"/>
              <a:gd name="connsiteX124" fmla="*/ 197410 w 334963"/>
              <a:gd name="connsiteY124" fmla="*/ 95704 h 336550"/>
              <a:gd name="connsiteX125" fmla="*/ 222250 w 334963"/>
              <a:gd name="connsiteY125" fmla="*/ 98425 h 336550"/>
              <a:gd name="connsiteX126" fmla="*/ 211791 w 334963"/>
              <a:gd name="connsiteY126" fmla="*/ 60325 h 336550"/>
              <a:gd name="connsiteX127" fmla="*/ 123172 w 334963"/>
              <a:gd name="connsiteY127" fmla="*/ 60325 h 336550"/>
              <a:gd name="connsiteX128" fmla="*/ 112713 w 334963"/>
              <a:gd name="connsiteY128" fmla="*/ 98425 h 336550"/>
              <a:gd name="connsiteX129" fmla="*/ 137553 w 334963"/>
              <a:gd name="connsiteY129" fmla="*/ 95704 h 336550"/>
              <a:gd name="connsiteX130" fmla="*/ 157163 w 334963"/>
              <a:gd name="connsiteY130" fmla="*/ 79375 h 336550"/>
              <a:gd name="connsiteX131" fmla="*/ 123172 w 334963"/>
              <a:gd name="connsiteY131" fmla="*/ 60325 h 336550"/>
              <a:gd name="connsiteX132" fmla="*/ 254265 w 334963"/>
              <a:gd name="connsiteY132" fmla="*/ 50800 h 336550"/>
              <a:gd name="connsiteX133" fmla="*/ 223838 w 334963"/>
              <a:gd name="connsiteY133" fmla="*/ 56069 h 336550"/>
              <a:gd name="connsiteX134" fmla="*/ 235744 w 334963"/>
              <a:gd name="connsiteY134" fmla="*/ 99540 h 336550"/>
              <a:gd name="connsiteX135" fmla="*/ 279401 w 334963"/>
              <a:gd name="connsiteY135" fmla="*/ 112713 h 336550"/>
              <a:gd name="connsiteX136" fmla="*/ 276755 w 334963"/>
              <a:gd name="connsiteY136" fmla="*/ 58704 h 336550"/>
              <a:gd name="connsiteX137" fmla="*/ 254265 w 334963"/>
              <a:gd name="connsiteY137" fmla="*/ 50800 h 336550"/>
              <a:gd name="connsiteX138" fmla="*/ 80833 w 334963"/>
              <a:gd name="connsiteY138" fmla="*/ 50800 h 336550"/>
              <a:gd name="connsiteX139" fmla="*/ 58252 w 334963"/>
              <a:gd name="connsiteY139" fmla="*/ 58704 h 336550"/>
              <a:gd name="connsiteX140" fmla="*/ 55595 w 334963"/>
              <a:gd name="connsiteY140" fmla="*/ 112713 h 336550"/>
              <a:gd name="connsiteX141" fmla="*/ 99430 w 334963"/>
              <a:gd name="connsiteY141" fmla="*/ 99540 h 336550"/>
              <a:gd name="connsiteX142" fmla="*/ 112713 w 334963"/>
              <a:gd name="connsiteY142" fmla="*/ 56069 h 336550"/>
              <a:gd name="connsiteX143" fmla="*/ 80833 w 334963"/>
              <a:gd name="connsiteY143" fmla="*/ 50800 h 336550"/>
              <a:gd name="connsiteX144" fmla="*/ 167482 w 334963"/>
              <a:gd name="connsiteY144" fmla="*/ 12700 h 336550"/>
              <a:gd name="connsiteX145" fmla="*/ 128588 w 334963"/>
              <a:gd name="connsiteY145" fmla="*/ 49248 h 336550"/>
              <a:gd name="connsiteX146" fmla="*/ 167482 w 334963"/>
              <a:gd name="connsiteY146" fmla="*/ 71438 h 336550"/>
              <a:gd name="connsiteX147" fmla="*/ 206376 w 334963"/>
              <a:gd name="connsiteY147" fmla="*/ 49248 h 336550"/>
              <a:gd name="connsiteX148" fmla="*/ 167482 w 334963"/>
              <a:gd name="connsiteY148" fmla="*/ 12700 h 336550"/>
              <a:gd name="connsiteX149" fmla="*/ 167482 w 334963"/>
              <a:gd name="connsiteY149" fmla="*/ 0 h 336550"/>
              <a:gd name="connsiteX150" fmla="*/ 218913 w 334963"/>
              <a:gd name="connsiteY150" fmla="*/ 44873 h 336550"/>
              <a:gd name="connsiteX151" fmla="*/ 286169 w 334963"/>
              <a:gd name="connsiteY151" fmla="*/ 48833 h 336550"/>
              <a:gd name="connsiteX152" fmla="*/ 290125 w 334963"/>
              <a:gd name="connsiteY152" fmla="*/ 117463 h 336550"/>
              <a:gd name="connsiteX153" fmla="*/ 334963 w 334963"/>
              <a:gd name="connsiteY153" fmla="*/ 167615 h 336550"/>
              <a:gd name="connsiteX154" fmla="*/ 290125 w 334963"/>
              <a:gd name="connsiteY154" fmla="*/ 219087 h 336550"/>
              <a:gd name="connsiteX155" fmla="*/ 286169 w 334963"/>
              <a:gd name="connsiteY155" fmla="*/ 286397 h 336550"/>
              <a:gd name="connsiteX156" fmla="*/ 254519 w 334963"/>
              <a:gd name="connsiteY156" fmla="*/ 298276 h 336550"/>
              <a:gd name="connsiteX157" fmla="*/ 218913 w 334963"/>
              <a:gd name="connsiteY157" fmla="*/ 291677 h 336550"/>
              <a:gd name="connsiteX158" fmla="*/ 167482 w 334963"/>
              <a:gd name="connsiteY158" fmla="*/ 336550 h 336550"/>
              <a:gd name="connsiteX159" fmla="*/ 116050 w 334963"/>
              <a:gd name="connsiteY159" fmla="*/ 291677 h 336550"/>
              <a:gd name="connsiteX160" fmla="*/ 80444 w 334963"/>
              <a:gd name="connsiteY160" fmla="*/ 298276 h 336550"/>
              <a:gd name="connsiteX161" fmla="*/ 48794 w 334963"/>
              <a:gd name="connsiteY161" fmla="*/ 286397 h 336550"/>
              <a:gd name="connsiteX162" fmla="*/ 44838 w 334963"/>
              <a:gd name="connsiteY162" fmla="*/ 219087 h 336550"/>
              <a:gd name="connsiteX163" fmla="*/ 0 w 334963"/>
              <a:gd name="connsiteY163" fmla="*/ 167615 h 336550"/>
              <a:gd name="connsiteX164" fmla="*/ 44838 w 334963"/>
              <a:gd name="connsiteY164" fmla="*/ 117463 h 336550"/>
              <a:gd name="connsiteX165" fmla="*/ 48794 w 334963"/>
              <a:gd name="connsiteY165" fmla="*/ 48833 h 336550"/>
              <a:gd name="connsiteX166" fmla="*/ 116050 w 334963"/>
              <a:gd name="connsiteY166" fmla="*/ 44873 h 336550"/>
              <a:gd name="connsiteX167" fmla="*/ 167482 w 334963"/>
              <a:gd name="connsiteY167"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34963" h="336550">
                <a:moveTo>
                  <a:pt x="167481" y="265113"/>
                </a:moveTo>
                <a:cubicBezTo>
                  <a:pt x="154516" y="272906"/>
                  <a:pt x="141552" y="280699"/>
                  <a:pt x="128587" y="285895"/>
                </a:cubicBezTo>
                <a:cubicBezTo>
                  <a:pt x="138959" y="309274"/>
                  <a:pt x="153220" y="322263"/>
                  <a:pt x="167481" y="322263"/>
                </a:cubicBezTo>
                <a:cubicBezTo>
                  <a:pt x="181742" y="322263"/>
                  <a:pt x="196003" y="309274"/>
                  <a:pt x="206375" y="285895"/>
                </a:cubicBezTo>
                <a:cubicBezTo>
                  <a:pt x="193410" y="280699"/>
                  <a:pt x="180446" y="272906"/>
                  <a:pt x="167481" y="265113"/>
                </a:cubicBezTo>
                <a:close/>
                <a:moveTo>
                  <a:pt x="158750" y="242888"/>
                </a:moveTo>
                <a:cubicBezTo>
                  <a:pt x="161245" y="245428"/>
                  <a:pt x="164987" y="246698"/>
                  <a:pt x="167482" y="249238"/>
                </a:cubicBezTo>
                <a:cubicBezTo>
                  <a:pt x="169976" y="246698"/>
                  <a:pt x="173718" y="245428"/>
                  <a:pt x="176213" y="242888"/>
                </a:cubicBezTo>
                <a:cubicBezTo>
                  <a:pt x="173718" y="242888"/>
                  <a:pt x="169976" y="242888"/>
                  <a:pt x="167482" y="242888"/>
                </a:cubicBezTo>
                <a:cubicBezTo>
                  <a:pt x="164987" y="242888"/>
                  <a:pt x="161245" y="242888"/>
                  <a:pt x="158750" y="242888"/>
                </a:cubicBezTo>
                <a:close/>
                <a:moveTo>
                  <a:pt x="222250" y="238125"/>
                </a:moveTo>
                <a:cubicBezTo>
                  <a:pt x="214406" y="239486"/>
                  <a:pt x="205254" y="239486"/>
                  <a:pt x="197410" y="240846"/>
                </a:cubicBezTo>
                <a:cubicBezTo>
                  <a:pt x="190874" y="246289"/>
                  <a:pt x="184337" y="251732"/>
                  <a:pt x="177800" y="257175"/>
                </a:cubicBezTo>
                <a:cubicBezTo>
                  <a:pt x="189566" y="263979"/>
                  <a:pt x="200025" y="270782"/>
                  <a:pt x="211791" y="276225"/>
                </a:cubicBezTo>
                <a:cubicBezTo>
                  <a:pt x="215713" y="263979"/>
                  <a:pt x="219635" y="251732"/>
                  <a:pt x="222250" y="238125"/>
                </a:cubicBezTo>
                <a:close/>
                <a:moveTo>
                  <a:pt x="112712" y="238125"/>
                </a:moveTo>
                <a:cubicBezTo>
                  <a:pt x="115327" y="251732"/>
                  <a:pt x="119249" y="263979"/>
                  <a:pt x="123171" y="276225"/>
                </a:cubicBezTo>
                <a:cubicBezTo>
                  <a:pt x="134937" y="270782"/>
                  <a:pt x="145396" y="263979"/>
                  <a:pt x="157162" y="257175"/>
                </a:cubicBezTo>
                <a:cubicBezTo>
                  <a:pt x="150625" y="251732"/>
                  <a:pt x="144088" y="246289"/>
                  <a:pt x="137552" y="240846"/>
                </a:cubicBezTo>
                <a:cubicBezTo>
                  <a:pt x="129708" y="239486"/>
                  <a:pt x="120556" y="239486"/>
                  <a:pt x="112712" y="238125"/>
                </a:cubicBezTo>
                <a:close/>
                <a:moveTo>
                  <a:pt x="279400" y="223838"/>
                </a:moveTo>
                <a:cubicBezTo>
                  <a:pt x="266170" y="229151"/>
                  <a:pt x="251618" y="233136"/>
                  <a:pt x="235743" y="235793"/>
                </a:cubicBezTo>
                <a:cubicBezTo>
                  <a:pt x="231775" y="251733"/>
                  <a:pt x="227806" y="266344"/>
                  <a:pt x="223837" y="279628"/>
                </a:cubicBezTo>
                <a:cubicBezTo>
                  <a:pt x="247650" y="288926"/>
                  <a:pt x="267493" y="287598"/>
                  <a:pt x="276754" y="278299"/>
                </a:cubicBezTo>
                <a:cubicBezTo>
                  <a:pt x="287337" y="267673"/>
                  <a:pt x="287337" y="247748"/>
                  <a:pt x="279400" y="223838"/>
                </a:cubicBezTo>
                <a:close/>
                <a:moveTo>
                  <a:pt x="55563" y="223838"/>
                </a:moveTo>
                <a:cubicBezTo>
                  <a:pt x="47625" y="247748"/>
                  <a:pt x="47625" y="267673"/>
                  <a:pt x="58208" y="278299"/>
                </a:cubicBezTo>
                <a:cubicBezTo>
                  <a:pt x="67469" y="287598"/>
                  <a:pt x="87313" y="288926"/>
                  <a:pt x="111125" y="279628"/>
                </a:cubicBezTo>
                <a:cubicBezTo>
                  <a:pt x="107156" y="266344"/>
                  <a:pt x="103188" y="251733"/>
                  <a:pt x="99219" y="235793"/>
                </a:cubicBezTo>
                <a:cubicBezTo>
                  <a:pt x="83344" y="233136"/>
                  <a:pt x="68792" y="229151"/>
                  <a:pt x="55563" y="223838"/>
                </a:cubicBezTo>
                <a:close/>
                <a:moveTo>
                  <a:pt x="227013" y="214313"/>
                </a:moveTo>
                <a:cubicBezTo>
                  <a:pt x="224473" y="216853"/>
                  <a:pt x="223203" y="219393"/>
                  <a:pt x="220663" y="220663"/>
                </a:cubicBezTo>
                <a:cubicBezTo>
                  <a:pt x="218123" y="223203"/>
                  <a:pt x="216853" y="225743"/>
                  <a:pt x="214313" y="227013"/>
                </a:cubicBezTo>
                <a:cubicBezTo>
                  <a:pt x="218123" y="227013"/>
                  <a:pt x="221933" y="225743"/>
                  <a:pt x="225743" y="225743"/>
                </a:cubicBezTo>
                <a:cubicBezTo>
                  <a:pt x="225743" y="221933"/>
                  <a:pt x="227013" y="218123"/>
                  <a:pt x="227013" y="214313"/>
                </a:cubicBezTo>
                <a:close/>
                <a:moveTo>
                  <a:pt x="107950" y="214313"/>
                </a:moveTo>
                <a:cubicBezTo>
                  <a:pt x="107950" y="218123"/>
                  <a:pt x="109220" y="221933"/>
                  <a:pt x="109220" y="225743"/>
                </a:cubicBezTo>
                <a:cubicBezTo>
                  <a:pt x="113030" y="225743"/>
                  <a:pt x="116840" y="227013"/>
                  <a:pt x="120650" y="227013"/>
                </a:cubicBezTo>
                <a:cubicBezTo>
                  <a:pt x="118110" y="225743"/>
                  <a:pt x="116840" y="223203"/>
                  <a:pt x="114300" y="220663"/>
                </a:cubicBezTo>
                <a:cubicBezTo>
                  <a:pt x="111760" y="219393"/>
                  <a:pt x="110490" y="216853"/>
                  <a:pt x="107950" y="214313"/>
                </a:cubicBezTo>
                <a:close/>
                <a:moveTo>
                  <a:pt x="255705" y="179388"/>
                </a:moveTo>
                <a:cubicBezTo>
                  <a:pt x="251648" y="185882"/>
                  <a:pt x="246239" y="191078"/>
                  <a:pt x="240830" y="197572"/>
                </a:cubicBezTo>
                <a:cubicBezTo>
                  <a:pt x="239477" y="206664"/>
                  <a:pt x="238125" y="214458"/>
                  <a:pt x="238125" y="222251"/>
                </a:cubicBezTo>
                <a:cubicBezTo>
                  <a:pt x="251648" y="219653"/>
                  <a:pt x="263819" y="215757"/>
                  <a:pt x="274638" y="211860"/>
                </a:cubicBezTo>
                <a:cubicBezTo>
                  <a:pt x="270581" y="201469"/>
                  <a:pt x="263819" y="189779"/>
                  <a:pt x="255705" y="179388"/>
                </a:cubicBezTo>
                <a:close/>
                <a:moveTo>
                  <a:pt x="79258" y="179388"/>
                </a:moveTo>
                <a:cubicBezTo>
                  <a:pt x="71144" y="189779"/>
                  <a:pt x="64382" y="201469"/>
                  <a:pt x="60325" y="211860"/>
                </a:cubicBezTo>
                <a:cubicBezTo>
                  <a:pt x="71144" y="215757"/>
                  <a:pt x="83315" y="219653"/>
                  <a:pt x="96838" y="222251"/>
                </a:cubicBezTo>
                <a:cubicBezTo>
                  <a:pt x="96838" y="214458"/>
                  <a:pt x="95486" y="206664"/>
                  <a:pt x="94133" y="197572"/>
                </a:cubicBezTo>
                <a:cubicBezTo>
                  <a:pt x="88724" y="191078"/>
                  <a:pt x="83315" y="185882"/>
                  <a:pt x="79258" y="179388"/>
                </a:cubicBezTo>
                <a:close/>
                <a:moveTo>
                  <a:pt x="241300" y="158750"/>
                </a:moveTo>
                <a:cubicBezTo>
                  <a:pt x="242623" y="162492"/>
                  <a:pt x="242623" y="164987"/>
                  <a:pt x="242623" y="167482"/>
                </a:cubicBezTo>
                <a:cubicBezTo>
                  <a:pt x="242623" y="171224"/>
                  <a:pt x="242623" y="173718"/>
                  <a:pt x="241300" y="176213"/>
                </a:cubicBezTo>
                <a:cubicBezTo>
                  <a:pt x="243946" y="173718"/>
                  <a:pt x="246592" y="171224"/>
                  <a:pt x="249238" y="167482"/>
                </a:cubicBezTo>
                <a:cubicBezTo>
                  <a:pt x="246592" y="164987"/>
                  <a:pt x="243946" y="162492"/>
                  <a:pt x="241300" y="158750"/>
                </a:cubicBezTo>
                <a:close/>
                <a:moveTo>
                  <a:pt x="93663" y="158750"/>
                </a:moveTo>
                <a:cubicBezTo>
                  <a:pt x="91017" y="162492"/>
                  <a:pt x="88371" y="164987"/>
                  <a:pt x="85725" y="167482"/>
                </a:cubicBezTo>
                <a:cubicBezTo>
                  <a:pt x="88371" y="171224"/>
                  <a:pt x="91017" y="173718"/>
                  <a:pt x="93663" y="176213"/>
                </a:cubicBezTo>
                <a:cubicBezTo>
                  <a:pt x="92340" y="173718"/>
                  <a:pt x="92340" y="171224"/>
                  <a:pt x="92340" y="167482"/>
                </a:cubicBezTo>
                <a:cubicBezTo>
                  <a:pt x="92340" y="164987"/>
                  <a:pt x="92340" y="162492"/>
                  <a:pt x="93663" y="158750"/>
                </a:cubicBezTo>
                <a:close/>
                <a:moveTo>
                  <a:pt x="167482" y="155575"/>
                </a:moveTo>
                <a:cubicBezTo>
                  <a:pt x="160906" y="155575"/>
                  <a:pt x="155575" y="161261"/>
                  <a:pt x="155575" y="168275"/>
                </a:cubicBezTo>
                <a:cubicBezTo>
                  <a:pt x="155575" y="175289"/>
                  <a:pt x="160906" y="180975"/>
                  <a:pt x="167482" y="180975"/>
                </a:cubicBezTo>
                <a:cubicBezTo>
                  <a:pt x="174058" y="180975"/>
                  <a:pt x="179389" y="175289"/>
                  <a:pt x="179389" y="168275"/>
                </a:cubicBezTo>
                <a:cubicBezTo>
                  <a:pt x="179389" y="161261"/>
                  <a:pt x="174058" y="155575"/>
                  <a:pt x="167482" y="155575"/>
                </a:cubicBezTo>
                <a:close/>
                <a:moveTo>
                  <a:pt x="167482" y="142875"/>
                </a:moveTo>
                <a:cubicBezTo>
                  <a:pt x="181072" y="142875"/>
                  <a:pt x="192089" y="153892"/>
                  <a:pt x="192089" y="167482"/>
                </a:cubicBezTo>
                <a:cubicBezTo>
                  <a:pt x="192089" y="181072"/>
                  <a:pt x="181072" y="192089"/>
                  <a:pt x="167482" y="192089"/>
                </a:cubicBezTo>
                <a:cubicBezTo>
                  <a:pt x="153892" y="192089"/>
                  <a:pt x="142875" y="181072"/>
                  <a:pt x="142875" y="167482"/>
                </a:cubicBezTo>
                <a:cubicBezTo>
                  <a:pt x="142875" y="153892"/>
                  <a:pt x="153892" y="142875"/>
                  <a:pt x="167482" y="142875"/>
                </a:cubicBezTo>
                <a:close/>
                <a:moveTo>
                  <a:pt x="285715" y="128588"/>
                </a:moveTo>
                <a:cubicBezTo>
                  <a:pt x="280494" y="141553"/>
                  <a:pt x="272662" y="154517"/>
                  <a:pt x="263525" y="167482"/>
                </a:cubicBezTo>
                <a:cubicBezTo>
                  <a:pt x="272662" y="181743"/>
                  <a:pt x="280494" y="194708"/>
                  <a:pt x="285715" y="206376"/>
                </a:cubicBezTo>
                <a:cubicBezTo>
                  <a:pt x="307905" y="196004"/>
                  <a:pt x="322263" y="183040"/>
                  <a:pt x="322263" y="167482"/>
                </a:cubicBezTo>
                <a:cubicBezTo>
                  <a:pt x="322263" y="153221"/>
                  <a:pt x="307905" y="138960"/>
                  <a:pt x="285715" y="128588"/>
                </a:cubicBezTo>
                <a:close/>
                <a:moveTo>
                  <a:pt x="48648" y="128588"/>
                </a:moveTo>
                <a:cubicBezTo>
                  <a:pt x="25858" y="138960"/>
                  <a:pt x="11112" y="153221"/>
                  <a:pt x="11112" y="167482"/>
                </a:cubicBezTo>
                <a:cubicBezTo>
                  <a:pt x="11112" y="183040"/>
                  <a:pt x="25858" y="196004"/>
                  <a:pt x="48648" y="206376"/>
                </a:cubicBezTo>
                <a:cubicBezTo>
                  <a:pt x="54010" y="194708"/>
                  <a:pt x="62053" y="181743"/>
                  <a:pt x="71437" y="167482"/>
                </a:cubicBezTo>
                <a:cubicBezTo>
                  <a:pt x="62053" y="154517"/>
                  <a:pt x="54010" y="141553"/>
                  <a:pt x="48648" y="128588"/>
                </a:cubicBezTo>
                <a:close/>
                <a:moveTo>
                  <a:pt x="238125" y="114300"/>
                </a:moveTo>
                <a:cubicBezTo>
                  <a:pt x="238125" y="122093"/>
                  <a:pt x="239477" y="129887"/>
                  <a:pt x="240830" y="137680"/>
                </a:cubicBezTo>
                <a:cubicBezTo>
                  <a:pt x="246239" y="144174"/>
                  <a:pt x="251648" y="150669"/>
                  <a:pt x="255705" y="157163"/>
                </a:cubicBezTo>
                <a:cubicBezTo>
                  <a:pt x="263819" y="145473"/>
                  <a:pt x="270581" y="135082"/>
                  <a:pt x="274638" y="124691"/>
                </a:cubicBezTo>
                <a:cubicBezTo>
                  <a:pt x="263819" y="119495"/>
                  <a:pt x="251648" y="116898"/>
                  <a:pt x="238125" y="114300"/>
                </a:cubicBezTo>
                <a:close/>
                <a:moveTo>
                  <a:pt x="96838" y="114300"/>
                </a:moveTo>
                <a:cubicBezTo>
                  <a:pt x="83315" y="116898"/>
                  <a:pt x="71144" y="119495"/>
                  <a:pt x="60325" y="124691"/>
                </a:cubicBezTo>
                <a:cubicBezTo>
                  <a:pt x="64382" y="135082"/>
                  <a:pt x="71144" y="145473"/>
                  <a:pt x="79258" y="157163"/>
                </a:cubicBezTo>
                <a:cubicBezTo>
                  <a:pt x="83315" y="150669"/>
                  <a:pt x="88724" y="144174"/>
                  <a:pt x="94133" y="137680"/>
                </a:cubicBezTo>
                <a:cubicBezTo>
                  <a:pt x="95486" y="129887"/>
                  <a:pt x="96838" y="122093"/>
                  <a:pt x="96838" y="114300"/>
                </a:cubicBezTo>
                <a:close/>
                <a:moveTo>
                  <a:pt x="214313" y="107950"/>
                </a:moveTo>
                <a:cubicBezTo>
                  <a:pt x="216853" y="110808"/>
                  <a:pt x="218123" y="113665"/>
                  <a:pt x="220663" y="115094"/>
                </a:cubicBezTo>
                <a:cubicBezTo>
                  <a:pt x="223203" y="117952"/>
                  <a:pt x="224473" y="120809"/>
                  <a:pt x="227013" y="122238"/>
                </a:cubicBezTo>
                <a:cubicBezTo>
                  <a:pt x="227013" y="117952"/>
                  <a:pt x="225743" y="115094"/>
                  <a:pt x="225743" y="110808"/>
                </a:cubicBezTo>
                <a:cubicBezTo>
                  <a:pt x="221933" y="109379"/>
                  <a:pt x="218123" y="109379"/>
                  <a:pt x="214313" y="107950"/>
                </a:cubicBezTo>
                <a:close/>
                <a:moveTo>
                  <a:pt x="120650" y="107950"/>
                </a:moveTo>
                <a:cubicBezTo>
                  <a:pt x="116840" y="109379"/>
                  <a:pt x="113030" y="109379"/>
                  <a:pt x="109220" y="110808"/>
                </a:cubicBezTo>
                <a:cubicBezTo>
                  <a:pt x="109220" y="115094"/>
                  <a:pt x="107950" y="117952"/>
                  <a:pt x="107950" y="122238"/>
                </a:cubicBezTo>
                <a:cubicBezTo>
                  <a:pt x="110490" y="120809"/>
                  <a:pt x="111760" y="117952"/>
                  <a:pt x="114300" y="115094"/>
                </a:cubicBezTo>
                <a:cubicBezTo>
                  <a:pt x="116840" y="113665"/>
                  <a:pt x="118110" y="110808"/>
                  <a:pt x="120650" y="107950"/>
                </a:cubicBezTo>
                <a:close/>
                <a:moveTo>
                  <a:pt x="166688" y="106363"/>
                </a:moveTo>
                <a:cubicBezTo>
                  <a:pt x="157466" y="106363"/>
                  <a:pt x="149563" y="106363"/>
                  <a:pt x="141659" y="107680"/>
                </a:cubicBezTo>
                <a:cubicBezTo>
                  <a:pt x="135073" y="112949"/>
                  <a:pt x="128486" y="118219"/>
                  <a:pt x="123217" y="124805"/>
                </a:cubicBezTo>
                <a:cubicBezTo>
                  <a:pt x="116631" y="131391"/>
                  <a:pt x="111361" y="136661"/>
                  <a:pt x="106092" y="143247"/>
                </a:cubicBezTo>
                <a:cubicBezTo>
                  <a:pt x="104775" y="151151"/>
                  <a:pt x="104775" y="160372"/>
                  <a:pt x="104775" y="168276"/>
                </a:cubicBezTo>
                <a:cubicBezTo>
                  <a:pt x="104775" y="177497"/>
                  <a:pt x="104775" y="185400"/>
                  <a:pt x="106092" y="193304"/>
                </a:cubicBezTo>
                <a:cubicBezTo>
                  <a:pt x="111361" y="199890"/>
                  <a:pt x="116631" y="206477"/>
                  <a:pt x="123217" y="213063"/>
                </a:cubicBezTo>
                <a:cubicBezTo>
                  <a:pt x="128486" y="218332"/>
                  <a:pt x="135073" y="224919"/>
                  <a:pt x="141659" y="230188"/>
                </a:cubicBezTo>
                <a:cubicBezTo>
                  <a:pt x="149563" y="230188"/>
                  <a:pt x="157466" y="230188"/>
                  <a:pt x="166688" y="230188"/>
                </a:cubicBezTo>
                <a:cubicBezTo>
                  <a:pt x="175909" y="230188"/>
                  <a:pt x="183812" y="230188"/>
                  <a:pt x="191716" y="230188"/>
                </a:cubicBezTo>
                <a:cubicBezTo>
                  <a:pt x="198302" y="224919"/>
                  <a:pt x="204889" y="218332"/>
                  <a:pt x="210158" y="213063"/>
                </a:cubicBezTo>
                <a:cubicBezTo>
                  <a:pt x="216744" y="206477"/>
                  <a:pt x="222014" y="199890"/>
                  <a:pt x="227283" y="193304"/>
                </a:cubicBezTo>
                <a:cubicBezTo>
                  <a:pt x="228600" y="185400"/>
                  <a:pt x="228600" y="177497"/>
                  <a:pt x="228600" y="168276"/>
                </a:cubicBezTo>
                <a:cubicBezTo>
                  <a:pt x="228600" y="160372"/>
                  <a:pt x="228600" y="151151"/>
                  <a:pt x="227283" y="143247"/>
                </a:cubicBezTo>
                <a:cubicBezTo>
                  <a:pt x="222014" y="136661"/>
                  <a:pt x="216744" y="131391"/>
                  <a:pt x="210158" y="124805"/>
                </a:cubicBezTo>
                <a:cubicBezTo>
                  <a:pt x="204889" y="118219"/>
                  <a:pt x="198302" y="112949"/>
                  <a:pt x="191716" y="107680"/>
                </a:cubicBezTo>
                <a:cubicBezTo>
                  <a:pt x="183812" y="106363"/>
                  <a:pt x="175909" y="106363"/>
                  <a:pt x="166688" y="106363"/>
                </a:cubicBezTo>
                <a:close/>
                <a:moveTo>
                  <a:pt x="167482" y="87313"/>
                </a:moveTo>
                <a:cubicBezTo>
                  <a:pt x="164987" y="88583"/>
                  <a:pt x="161245" y="91123"/>
                  <a:pt x="158750" y="93663"/>
                </a:cubicBezTo>
                <a:cubicBezTo>
                  <a:pt x="161245" y="93663"/>
                  <a:pt x="164987" y="93663"/>
                  <a:pt x="167482" y="93663"/>
                </a:cubicBezTo>
                <a:cubicBezTo>
                  <a:pt x="169976" y="93663"/>
                  <a:pt x="173718" y="93663"/>
                  <a:pt x="176213" y="93663"/>
                </a:cubicBezTo>
                <a:cubicBezTo>
                  <a:pt x="173718" y="91123"/>
                  <a:pt x="169976" y="88583"/>
                  <a:pt x="167482" y="87313"/>
                </a:cubicBezTo>
                <a:close/>
                <a:moveTo>
                  <a:pt x="211791" y="60325"/>
                </a:moveTo>
                <a:cubicBezTo>
                  <a:pt x="200025" y="65768"/>
                  <a:pt x="189566" y="71211"/>
                  <a:pt x="177800" y="79375"/>
                </a:cubicBezTo>
                <a:cubicBezTo>
                  <a:pt x="184337" y="84818"/>
                  <a:pt x="190874" y="88900"/>
                  <a:pt x="197410" y="95704"/>
                </a:cubicBezTo>
                <a:cubicBezTo>
                  <a:pt x="205254" y="95704"/>
                  <a:pt x="214406" y="97064"/>
                  <a:pt x="222250" y="98425"/>
                </a:cubicBezTo>
                <a:cubicBezTo>
                  <a:pt x="219635" y="84818"/>
                  <a:pt x="215713" y="71211"/>
                  <a:pt x="211791" y="60325"/>
                </a:cubicBezTo>
                <a:close/>
                <a:moveTo>
                  <a:pt x="123172" y="60325"/>
                </a:moveTo>
                <a:cubicBezTo>
                  <a:pt x="119250" y="71211"/>
                  <a:pt x="115328" y="84818"/>
                  <a:pt x="112713" y="98425"/>
                </a:cubicBezTo>
                <a:cubicBezTo>
                  <a:pt x="120557" y="97064"/>
                  <a:pt x="129709" y="95704"/>
                  <a:pt x="137553" y="95704"/>
                </a:cubicBezTo>
                <a:cubicBezTo>
                  <a:pt x="144089" y="88900"/>
                  <a:pt x="150626" y="84818"/>
                  <a:pt x="157163" y="79375"/>
                </a:cubicBezTo>
                <a:cubicBezTo>
                  <a:pt x="145397" y="71211"/>
                  <a:pt x="133631" y="64407"/>
                  <a:pt x="123172" y="60325"/>
                </a:cubicBezTo>
                <a:close/>
                <a:moveTo>
                  <a:pt x="254265" y="50800"/>
                </a:moveTo>
                <a:cubicBezTo>
                  <a:pt x="245005" y="50800"/>
                  <a:pt x="234421" y="52117"/>
                  <a:pt x="223838" y="56069"/>
                </a:cubicBezTo>
                <a:cubicBezTo>
                  <a:pt x="227807" y="69242"/>
                  <a:pt x="231776" y="83732"/>
                  <a:pt x="235744" y="99540"/>
                </a:cubicBezTo>
                <a:cubicBezTo>
                  <a:pt x="251619" y="103492"/>
                  <a:pt x="266171" y="107444"/>
                  <a:pt x="279401" y="112713"/>
                </a:cubicBezTo>
                <a:cubicBezTo>
                  <a:pt x="287338" y="89002"/>
                  <a:pt x="287338" y="69242"/>
                  <a:pt x="276755" y="58704"/>
                </a:cubicBezTo>
                <a:cubicBezTo>
                  <a:pt x="271463" y="53435"/>
                  <a:pt x="263526" y="50800"/>
                  <a:pt x="254265" y="50800"/>
                </a:cubicBezTo>
                <a:close/>
                <a:moveTo>
                  <a:pt x="80833" y="50800"/>
                </a:moveTo>
                <a:cubicBezTo>
                  <a:pt x="71535" y="50800"/>
                  <a:pt x="63565" y="53435"/>
                  <a:pt x="58252" y="58704"/>
                </a:cubicBezTo>
                <a:cubicBezTo>
                  <a:pt x="47625" y="69242"/>
                  <a:pt x="47625" y="89002"/>
                  <a:pt x="55595" y="112713"/>
                </a:cubicBezTo>
                <a:cubicBezTo>
                  <a:pt x="68878" y="107444"/>
                  <a:pt x="83490" y="103492"/>
                  <a:pt x="99430" y="99540"/>
                </a:cubicBezTo>
                <a:cubicBezTo>
                  <a:pt x="103415" y="83732"/>
                  <a:pt x="107400" y="69242"/>
                  <a:pt x="112713" y="56069"/>
                </a:cubicBezTo>
                <a:cubicBezTo>
                  <a:pt x="100758" y="52117"/>
                  <a:pt x="90132" y="50800"/>
                  <a:pt x="80833" y="50800"/>
                </a:cubicBezTo>
                <a:close/>
                <a:moveTo>
                  <a:pt x="167482" y="12700"/>
                </a:moveTo>
                <a:cubicBezTo>
                  <a:pt x="153221" y="12700"/>
                  <a:pt x="138960" y="27058"/>
                  <a:pt x="128588" y="49248"/>
                </a:cubicBezTo>
                <a:cubicBezTo>
                  <a:pt x="141553" y="54469"/>
                  <a:pt x="154517" y="62301"/>
                  <a:pt x="167482" y="71438"/>
                </a:cubicBezTo>
                <a:cubicBezTo>
                  <a:pt x="180447" y="62301"/>
                  <a:pt x="193411" y="55775"/>
                  <a:pt x="206376" y="49248"/>
                </a:cubicBezTo>
                <a:cubicBezTo>
                  <a:pt x="196004" y="27058"/>
                  <a:pt x="181743" y="12700"/>
                  <a:pt x="167482" y="12700"/>
                </a:cubicBezTo>
                <a:close/>
                <a:moveTo>
                  <a:pt x="167482" y="0"/>
                </a:moveTo>
                <a:cubicBezTo>
                  <a:pt x="187263" y="0"/>
                  <a:pt x="205725" y="17157"/>
                  <a:pt x="218913" y="44873"/>
                </a:cubicBezTo>
                <a:cubicBezTo>
                  <a:pt x="247925" y="34315"/>
                  <a:pt x="272982" y="35635"/>
                  <a:pt x="286169" y="48833"/>
                </a:cubicBezTo>
                <a:cubicBezTo>
                  <a:pt x="300675" y="63351"/>
                  <a:pt x="300675" y="88427"/>
                  <a:pt x="290125" y="117463"/>
                </a:cubicBezTo>
                <a:cubicBezTo>
                  <a:pt x="319138" y="130661"/>
                  <a:pt x="334963" y="147818"/>
                  <a:pt x="334963" y="167615"/>
                </a:cubicBezTo>
                <a:cubicBezTo>
                  <a:pt x="334963" y="187412"/>
                  <a:pt x="319138" y="205889"/>
                  <a:pt x="290125" y="219087"/>
                </a:cubicBezTo>
                <a:cubicBezTo>
                  <a:pt x="300675" y="248123"/>
                  <a:pt x="300675" y="273199"/>
                  <a:pt x="286169" y="286397"/>
                </a:cubicBezTo>
                <a:cubicBezTo>
                  <a:pt x="278257" y="294316"/>
                  <a:pt x="267707" y="298276"/>
                  <a:pt x="254519" y="298276"/>
                </a:cubicBezTo>
                <a:cubicBezTo>
                  <a:pt x="243969" y="298276"/>
                  <a:pt x="232100" y="295636"/>
                  <a:pt x="218913" y="291677"/>
                </a:cubicBezTo>
                <a:cubicBezTo>
                  <a:pt x="205725" y="319393"/>
                  <a:pt x="187263" y="336550"/>
                  <a:pt x="167482" y="336550"/>
                </a:cubicBezTo>
                <a:cubicBezTo>
                  <a:pt x="147700" y="336550"/>
                  <a:pt x="129238" y="319393"/>
                  <a:pt x="116050" y="291677"/>
                </a:cubicBezTo>
                <a:cubicBezTo>
                  <a:pt x="102863" y="295636"/>
                  <a:pt x="90994" y="298276"/>
                  <a:pt x="80444" y="298276"/>
                </a:cubicBezTo>
                <a:cubicBezTo>
                  <a:pt x="67256" y="298276"/>
                  <a:pt x="56706" y="294316"/>
                  <a:pt x="48794" y="286397"/>
                </a:cubicBezTo>
                <a:cubicBezTo>
                  <a:pt x="34288" y="273199"/>
                  <a:pt x="34288" y="248123"/>
                  <a:pt x="44838" y="219087"/>
                </a:cubicBezTo>
                <a:cubicBezTo>
                  <a:pt x="15825" y="205889"/>
                  <a:pt x="0" y="187412"/>
                  <a:pt x="0" y="167615"/>
                </a:cubicBezTo>
                <a:cubicBezTo>
                  <a:pt x="0" y="147818"/>
                  <a:pt x="15825" y="130661"/>
                  <a:pt x="44838" y="117463"/>
                </a:cubicBezTo>
                <a:cubicBezTo>
                  <a:pt x="34288" y="88427"/>
                  <a:pt x="34288" y="63351"/>
                  <a:pt x="48794" y="48833"/>
                </a:cubicBezTo>
                <a:cubicBezTo>
                  <a:pt x="63300" y="35635"/>
                  <a:pt x="87038" y="34315"/>
                  <a:pt x="116050" y="44873"/>
                </a:cubicBezTo>
                <a:cubicBezTo>
                  <a:pt x="129238" y="17157"/>
                  <a:pt x="147700" y="0"/>
                  <a:pt x="167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0000"/>
              </a:solidFill>
              <a:cs typeface="+mn-ea"/>
              <a:sym typeface="+mn-lt"/>
            </a:endParaRPr>
          </a:p>
        </p:txBody>
      </p:sp>
      <p:sp>
        <p:nvSpPr>
          <p:cNvPr id="22" name="文本框 21"/>
          <p:cNvSpPr txBox="1"/>
          <p:nvPr/>
        </p:nvSpPr>
        <p:spPr>
          <a:xfrm>
            <a:off x="4893191" y="2857157"/>
            <a:ext cx="2517831" cy="1294365"/>
          </a:xfrm>
          <a:prstGeom prst="rect">
            <a:avLst/>
          </a:prstGeom>
          <a:noFill/>
        </p:spPr>
        <p:txBody>
          <a:bodyPr wrap="square" lIns="65824" tIns="32911" rIns="65824" bIns="32911" rtlCol="0">
            <a:spAutoFit/>
          </a:bodyPr>
          <a:lstStyle/>
          <a:p>
            <a:pPr>
              <a:lnSpc>
                <a:spcPct val="114000"/>
              </a:lnSpc>
            </a:pPr>
            <a:r>
              <a:rPr lang="zh-CN" altLang="en-US" sz="1400" dirty="0">
                <a:solidFill>
                  <a:schemeClr val="bg1">
                    <a:lumMod val="85000"/>
                  </a:schemeClr>
                </a:solidFill>
                <a:cs typeface="+mn-ea"/>
                <a:sym typeface="+mn-lt"/>
              </a:rPr>
              <a:t>轻点此处输入文字内容，</a:t>
            </a:r>
            <a:r>
              <a:rPr lang="en-US" altLang="zh-CN" sz="1400" dirty="0">
                <a:solidFill>
                  <a:schemeClr val="bg1">
                    <a:lumMod val="85000"/>
                  </a:schemeClr>
                </a:solidFill>
                <a:cs typeface="+mn-ea"/>
                <a:sym typeface="+mn-lt"/>
              </a:rPr>
              <a:t>PPT</a:t>
            </a:r>
            <a:r>
              <a:rPr lang="zh-CN" altLang="en-US" sz="1400" dirty="0">
                <a:solidFill>
                  <a:schemeClr val="bg1">
                    <a:lumMod val="85000"/>
                  </a:schemeClr>
                </a:solidFill>
                <a:cs typeface="+mn-ea"/>
                <a:sym typeface="+mn-lt"/>
              </a:rPr>
              <a:t>模板所有文字图片都可编辑，数据图表都可以修改颜色大小形状轻点此处输入文字内容轻点此处输入文字内容。</a:t>
            </a:r>
          </a:p>
        </p:txBody>
      </p:sp>
      <p:sp>
        <p:nvSpPr>
          <p:cNvPr id="23" name="文本框 22"/>
          <p:cNvSpPr txBox="1"/>
          <p:nvPr/>
        </p:nvSpPr>
        <p:spPr>
          <a:xfrm>
            <a:off x="8149190" y="2857156"/>
            <a:ext cx="2517831" cy="1294365"/>
          </a:xfrm>
          <a:prstGeom prst="rect">
            <a:avLst/>
          </a:prstGeom>
          <a:noFill/>
        </p:spPr>
        <p:txBody>
          <a:bodyPr wrap="square" lIns="65824" tIns="32911" rIns="65824" bIns="32911" rtlCol="0">
            <a:spAutoFit/>
          </a:bodyPr>
          <a:lstStyle/>
          <a:p>
            <a:pPr>
              <a:lnSpc>
                <a:spcPct val="114000"/>
              </a:lnSpc>
            </a:pPr>
            <a:r>
              <a:rPr lang="zh-CN" altLang="en-US" sz="1400" dirty="0">
                <a:solidFill>
                  <a:schemeClr val="bg1">
                    <a:lumMod val="85000"/>
                  </a:schemeClr>
                </a:solidFill>
                <a:cs typeface="+mn-ea"/>
                <a:sym typeface="+mn-lt"/>
              </a:rPr>
              <a:t>轻点此处输入文字内容，</a:t>
            </a:r>
            <a:r>
              <a:rPr lang="en-US" altLang="zh-CN" sz="1400" dirty="0">
                <a:solidFill>
                  <a:schemeClr val="bg1">
                    <a:lumMod val="85000"/>
                  </a:schemeClr>
                </a:solidFill>
                <a:cs typeface="+mn-ea"/>
                <a:sym typeface="+mn-lt"/>
              </a:rPr>
              <a:t>PPT</a:t>
            </a:r>
            <a:r>
              <a:rPr lang="zh-CN" altLang="en-US" sz="1400" dirty="0">
                <a:solidFill>
                  <a:schemeClr val="bg1">
                    <a:lumMod val="85000"/>
                  </a:schemeClr>
                </a:solidFill>
                <a:cs typeface="+mn-ea"/>
                <a:sym typeface="+mn-lt"/>
              </a:rPr>
              <a:t>模板所有文字图片都可编辑，数据图表都可以修改颜色大小形状轻点此处输入文字内容轻点此处输入文字内容。</a:t>
            </a:r>
          </a:p>
        </p:txBody>
      </p:sp>
      <p:sp>
        <p:nvSpPr>
          <p:cNvPr id="19" name="TextBox 18"/>
          <p:cNvSpPr txBox="1"/>
          <p:nvPr/>
        </p:nvSpPr>
        <p:spPr>
          <a:xfrm>
            <a:off x="184175" y="670846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prstClr val="black"/>
                </a:solidFill>
                <a:effectLst/>
                <a:uLnTx/>
                <a:uFillTx/>
              </a:rPr>
              <a:t>行业</a:t>
            </a:r>
            <a:r>
              <a:rPr kumimoji="0" lang="en-US" altLang="zh-CN" sz="100" b="0" i="0" u="none" strike="noStrike" kern="0" cap="none" spc="0" normalizeH="0" baseline="0" noProof="0" smtClean="0">
                <a:ln>
                  <a:noFill/>
                </a:ln>
                <a:solidFill>
                  <a:prstClr val="black"/>
                </a:solidFill>
                <a:effectLst/>
                <a:uLnTx/>
                <a:uFillTx/>
              </a:rPr>
              <a:t>PPT</a:t>
            </a:r>
            <a:r>
              <a:rPr kumimoji="0" lang="zh-CN" altLang="en-US" sz="100" b="0" i="0" u="none" strike="noStrike" kern="0" cap="none" spc="0" normalizeH="0" baseline="0" noProof="0" smtClean="0">
                <a:ln>
                  <a:noFill/>
                </a:ln>
                <a:solidFill>
                  <a:prstClr val="black"/>
                </a:solidFill>
                <a:effectLst/>
                <a:uLnTx/>
                <a:uFillTx/>
              </a:rPr>
              <a:t>模板</a:t>
            </a:r>
            <a:r>
              <a:rPr kumimoji="0" lang="en-US" altLang="zh-CN" sz="100" b="0" i="0" u="none" strike="noStrike" kern="0" cap="none" spc="0" normalizeH="0" baseline="0" noProof="0" smtClean="0">
                <a:ln>
                  <a:noFill/>
                </a:ln>
                <a:solidFill>
                  <a:prstClr val="black"/>
                </a:solidFill>
                <a:effectLst/>
                <a:uLnTx/>
                <a:uFillTx/>
              </a:rPr>
              <a:t>http:// www.PPT818.com/hangye/</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animBg="1"/>
      <p:bldP spid="16" grpId="0" animBg="1"/>
      <p:bldP spid="17" grpId="0"/>
      <p:bldP spid="20" grpId="0" animBg="1"/>
      <p:bldP spid="21" grpId="0" animBg="1"/>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11032" b="11032"/>
          <a:stretch>
            <a:fillRect/>
          </a:stretch>
        </p:blipFill>
        <p:spPr>
          <a:xfrm>
            <a:off x="-303661" y="-1"/>
            <a:ext cx="12799322" cy="6858001"/>
          </a:xfrm>
          <a:prstGeom prst="rect">
            <a:avLst/>
          </a:prstGeom>
        </p:spPr>
      </p:pic>
      <p:sp>
        <p:nvSpPr>
          <p:cNvPr id="3" name="矩形 2"/>
          <p:cNvSpPr/>
          <p:nvPr/>
        </p:nvSpPr>
        <p:spPr>
          <a:xfrm>
            <a:off x="5219700" y="1206499"/>
            <a:ext cx="1752600" cy="273848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5656217" y="1206499"/>
            <a:ext cx="822960" cy="1862048"/>
          </a:xfrm>
          <a:prstGeom prst="rect">
            <a:avLst/>
          </a:prstGeom>
          <a:noFill/>
        </p:spPr>
        <p:txBody>
          <a:bodyPr wrap="square" rtlCol="0">
            <a:spAutoFit/>
          </a:bodyPr>
          <a:lstStyle/>
          <a:p>
            <a:r>
              <a:rPr lang="en-US" altLang="zh-CN" sz="11500" dirty="0">
                <a:solidFill>
                  <a:schemeClr val="bg1"/>
                </a:solidFill>
                <a:cs typeface="+mn-ea"/>
                <a:sym typeface="+mn-lt"/>
              </a:rPr>
              <a:t>3</a:t>
            </a:r>
            <a:endParaRPr lang="zh-CN" altLang="en-US" sz="11500" dirty="0">
              <a:solidFill>
                <a:schemeClr val="bg1"/>
              </a:solidFill>
              <a:cs typeface="+mn-ea"/>
              <a:sym typeface="+mn-lt"/>
            </a:endParaRPr>
          </a:p>
        </p:txBody>
      </p:sp>
      <p:sp>
        <p:nvSpPr>
          <p:cNvPr id="5" name="文本框 4"/>
          <p:cNvSpPr txBox="1"/>
          <p:nvPr/>
        </p:nvSpPr>
        <p:spPr>
          <a:xfrm>
            <a:off x="3117668" y="3998480"/>
            <a:ext cx="5956663" cy="769441"/>
          </a:xfrm>
          <a:prstGeom prst="rect">
            <a:avLst/>
          </a:prstGeom>
          <a:noFill/>
        </p:spPr>
        <p:txBody>
          <a:bodyPr wrap="square" rtlCol="0">
            <a:spAutoFit/>
          </a:bodyPr>
          <a:lstStyle/>
          <a:p>
            <a:r>
              <a:rPr lang="zh-CN" altLang="en-US" sz="4400" spc="600" dirty="0">
                <a:solidFill>
                  <a:schemeClr val="bg1"/>
                </a:solidFill>
                <a:cs typeface="+mn-ea"/>
                <a:sym typeface="+mn-lt"/>
              </a:rPr>
              <a:t>人工智能的行业分析</a:t>
            </a:r>
          </a:p>
        </p:txBody>
      </p:sp>
      <p:sp>
        <p:nvSpPr>
          <p:cNvPr id="6" name="文本框 5"/>
          <p:cNvSpPr txBox="1"/>
          <p:nvPr/>
        </p:nvSpPr>
        <p:spPr>
          <a:xfrm>
            <a:off x="5219700" y="2969158"/>
            <a:ext cx="2004181" cy="584775"/>
          </a:xfrm>
          <a:prstGeom prst="rect">
            <a:avLst/>
          </a:prstGeom>
          <a:noFill/>
        </p:spPr>
        <p:txBody>
          <a:bodyPr wrap="square" rtlCol="0">
            <a:spAutoFit/>
          </a:bodyPr>
          <a:lstStyle/>
          <a:p>
            <a:r>
              <a:rPr lang="en-US" altLang="zh-CN" sz="3200" spc="600" dirty="0">
                <a:solidFill>
                  <a:schemeClr val="bg1"/>
                </a:solidFill>
                <a:cs typeface="+mn-ea"/>
                <a:sym typeface="+mn-lt"/>
              </a:rPr>
              <a:t>THREE</a:t>
            </a:r>
            <a:endParaRPr lang="zh-CN" altLang="en-US" sz="3200" spc="600" dirty="0">
              <a:solidFill>
                <a:schemeClr val="bg1"/>
              </a:solidFill>
              <a:cs typeface="+mn-ea"/>
              <a:sym typeface="+mn-lt"/>
            </a:endParaRPr>
          </a:p>
        </p:txBody>
      </p:sp>
      <p:grpSp>
        <p:nvGrpSpPr>
          <p:cNvPr id="7" name="组合 6"/>
          <p:cNvGrpSpPr/>
          <p:nvPr/>
        </p:nvGrpSpPr>
        <p:grpSpPr>
          <a:xfrm>
            <a:off x="1759238" y="2548130"/>
            <a:ext cx="2716860" cy="1315543"/>
            <a:chOff x="940740" y="4237906"/>
            <a:chExt cx="2716860" cy="1315543"/>
          </a:xfrm>
        </p:grpSpPr>
        <p:sp>
          <p:nvSpPr>
            <p:cNvPr id="8" name="椭圆 7"/>
            <p:cNvSpPr/>
            <p:nvPr/>
          </p:nvSpPr>
          <p:spPr>
            <a:xfrm>
              <a:off x="1775791" y="5341415"/>
              <a:ext cx="212034" cy="2120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940740" y="4337298"/>
              <a:ext cx="351183" cy="35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2389708" y="5054310"/>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940829" y="4237906"/>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3406433" y="5024420"/>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058957" y="5215831"/>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flipH="1">
            <a:off x="7875460" y="2629440"/>
            <a:ext cx="2716860" cy="1315543"/>
            <a:chOff x="940740" y="4237906"/>
            <a:chExt cx="2716860" cy="1315543"/>
          </a:xfrm>
        </p:grpSpPr>
        <p:sp>
          <p:nvSpPr>
            <p:cNvPr id="15" name="椭圆 14"/>
            <p:cNvSpPr/>
            <p:nvPr/>
          </p:nvSpPr>
          <p:spPr>
            <a:xfrm>
              <a:off x="1775791" y="5341415"/>
              <a:ext cx="212034" cy="2120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940740" y="4337298"/>
              <a:ext cx="351183" cy="35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2389708" y="5054310"/>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1940829" y="4237906"/>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3406433" y="5024420"/>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058957" y="5215831"/>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85071"/>
          <a:stretch>
            <a:fillRect/>
          </a:stretch>
        </p:blipFill>
        <p:spPr>
          <a:xfrm>
            <a:off x="-1035394" y="-11605"/>
            <a:ext cx="13898775" cy="862235"/>
          </a:xfrm>
          <a:prstGeom prst="rect">
            <a:avLst/>
          </a:prstGeom>
        </p:spPr>
      </p:pic>
      <p:sp>
        <p:nvSpPr>
          <p:cNvPr id="4" name="文本框 3"/>
          <p:cNvSpPr txBox="1"/>
          <p:nvPr/>
        </p:nvSpPr>
        <p:spPr>
          <a:xfrm>
            <a:off x="4363862" y="594225"/>
            <a:ext cx="3647152" cy="461665"/>
          </a:xfrm>
          <a:prstGeom prst="rect">
            <a:avLst/>
          </a:prstGeom>
          <a:noFill/>
        </p:spPr>
        <p:txBody>
          <a:bodyPr wrap="none" rtlCol="0">
            <a:spAutoFit/>
            <a:scene3d>
              <a:camera prst="orthographicFront"/>
              <a:lightRig rig="threePt" dir="t"/>
            </a:scene3d>
            <a:sp3d contourW="12700"/>
          </a:bodyPr>
          <a:lstStyle/>
          <a:p>
            <a:pPr algn="ctr"/>
            <a:r>
              <a:rPr lang="zh-CN" altLang="en-US" sz="2400" spc="600" dirty="0">
                <a:solidFill>
                  <a:schemeClr val="bg1"/>
                </a:solidFill>
                <a:cs typeface="+mn-ea"/>
                <a:sym typeface="+mn-lt"/>
              </a:rPr>
              <a:t>人工智能的行业分析</a:t>
            </a:r>
          </a:p>
        </p:txBody>
      </p:sp>
      <p:cxnSp>
        <p:nvCxnSpPr>
          <p:cNvPr id="6" name="直接连接符 5"/>
          <p:cNvCxnSpPr/>
          <p:nvPr/>
        </p:nvCxnSpPr>
        <p:spPr>
          <a:xfrm>
            <a:off x="5784850" y="431800"/>
            <a:ext cx="622300" cy="0"/>
          </a:xfrm>
          <a:prstGeom prst="line">
            <a:avLst/>
          </a:prstGeom>
          <a:ln w="3175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0823872" y="5640765"/>
            <a:ext cx="932700" cy="752101"/>
            <a:chOff x="5285220" y="3044352"/>
            <a:chExt cx="1079040" cy="752101"/>
          </a:xfrm>
        </p:grpSpPr>
        <p:sp>
          <p:nvSpPr>
            <p:cNvPr id="8" name="矩形 7"/>
            <p:cNvSpPr/>
            <p:nvPr/>
          </p:nvSpPr>
          <p:spPr>
            <a:xfrm>
              <a:off x="5285220" y="3044352"/>
              <a:ext cx="810780" cy="752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402992" y="3069772"/>
              <a:ext cx="693008" cy="400110"/>
            </a:xfrm>
            <a:prstGeom prst="rect">
              <a:avLst/>
            </a:prstGeom>
            <a:noFill/>
          </p:spPr>
          <p:txBody>
            <a:bodyPr wrap="square" rtlCol="0">
              <a:spAutoFit/>
            </a:bodyPr>
            <a:lstStyle/>
            <a:p>
              <a:r>
                <a:rPr lang="en-US" altLang="zh-CN" sz="2000" dirty="0">
                  <a:solidFill>
                    <a:schemeClr val="bg1"/>
                  </a:solidFill>
                  <a:cs typeface="+mn-ea"/>
                  <a:sym typeface="+mn-lt"/>
                </a:rPr>
                <a:t>L O</a:t>
              </a:r>
              <a:endParaRPr lang="zh-CN" altLang="en-US" sz="2000" dirty="0">
                <a:solidFill>
                  <a:schemeClr val="bg1"/>
                </a:solidFill>
                <a:cs typeface="+mn-ea"/>
                <a:sym typeface="+mn-lt"/>
              </a:endParaRPr>
            </a:p>
          </p:txBody>
        </p:sp>
        <p:sp>
          <p:nvSpPr>
            <p:cNvPr id="10" name="文本框 9"/>
            <p:cNvSpPr txBox="1"/>
            <p:nvPr/>
          </p:nvSpPr>
          <p:spPr>
            <a:xfrm>
              <a:off x="5402992" y="3396343"/>
              <a:ext cx="961268" cy="400110"/>
            </a:xfrm>
            <a:prstGeom prst="rect">
              <a:avLst/>
            </a:prstGeom>
            <a:noFill/>
          </p:spPr>
          <p:txBody>
            <a:bodyPr wrap="square" rtlCol="0">
              <a:spAutoFit/>
            </a:bodyPr>
            <a:lstStyle/>
            <a:p>
              <a:r>
                <a:rPr lang="en-US" altLang="zh-CN" sz="2000" dirty="0">
                  <a:solidFill>
                    <a:schemeClr val="bg1"/>
                  </a:solidFill>
                  <a:cs typeface="+mn-ea"/>
                  <a:sym typeface="+mn-lt"/>
                </a:rPr>
                <a:t>GO</a:t>
              </a:r>
              <a:endParaRPr lang="zh-CN" altLang="en-US" sz="2000" dirty="0">
                <a:solidFill>
                  <a:schemeClr val="bg1"/>
                </a:solidFill>
                <a:cs typeface="+mn-ea"/>
                <a:sym typeface="+mn-lt"/>
              </a:endParaRPr>
            </a:p>
          </p:txBody>
        </p:sp>
      </p:grpSp>
      <p:sp>
        <p:nvSpPr>
          <p:cNvPr id="11" name="1"/>
          <p:cNvSpPr>
            <a:spLocks noChangeArrowheads="1"/>
          </p:cNvSpPr>
          <p:nvPr/>
        </p:nvSpPr>
        <p:spPr bwMode="auto">
          <a:xfrm>
            <a:off x="0" y="3630657"/>
            <a:ext cx="12192000" cy="1591279"/>
          </a:xfrm>
          <a:prstGeom prst="rect">
            <a:avLst/>
          </a:prstGeom>
          <a:blipFill dpi="0" rotWithShape="1">
            <a:blip r:embed="rId4" cstate="print">
              <a:extLst>
                <a:ext uri="{28A0092B-C50C-407E-A947-70E740481C1C}">
                  <a14:useLocalDpi xmlns:a14="http://schemas.microsoft.com/office/drawing/2010/main" val="0"/>
                </a:ext>
              </a:extLst>
            </a:blip>
            <a:srcRect/>
            <a:stretch>
              <a:fillRect t="-321615" b="3"/>
            </a:stretch>
          </a:blipFill>
          <a:ln>
            <a:noFill/>
          </a:ln>
        </p:spPr>
        <p:txBody>
          <a:bodyPr lIns="81643" tIns="40822" rIns="81643" bIns="40822"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900" dirty="0">
              <a:solidFill>
                <a:schemeClr val="bg1">
                  <a:lumMod val="85000"/>
                </a:schemeClr>
              </a:solidFill>
              <a:latin typeface="+mn-lt"/>
              <a:ea typeface="+mn-ea"/>
              <a:cs typeface="+mn-ea"/>
              <a:sym typeface="+mn-lt"/>
            </a:endParaRPr>
          </a:p>
        </p:txBody>
      </p:sp>
      <p:sp>
        <p:nvSpPr>
          <p:cNvPr id="13" name="矩形 12"/>
          <p:cNvSpPr/>
          <p:nvPr/>
        </p:nvSpPr>
        <p:spPr>
          <a:xfrm>
            <a:off x="0" y="3751660"/>
            <a:ext cx="12252960" cy="1751240"/>
          </a:xfrm>
          <a:prstGeom prst="rect">
            <a:avLst/>
          </a:prstGeom>
          <a:solidFill>
            <a:srgbClr val="2E6395">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4803041" y="4216328"/>
            <a:ext cx="2646878" cy="584775"/>
          </a:xfrm>
          <a:prstGeom prst="rect">
            <a:avLst/>
          </a:prstGeom>
          <a:noFill/>
        </p:spPr>
        <p:txBody>
          <a:bodyPr wrap="none" rtlCol="0">
            <a:spAutoFit/>
            <a:scene3d>
              <a:camera prst="orthographicFront"/>
              <a:lightRig rig="threePt" dir="t"/>
            </a:scene3d>
            <a:sp3d contourW="12700"/>
          </a:bodyPr>
          <a:lstStyle/>
          <a:p>
            <a:pPr lvl="0"/>
            <a:r>
              <a:rPr lang="zh-CN" altLang="en-US" sz="3200" b="1" dirty="0">
                <a:solidFill>
                  <a:schemeClr val="bg1"/>
                </a:solidFill>
                <a:cs typeface="+mn-ea"/>
                <a:sym typeface="+mn-lt"/>
              </a:rPr>
              <a:t>标题文字添加</a:t>
            </a:r>
          </a:p>
        </p:txBody>
      </p:sp>
      <p:sp>
        <p:nvSpPr>
          <p:cNvPr id="15" name="文本框 14"/>
          <p:cNvSpPr txBox="1"/>
          <p:nvPr/>
        </p:nvSpPr>
        <p:spPr>
          <a:xfrm>
            <a:off x="1923934" y="2448943"/>
            <a:ext cx="8405091" cy="557625"/>
          </a:xfrm>
          <a:prstGeom prst="rect">
            <a:avLst/>
          </a:prstGeom>
          <a:noFill/>
        </p:spPr>
        <p:txBody>
          <a:bodyPr wrap="square" lIns="65824" tIns="32911" rIns="65824" bIns="32911" rtlCol="0">
            <a:spAutoFit/>
          </a:bodyPr>
          <a:lstStyle/>
          <a:p>
            <a:pPr algn="ctr">
              <a:lnSpc>
                <a:spcPct val="114000"/>
              </a:lnSpc>
            </a:pPr>
            <a:r>
              <a:rPr lang="zh-CN" altLang="en-US" sz="1400" dirty="0">
                <a:solidFill>
                  <a:schemeClr val="bg1">
                    <a:lumMod val="85000"/>
                  </a:schemeClr>
                </a:solidFill>
                <a:cs typeface="+mn-ea"/>
                <a:sym typeface="+mn-lt"/>
              </a:rPr>
              <a:t>轻点此处输入文字内容，</a:t>
            </a:r>
            <a:r>
              <a:rPr lang="en-US" altLang="zh-CN" sz="1400" dirty="0">
                <a:solidFill>
                  <a:schemeClr val="bg1">
                    <a:lumMod val="85000"/>
                  </a:schemeClr>
                </a:solidFill>
                <a:cs typeface="+mn-ea"/>
                <a:sym typeface="+mn-lt"/>
              </a:rPr>
              <a:t>PPT</a:t>
            </a:r>
            <a:r>
              <a:rPr lang="zh-CN" altLang="en-US" sz="1400" dirty="0">
                <a:solidFill>
                  <a:schemeClr val="bg1">
                    <a:lumMod val="85000"/>
                  </a:schemeClr>
                </a:solidFill>
                <a:cs typeface="+mn-ea"/>
                <a:sym typeface="+mn-lt"/>
              </a:rPr>
              <a:t>模板所有文字图片都可编辑，数据图表都可以修改颜色大小形状轻点此处输入文字内容轻点此处输入文字内容。</a:t>
            </a:r>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3" grpId="0" animBg="1"/>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sp>
        <p:nvSpPr>
          <p:cNvPr id="15" name="Rectangle 10"/>
          <p:cNvSpPr>
            <a:spLocks noChangeArrowheads="1"/>
          </p:cNvSpPr>
          <p:nvPr/>
        </p:nvSpPr>
        <p:spPr bwMode="auto">
          <a:xfrm>
            <a:off x="1357086" y="1770741"/>
            <a:ext cx="4427764" cy="418011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65032" tIns="32516" rIns="65032" bIns="32516" numCol="1" anchor="t" anchorCtr="0" compatLnSpc="1"/>
          <a:lstStyle/>
          <a:p>
            <a:endParaRPr lang="zh-CN" altLang="en-US" dirty="0">
              <a:cs typeface="+mn-ea"/>
              <a:sym typeface="+mn-lt"/>
            </a:endParaRP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t="85071"/>
          <a:stretch>
            <a:fillRect/>
          </a:stretch>
        </p:blipFill>
        <p:spPr>
          <a:xfrm>
            <a:off x="-1035394" y="-11605"/>
            <a:ext cx="13898775" cy="862235"/>
          </a:xfrm>
          <a:prstGeom prst="rect">
            <a:avLst/>
          </a:prstGeom>
        </p:spPr>
      </p:pic>
      <p:grpSp>
        <p:nvGrpSpPr>
          <p:cNvPr id="3" name="组合 2"/>
          <p:cNvGrpSpPr/>
          <p:nvPr/>
        </p:nvGrpSpPr>
        <p:grpSpPr>
          <a:xfrm>
            <a:off x="3790950" y="594225"/>
            <a:ext cx="4610100" cy="721073"/>
            <a:chOff x="6004560" y="1629134"/>
            <a:chExt cx="4610100" cy="721073"/>
          </a:xfrm>
        </p:grpSpPr>
        <p:sp>
          <p:nvSpPr>
            <p:cNvPr id="4" name="文本框 3"/>
            <p:cNvSpPr txBox="1"/>
            <p:nvPr/>
          </p:nvSpPr>
          <p:spPr>
            <a:xfrm>
              <a:off x="6577472" y="1629134"/>
              <a:ext cx="3647152" cy="461665"/>
            </a:xfrm>
            <a:prstGeom prst="rect">
              <a:avLst/>
            </a:prstGeom>
            <a:noFill/>
          </p:spPr>
          <p:txBody>
            <a:bodyPr wrap="none" rtlCol="0">
              <a:spAutoFit/>
              <a:scene3d>
                <a:camera prst="orthographicFront"/>
                <a:lightRig rig="threePt" dir="t"/>
              </a:scene3d>
              <a:sp3d contourW="12700"/>
            </a:bodyPr>
            <a:lstStyle/>
            <a:p>
              <a:pPr algn="ctr"/>
              <a:r>
                <a:rPr lang="zh-CN" altLang="en-US" sz="2400" spc="600" dirty="0">
                  <a:solidFill>
                    <a:schemeClr val="bg1"/>
                  </a:solidFill>
                  <a:cs typeface="+mn-ea"/>
                  <a:sym typeface="+mn-lt"/>
                </a:rPr>
                <a:t>人工智能的行业分析</a:t>
              </a:r>
            </a:p>
          </p:txBody>
        </p:sp>
        <p:sp>
          <p:nvSpPr>
            <p:cNvPr id="5" name="文本框 4"/>
            <p:cNvSpPr txBox="1"/>
            <p:nvPr/>
          </p:nvSpPr>
          <p:spPr>
            <a:xfrm>
              <a:off x="6004560" y="2088597"/>
              <a:ext cx="4610100" cy="261610"/>
            </a:xfrm>
            <a:prstGeom prst="rect">
              <a:avLst/>
            </a:prstGeom>
            <a:noFill/>
          </p:spPr>
          <p:txBody>
            <a:bodyPr wrap="square" rtlCol="0">
              <a:spAutoFit/>
              <a:scene3d>
                <a:camera prst="orthographicFront"/>
                <a:lightRig rig="threePt" dir="t"/>
              </a:scene3d>
              <a:sp3d contourW="12700"/>
            </a:bodyPr>
            <a:lstStyle/>
            <a:p>
              <a:pPr algn="ctr"/>
              <a:r>
                <a:rPr lang="zh-CN" altLang="en-US" sz="1100" dirty="0">
                  <a:solidFill>
                    <a:schemeClr val="bg1"/>
                  </a:solidFill>
                  <a:cs typeface="+mn-ea"/>
                  <a:sym typeface="+mn-lt"/>
                </a:rPr>
                <a:t>请输入文本请输入文本请输入文本请输入文本请输入文本请输入文本请</a:t>
              </a:r>
              <a:endParaRPr lang="en-US" altLang="zh-CN" sz="1100" dirty="0">
                <a:solidFill>
                  <a:schemeClr val="bg1"/>
                </a:solidFill>
                <a:cs typeface="+mn-ea"/>
                <a:sym typeface="+mn-lt"/>
              </a:endParaRPr>
            </a:p>
          </p:txBody>
        </p:sp>
      </p:grpSp>
      <p:cxnSp>
        <p:nvCxnSpPr>
          <p:cNvPr id="6" name="直接连接符 5"/>
          <p:cNvCxnSpPr/>
          <p:nvPr/>
        </p:nvCxnSpPr>
        <p:spPr>
          <a:xfrm>
            <a:off x="5784850" y="431800"/>
            <a:ext cx="622300" cy="0"/>
          </a:xfrm>
          <a:prstGeom prst="line">
            <a:avLst/>
          </a:prstGeom>
          <a:ln w="3175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0823872" y="5640765"/>
            <a:ext cx="932700" cy="752101"/>
            <a:chOff x="5285220" y="3044352"/>
            <a:chExt cx="1079040" cy="752101"/>
          </a:xfrm>
        </p:grpSpPr>
        <p:sp>
          <p:nvSpPr>
            <p:cNvPr id="8" name="矩形 7"/>
            <p:cNvSpPr/>
            <p:nvPr/>
          </p:nvSpPr>
          <p:spPr>
            <a:xfrm>
              <a:off x="5285220" y="3044352"/>
              <a:ext cx="810780" cy="752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402992" y="3069772"/>
              <a:ext cx="693008" cy="400110"/>
            </a:xfrm>
            <a:prstGeom prst="rect">
              <a:avLst/>
            </a:prstGeom>
            <a:noFill/>
          </p:spPr>
          <p:txBody>
            <a:bodyPr wrap="square" rtlCol="0">
              <a:spAutoFit/>
            </a:bodyPr>
            <a:lstStyle/>
            <a:p>
              <a:r>
                <a:rPr lang="en-US" altLang="zh-CN" sz="2000" dirty="0">
                  <a:solidFill>
                    <a:schemeClr val="bg1"/>
                  </a:solidFill>
                  <a:cs typeface="+mn-ea"/>
                  <a:sym typeface="+mn-lt"/>
                </a:rPr>
                <a:t>L O</a:t>
              </a:r>
              <a:endParaRPr lang="zh-CN" altLang="en-US" sz="2000" dirty="0">
                <a:solidFill>
                  <a:schemeClr val="bg1"/>
                </a:solidFill>
                <a:cs typeface="+mn-ea"/>
                <a:sym typeface="+mn-lt"/>
              </a:endParaRPr>
            </a:p>
          </p:txBody>
        </p:sp>
        <p:sp>
          <p:nvSpPr>
            <p:cNvPr id="10" name="文本框 9"/>
            <p:cNvSpPr txBox="1"/>
            <p:nvPr/>
          </p:nvSpPr>
          <p:spPr>
            <a:xfrm>
              <a:off x="5402992" y="3396343"/>
              <a:ext cx="961268" cy="400110"/>
            </a:xfrm>
            <a:prstGeom prst="rect">
              <a:avLst/>
            </a:prstGeom>
            <a:noFill/>
          </p:spPr>
          <p:txBody>
            <a:bodyPr wrap="square" rtlCol="0">
              <a:spAutoFit/>
            </a:bodyPr>
            <a:lstStyle/>
            <a:p>
              <a:r>
                <a:rPr lang="en-US" altLang="zh-CN" sz="2000" dirty="0">
                  <a:solidFill>
                    <a:schemeClr val="bg1"/>
                  </a:solidFill>
                  <a:cs typeface="+mn-ea"/>
                  <a:sym typeface="+mn-lt"/>
                </a:rPr>
                <a:t>GO</a:t>
              </a:r>
              <a:endParaRPr lang="zh-CN" altLang="en-US" sz="2000" dirty="0">
                <a:solidFill>
                  <a:schemeClr val="bg1"/>
                </a:solidFill>
                <a:cs typeface="+mn-ea"/>
                <a:sym typeface="+mn-lt"/>
              </a:endParaRPr>
            </a:p>
          </p:txBody>
        </p:sp>
      </p:grpSp>
      <p:sp>
        <p:nvSpPr>
          <p:cNvPr id="13" name="文本框 27"/>
          <p:cNvSpPr txBox="1"/>
          <p:nvPr/>
        </p:nvSpPr>
        <p:spPr>
          <a:xfrm>
            <a:off x="6544605" y="2665778"/>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bg1"/>
                </a:solidFill>
                <a:cs typeface="+mn-ea"/>
                <a:sym typeface="+mn-lt"/>
              </a:rPr>
              <a:t>标题添加此处</a:t>
            </a:r>
          </a:p>
        </p:txBody>
      </p:sp>
      <p:sp>
        <p:nvSpPr>
          <p:cNvPr id="16" name="矩形 15"/>
          <p:cNvSpPr/>
          <p:nvPr/>
        </p:nvSpPr>
        <p:spPr>
          <a:xfrm>
            <a:off x="1376344" y="1764647"/>
            <a:ext cx="4408506" cy="4186209"/>
          </a:xfrm>
          <a:prstGeom prst="rect">
            <a:avLst/>
          </a:prstGeom>
          <a:solidFill>
            <a:srgbClr val="2F5D8B">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6544605" y="3151183"/>
            <a:ext cx="4381067" cy="803205"/>
          </a:xfrm>
          <a:prstGeom prst="rect">
            <a:avLst/>
          </a:prstGeom>
          <a:noFill/>
        </p:spPr>
        <p:txBody>
          <a:bodyPr wrap="square" lIns="65824" tIns="32911" rIns="65824" bIns="32911" rtlCol="0">
            <a:spAutoFit/>
          </a:bodyPr>
          <a:lstStyle/>
          <a:p>
            <a:pPr>
              <a:lnSpc>
                <a:spcPct val="114000"/>
              </a:lnSpc>
            </a:pPr>
            <a:r>
              <a:rPr lang="zh-CN" altLang="en-US" sz="1400" dirty="0">
                <a:solidFill>
                  <a:schemeClr val="bg1">
                    <a:lumMod val="85000"/>
                  </a:schemeClr>
                </a:solidFill>
                <a:cs typeface="+mn-ea"/>
                <a:sym typeface="+mn-lt"/>
              </a:rPr>
              <a:t>轻点此处输入文字内容，</a:t>
            </a:r>
            <a:r>
              <a:rPr lang="en-US" altLang="zh-CN" sz="1400" dirty="0">
                <a:solidFill>
                  <a:schemeClr val="bg1">
                    <a:lumMod val="85000"/>
                  </a:schemeClr>
                </a:solidFill>
                <a:cs typeface="+mn-ea"/>
                <a:sym typeface="+mn-lt"/>
              </a:rPr>
              <a:t>PPT</a:t>
            </a:r>
            <a:r>
              <a:rPr lang="zh-CN" altLang="en-US" sz="1400" dirty="0">
                <a:solidFill>
                  <a:schemeClr val="bg1">
                    <a:lumMod val="85000"/>
                  </a:schemeClr>
                </a:solidFill>
                <a:cs typeface="+mn-ea"/>
                <a:sym typeface="+mn-lt"/>
              </a:rPr>
              <a:t>模板所有文字图片都可编辑，数据图表都可以修改颜色大小形状轻点此处输入文字内容轻点此处输入文字内容。</a:t>
            </a:r>
          </a:p>
        </p:txBody>
      </p:sp>
      <p:sp>
        <p:nvSpPr>
          <p:cNvPr id="11" name="矩形 10"/>
          <p:cNvSpPr/>
          <p:nvPr/>
        </p:nvSpPr>
        <p:spPr>
          <a:xfrm>
            <a:off x="6544605" y="4221160"/>
            <a:ext cx="4279267" cy="829073"/>
          </a:xfrm>
          <a:prstGeom prst="rect">
            <a:avLst/>
          </a:prstGeom>
        </p:spPr>
        <p:txBody>
          <a:bodyPr wrap="square">
            <a:spAutoFit/>
          </a:bodyPr>
          <a:lstStyle/>
          <a:p>
            <a:pPr>
              <a:lnSpc>
                <a:spcPct val="114000"/>
              </a:lnSpc>
            </a:pPr>
            <a:r>
              <a:rPr lang="zh-CN" altLang="en-US" sz="1400" dirty="0">
                <a:solidFill>
                  <a:schemeClr val="bg1">
                    <a:lumMod val="85000"/>
                  </a:schemeClr>
                </a:solidFill>
                <a:cs typeface="+mn-ea"/>
                <a:sym typeface="+mn-lt"/>
              </a:rPr>
              <a:t>轻点此处输入文字内容，</a:t>
            </a:r>
            <a:r>
              <a:rPr lang="en-US" altLang="zh-CN" sz="1400" dirty="0">
                <a:solidFill>
                  <a:schemeClr val="bg1">
                    <a:lumMod val="85000"/>
                  </a:schemeClr>
                </a:solidFill>
                <a:cs typeface="+mn-ea"/>
                <a:sym typeface="+mn-lt"/>
              </a:rPr>
              <a:t>PPT</a:t>
            </a:r>
            <a:r>
              <a:rPr lang="zh-CN" altLang="en-US" sz="1400" dirty="0">
                <a:solidFill>
                  <a:schemeClr val="bg1">
                    <a:lumMod val="85000"/>
                  </a:schemeClr>
                </a:solidFill>
                <a:cs typeface="+mn-ea"/>
                <a:sym typeface="+mn-lt"/>
              </a:rPr>
              <a:t>模板所有文字图片都可编辑，数据图表都可以修改颜色大小形状轻点此处输入文字内容轻点此处输入文字内容。</a:t>
            </a:r>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p:bldP spid="16" grpId="0" animBg="1"/>
      <p:bldP spid="1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85071"/>
          <a:stretch>
            <a:fillRect/>
          </a:stretch>
        </p:blipFill>
        <p:spPr>
          <a:xfrm>
            <a:off x="-1035394" y="-11605"/>
            <a:ext cx="13898775" cy="862235"/>
          </a:xfrm>
          <a:prstGeom prst="rect">
            <a:avLst/>
          </a:prstGeom>
        </p:spPr>
      </p:pic>
      <p:sp>
        <p:nvSpPr>
          <p:cNvPr id="4" name="文本框 3"/>
          <p:cNvSpPr txBox="1"/>
          <p:nvPr/>
        </p:nvSpPr>
        <p:spPr>
          <a:xfrm>
            <a:off x="4363862" y="594225"/>
            <a:ext cx="3647152" cy="461665"/>
          </a:xfrm>
          <a:prstGeom prst="rect">
            <a:avLst/>
          </a:prstGeom>
          <a:noFill/>
        </p:spPr>
        <p:txBody>
          <a:bodyPr wrap="none" rtlCol="0">
            <a:spAutoFit/>
            <a:scene3d>
              <a:camera prst="orthographicFront"/>
              <a:lightRig rig="threePt" dir="t"/>
            </a:scene3d>
            <a:sp3d contourW="12700"/>
          </a:bodyPr>
          <a:lstStyle/>
          <a:p>
            <a:pPr algn="ctr"/>
            <a:r>
              <a:rPr lang="zh-CN" altLang="en-US" sz="2400" spc="600" dirty="0">
                <a:solidFill>
                  <a:schemeClr val="bg1"/>
                </a:solidFill>
                <a:cs typeface="+mn-ea"/>
                <a:sym typeface="+mn-lt"/>
              </a:rPr>
              <a:t>人工智能的行业分析</a:t>
            </a:r>
          </a:p>
        </p:txBody>
      </p:sp>
      <p:cxnSp>
        <p:nvCxnSpPr>
          <p:cNvPr id="6" name="直接连接符 5"/>
          <p:cNvCxnSpPr/>
          <p:nvPr/>
        </p:nvCxnSpPr>
        <p:spPr>
          <a:xfrm>
            <a:off x="5784850" y="431800"/>
            <a:ext cx="622300" cy="0"/>
          </a:xfrm>
          <a:prstGeom prst="line">
            <a:avLst/>
          </a:prstGeom>
          <a:ln w="3175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0823872" y="5640765"/>
            <a:ext cx="932700" cy="752101"/>
            <a:chOff x="5285220" y="3044352"/>
            <a:chExt cx="1079040" cy="752101"/>
          </a:xfrm>
        </p:grpSpPr>
        <p:sp>
          <p:nvSpPr>
            <p:cNvPr id="8" name="矩形 7"/>
            <p:cNvSpPr/>
            <p:nvPr/>
          </p:nvSpPr>
          <p:spPr>
            <a:xfrm>
              <a:off x="5285220" y="3044352"/>
              <a:ext cx="810780" cy="752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402992" y="3069772"/>
              <a:ext cx="693008" cy="400110"/>
            </a:xfrm>
            <a:prstGeom prst="rect">
              <a:avLst/>
            </a:prstGeom>
            <a:noFill/>
          </p:spPr>
          <p:txBody>
            <a:bodyPr wrap="square" rtlCol="0">
              <a:spAutoFit/>
            </a:bodyPr>
            <a:lstStyle/>
            <a:p>
              <a:r>
                <a:rPr lang="en-US" altLang="zh-CN" sz="2000" dirty="0">
                  <a:solidFill>
                    <a:schemeClr val="bg1"/>
                  </a:solidFill>
                  <a:cs typeface="+mn-ea"/>
                  <a:sym typeface="+mn-lt"/>
                </a:rPr>
                <a:t>L O</a:t>
              </a:r>
              <a:endParaRPr lang="zh-CN" altLang="en-US" sz="2000" dirty="0">
                <a:solidFill>
                  <a:schemeClr val="bg1"/>
                </a:solidFill>
                <a:cs typeface="+mn-ea"/>
                <a:sym typeface="+mn-lt"/>
              </a:endParaRPr>
            </a:p>
          </p:txBody>
        </p:sp>
        <p:sp>
          <p:nvSpPr>
            <p:cNvPr id="10" name="文本框 9"/>
            <p:cNvSpPr txBox="1"/>
            <p:nvPr/>
          </p:nvSpPr>
          <p:spPr>
            <a:xfrm>
              <a:off x="5402992" y="3396343"/>
              <a:ext cx="961268" cy="400110"/>
            </a:xfrm>
            <a:prstGeom prst="rect">
              <a:avLst/>
            </a:prstGeom>
            <a:noFill/>
          </p:spPr>
          <p:txBody>
            <a:bodyPr wrap="square" rtlCol="0">
              <a:spAutoFit/>
            </a:bodyPr>
            <a:lstStyle/>
            <a:p>
              <a:r>
                <a:rPr lang="en-US" altLang="zh-CN" sz="2000" dirty="0">
                  <a:solidFill>
                    <a:schemeClr val="bg1"/>
                  </a:solidFill>
                  <a:cs typeface="+mn-ea"/>
                  <a:sym typeface="+mn-lt"/>
                </a:rPr>
                <a:t>GO</a:t>
              </a:r>
              <a:endParaRPr lang="zh-CN" altLang="en-US" sz="2000" dirty="0">
                <a:solidFill>
                  <a:schemeClr val="bg1"/>
                </a:solidFill>
                <a:cs typeface="+mn-ea"/>
                <a:sym typeface="+mn-lt"/>
              </a:endParaRPr>
            </a:p>
          </p:txBody>
        </p:sp>
      </p:grpSp>
      <p:grpSp>
        <p:nvGrpSpPr>
          <p:cNvPr id="15" name="组合 14"/>
          <p:cNvGrpSpPr/>
          <p:nvPr/>
        </p:nvGrpSpPr>
        <p:grpSpPr>
          <a:xfrm>
            <a:off x="1632857" y="1787131"/>
            <a:ext cx="2351314" cy="3269123"/>
            <a:chOff x="1554480" y="2371641"/>
            <a:chExt cx="2351314" cy="3269123"/>
          </a:xfrm>
        </p:grpSpPr>
        <p:sp>
          <p:nvSpPr>
            <p:cNvPr id="11" name="矩形 10"/>
            <p:cNvSpPr/>
            <p:nvPr/>
          </p:nvSpPr>
          <p:spPr>
            <a:xfrm>
              <a:off x="1554480" y="2743199"/>
              <a:ext cx="2351314" cy="2897565"/>
            </a:xfrm>
            <a:prstGeom prst="rect">
              <a:avLst/>
            </a:prstGeom>
            <a:noFill/>
            <a:ln w="76200">
              <a:solidFill>
                <a:srgbClr val="2E5B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2188762" y="2371641"/>
              <a:ext cx="1063890" cy="1063890"/>
              <a:chOff x="4985171" y="2464215"/>
              <a:chExt cx="664738" cy="664738"/>
            </a:xfrm>
          </p:grpSpPr>
          <p:sp>
            <p:nvSpPr>
              <p:cNvPr id="13" name="椭圆 12"/>
              <p:cNvSpPr/>
              <p:nvPr/>
            </p:nvSpPr>
            <p:spPr>
              <a:xfrm>
                <a:off x="4985171" y="2464215"/>
                <a:ext cx="664738" cy="664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Freeform: Shape 18"/>
              <p:cNvSpPr/>
              <p:nvPr/>
            </p:nvSpPr>
            <p:spPr>
              <a:xfrm>
                <a:off x="5060912" y="2539958"/>
                <a:ext cx="513255" cy="513252"/>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rgbClr val="2E63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000000"/>
                  </a:solidFill>
                  <a:cs typeface="+mn-ea"/>
                  <a:sym typeface="+mn-lt"/>
                </a:endParaRPr>
              </a:p>
            </p:txBody>
          </p:sp>
        </p:grpSp>
      </p:grpSp>
      <p:sp>
        <p:nvSpPr>
          <p:cNvPr id="16" name="文本框 15"/>
          <p:cNvSpPr txBox="1"/>
          <p:nvPr/>
        </p:nvSpPr>
        <p:spPr>
          <a:xfrm>
            <a:off x="1712747" y="3058630"/>
            <a:ext cx="2229262" cy="1750772"/>
          </a:xfrm>
          <a:prstGeom prst="rect">
            <a:avLst/>
          </a:prstGeom>
          <a:noFill/>
        </p:spPr>
        <p:txBody>
          <a:bodyPr wrap="square" lIns="65824" tIns="32911" rIns="65824" bIns="32911" rtlCol="0">
            <a:spAutoFit/>
          </a:bodyPr>
          <a:lstStyle/>
          <a:p>
            <a:pPr>
              <a:lnSpc>
                <a:spcPct val="114000"/>
              </a:lnSpc>
            </a:pPr>
            <a:r>
              <a:rPr lang="zh-CN" altLang="en-US" sz="1600">
                <a:solidFill>
                  <a:schemeClr val="bg1">
                    <a:lumMod val="85000"/>
                  </a:schemeClr>
                </a:solidFill>
                <a:cs typeface="+mn-ea"/>
                <a:sym typeface="+mn-lt"/>
              </a:rPr>
              <a:t>轻点此处输入文字内容，</a:t>
            </a:r>
            <a:r>
              <a:rPr lang="en-US" altLang="zh-CN" sz="1600">
                <a:solidFill>
                  <a:schemeClr val="bg1">
                    <a:lumMod val="85000"/>
                  </a:schemeClr>
                </a:solidFill>
                <a:cs typeface="+mn-ea"/>
                <a:sym typeface="+mn-lt"/>
              </a:rPr>
              <a:t>PPT</a:t>
            </a:r>
            <a:r>
              <a:rPr lang="zh-CN" altLang="en-US" sz="1600">
                <a:solidFill>
                  <a:schemeClr val="bg1">
                    <a:lumMod val="85000"/>
                  </a:schemeClr>
                </a:solidFill>
                <a:cs typeface="+mn-ea"/>
                <a:sym typeface="+mn-lt"/>
              </a:rPr>
              <a:t>模板所有文字图片都可编辑，数据图表都可以修改颜色大小形状轻点此处输入文字内容轻点此处输入文字内容。</a:t>
            </a:r>
            <a:endParaRPr lang="zh-CN" altLang="en-US" sz="1600" dirty="0">
              <a:solidFill>
                <a:schemeClr val="bg1">
                  <a:lumMod val="85000"/>
                </a:schemeClr>
              </a:solidFill>
              <a:cs typeface="+mn-ea"/>
              <a:sym typeface="+mn-lt"/>
            </a:endParaRPr>
          </a:p>
        </p:txBody>
      </p:sp>
      <p:grpSp>
        <p:nvGrpSpPr>
          <p:cNvPr id="17" name="组合 16"/>
          <p:cNvGrpSpPr/>
          <p:nvPr/>
        </p:nvGrpSpPr>
        <p:grpSpPr>
          <a:xfrm>
            <a:off x="4920343" y="1787131"/>
            <a:ext cx="2351314" cy="3269123"/>
            <a:chOff x="1554480" y="2371641"/>
            <a:chExt cx="2351314" cy="3269123"/>
          </a:xfrm>
        </p:grpSpPr>
        <p:sp>
          <p:nvSpPr>
            <p:cNvPr id="18" name="矩形 17"/>
            <p:cNvSpPr/>
            <p:nvPr/>
          </p:nvSpPr>
          <p:spPr>
            <a:xfrm>
              <a:off x="1554480" y="2743199"/>
              <a:ext cx="2351314" cy="2897565"/>
            </a:xfrm>
            <a:prstGeom prst="rect">
              <a:avLst/>
            </a:prstGeom>
            <a:noFill/>
            <a:ln w="76200">
              <a:solidFill>
                <a:srgbClr val="2E5B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9" name="组合 18"/>
            <p:cNvGrpSpPr/>
            <p:nvPr/>
          </p:nvGrpSpPr>
          <p:grpSpPr>
            <a:xfrm>
              <a:off x="2188762" y="2371641"/>
              <a:ext cx="1063890" cy="1063890"/>
              <a:chOff x="4985171" y="2464215"/>
              <a:chExt cx="664738" cy="664738"/>
            </a:xfrm>
          </p:grpSpPr>
          <p:sp>
            <p:nvSpPr>
              <p:cNvPr id="20" name="椭圆 19"/>
              <p:cNvSpPr/>
              <p:nvPr/>
            </p:nvSpPr>
            <p:spPr>
              <a:xfrm>
                <a:off x="4985171" y="2464215"/>
                <a:ext cx="664738" cy="664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Freeform: Shape 18"/>
              <p:cNvSpPr/>
              <p:nvPr/>
            </p:nvSpPr>
            <p:spPr>
              <a:xfrm>
                <a:off x="5060912" y="2539958"/>
                <a:ext cx="513255" cy="513252"/>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rgbClr val="2E63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000000"/>
                  </a:solidFill>
                  <a:cs typeface="+mn-ea"/>
                  <a:sym typeface="+mn-lt"/>
                </a:endParaRPr>
              </a:p>
            </p:txBody>
          </p:sp>
        </p:grpSp>
      </p:grpSp>
      <p:grpSp>
        <p:nvGrpSpPr>
          <p:cNvPr id="23" name="组合 22"/>
          <p:cNvGrpSpPr/>
          <p:nvPr/>
        </p:nvGrpSpPr>
        <p:grpSpPr>
          <a:xfrm>
            <a:off x="8207829" y="1787131"/>
            <a:ext cx="2351314" cy="3269123"/>
            <a:chOff x="1554480" y="2371641"/>
            <a:chExt cx="2351314" cy="3269123"/>
          </a:xfrm>
        </p:grpSpPr>
        <p:sp>
          <p:nvSpPr>
            <p:cNvPr id="24" name="矩形 23"/>
            <p:cNvSpPr/>
            <p:nvPr/>
          </p:nvSpPr>
          <p:spPr>
            <a:xfrm>
              <a:off x="1554480" y="2743199"/>
              <a:ext cx="2351314" cy="2897565"/>
            </a:xfrm>
            <a:prstGeom prst="rect">
              <a:avLst/>
            </a:prstGeom>
            <a:noFill/>
            <a:ln w="76200">
              <a:solidFill>
                <a:srgbClr val="2E5B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2188762" y="2371641"/>
              <a:ext cx="1063890" cy="1063890"/>
              <a:chOff x="4985171" y="2464215"/>
              <a:chExt cx="664738" cy="664738"/>
            </a:xfrm>
          </p:grpSpPr>
          <p:sp>
            <p:nvSpPr>
              <p:cNvPr id="26" name="椭圆 25"/>
              <p:cNvSpPr/>
              <p:nvPr/>
            </p:nvSpPr>
            <p:spPr>
              <a:xfrm>
                <a:off x="4985171" y="2464215"/>
                <a:ext cx="664738" cy="664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Freeform: Shape 18"/>
              <p:cNvSpPr/>
              <p:nvPr/>
            </p:nvSpPr>
            <p:spPr>
              <a:xfrm>
                <a:off x="5060912" y="2539958"/>
                <a:ext cx="513255" cy="513252"/>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rgbClr val="2E63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000000"/>
                  </a:solidFill>
                  <a:cs typeface="+mn-ea"/>
                  <a:sym typeface="+mn-lt"/>
                </a:endParaRPr>
              </a:p>
            </p:txBody>
          </p:sp>
        </p:grpSp>
      </p:grpSp>
      <p:sp>
        <p:nvSpPr>
          <p:cNvPr id="29" name="文本框 28"/>
          <p:cNvSpPr txBox="1"/>
          <p:nvPr/>
        </p:nvSpPr>
        <p:spPr>
          <a:xfrm>
            <a:off x="5042395" y="3137389"/>
            <a:ext cx="2229262" cy="1750772"/>
          </a:xfrm>
          <a:prstGeom prst="rect">
            <a:avLst/>
          </a:prstGeom>
          <a:noFill/>
        </p:spPr>
        <p:txBody>
          <a:bodyPr wrap="square" lIns="65824" tIns="32911" rIns="65824" bIns="32911" rtlCol="0">
            <a:spAutoFit/>
          </a:bodyPr>
          <a:lstStyle/>
          <a:p>
            <a:pPr>
              <a:lnSpc>
                <a:spcPct val="114000"/>
              </a:lnSpc>
            </a:pPr>
            <a:r>
              <a:rPr lang="zh-CN" altLang="en-US" sz="1600" dirty="0">
                <a:solidFill>
                  <a:schemeClr val="bg1">
                    <a:lumMod val="85000"/>
                  </a:schemeClr>
                </a:solidFill>
                <a:cs typeface="+mn-ea"/>
                <a:sym typeface="+mn-lt"/>
              </a:rPr>
              <a:t>轻点此处输入文字内容，</a:t>
            </a:r>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模板所有文字图片都可编辑，数据图表都可以修改颜色大小形状轻点此处输入文字内容轻点此处输入文字内容。</a:t>
            </a:r>
          </a:p>
        </p:txBody>
      </p:sp>
      <p:sp>
        <p:nvSpPr>
          <p:cNvPr id="30" name="文本框 29"/>
          <p:cNvSpPr txBox="1"/>
          <p:nvPr/>
        </p:nvSpPr>
        <p:spPr>
          <a:xfrm>
            <a:off x="8329881" y="3166249"/>
            <a:ext cx="2229262" cy="1750772"/>
          </a:xfrm>
          <a:prstGeom prst="rect">
            <a:avLst/>
          </a:prstGeom>
          <a:noFill/>
        </p:spPr>
        <p:txBody>
          <a:bodyPr wrap="square" lIns="65824" tIns="32911" rIns="65824" bIns="32911" rtlCol="0">
            <a:spAutoFit/>
          </a:bodyPr>
          <a:lstStyle/>
          <a:p>
            <a:pPr>
              <a:lnSpc>
                <a:spcPct val="114000"/>
              </a:lnSpc>
            </a:pPr>
            <a:r>
              <a:rPr lang="zh-CN" altLang="en-US" sz="1600" dirty="0">
                <a:solidFill>
                  <a:schemeClr val="bg1">
                    <a:lumMod val="85000"/>
                  </a:schemeClr>
                </a:solidFill>
                <a:cs typeface="+mn-ea"/>
                <a:sym typeface="+mn-lt"/>
              </a:rPr>
              <a:t>轻点此处输入文字内容，</a:t>
            </a:r>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模板所有文字图片都可编辑，数据图表都可以修改颜色大小形状轻点此处输入文字内容轻点此处输入文字内容。</a:t>
            </a:r>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rcRect l="27692" t="24766" r="18978" b="24766"/>
          <a:stretch>
            <a:fillRect/>
          </a:stretch>
        </p:blipFill>
        <p:spPr>
          <a:xfrm>
            <a:off x="0" y="1722119"/>
            <a:ext cx="5525589" cy="3595017"/>
          </a:xfrm>
          <a:custGeom>
            <a:avLst/>
            <a:gdLst>
              <a:gd name="connsiteX0" fmla="*/ 0 w 4216335"/>
              <a:gd name="connsiteY0" fmla="*/ 0 h 2743200"/>
              <a:gd name="connsiteX1" fmla="*/ 2844735 w 4216335"/>
              <a:gd name="connsiteY1" fmla="*/ 0 h 2743200"/>
              <a:gd name="connsiteX2" fmla="*/ 4216335 w 4216335"/>
              <a:gd name="connsiteY2" fmla="*/ 1371600 h 2743200"/>
              <a:gd name="connsiteX3" fmla="*/ 2844735 w 4216335"/>
              <a:gd name="connsiteY3" fmla="*/ 2743200 h 2743200"/>
              <a:gd name="connsiteX4" fmla="*/ 0 w 4216335"/>
              <a:gd name="connsiteY4" fmla="*/ 274320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335" h="2743200">
                <a:moveTo>
                  <a:pt x="0" y="0"/>
                </a:moveTo>
                <a:lnTo>
                  <a:pt x="2844735" y="0"/>
                </a:lnTo>
                <a:lnTo>
                  <a:pt x="4216335" y="1371600"/>
                </a:lnTo>
                <a:lnTo>
                  <a:pt x="2844735" y="2743200"/>
                </a:lnTo>
                <a:lnTo>
                  <a:pt x="0" y="2743200"/>
                </a:lnTo>
                <a:close/>
              </a:path>
            </a:pathLst>
          </a:custGeom>
          <a:ln>
            <a:noFill/>
          </a:ln>
        </p:spPr>
      </p:pic>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85071"/>
          <a:stretch>
            <a:fillRect/>
          </a:stretch>
        </p:blipFill>
        <p:spPr>
          <a:xfrm>
            <a:off x="-1035394" y="-11605"/>
            <a:ext cx="13898775" cy="862235"/>
          </a:xfrm>
          <a:prstGeom prst="rect">
            <a:avLst/>
          </a:prstGeom>
        </p:spPr>
      </p:pic>
      <p:sp>
        <p:nvSpPr>
          <p:cNvPr id="4" name="文本框 3"/>
          <p:cNvSpPr txBox="1"/>
          <p:nvPr/>
        </p:nvSpPr>
        <p:spPr>
          <a:xfrm>
            <a:off x="4363863" y="594225"/>
            <a:ext cx="3647152" cy="461665"/>
          </a:xfrm>
          <a:prstGeom prst="rect">
            <a:avLst/>
          </a:prstGeom>
          <a:noFill/>
        </p:spPr>
        <p:txBody>
          <a:bodyPr wrap="none" rtlCol="0">
            <a:spAutoFit/>
            <a:scene3d>
              <a:camera prst="orthographicFront"/>
              <a:lightRig rig="threePt" dir="t"/>
            </a:scene3d>
            <a:sp3d contourW="12700"/>
          </a:bodyPr>
          <a:lstStyle/>
          <a:p>
            <a:pPr algn="ctr"/>
            <a:r>
              <a:rPr lang="zh-CN" altLang="en-US" sz="2400" spc="600" dirty="0">
                <a:solidFill>
                  <a:schemeClr val="bg1"/>
                </a:solidFill>
                <a:cs typeface="+mn-ea"/>
                <a:sym typeface="+mn-lt"/>
              </a:rPr>
              <a:t>人工智能的技术要求</a:t>
            </a:r>
          </a:p>
        </p:txBody>
      </p:sp>
      <p:cxnSp>
        <p:nvCxnSpPr>
          <p:cNvPr id="6" name="直接连接符 5"/>
          <p:cNvCxnSpPr/>
          <p:nvPr/>
        </p:nvCxnSpPr>
        <p:spPr>
          <a:xfrm>
            <a:off x="5784850" y="431800"/>
            <a:ext cx="622300" cy="0"/>
          </a:xfrm>
          <a:prstGeom prst="line">
            <a:avLst/>
          </a:prstGeom>
          <a:ln w="3175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0823872" y="5640765"/>
            <a:ext cx="932700" cy="752101"/>
            <a:chOff x="5285220" y="3044352"/>
            <a:chExt cx="1079040" cy="752101"/>
          </a:xfrm>
        </p:grpSpPr>
        <p:sp>
          <p:nvSpPr>
            <p:cNvPr id="8" name="矩形 7"/>
            <p:cNvSpPr/>
            <p:nvPr/>
          </p:nvSpPr>
          <p:spPr>
            <a:xfrm>
              <a:off x="5285220" y="3044352"/>
              <a:ext cx="810780" cy="752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402992" y="3069772"/>
              <a:ext cx="693008" cy="400110"/>
            </a:xfrm>
            <a:prstGeom prst="rect">
              <a:avLst/>
            </a:prstGeom>
            <a:noFill/>
          </p:spPr>
          <p:txBody>
            <a:bodyPr wrap="square" rtlCol="0">
              <a:spAutoFit/>
            </a:bodyPr>
            <a:lstStyle/>
            <a:p>
              <a:r>
                <a:rPr lang="en-US" altLang="zh-CN" sz="2000" dirty="0">
                  <a:solidFill>
                    <a:schemeClr val="bg1"/>
                  </a:solidFill>
                  <a:cs typeface="+mn-ea"/>
                  <a:sym typeface="+mn-lt"/>
                </a:rPr>
                <a:t>L O</a:t>
              </a:r>
              <a:endParaRPr lang="zh-CN" altLang="en-US" sz="2000" dirty="0">
                <a:solidFill>
                  <a:schemeClr val="bg1"/>
                </a:solidFill>
                <a:cs typeface="+mn-ea"/>
                <a:sym typeface="+mn-lt"/>
              </a:endParaRPr>
            </a:p>
          </p:txBody>
        </p:sp>
        <p:sp>
          <p:nvSpPr>
            <p:cNvPr id="10" name="文本框 9"/>
            <p:cNvSpPr txBox="1"/>
            <p:nvPr/>
          </p:nvSpPr>
          <p:spPr>
            <a:xfrm>
              <a:off x="5402992" y="3396343"/>
              <a:ext cx="961268" cy="400110"/>
            </a:xfrm>
            <a:prstGeom prst="rect">
              <a:avLst/>
            </a:prstGeom>
            <a:noFill/>
          </p:spPr>
          <p:txBody>
            <a:bodyPr wrap="square" rtlCol="0">
              <a:spAutoFit/>
            </a:bodyPr>
            <a:lstStyle/>
            <a:p>
              <a:r>
                <a:rPr lang="en-US" altLang="zh-CN" sz="2000" dirty="0">
                  <a:solidFill>
                    <a:schemeClr val="bg1"/>
                  </a:solidFill>
                  <a:cs typeface="+mn-ea"/>
                  <a:sym typeface="+mn-lt"/>
                </a:rPr>
                <a:t>GO</a:t>
              </a:r>
              <a:endParaRPr lang="zh-CN" altLang="en-US" sz="2000" dirty="0">
                <a:solidFill>
                  <a:schemeClr val="bg1"/>
                </a:solidFill>
                <a:cs typeface="+mn-ea"/>
                <a:sym typeface="+mn-lt"/>
              </a:endParaRPr>
            </a:p>
          </p:txBody>
        </p:sp>
      </p:grpSp>
      <p:grpSp>
        <p:nvGrpSpPr>
          <p:cNvPr id="11" name="组合 10"/>
          <p:cNvGrpSpPr/>
          <p:nvPr/>
        </p:nvGrpSpPr>
        <p:grpSpPr>
          <a:xfrm>
            <a:off x="1166186" y="2189436"/>
            <a:ext cx="2303915" cy="501039"/>
            <a:chOff x="1121456" y="1835760"/>
            <a:chExt cx="2303915" cy="501039"/>
          </a:xfrm>
          <a:solidFill>
            <a:schemeClr val="bg1"/>
          </a:solidFill>
        </p:grpSpPr>
        <p:sp>
          <p:nvSpPr>
            <p:cNvPr id="12" name="矩形: 圆角 11"/>
            <p:cNvSpPr/>
            <p:nvPr/>
          </p:nvSpPr>
          <p:spPr>
            <a:xfrm>
              <a:off x="1121456" y="1835760"/>
              <a:ext cx="2303915" cy="50103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0000"/>
                </a:solidFill>
                <a:cs typeface="+mn-ea"/>
                <a:sym typeface="+mn-lt"/>
              </a:endParaRPr>
            </a:p>
          </p:txBody>
        </p:sp>
        <p:sp>
          <p:nvSpPr>
            <p:cNvPr id="13" name="文本框 12"/>
            <p:cNvSpPr txBox="1"/>
            <p:nvPr/>
          </p:nvSpPr>
          <p:spPr>
            <a:xfrm>
              <a:off x="1411638" y="1886224"/>
              <a:ext cx="1723549" cy="400110"/>
            </a:xfrm>
            <a:prstGeom prst="rect">
              <a:avLst/>
            </a:prstGeom>
            <a:grpFill/>
          </p:spPr>
          <p:txBody>
            <a:bodyPr wrap="none" rtlCol="0">
              <a:spAutoFit/>
              <a:scene3d>
                <a:camera prst="orthographicFront"/>
                <a:lightRig rig="threePt" dir="t"/>
              </a:scene3d>
              <a:sp3d contourW="12700"/>
            </a:bodyPr>
            <a:lstStyle/>
            <a:p>
              <a:pPr lvl="0"/>
              <a:r>
                <a:rPr lang="zh-CN" altLang="en-US" sz="2000" b="1" dirty="0">
                  <a:solidFill>
                    <a:srgbClr val="2F5D8B"/>
                  </a:solidFill>
                  <a:cs typeface="+mn-ea"/>
                  <a:sym typeface="+mn-lt"/>
                </a:rPr>
                <a:t>标题文字添加</a:t>
              </a:r>
            </a:p>
          </p:txBody>
        </p:sp>
      </p:grpSp>
      <p:grpSp>
        <p:nvGrpSpPr>
          <p:cNvPr id="14" name="组合 13"/>
          <p:cNvGrpSpPr/>
          <p:nvPr/>
        </p:nvGrpSpPr>
        <p:grpSpPr>
          <a:xfrm>
            <a:off x="1166186" y="3804876"/>
            <a:ext cx="2303915" cy="501039"/>
            <a:chOff x="1121456" y="1835760"/>
            <a:chExt cx="2303915" cy="501039"/>
          </a:xfrm>
          <a:solidFill>
            <a:schemeClr val="bg1"/>
          </a:solidFill>
        </p:grpSpPr>
        <p:sp>
          <p:nvSpPr>
            <p:cNvPr id="15" name="矩形: 圆角 14"/>
            <p:cNvSpPr/>
            <p:nvPr/>
          </p:nvSpPr>
          <p:spPr>
            <a:xfrm>
              <a:off x="1121456" y="1835760"/>
              <a:ext cx="2303915" cy="50103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0000"/>
                </a:solidFill>
                <a:cs typeface="+mn-ea"/>
                <a:sym typeface="+mn-lt"/>
              </a:endParaRPr>
            </a:p>
          </p:txBody>
        </p:sp>
        <p:sp>
          <p:nvSpPr>
            <p:cNvPr id="16" name="文本框 15"/>
            <p:cNvSpPr txBox="1"/>
            <p:nvPr/>
          </p:nvSpPr>
          <p:spPr>
            <a:xfrm>
              <a:off x="1411638" y="1886224"/>
              <a:ext cx="1723549" cy="400110"/>
            </a:xfrm>
            <a:prstGeom prst="rect">
              <a:avLst/>
            </a:prstGeom>
            <a:grpFill/>
          </p:spPr>
          <p:txBody>
            <a:bodyPr wrap="none" rtlCol="0">
              <a:spAutoFit/>
              <a:scene3d>
                <a:camera prst="orthographicFront"/>
                <a:lightRig rig="threePt" dir="t"/>
              </a:scene3d>
              <a:sp3d contourW="12700"/>
            </a:bodyPr>
            <a:lstStyle/>
            <a:p>
              <a:pPr lvl="0"/>
              <a:r>
                <a:rPr lang="zh-CN" altLang="en-US" sz="2000" b="1" dirty="0">
                  <a:solidFill>
                    <a:srgbClr val="2F5D8B"/>
                  </a:solidFill>
                  <a:cs typeface="+mn-ea"/>
                  <a:sym typeface="+mn-lt"/>
                </a:rPr>
                <a:t>标题文字添加</a:t>
              </a:r>
            </a:p>
          </p:txBody>
        </p:sp>
      </p:grpSp>
      <p:sp>
        <p:nvSpPr>
          <p:cNvPr id="22" name="文本框 21"/>
          <p:cNvSpPr txBox="1"/>
          <p:nvPr/>
        </p:nvSpPr>
        <p:spPr>
          <a:xfrm>
            <a:off x="4177888" y="2189436"/>
            <a:ext cx="6747784" cy="1189336"/>
          </a:xfrm>
          <a:prstGeom prst="rect">
            <a:avLst/>
          </a:prstGeom>
          <a:noFill/>
        </p:spPr>
        <p:txBody>
          <a:bodyPr wrap="square" lIns="65824" tIns="32911" rIns="65824" bIns="32911" rtlCol="0">
            <a:spAutoFit/>
          </a:bodyPr>
          <a:lstStyle/>
          <a:p>
            <a:pPr>
              <a:lnSpc>
                <a:spcPct val="114000"/>
              </a:lnSpc>
            </a:pPr>
            <a:r>
              <a:rPr lang="zh-CN" altLang="en-US" sz="1600" dirty="0">
                <a:solidFill>
                  <a:schemeClr val="bg1">
                    <a:lumMod val="85000"/>
                  </a:schemeClr>
                </a:solidFill>
                <a:cs typeface="+mn-ea"/>
                <a:sym typeface="+mn-lt"/>
              </a:rPr>
              <a:t>轻点此处输入文字内容，</a:t>
            </a:r>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模板所有文字图片都可编辑，数据图表都可以修改颜色大小形状轻点此处输入文字内容轻点此处输入文字内容。轻点此处输入文字内容，</a:t>
            </a:r>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a:t>
            </a:r>
          </a:p>
          <a:p>
            <a:pPr>
              <a:lnSpc>
                <a:spcPct val="114000"/>
              </a:lnSpc>
            </a:pPr>
            <a:endParaRPr lang="zh-CN" altLang="en-US" sz="1600" dirty="0">
              <a:solidFill>
                <a:schemeClr val="bg1">
                  <a:lumMod val="85000"/>
                </a:schemeClr>
              </a:solidFill>
              <a:cs typeface="+mn-ea"/>
              <a:sym typeface="+mn-lt"/>
            </a:endParaRPr>
          </a:p>
        </p:txBody>
      </p:sp>
      <p:sp>
        <p:nvSpPr>
          <p:cNvPr id="24" name="文本框 23"/>
          <p:cNvSpPr txBox="1"/>
          <p:nvPr/>
        </p:nvSpPr>
        <p:spPr>
          <a:xfrm>
            <a:off x="4177888" y="4053888"/>
            <a:ext cx="6747784" cy="1189336"/>
          </a:xfrm>
          <a:prstGeom prst="rect">
            <a:avLst/>
          </a:prstGeom>
          <a:noFill/>
        </p:spPr>
        <p:txBody>
          <a:bodyPr wrap="square" lIns="65824" tIns="32911" rIns="65824" bIns="32911" rtlCol="0">
            <a:spAutoFit/>
          </a:bodyPr>
          <a:lstStyle/>
          <a:p>
            <a:pPr>
              <a:lnSpc>
                <a:spcPct val="114000"/>
              </a:lnSpc>
            </a:pPr>
            <a:r>
              <a:rPr lang="zh-CN" altLang="en-US" sz="1600" dirty="0">
                <a:solidFill>
                  <a:schemeClr val="bg1">
                    <a:lumMod val="85000"/>
                  </a:schemeClr>
                </a:solidFill>
                <a:cs typeface="+mn-ea"/>
                <a:sym typeface="+mn-lt"/>
              </a:rPr>
              <a:t>轻点此处输入文字内容，</a:t>
            </a:r>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模板所有文字图片都可编辑，数据图表都可以修改颜色大小形状轻点此处输入文字内容轻点此处输入文字内容。轻点此处输入文字内容，</a:t>
            </a:r>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a:t>
            </a:r>
          </a:p>
          <a:p>
            <a:pPr>
              <a:lnSpc>
                <a:spcPct val="114000"/>
              </a:lnSpc>
            </a:pPr>
            <a:endParaRPr lang="zh-CN" altLang="en-US" sz="1600" dirty="0">
              <a:solidFill>
                <a:schemeClr val="bg1">
                  <a:lumMod val="8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sp>
        <p:nvSpPr>
          <p:cNvPr id="10" name="文本框 9"/>
          <p:cNvSpPr txBox="1"/>
          <p:nvPr/>
        </p:nvSpPr>
        <p:spPr>
          <a:xfrm>
            <a:off x="3746500" y="1278554"/>
            <a:ext cx="4860283" cy="1015663"/>
          </a:xfrm>
          <a:prstGeom prst="rect">
            <a:avLst/>
          </a:prstGeom>
          <a:noFill/>
        </p:spPr>
        <p:txBody>
          <a:bodyPr wrap="square" rtlCol="0">
            <a:spAutoFit/>
          </a:bodyPr>
          <a:lstStyle/>
          <a:p>
            <a:r>
              <a:rPr lang="en-US" altLang="zh-CN" sz="6000" b="1" dirty="0">
                <a:solidFill>
                  <a:schemeClr val="bg1"/>
                </a:solidFill>
                <a:cs typeface="+mn-ea"/>
                <a:sym typeface="+mn-lt"/>
              </a:rPr>
              <a:t>CONTENTS</a:t>
            </a:r>
            <a:endParaRPr lang="zh-CN" altLang="en-US" sz="6000" b="1" dirty="0">
              <a:solidFill>
                <a:schemeClr val="bg1"/>
              </a:solidFill>
              <a:cs typeface="+mn-ea"/>
              <a:sym typeface="+mn-lt"/>
            </a:endParaRPr>
          </a:p>
        </p:txBody>
      </p:sp>
      <p:grpSp>
        <p:nvGrpSpPr>
          <p:cNvPr id="18" name="组合 17"/>
          <p:cNvGrpSpPr/>
          <p:nvPr/>
        </p:nvGrpSpPr>
        <p:grpSpPr>
          <a:xfrm flipH="1">
            <a:off x="8606783" y="932959"/>
            <a:ext cx="2716860" cy="1315543"/>
            <a:chOff x="940740" y="4237906"/>
            <a:chExt cx="2716860" cy="1315543"/>
          </a:xfrm>
        </p:grpSpPr>
        <p:sp>
          <p:nvSpPr>
            <p:cNvPr id="19" name="椭圆 18"/>
            <p:cNvSpPr/>
            <p:nvPr/>
          </p:nvSpPr>
          <p:spPr>
            <a:xfrm>
              <a:off x="1775791" y="5341415"/>
              <a:ext cx="212034" cy="2120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940740" y="4337298"/>
              <a:ext cx="351183" cy="35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2389708" y="5054310"/>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1940829" y="4237906"/>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3406433" y="5024420"/>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1058957" y="5215831"/>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775607" y="932959"/>
            <a:ext cx="2716860" cy="1315543"/>
            <a:chOff x="940740" y="4237906"/>
            <a:chExt cx="2716860" cy="1315543"/>
          </a:xfrm>
        </p:grpSpPr>
        <p:sp>
          <p:nvSpPr>
            <p:cNvPr id="26" name="椭圆 25"/>
            <p:cNvSpPr/>
            <p:nvPr/>
          </p:nvSpPr>
          <p:spPr>
            <a:xfrm>
              <a:off x="1775791" y="5341415"/>
              <a:ext cx="212034" cy="2120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940740" y="4337298"/>
              <a:ext cx="351183" cy="35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2389708" y="5054310"/>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1940829" y="4237906"/>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3406433" y="5024420"/>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1058957" y="5215831"/>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文本框 31"/>
          <p:cNvSpPr txBox="1"/>
          <p:nvPr/>
        </p:nvSpPr>
        <p:spPr>
          <a:xfrm>
            <a:off x="1602908" y="2850178"/>
            <a:ext cx="1544397" cy="1446550"/>
          </a:xfrm>
          <a:prstGeom prst="rect">
            <a:avLst/>
          </a:prstGeom>
          <a:noFill/>
        </p:spPr>
        <p:txBody>
          <a:bodyPr wrap="square" rtlCol="0">
            <a:spAutoFit/>
          </a:bodyPr>
          <a:lstStyle/>
          <a:p>
            <a:pPr algn="ctr"/>
            <a:r>
              <a:rPr lang="en-US" altLang="zh-CN" sz="8800" dirty="0">
                <a:solidFill>
                  <a:schemeClr val="bg1"/>
                </a:solidFill>
                <a:cs typeface="+mn-ea"/>
                <a:sym typeface="+mn-lt"/>
              </a:rPr>
              <a:t>1</a:t>
            </a:r>
            <a:endParaRPr lang="zh-CN" altLang="en-US" sz="8800" dirty="0">
              <a:solidFill>
                <a:schemeClr val="bg1"/>
              </a:solidFill>
              <a:cs typeface="+mn-ea"/>
              <a:sym typeface="+mn-lt"/>
            </a:endParaRPr>
          </a:p>
        </p:txBody>
      </p:sp>
      <p:sp>
        <p:nvSpPr>
          <p:cNvPr id="33" name="文本框 32"/>
          <p:cNvSpPr txBox="1"/>
          <p:nvPr/>
        </p:nvSpPr>
        <p:spPr>
          <a:xfrm>
            <a:off x="4179097" y="2850178"/>
            <a:ext cx="1544397" cy="1446550"/>
          </a:xfrm>
          <a:prstGeom prst="rect">
            <a:avLst/>
          </a:prstGeom>
          <a:noFill/>
        </p:spPr>
        <p:txBody>
          <a:bodyPr wrap="square" rtlCol="0">
            <a:spAutoFit/>
          </a:bodyPr>
          <a:lstStyle/>
          <a:p>
            <a:pPr algn="ctr"/>
            <a:r>
              <a:rPr lang="en-US" altLang="zh-CN" sz="8800" dirty="0">
                <a:solidFill>
                  <a:schemeClr val="bg1"/>
                </a:solidFill>
                <a:cs typeface="+mn-ea"/>
                <a:sym typeface="+mn-lt"/>
              </a:rPr>
              <a:t>2</a:t>
            </a:r>
            <a:endParaRPr lang="zh-CN" altLang="en-US" sz="8800" dirty="0">
              <a:solidFill>
                <a:schemeClr val="bg1"/>
              </a:solidFill>
              <a:cs typeface="+mn-ea"/>
              <a:sym typeface="+mn-lt"/>
            </a:endParaRPr>
          </a:p>
        </p:txBody>
      </p:sp>
      <p:sp>
        <p:nvSpPr>
          <p:cNvPr id="34" name="文本框 33"/>
          <p:cNvSpPr txBox="1"/>
          <p:nvPr/>
        </p:nvSpPr>
        <p:spPr>
          <a:xfrm>
            <a:off x="6755286" y="2850178"/>
            <a:ext cx="1544397" cy="1446550"/>
          </a:xfrm>
          <a:prstGeom prst="rect">
            <a:avLst/>
          </a:prstGeom>
          <a:noFill/>
        </p:spPr>
        <p:txBody>
          <a:bodyPr wrap="square" rtlCol="0">
            <a:spAutoFit/>
          </a:bodyPr>
          <a:lstStyle/>
          <a:p>
            <a:pPr algn="ctr"/>
            <a:r>
              <a:rPr lang="en-US" altLang="zh-CN" sz="8800" dirty="0">
                <a:solidFill>
                  <a:schemeClr val="bg1"/>
                </a:solidFill>
                <a:cs typeface="+mn-ea"/>
                <a:sym typeface="+mn-lt"/>
              </a:rPr>
              <a:t>3</a:t>
            </a:r>
            <a:endParaRPr lang="zh-CN" altLang="en-US" sz="8800" dirty="0">
              <a:solidFill>
                <a:schemeClr val="bg1"/>
              </a:solidFill>
              <a:cs typeface="+mn-ea"/>
              <a:sym typeface="+mn-lt"/>
            </a:endParaRPr>
          </a:p>
        </p:txBody>
      </p:sp>
      <p:sp>
        <p:nvSpPr>
          <p:cNvPr id="35" name="文本框 34"/>
          <p:cNvSpPr txBox="1"/>
          <p:nvPr/>
        </p:nvSpPr>
        <p:spPr>
          <a:xfrm>
            <a:off x="9331475" y="2850178"/>
            <a:ext cx="1544397" cy="1446550"/>
          </a:xfrm>
          <a:prstGeom prst="rect">
            <a:avLst/>
          </a:prstGeom>
          <a:noFill/>
        </p:spPr>
        <p:txBody>
          <a:bodyPr wrap="square" rtlCol="0">
            <a:spAutoFit/>
          </a:bodyPr>
          <a:lstStyle/>
          <a:p>
            <a:pPr algn="ctr"/>
            <a:r>
              <a:rPr lang="en-US" altLang="zh-CN" sz="8800" dirty="0">
                <a:solidFill>
                  <a:schemeClr val="bg1"/>
                </a:solidFill>
                <a:cs typeface="+mn-ea"/>
                <a:sym typeface="+mn-lt"/>
              </a:rPr>
              <a:t>4</a:t>
            </a:r>
            <a:endParaRPr lang="zh-CN" altLang="en-US" sz="8800" dirty="0">
              <a:solidFill>
                <a:schemeClr val="bg1"/>
              </a:solidFill>
              <a:cs typeface="+mn-ea"/>
              <a:sym typeface="+mn-lt"/>
            </a:endParaRPr>
          </a:p>
        </p:txBody>
      </p:sp>
      <p:sp>
        <p:nvSpPr>
          <p:cNvPr id="36" name="文本框 35"/>
          <p:cNvSpPr txBox="1"/>
          <p:nvPr/>
        </p:nvSpPr>
        <p:spPr>
          <a:xfrm>
            <a:off x="1325859" y="4411170"/>
            <a:ext cx="2166607" cy="400110"/>
          </a:xfrm>
          <a:prstGeom prst="rect">
            <a:avLst/>
          </a:prstGeom>
          <a:noFill/>
        </p:spPr>
        <p:txBody>
          <a:bodyPr wrap="square" rtlCol="0">
            <a:spAutoFit/>
          </a:bodyPr>
          <a:lstStyle/>
          <a:p>
            <a:r>
              <a:rPr lang="zh-CN" altLang="en-US" sz="2000" spc="600" dirty="0">
                <a:solidFill>
                  <a:schemeClr val="bg1"/>
                </a:solidFill>
                <a:cs typeface="+mn-ea"/>
                <a:sym typeface="+mn-lt"/>
              </a:rPr>
              <a:t>请输入标题</a:t>
            </a:r>
          </a:p>
        </p:txBody>
      </p:sp>
      <p:sp>
        <p:nvSpPr>
          <p:cNvPr id="37" name="文本框 36"/>
          <p:cNvSpPr txBox="1"/>
          <p:nvPr/>
        </p:nvSpPr>
        <p:spPr>
          <a:xfrm>
            <a:off x="3985785" y="4411170"/>
            <a:ext cx="2166607" cy="400110"/>
          </a:xfrm>
          <a:prstGeom prst="rect">
            <a:avLst/>
          </a:prstGeom>
          <a:noFill/>
        </p:spPr>
        <p:txBody>
          <a:bodyPr wrap="square" rtlCol="0">
            <a:spAutoFit/>
          </a:bodyPr>
          <a:lstStyle/>
          <a:p>
            <a:r>
              <a:rPr lang="zh-CN" altLang="en-US" sz="2000" spc="600" dirty="0">
                <a:solidFill>
                  <a:schemeClr val="bg1"/>
                </a:solidFill>
                <a:cs typeface="+mn-ea"/>
                <a:sym typeface="+mn-lt"/>
              </a:rPr>
              <a:t>请输入标题</a:t>
            </a:r>
          </a:p>
        </p:txBody>
      </p:sp>
      <p:sp>
        <p:nvSpPr>
          <p:cNvPr id="38" name="文本框 37"/>
          <p:cNvSpPr txBox="1"/>
          <p:nvPr/>
        </p:nvSpPr>
        <p:spPr>
          <a:xfrm>
            <a:off x="6645711" y="4411170"/>
            <a:ext cx="2166607" cy="400110"/>
          </a:xfrm>
          <a:prstGeom prst="rect">
            <a:avLst/>
          </a:prstGeom>
          <a:noFill/>
        </p:spPr>
        <p:txBody>
          <a:bodyPr wrap="square" rtlCol="0">
            <a:spAutoFit/>
          </a:bodyPr>
          <a:lstStyle/>
          <a:p>
            <a:r>
              <a:rPr lang="zh-CN" altLang="en-US" sz="2000" spc="600" dirty="0">
                <a:solidFill>
                  <a:schemeClr val="bg1"/>
                </a:solidFill>
                <a:cs typeface="+mn-ea"/>
                <a:sym typeface="+mn-lt"/>
              </a:rPr>
              <a:t>请输入标题</a:t>
            </a:r>
          </a:p>
        </p:txBody>
      </p:sp>
      <p:sp>
        <p:nvSpPr>
          <p:cNvPr id="39" name="文本框 38"/>
          <p:cNvSpPr txBox="1"/>
          <p:nvPr/>
        </p:nvSpPr>
        <p:spPr>
          <a:xfrm>
            <a:off x="9305637" y="4411170"/>
            <a:ext cx="2166607" cy="400110"/>
          </a:xfrm>
          <a:prstGeom prst="rect">
            <a:avLst/>
          </a:prstGeom>
          <a:noFill/>
        </p:spPr>
        <p:txBody>
          <a:bodyPr wrap="square" rtlCol="0">
            <a:spAutoFit/>
          </a:bodyPr>
          <a:lstStyle/>
          <a:p>
            <a:r>
              <a:rPr lang="zh-CN" altLang="en-US" sz="2000" spc="600" dirty="0">
                <a:solidFill>
                  <a:schemeClr val="bg1"/>
                </a:solidFill>
                <a:cs typeface="+mn-ea"/>
                <a:sym typeface="+mn-lt"/>
              </a:rPr>
              <a:t>请输入标题</a:t>
            </a:r>
          </a:p>
        </p:txBody>
      </p:sp>
      <p:sp>
        <p:nvSpPr>
          <p:cNvPr id="42" name="文本框 41"/>
          <p:cNvSpPr txBox="1"/>
          <p:nvPr/>
        </p:nvSpPr>
        <p:spPr>
          <a:xfrm>
            <a:off x="3529067" y="5688443"/>
            <a:ext cx="6345608" cy="584775"/>
          </a:xfrm>
          <a:prstGeom prst="rect">
            <a:avLst/>
          </a:prstGeom>
          <a:noFill/>
        </p:spPr>
        <p:txBody>
          <a:bodyPr wrap="square" rtlCol="0">
            <a:spAutoFit/>
          </a:bodyPr>
          <a:lstStyle/>
          <a:p>
            <a:r>
              <a:rPr lang="zh-CN" altLang="en-US" sz="1600" dirty="0">
                <a:solidFill>
                  <a:schemeClr val="bg1"/>
                </a:solidFill>
                <a:cs typeface="+mn-ea"/>
                <a:sym typeface="+mn-lt"/>
              </a:rPr>
              <a:t>科技改变生活 科技造福人类</a:t>
            </a:r>
            <a:r>
              <a:rPr lang="en-US" altLang="zh-CN" sz="1600" dirty="0">
                <a:solidFill>
                  <a:schemeClr val="bg1"/>
                </a:solidFill>
                <a:cs typeface="+mn-ea"/>
                <a:sym typeface="+mn-lt"/>
              </a:rPr>
              <a:t> </a:t>
            </a:r>
            <a:r>
              <a:rPr lang="zh-CN" altLang="en-US" sz="1600" dirty="0">
                <a:solidFill>
                  <a:schemeClr val="bg1"/>
                </a:solidFill>
                <a:cs typeface="+mn-ea"/>
                <a:sym typeface="+mn-lt"/>
              </a:rPr>
              <a:t>科技改变生活 科技造福人类</a:t>
            </a:r>
          </a:p>
          <a:p>
            <a:endParaRPr lang="zh-CN" altLang="en-US" sz="1600" dirty="0">
              <a:solidFill>
                <a:schemeClr val="bg1"/>
              </a:solidFill>
              <a:cs typeface="+mn-ea"/>
              <a:sym typeface="+mn-lt"/>
            </a:endParaRPr>
          </a:p>
        </p:txBody>
      </p:sp>
      <p:pic>
        <p:nvPicPr>
          <p:cNvPr id="44" name="图片 43"/>
          <p:cNvPicPr>
            <a:picLocks noChangeAspect="1"/>
          </p:cNvPicPr>
          <p:nvPr/>
        </p:nvPicPr>
        <p:blipFill rotWithShape="1">
          <a:blip r:embed="rId3">
            <a:extLst>
              <a:ext uri="{28A0092B-C50C-407E-A947-70E740481C1C}">
                <a14:useLocalDpi xmlns:a14="http://schemas.microsoft.com/office/drawing/2010/main" val="0"/>
              </a:ext>
            </a:extLst>
          </a:blip>
          <a:srcRect t="85071"/>
          <a:stretch>
            <a:fillRect/>
          </a:stretch>
        </p:blipFill>
        <p:spPr>
          <a:xfrm>
            <a:off x="-1035394" y="-11605"/>
            <a:ext cx="13898775" cy="8622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2" grpId="0"/>
      <p:bldP spid="33" grpId="0"/>
      <p:bldP spid="34" grpId="0"/>
      <p:bldP spid="35" grpId="0"/>
      <p:bldP spid="36" grpId="0"/>
      <p:bldP spid="37" grpId="0"/>
      <p:bldP spid="38" grpId="0"/>
      <p:bldP spid="39"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85071"/>
          <a:stretch>
            <a:fillRect/>
          </a:stretch>
        </p:blipFill>
        <p:spPr>
          <a:xfrm>
            <a:off x="-1035394" y="-11605"/>
            <a:ext cx="13898775" cy="862235"/>
          </a:xfrm>
          <a:prstGeom prst="rect">
            <a:avLst/>
          </a:prstGeom>
        </p:spPr>
      </p:pic>
      <p:sp>
        <p:nvSpPr>
          <p:cNvPr id="4" name="文本框 3"/>
          <p:cNvSpPr txBox="1"/>
          <p:nvPr/>
        </p:nvSpPr>
        <p:spPr>
          <a:xfrm>
            <a:off x="4363864" y="594225"/>
            <a:ext cx="3647152" cy="461665"/>
          </a:xfrm>
          <a:prstGeom prst="rect">
            <a:avLst/>
          </a:prstGeom>
          <a:noFill/>
        </p:spPr>
        <p:txBody>
          <a:bodyPr wrap="none" rtlCol="0">
            <a:spAutoFit/>
            <a:scene3d>
              <a:camera prst="orthographicFront"/>
              <a:lightRig rig="threePt" dir="t"/>
            </a:scene3d>
            <a:sp3d contourW="12700"/>
          </a:bodyPr>
          <a:lstStyle/>
          <a:p>
            <a:pPr algn="ctr"/>
            <a:r>
              <a:rPr lang="zh-CN" altLang="en-US" sz="2400" spc="600" dirty="0">
                <a:solidFill>
                  <a:schemeClr val="bg1"/>
                </a:solidFill>
                <a:cs typeface="+mn-ea"/>
                <a:sym typeface="+mn-lt"/>
              </a:rPr>
              <a:t>人工智能的发展现状</a:t>
            </a:r>
          </a:p>
        </p:txBody>
      </p:sp>
      <p:cxnSp>
        <p:nvCxnSpPr>
          <p:cNvPr id="6" name="直接连接符 5"/>
          <p:cNvCxnSpPr/>
          <p:nvPr/>
        </p:nvCxnSpPr>
        <p:spPr>
          <a:xfrm>
            <a:off x="5784850" y="431800"/>
            <a:ext cx="622300" cy="0"/>
          </a:xfrm>
          <a:prstGeom prst="line">
            <a:avLst/>
          </a:prstGeom>
          <a:ln w="3175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0823872" y="5640765"/>
            <a:ext cx="932700" cy="752101"/>
            <a:chOff x="5285220" y="3044352"/>
            <a:chExt cx="1079040" cy="752101"/>
          </a:xfrm>
        </p:grpSpPr>
        <p:sp>
          <p:nvSpPr>
            <p:cNvPr id="8" name="矩形 7"/>
            <p:cNvSpPr/>
            <p:nvPr/>
          </p:nvSpPr>
          <p:spPr>
            <a:xfrm>
              <a:off x="5285220" y="3044352"/>
              <a:ext cx="810780" cy="752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402992" y="3069772"/>
              <a:ext cx="693008" cy="400110"/>
            </a:xfrm>
            <a:prstGeom prst="rect">
              <a:avLst/>
            </a:prstGeom>
            <a:noFill/>
          </p:spPr>
          <p:txBody>
            <a:bodyPr wrap="square" rtlCol="0">
              <a:spAutoFit/>
            </a:bodyPr>
            <a:lstStyle/>
            <a:p>
              <a:r>
                <a:rPr lang="en-US" altLang="zh-CN" sz="2000" dirty="0">
                  <a:solidFill>
                    <a:schemeClr val="bg1"/>
                  </a:solidFill>
                  <a:cs typeface="+mn-ea"/>
                  <a:sym typeface="+mn-lt"/>
                </a:rPr>
                <a:t>L O</a:t>
              </a:r>
              <a:endParaRPr lang="zh-CN" altLang="en-US" sz="2000" dirty="0">
                <a:solidFill>
                  <a:schemeClr val="bg1"/>
                </a:solidFill>
                <a:cs typeface="+mn-ea"/>
                <a:sym typeface="+mn-lt"/>
              </a:endParaRPr>
            </a:p>
          </p:txBody>
        </p:sp>
        <p:sp>
          <p:nvSpPr>
            <p:cNvPr id="10" name="文本框 9"/>
            <p:cNvSpPr txBox="1"/>
            <p:nvPr/>
          </p:nvSpPr>
          <p:spPr>
            <a:xfrm>
              <a:off x="5402992" y="3396343"/>
              <a:ext cx="961268" cy="400110"/>
            </a:xfrm>
            <a:prstGeom prst="rect">
              <a:avLst/>
            </a:prstGeom>
            <a:noFill/>
          </p:spPr>
          <p:txBody>
            <a:bodyPr wrap="square" rtlCol="0">
              <a:spAutoFit/>
            </a:bodyPr>
            <a:lstStyle/>
            <a:p>
              <a:r>
                <a:rPr lang="en-US" altLang="zh-CN" sz="2000" dirty="0">
                  <a:solidFill>
                    <a:schemeClr val="bg1"/>
                  </a:solidFill>
                  <a:cs typeface="+mn-ea"/>
                  <a:sym typeface="+mn-lt"/>
                </a:rPr>
                <a:t>GO</a:t>
              </a:r>
              <a:endParaRPr lang="zh-CN" altLang="en-US" sz="2000" dirty="0">
                <a:solidFill>
                  <a:schemeClr val="bg1"/>
                </a:solidFill>
                <a:cs typeface="+mn-ea"/>
                <a:sym typeface="+mn-lt"/>
              </a:endParaRPr>
            </a:p>
          </p:txBody>
        </p:sp>
      </p:grpSp>
      <p:sp>
        <p:nvSpPr>
          <p:cNvPr id="11" name="椭圆 18"/>
          <p:cNvSpPr/>
          <p:nvPr/>
        </p:nvSpPr>
        <p:spPr>
          <a:xfrm>
            <a:off x="1818308" y="2412480"/>
            <a:ext cx="2328164" cy="2033039"/>
          </a:xfrm>
          <a:custGeom>
            <a:avLst/>
            <a:gdLst>
              <a:gd name="connsiteX0" fmla="*/ 153417 w 338138"/>
              <a:gd name="connsiteY0" fmla="*/ 182239 h 295275"/>
              <a:gd name="connsiteX1" fmla="*/ 158329 w 338138"/>
              <a:gd name="connsiteY1" fmla="*/ 185510 h 295275"/>
              <a:gd name="connsiteX2" fmla="*/ 183356 w 338138"/>
              <a:gd name="connsiteY2" fmla="*/ 190500 h 295275"/>
              <a:gd name="connsiteX3" fmla="*/ 208382 w 338138"/>
              <a:gd name="connsiteY3" fmla="*/ 185510 h 295275"/>
              <a:gd name="connsiteX4" fmla="*/ 213017 w 338138"/>
              <a:gd name="connsiteY4" fmla="*/ 182424 h 295275"/>
              <a:gd name="connsiteX5" fmla="*/ 225680 w 338138"/>
              <a:gd name="connsiteY5" fmla="*/ 185018 h 295275"/>
              <a:gd name="connsiteX6" fmla="*/ 284893 w 338138"/>
              <a:gd name="connsiteY6" fmla="*/ 244301 h 295275"/>
              <a:gd name="connsiteX7" fmla="*/ 287278 w 338138"/>
              <a:gd name="connsiteY7" fmla="*/ 255971 h 295275"/>
              <a:gd name="connsiteX8" fmla="*/ 286544 w 338138"/>
              <a:gd name="connsiteY8" fmla="*/ 255971 h 295275"/>
              <a:gd name="connsiteX9" fmla="*/ 278606 w 338138"/>
              <a:gd name="connsiteY9" fmla="*/ 263854 h 295275"/>
              <a:gd name="connsiteX10" fmla="*/ 286544 w 338138"/>
              <a:gd name="connsiteY10" fmla="*/ 273050 h 295275"/>
              <a:gd name="connsiteX11" fmla="*/ 290768 w 338138"/>
              <a:gd name="connsiteY11" fmla="*/ 273050 h 295275"/>
              <a:gd name="connsiteX12" fmla="*/ 293688 w 338138"/>
              <a:gd name="connsiteY12" fmla="*/ 287338 h 295275"/>
              <a:gd name="connsiteX13" fmla="*/ 285760 w 338138"/>
              <a:gd name="connsiteY13" fmla="*/ 295275 h 295275"/>
              <a:gd name="connsiteX14" fmla="*/ 276510 w 338138"/>
              <a:gd name="connsiteY14" fmla="*/ 287338 h 295275"/>
              <a:gd name="connsiteX15" fmla="*/ 182696 w 338138"/>
              <a:gd name="connsiteY15" fmla="*/ 193410 h 295275"/>
              <a:gd name="connsiteX16" fmla="*/ 88881 w 338138"/>
              <a:gd name="connsiteY16" fmla="*/ 287338 h 295275"/>
              <a:gd name="connsiteX17" fmla="*/ 80953 w 338138"/>
              <a:gd name="connsiteY17" fmla="*/ 295275 h 295275"/>
              <a:gd name="connsiteX18" fmla="*/ 73025 w 338138"/>
              <a:gd name="connsiteY18" fmla="*/ 287338 h 295275"/>
              <a:gd name="connsiteX19" fmla="*/ 77268 w 338138"/>
              <a:gd name="connsiteY19" fmla="*/ 266075 h 295275"/>
              <a:gd name="connsiteX20" fmla="*/ 79521 w 338138"/>
              <a:gd name="connsiteY20" fmla="*/ 263839 h 295275"/>
              <a:gd name="connsiteX21" fmla="*/ 77977 w 338138"/>
              <a:gd name="connsiteY21" fmla="*/ 262525 h 295275"/>
              <a:gd name="connsiteX22" fmla="*/ 81613 w 338138"/>
              <a:gd name="connsiteY22" fmla="*/ 244301 h 295275"/>
              <a:gd name="connsiteX23" fmla="*/ 105067 w 338138"/>
              <a:gd name="connsiteY23" fmla="*/ 208955 h 295275"/>
              <a:gd name="connsiteX24" fmla="*/ 121487 w 338138"/>
              <a:gd name="connsiteY24" fmla="*/ 197677 h 295275"/>
              <a:gd name="connsiteX25" fmla="*/ 131209 w 338138"/>
              <a:gd name="connsiteY25" fmla="*/ 200672 h 295275"/>
              <a:gd name="connsiteX26" fmla="*/ 141812 w 338138"/>
              <a:gd name="connsiteY26" fmla="*/ 196725 h 295275"/>
              <a:gd name="connsiteX27" fmla="*/ 139161 w 338138"/>
              <a:gd name="connsiteY27" fmla="*/ 186197 h 295275"/>
              <a:gd name="connsiteX28" fmla="*/ 138577 w 338138"/>
              <a:gd name="connsiteY28" fmla="*/ 185939 h 295275"/>
              <a:gd name="connsiteX29" fmla="*/ 139917 w 338138"/>
              <a:gd name="connsiteY29" fmla="*/ 185018 h 295275"/>
              <a:gd name="connsiteX30" fmla="*/ 120516 w 338138"/>
              <a:gd name="connsiteY30" fmla="*/ 177954 h 295275"/>
              <a:gd name="connsiteX31" fmla="*/ 138577 w 338138"/>
              <a:gd name="connsiteY31" fmla="*/ 185939 h 295275"/>
              <a:gd name="connsiteX32" fmla="*/ 121487 w 338138"/>
              <a:gd name="connsiteY32" fmla="*/ 197677 h 295275"/>
              <a:gd name="connsiteX33" fmla="*/ 92774 w 338138"/>
              <a:gd name="connsiteY33" fmla="*/ 188829 h 295275"/>
              <a:gd name="connsiteX34" fmla="*/ 17229 w 338138"/>
              <a:gd name="connsiteY34" fmla="*/ 255943 h 295275"/>
              <a:gd name="connsiteX35" fmla="*/ 70243 w 338138"/>
              <a:gd name="connsiteY35" fmla="*/ 255943 h 295275"/>
              <a:gd name="connsiteX36" fmla="*/ 77977 w 338138"/>
              <a:gd name="connsiteY36" fmla="*/ 262525 h 295275"/>
              <a:gd name="connsiteX37" fmla="*/ 77268 w 338138"/>
              <a:gd name="connsiteY37" fmla="*/ 266075 h 295275"/>
              <a:gd name="connsiteX38" fmla="*/ 70243 w 338138"/>
              <a:gd name="connsiteY38" fmla="*/ 273050 h 295275"/>
              <a:gd name="connsiteX39" fmla="*/ 7952 w 338138"/>
              <a:gd name="connsiteY39" fmla="*/ 273050 h 295275"/>
              <a:gd name="connsiteX40" fmla="*/ 0 w 338138"/>
              <a:gd name="connsiteY40" fmla="*/ 263839 h 295275"/>
              <a:gd name="connsiteX41" fmla="*/ 55913 w 338138"/>
              <a:gd name="connsiteY41" fmla="*/ 180008 h 295275"/>
              <a:gd name="connsiteX42" fmla="*/ 63954 w 338138"/>
              <a:gd name="connsiteY42" fmla="*/ 178487 h 295275"/>
              <a:gd name="connsiteX43" fmla="*/ 70942 w 338138"/>
              <a:gd name="connsiteY43" fmla="*/ 183150 h 295275"/>
              <a:gd name="connsiteX44" fmla="*/ 92198 w 338138"/>
              <a:gd name="connsiteY44" fmla="*/ 187325 h 295275"/>
              <a:gd name="connsiteX45" fmla="*/ 117104 w 338138"/>
              <a:gd name="connsiteY45" fmla="*/ 180908 h 295275"/>
              <a:gd name="connsiteX46" fmla="*/ 242887 w 338138"/>
              <a:gd name="connsiteY46" fmla="*/ 82550 h 295275"/>
              <a:gd name="connsiteX47" fmla="*/ 299773 w 338138"/>
              <a:gd name="connsiteY47" fmla="*/ 137730 h 295275"/>
              <a:gd name="connsiteX48" fmla="*/ 278606 w 338138"/>
              <a:gd name="connsiteY48" fmla="*/ 179771 h 295275"/>
              <a:gd name="connsiteX49" fmla="*/ 338138 w 338138"/>
              <a:gd name="connsiteY49" fmla="*/ 263854 h 295275"/>
              <a:gd name="connsiteX50" fmla="*/ 330201 w 338138"/>
              <a:gd name="connsiteY50" fmla="*/ 273050 h 295275"/>
              <a:gd name="connsiteX51" fmla="*/ 292001 w 338138"/>
              <a:gd name="connsiteY51" fmla="*/ 273050 h 295275"/>
              <a:gd name="connsiteX52" fmla="*/ 290768 w 338138"/>
              <a:gd name="connsiteY52" fmla="*/ 273050 h 295275"/>
              <a:gd name="connsiteX53" fmla="*/ 287278 w 338138"/>
              <a:gd name="connsiteY53" fmla="*/ 255971 h 295275"/>
              <a:gd name="connsiteX54" fmla="*/ 306429 w 338138"/>
              <a:gd name="connsiteY54" fmla="*/ 255971 h 295275"/>
              <a:gd name="connsiteX55" fmla="*/ 320940 w 338138"/>
              <a:gd name="connsiteY55" fmla="*/ 255971 h 295275"/>
              <a:gd name="connsiteX56" fmla="*/ 253471 w 338138"/>
              <a:gd name="connsiteY56" fmla="*/ 190281 h 295275"/>
              <a:gd name="connsiteX57" fmla="*/ 245533 w 338138"/>
              <a:gd name="connsiteY57" fmla="*/ 182399 h 295275"/>
              <a:gd name="connsiteX58" fmla="*/ 252148 w 338138"/>
              <a:gd name="connsiteY58" fmla="*/ 174516 h 295275"/>
              <a:gd name="connsiteX59" fmla="*/ 283898 w 338138"/>
              <a:gd name="connsiteY59" fmla="*/ 137730 h 295275"/>
              <a:gd name="connsiteX60" fmla="*/ 242887 w 338138"/>
              <a:gd name="connsiteY60" fmla="*/ 98316 h 295275"/>
              <a:gd name="connsiteX61" fmla="*/ 234950 w 338138"/>
              <a:gd name="connsiteY61" fmla="*/ 90433 h 295275"/>
              <a:gd name="connsiteX62" fmla="*/ 242887 w 338138"/>
              <a:gd name="connsiteY62" fmla="*/ 82550 h 295275"/>
              <a:gd name="connsiteX63" fmla="*/ 182562 w 338138"/>
              <a:gd name="connsiteY63" fmla="*/ 79375 h 295275"/>
              <a:gd name="connsiteX64" fmla="*/ 134937 w 338138"/>
              <a:gd name="connsiteY64" fmla="*/ 127000 h 295275"/>
              <a:gd name="connsiteX65" fmla="*/ 182562 w 338138"/>
              <a:gd name="connsiteY65" fmla="*/ 174625 h 295275"/>
              <a:gd name="connsiteX66" fmla="*/ 230187 w 338138"/>
              <a:gd name="connsiteY66" fmla="*/ 127000 h 295275"/>
              <a:gd name="connsiteX67" fmla="*/ 182562 w 338138"/>
              <a:gd name="connsiteY67" fmla="*/ 79375 h 295275"/>
              <a:gd name="connsiteX68" fmla="*/ 92198 w 338138"/>
              <a:gd name="connsiteY68" fmla="*/ 79375 h 295275"/>
              <a:gd name="connsiteX69" fmla="*/ 112815 w 338138"/>
              <a:gd name="connsiteY69" fmla="*/ 83325 h 295275"/>
              <a:gd name="connsiteX70" fmla="*/ 129438 w 338138"/>
              <a:gd name="connsiteY70" fmla="*/ 94484 h 295275"/>
              <a:gd name="connsiteX71" fmla="*/ 124114 w 338138"/>
              <a:gd name="connsiteY71" fmla="*/ 102283 h 295275"/>
              <a:gd name="connsiteX72" fmla="*/ 123146 w 338138"/>
              <a:gd name="connsiteY72" fmla="*/ 107021 h 295275"/>
              <a:gd name="connsiteX73" fmla="*/ 118588 w 338138"/>
              <a:gd name="connsiteY73" fmla="*/ 107021 h 295275"/>
              <a:gd name="connsiteX74" fmla="*/ 92198 w 338138"/>
              <a:gd name="connsiteY74" fmla="*/ 95173 h 295275"/>
              <a:gd name="connsiteX75" fmla="*/ 53934 w 338138"/>
              <a:gd name="connsiteY75" fmla="*/ 133350 h 295275"/>
              <a:gd name="connsiteX76" fmla="*/ 92198 w 338138"/>
              <a:gd name="connsiteY76" fmla="*/ 171528 h 295275"/>
              <a:gd name="connsiteX77" fmla="*/ 123866 w 338138"/>
              <a:gd name="connsiteY77" fmla="*/ 154414 h 295275"/>
              <a:gd name="connsiteX78" fmla="*/ 125791 w 338138"/>
              <a:gd name="connsiteY78" fmla="*/ 154174 h 295275"/>
              <a:gd name="connsiteX79" fmla="*/ 134034 w 338138"/>
              <a:gd name="connsiteY79" fmla="*/ 166249 h 295275"/>
              <a:gd name="connsiteX80" fmla="*/ 120516 w 338138"/>
              <a:gd name="connsiteY80" fmla="*/ 177954 h 295275"/>
              <a:gd name="connsiteX81" fmla="*/ 116465 w 338138"/>
              <a:gd name="connsiteY81" fmla="*/ 176163 h 295275"/>
              <a:gd name="connsiteX82" fmla="*/ 92774 w 338138"/>
              <a:gd name="connsiteY82" fmla="*/ 173037 h 295275"/>
              <a:gd name="connsiteX83" fmla="*/ 63954 w 338138"/>
              <a:gd name="connsiteY83" fmla="*/ 178487 h 295275"/>
              <a:gd name="connsiteX84" fmla="*/ 53769 w 338138"/>
              <a:gd name="connsiteY84" fmla="*/ 171692 h 295275"/>
              <a:gd name="connsiteX85" fmla="*/ 38100 w 338138"/>
              <a:gd name="connsiteY85" fmla="*/ 133350 h 295275"/>
              <a:gd name="connsiteX86" fmla="*/ 92198 w 338138"/>
              <a:gd name="connsiteY86" fmla="*/ 79375 h 295275"/>
              <a:gd name="connsiteX87" fmla="*/ 183356 w 338138"/>
              <a:gd name="connsiteY87" fmla="*/ 63500 h 295275"/>
              <a:gd name="connsiteX88" fmla="*/ 247650 w 338138"/>
              <a:gd name="connsiteY88" fmla="*/ 127000 h 295275"/>
              <a:gd name="connsiteX89" fmla="*/ 228819 w 338138"/>
              <a:gd name="connsiteY89" fmla="*/ 171902 h 295275"/>
              <a:gd name="connsiteX90" fmla="*/ 213017 w 338138"/>
              <a:gd name="connsiteY90" fmla="*/ 182424 h 295275"/>
              <a:gd name="connsiteX91" fmla="*/ 182696 w 338138"/>
              <a:gd name="connsiteY91" fmla="*/ 176212 h 295275"/>
              <a:gd name="connsiteX92" fmla="*/ 153417 w 338138"/>
              <a:gd name="connsiteY92" fmla="*/ 182239 h 295275"/>
              <a:gd name="connsiteX93" fmla="*/ 137893 w 338138"/>
              <a:gd name="connsiteY93" fmla="*/ 171902 h 295275"/>
              <a:gd name="connsiteX94" fmla="*/ 134034 w 338138"/>
              <a:gd name="connsiteY94" fmla="*/ 166249 h 295275"/>
              <a:gd name="connsiteX95" fmla="*/ 137061 w 338138"/>
              <a:gd name="connsiteY95" fmla="*/ 163629 h 295275"/>
              <a:gd name="connsiteX96" fmla="*/ 134422 w 338138"/>
              <a:gd name="connsiteY96" fmla="*/ 153097 h 295275"/>
              <a:gd name="connsiteX97" fmla="*/ 125791 w 338138"/>
              <a:gd name="connsiteY97" fmla="*/ 154174 h 295275"/>
              <a:gd name="connsiteX98" fmla="*/ 124114 w 338138"/>
              <a:gd name="connsiteY98" fmla="*/ 151717 h 295275"/>
              <a:gd name="connsiteX99" fmla="*/ 119062 w 338138"/>
              <a:gd name="connsiteY99" fmla="*/ 127000 h 295275"/>
              <a:gd name="connsiteX100" fmla="*/ 123146 w 338138"/>
              <a:gd name="connsiteY100" fmla="*/ 107021 h 295275"/>
              <a:gd name="connsiteX101" fmla="*/ 130463 w 338138"/>
              <a:gd name="connsiteY101" fmla="*/ 107021 h 295275"/>
              <a:gd name="connsiteX102" fmla="*/ 130463 w 338138"/>
              <a:gd name="connsiteY102" fmla="*/ 95173 h 295275"/>
              <a:gd name="connsiteX103" fmla="*/ 129438 w 338138"/>
              <a:gd name="connsiteY103" fmla="*/ 94484 h 295275"/>
              <a:gd name="connsiteX104" fmla="*/ 137893 w 338138"/>
              <a:gd name="connsiteY104" fmla="*/ 82099 h 295275"/>
              <a:gd name="connsiteX105" fmla="*/ 183356 w 338138"/>
              <a:gd name="connsiteY105" fmla="*/ 63500 h 295275"/>
              <a:gd name="connsiteX106" fmla="*/ 284162 w 338138"/>
              <a:gd name="connsiteY106" fmla="*/ 36513 h 295275"/>
              <a:gd name="connsiteX107" fmla="*/ 300037 w 338138"/>
              <a:gd name="connsiteY107" fmla="*/ 36513 h 295275"/>
              <a:gd name="connsiteX108" fmla="*/ 300037 w 338138"/>
              <a:gd name="connsiteY108" fmla="*/ 46752 h 295275"/>
              <a:gd name="connsiteX109" fmla="*/ 300037 w 338138"/>
              <a:gd name="connsiteY109" fmla="*/ 52282 h 295275"/>
              <a:gd name="connsiteX110" fmla="*/ 292100 w 338138"/>
              <a:gd name="connsiteY110" fmla="*/ 60325 h 295275"/>
              <a:gd name="connsiteX111" fmla="*/ 284162 w 338138"/>
              <a:gd name="connsiteY111" fmla="*/ 52282 h 295275"/>
              <a:gd name="connsiteX112" fmla="*/ 300037 w 338138"/>
              <a:gd name="connsiteY112" fmla="*/ 19050 h 295275"/>
              <a:gd name="connsiteX113" fmla="*/ 302507 w 338138"/>
              <a:gd name="connsiteY113" fmla="*/ 19050 h 295275"/>
              <a:gd name="connsiteX114" fmla="*/ 307869 w 338138"/>
              <a:gd name="connsiteY114" fmla="*/ 19050 h 295275"/>
              <a:gd name="connsiteX115" fmla="*/ 315912 w 338138"/>
              <a:gd name="connsiteY115" fmla="*/ 28453 h 295275"/>
              <a:gd name="connsiteX116" fmla="*/ 307869 w 338138"/>
              <a:gd name="connsiteY116" fmla="*/ 36513 h 295275"/>
              <a:gd name="connsiteX117" fmla="*/ 300037 w 338138"/>
              <a:gd name="connsiteY117" fmla="*/ 36513 h 295275"/>
              <a:gd name="connsiteX118" fmla="*/ 300037 w 338138"/>
              <a:gd name="connsiteY118" fmla="*/ 33619 h 295275"/>
              <a:gd name="connsiteX119" fmla="*/ 264971 w 338138"/>
              <a:gd name="connsiteY119" fmla="*/ 19050 h 295275"/>
              <a:gd name="connsiteX120" fmla="*/ 284162 w 338138"/>
              <a:gd name="connsiteY120" fmla="*/ 19050 h 295275"/>
              <a:gd name="connsiteX121" fmla="*/ 284162 w 338138"/>
              <a:gd name="connsiteY121" fmla="*/ 26707 h 295275"/>
              <a:gd name="connsiteX122" fmla="*/ 284162 w 338138"/>
              <a:gd name="connsiteY122" fmla="*/ 36513 h 295275"/>
              <a:gd name="connsiteX123" fmla="*/ 283068 w 338138"/>
              <a:gd name="connsiteY123" fmla="*/ 36513 h 295275"/>
              <a:gd name="connsiteX124" fmla="*/ 264971 w 338138"/>
              <a:gd name="connsiteY124" fmla="*/ 36513 h 295275"/>
              <a:gd name="connsiteX125" fmla="*/ 255587 w 338138"/>
              <a:gd name="connsiteY125" fmla="*/ 28453 h 295275"/>
              <a:gd name="connsiteX126" fmla="*/ 264971 w 338138"/>
              <a:gd name="connsiteY126" fmla="*/ 19050 h 295275"/>
              <a:gd name="connsiteX127" fmla="*/ 292100 w 338138"/>
              <a:gd name="connsiteY127" fmla="*/ 0 h 295275"/>
              <a:gd name="connsiteX128" fmla="*/ 300037 w 338138"/>
              <a:gd name="connsiteY128" fmla="*/ 8044 h 295275"/>
              <a:gd name="connsiteX129" fmla="*/ 300037 w 338138"/>
              <a:gd name="connsiteY129" fmla="*/ 19050 h 295275"/>
              <a:gd name="connsiteX130" fmla="*/ 289771 w 338138"/>
              <a:gd name="connsiteY130" fmla="*/ 19050 h 295275"/>
              <a:gd name="connsiteX131" fmla="*/ 284162 w 338138"/>
              <a:gd name="connsiteY131" fmla="*/ 19050 h 295275"/>
              <a:gd name="connsiteX132" fmla="*/ 284162 w 338138"/>
              <a:gd name="connsiteY132" fmla="*/ 13574 h 295275"/>
              <a:gd name="connsiteX133" fmla="*/ 284162 w 338138"/>
              <a:gd name="connsiteY133" fmla="*/ 8044 h 295275"/>
              <a:gd name="connsiteX134" fmla="*/ 292100 w 338138"/>
              <a:gd name="connsiteY134"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38138" h="295275">
                <a:moveTo>
                  <a:pt x="153417" y="182239"/>
                </a:moveTo>
                <a:lnTo>
                  <a:pt x="158329" y="185510"/>
                </a:lnTo>
                <a:cubicBezTo>
                  <a:pt x="166022" y="188723"/>
                  <a:pt x="174479" y="190500"/>
                  <a:pt x="183356" y="190500"/>
                </a:cubicBezTo>
                <a:cubicBezTo>
                  <a:pt x="192233" y="190500"/>
                  <a:pt x="200690" y="188723"/>
                  <a:pt x="208382" y="185510"/>
                </a:cubicBezTo>
                <a:lnTo>
                  <a:pt x="213017" y="182424"/>
                </a:lnTo>
                <a:lnTo>
                  <a:pt x="225680" y="185018"/>
                </a:lnTo>
                <a:cubicBezTo>
                  <a:pt x="252189" y="196345"/>
                  <a:pt x="273579" y="217760"/>
                  <a:pt x="284893" y="244301"/>
                </a:cubicBezTo>
                <a:lnTo>
                  <a:pt x="287278" y="255971"/>
                </a:lnTo>
                <a:lnTo>
                  <a:pt x="286544" y="255971"/>
                </a:lnTo>
                <a:cubicBezTo>
                  <a:pt x="282575" y="255971"/>
                  <a:pt x="278606" y="259912"/>
                  <a:pt x="278606" y="263854"/>
                </a:cubicBezTo>
                <a:cubicBezTo>
                  <a:pt x="278606" y="269109"/>
                  <a:pt x="282575" y="273050"/>
                  <a:pt x="286544" y="273050"/>
                </a:cubicBezTo>
                <a:lnTo>
                  <a:pt x="290768" y="273050"/>
                </a:lnTo>
                <a:lnTo>
                  <a:pt x="293688" y="287338"/>
                </a:lnTo>
                <a:cubicBezTo>
                  <a:pt x="293688" y="291306"/>
                  <a:pt x="289724" y="295275"/>
                  <a:pt x="285760" y="295275"/>
                </a:cubicBezTo>
                <a:cubicBezTo>
                  <a:pt x="280474" y="295275"/>
                  <a:pt x="276510" y="291306"/>
                  <a:pt x="276510" y="287338"/>
                </a:cubicBezTo>
                <a:cubicBezTo>
                  <a:pt x="276510" y="235744"/>
                  <a:pt x="235549" y="193410"/>
                  <a:pt x="182696" y="193410"/>
                </a:cubicBezTo>
                <a:cubicBezTo>
                  <a:pt x="131164" y="193410"/>
                  <a:pt x="88881" y="235744"/>
                  <a:pt x="88881" y="287338"/>
                </a:cubicBezTo>
                <a:cubicBezTo>
                  <a:pt x="88881" y="291306"/>
                  <a:pt x="86238" y="295275"/>
                  <a:pt x="80953" y="295275"/>
                </a:cubicBezTo>
                <a:cubicBezTo>
                  <a:pt x="76989" y="295275"/>
                  <a:pt x="73025" y="291306"/>
                  <a:pt x="73025" y="287338"/>
                </a:cubicBezTo>
                <a:lnTo>
                  <a:pt x="77268" y="266075"/>
                </a:lnTo>
                <a:lnTo>
                  <a:pt x="79521" y="263839"/>
                </a:lnTo>
                <a:lnTo>
                  <a:pt x="77977" y="262525"/>
                </a:lnTo>
                <a:lnTo>
                  <a:pt x="81613" y="244301"/>
                </a:lnTo>
                <a:cubicBezTo>
                  <a:pt x="87147" y="231031"/>
                  <a:pt x="95157" y="219042"/>
                  <a:pt x="105067" y="208955"/>
                </a:cubicBezTo>
                <a:lnTo>
                  <a:pt x="121487" y="197677"/>
                </a:lnTo>
                <a:lnTo>
                  <a:pt x="131209" y="200672"/>
                </a:lnTo>
                <a:cubicBezTo>
                  <a:pt x="135185" y="201988"/>
                  <a:pt x="140487" y="200672"/>
                  <a:pt x="141812" y="196725"/>
                </a:cubicBezTo>
                <a:cubicBezTo>
                  <a:pt x="144463" y="192777"/>
                  <a:pt x="143137" y="188829"/>
                  <a:pt x="139161" y="186197"/>
                </a:cubicBezTo>
                <a:lnTo>
                  <a:pt x="138577" y="185939"/>
                </a:lnTo>
                <a:lnTo>
                  <a:pt x="139917" y="185018"/>
                </a:lnTo>
                <a:close/>
                <a:moveTo>
                  <a:pt x="120516" y="177954"/>
                </a:moveTo>
                <a:lnTo>
                  <a:pt x="138577" y="185939"/>
                </a:lnTo>
                <a:lnTo>
                  <a:pt x="121487" y="197677"/>
                </a:lnTo>
                <a:lnTo>
                  <a:pt x="92774" y="188829"/>
                </a:lnTo>
                <a:cubicBezTo>
                  <a:pt x="51688" y="188829"/>
                  <a:pt x="19880" y="217780"/>
                  <a:pt x="17229" y="255943"/>
                </a:cubicBezTo>
                <a:cubicBezTo>
                  <a:pt x="70243" y="255943"/>
                  <a:pt x="70243" y="255943"/>
                  <a:pt x="70243" y="255943"/>
                </a:cubicBezTo>
                <a:lnTo>
                  <a:pt x="77977" y="262525"/>
                </a:lnTo>
                <a:lnTo>
                  <a:pt x="77268" y="266075"/>
                </a:lnTo>
                <a:lnTo>
                  <a:pt x="70243" y="273050"/>
                </a:lnTo>
                <a:cubicBezTo>
                  <a:pt x="7952" y="273050"/>
                  <a:pt x="7952" y="273050"/>
                  <a:pt x="7952" y="273050"/>
                </a:cubicBezTo>
                <a:cubicBezTo>
                  <a:pt x="3976" y="273050"/>
                  <a:pt x="0" y="269102"/>
                  <a:pt x="0" y="263839"/>
                </a:cubicBezTo>
                <a:cubicBezTo>
                  <a:pt x="0" y="225347"/>
                  <a:pt x="22365" y="193517"/>
                  <a:pt x="55913" y="180008"/>
                </a:cubicBezTo>
                <a:lnTo>
                  <a:pt x="63954" y="178487"/>
                </a:lnTo>
                <a:lnTo>
                  <a:pt x="70942" y="183150"/>
                </a:lnTo>
                <a:cubicBezTo>
                  <a:pt x="77437" y="185844"/>
                  <a:pt x="84611" y="187325"/>
                  <a:pt x="92198" y="187325"/>
                </a:cubicBezTo>
                <a:cubicBezTo>
                  <a:pt x="100775" y="187325"/>
                  <a:pt x="109352" y="185022"/>
                  <a:pt x="117104" y="180908"/>
                </a:cubicBezTo>
                <a:close/>
                <a:moveTo>
                  <a:pt x="242887" y="82550"/>
                </a:moveTo>
                <a:cubicBezTo>
                  <a:pt x="273315" y="82550"/>
                  <a:pt x="299773" y="108826"/>
                  <a:pt x="299773" y="137730"/>
                </a:cubicBezTo>
                <a:cubicBezTo>
                  <a:pt x="299773" y="154809"/>
                  <a:pt x="291836" y="169261"/>
                  <a:pt x="278606" y="179771"/>
                </a:cubicBezTo>
                <a:cubicBezTo>
                  <a:pt x="314326" y="192909"/>
                  <a:pt x="338138" y="225754"/>
                  <a:pt x="338138" y="263854"/>
                </a:cubicBezTo>
                <a:cubicBezTo>
                  <a:pt x="338138" y="269109"/>
                  <a:pt x="334169" y="273050"/>
                  <a:pt x="330201" y="273050"/>
                </a:cubicBezTo>
                <a:cubicBezTo>
                  <a:pt x="308373" y="273050"/>
                  <a:pt x="297458" y="273050"/>
                  <a:pt x="292001" y="273050"/>
                </a:cubicBezTo>
                <a:lnTo>
                  <a:pt x="290768" y="273050"/>
                </a:lnTo>
                <a:lnTo>
                  <a:pt x="287278" y="255971"/>
                </a:lnTo>
                <a:lnTo>
                  <a:pt x="306429" y="255971"/>
                </a:lnTo>
                <a:cubicBezTo>
                  <a:pt x="320940" y="255971"/>
                  <a:pt x="320940" y="255971"/>
                  <a:pt x="320940" y="255971"/>
                </a:cubicBezTo>
                <a:cubicBezTo>
                  <a:pt x="318294" y="221812"/>
                  <a:pt x="289190" y="194223"/>
                  <a:pt x="253471" y="190281"/>
                </a:cubicBezTo>
                <a:cubicBezTo>
                  <a:pt x="249502" y="190281"/>
                  <a:pt x="246856" y="186340"/>
                  <a:pt x="245533" y="182399"/>
                </a:cubicBezTo>
                <a:cubicBezTo>
                  <a:pt x="245533" y="178457"/>
                  <a:pt x="248179" y="174516"/>
                  <a:pt x="252148" y="174516"/>
                </a:cubicBezTo>
                <a:cubicBezTo>
                  <a:pt x="270669" y="170574"/>
                  <a:pt x="283898" y="156123"/>
                  <a:pt x="283898" y="137730"/>
                </a:cubicBezTo>
                <a:cubicBezTo>
                  <a:pt x="283898" y="116709"/>
                  <a:pt x="264054" y="98316"/>
                  <a:pt x="242887" y="98316"/>
                </a:cubicBezTo>
                <a:cubicBezTo>
                  <a:pt x="237596" y="98316"/>
                  <a:pt x="234950" y="94374"/>
                  <a:pt x="234950" y="90433"/>
                </a:cubicBezTo>
                <a:cubicBezTo>
                  <a:pt x="234950" y="86492"/>
                  <a:pt x="237596" y="82550"/>
                  <a:pt x="242887" y="82550"/>
                </a:cubicBezTo>
                <a:close/>
                <a:moveTo>
                  <a:pt x="182562" y="79375"/>
                </a:moveTo>
                <a:cubicBezTo>
                  <a:pt x="156259" y="79375"/>
                  <a:pt x="134937" y="100697"/>
                  <a:pt x="134937" y="127000"/>
                </a:cubicBezTo>
                <a:cubicBezTo>
                  <a:pt x="134937" y="153303"/>
                  <a:pt x="156259" y="174625"/>
                  <a:pt x="182562" y="174625"/>
                </a:cubicBezTo>
                <a:cubicBezTo>
                  <a:pt x="208865" y="174625"/>
                  <a:pt x="230187" y="153303"/>
                  <a:pt x="230187" y="127000"/>
                </a:cubicBezTo>
                <a:cubicBezTo>
                  <a:pt x="230187" y="100697"/>
                  <a:pt x="208865" y="79375"/>
                  <a:pt x="182562" y="79375"/>
                </a:cubicBezTo>
                <a:close/>
                <a:moveTo>
                  <a:pt x="92198" y="79375"/>
                </a:moveTo>
                <a:cubicBezTo>
                  <a:pt x="99456" y="79375"/>
                  <a:pt x="106383" y="80692"/>
                  <a:pt x="112815" y="83325"/>
                </a:cubicBezTo>
                <a:lnTo>
                  <a:pt x="129438" y="94484"/>
                </a:lnTo>
                <a:lnTo>
                  <a:pt x="124114" y="102283"/>
                </a:lnTo>
                <a:lnTo>
                  <a:pt x="123146" y="107021"/>
                </a:lnTo>
                <a:lnTo>
                  <a:pt x="118588" y="107021"/>
                </a:lnTo>
                <a:cubicBezTo>
                  <a:pt x="111991" y="99122"/>
                  <a:pt x="102754" y="95173"/>
                  <a:pt x="92198" y="95173"/>
                </a:cubicBezTo>
                <a:cubicBezTo>
                  <a:pt x="71087" y="95173"/>
                  <a:pt x="53934" y="112287"/>
                  <a:pt x="53934" y="133350"/>
                </a:cubicBezTo>
                <a:cubicBezTo>
                  <a:pt x="53934" y="154414"/>
                  <a:pt x="71087" y="171528"/>
                  <a:pt x="92198" y="171528"/>
                </a:cubicBezTo>
                <a:cubicBezTo>
                  <a:pt x="104074" y="171528"/>
                  <a:pt x="115949" y="164945"/>
                  <a:pt x="123866" y="154414"/>
                </a:cubicBezTo>
                <a:lnTo>
                  <a:pt x="125791" y="154174"/>
                </a:lnTo>
                <a:lnTo>
                  <a:pt x="134034" y="166249"/>
                </a:lnTo>
                <a:lnTo>
                  <a:pt x="120516" y="177954"/>
                </a:lnTo>
                <a:lnTo>
                  <a:pt x="116465" y="176163"/>
                </a:lnTo>
                <a:cubicBezTo>
                  <a:pt x="108678" y="174024"/>
                  <a:pt x="100726" y="173037"/>
                  <a:pt x="92774" y="173037"/>
                </a:cubicBezTo>
                <a:lnTo>
                  <a:pt x="63954" y="178487"/>
                </a:lnTo>
                <a:lnTo>
                  <a:pt x="53769" y="171692"/>
                </a:lnTo>
                <a:cubicBezTo>
                  <a:pt x="44037" y="161983"/>
                  <a:pt x="38100" y="148490"/>
                  <a:pt x="38100" y="133350"/>
                </a:cubicBezTo>
                <a:cubicBezTo>
                  <a:pt x="38100" y="103072"/>
                  <a:pt x="61850" y="79375"/>
                  <a:pt x="92198" y="79375"/>
                </a:cubicBezTo>
                <a:close/>
                <a:moveTo>
                  <a:pt x="183356" y="63500"/>
                </a:moveTo>
                <a:cubicBezTo>
                  <a:pt x="218865" y="63500"/>
                  <a:pt x="247650" y="91930"/>
                  <a:pt x="247650" y="127000"/>
                </a:cubicBezTo>
                <a:cubicBezTo>
                  <a:pt x="247650" y="144535"/>
                  <a:pt x="240454" y="160410"/>
                  <a:pt x="228819" y="171902"/>
                </a:cubicBezTo>
                <a:lnTo>
                  <a:pt x="213017" y="182424"/>
                </a:lnTo>
                <a:lnTo>
                  <a:pt x="182696" y="176212"/>
                </a:lnTo>
                <a:lnTo>
                  <a:pt x="153417" y="182239"/>
                </a:lnTo>
                <a:lnTo>
                  <a:pt x="137893" y="171902"/>
                </a:lnTo>
                <a:lnTo>
                  <a:pt x="134034" y="166249"/>
                </a:lnTo>
                <a:lnTo>
                  <a:pt x="137061" y="163629"/>
                </a:lnTo>
                <a:cubicBezTo>
                  <a:pt x="139700" y="160996"/>
                  <a:pt x="138380" y="155730"/>
                  <a:pt x="134422" y="153097"/>
                </a:cubicBezTo>
                <a:lnTo>
                  <a:pt x="125791" y="154174"/>
                </a:lnTo>
                <a:lnTo>
                  <a:pt x="124114" y="151717"/>
                </a:lnTo>
                <a:cubicBezTo>
                  <a:pt x="120861" y="144120"/>
                  <a:pt x="119062" y="135768"/>
                  <a:pt x="119062" y="127000"/>
                </a:cubicBezTo>
                <a:lnTo>
                  <a:pt x="123146" y="107021"/>
                </a:lnTo>
                <a:lnTo>
                  <a:pt x="130463" y="107021"/>
                </a:lnTo>
                <a:cubicBezTo>
                  <a:pt x="133102" y="103072"/>
                  <a:pt x="133102" y="97806"/>
                  <a:pt x="130463" y="95173"/>
                </a:cubicBezTo>
                <a:lnTo>
                  <a:pt x="129438" y="94484"/>
                </a:lnTo>
                <a:lnTo>
                  <a:pt x="137893" y="82099"/>
                </a:lnTo>
                <a:cubicBezTo>
                  <a:pt x="149528" y="70608"/>
                  <a:pt x="165601" y="63500"/>
                  <a:pt x="183356" y="63500"/>
                </a:cubicBezTo>
                <a:close/>
                <a:moveTo>
                  <a:pt x="284162" y="36513"/>
                </a:moveTo>
                <a:lnTo>
                  <a:pt x="300037" y="36513"/>
                </a:lnTo>
                <a:lnTo>
                  <a:pt x="300037" y="46752"/>
                </a:lnTo>
                <a:cubicBezTo>
                  <a:pt x="300037" y="52282"/>
                  <a:pt x="300037" y="52282"/>
                  <a:pt x="300037" y="52282"/>
                </a:cubicBezTo>
                <a:cubicBezTo>
                  <a:pt x="300037" y="56304"/>
                  <a:pt x="296068" y="60325"/>
                  <a:pt x="292100" y="60325"/>
                </a:cubicBezTo>
                <a:cubicBezTo>
                  <a:pt x="286808" y="60325"/>
                  <a:pt x="284162" y="56304"/>
                  <a:pt x="284162" y="52282"/>
                </a:cubicBezTo>
                <a:close/>
                <a:moveTo>
                  <a:pt x="300037" y="19050"/>
                </a:moveTo>
                <a:lnTo>
                  <a:pt x="302507" y="19050"/>
                </a:lnTo>
                <a:cubicBezTo>
                  <a:pt x="307869" y="19050"/>
                  <a:pt x="307869" y="19050"/>
                  <a:pt x="307869" y="19050"/>
                </a:cubicBezTo>
                <a:cubicBezTo>
                  <a:pt x="313231" y="19050"/>
                  <a:pt x="315912" y="23080"/>
                  <a:pt x="315912" y="28453"/>
                </a:cubicBezTo>
                <a:cubicBezTo>
                  <a:pt x="315912" y="32483"/>
                  <a:pt x="313231" y="36513"/>
                  <a:pt x="307869" y="36513"/>
                </a:cubicBezTo>
                <a:lnTo>
                  <a:pt x="300037" y="36513"/>
                </a:lnTo>
                <a:lnTo>
                  <a:pt x="300037" y="33619"/>
                </a:lnTo>
                <a:close/>
                <a:moveTo>
                  <a:pt x="264971" y="19050"/>
                </a:moveTo>
                <a:lnTo>
                  <a:pt x="284162" y="19050"/>
                </a:lnTo>
                <a:lnTo>
                  <a:pt x="284162" y="26707"/>
                </a:lnTo>
                <a:lnTo>
                  <a:pt x="284162" y="36513"/>
                </a:lnTo>
                <a:lnTo>
                  <a:pt x="283068" y="36513"/>
                </a:lnTo>
                <a:cubicBezTo>
                  <a:pt x="264971" y="36513"/>
                  <a:pt x="264971" y="36513"/>
                  <a:pt x="264971" y="36513"/>
                </a:cubicBezTo>
                <a:cubicBezTo>
                  <a:pt x="259608" y="36513"/>
                  <a:pt x="255587" y="32483"/>
                  <a:pt x="255587" y="28453"/>
                </a:cubicBezTo>
                <a:cubicBezTo>
                  <a:pt x="255587" y="23080"/>
                  <a:pt x="259608" y="19050"/>
                  <a:pt x="264971" y="19050"/>
                </a:cubicBezTo>
                <a:close/>
                <a:moveTo>
                  <a:pt x="292100" y="0"/>
                </a:moveTo>
                <a:cubicBezTo>
                  <a:pt x="296068" y="0"/>
                  <a:pt x="300037" y="4022"/>
                  <a:pt x="300037" y="8044"/>
                </a:cubicBezTo>
                <a:lnTo>
                  <a:pt x="300037" y="19050"/>
                </a:lnTo>
                <a:lnTo>
                  <a:pt x="289771" y="19050"/>
                </a:lnTo>
                <a:lnTo>
                  <a:pt x="284162" y="19050"/>
                </a:lnTo>
                <a:lnTo>
                  <a:pt x="284162" y="13574"/>
                </a:lnTo>
                <a:cubicBezTo>
                  <a:pt x="284162" y="8044"/>
                  <a:pt x="284162" y="8044"/>
                  <a:pt x="284162" y="8044"/>
                </a:cubicBezTo>
                <a:cubicBezTo>
                  <a:pt x="284162" y="4022"/>
                  <a:pt x="286808" y="0"/>
                  <a:pt x="292100"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0000"/>
              </a:solidFill>
              <a:cs typeface="+mn-ea"/>
              <a:sym typeface="+mn-lt"/>
            </a:endParaRPr>
          </a:p>
        </p:txBody>
      </p:sp>
      <p:sp>
        <p:nvSpPr>
          <p:cNvPr id="13" name="矩形 3"/>
          <p:cNvSpPr>
            <a:spLocks noChangeArrowheads="1"/>
          </p:cNvSpPr>
          <p:nvPr/>
        </p:nvSpPr>
        <p:spPr bwMode="auto">
          <a:xfrm>
            <a:off x="4653678" y="2223965"/>
            <a:ext cx="1302985" cy="377030"/>
          </a:xfrm>
          <a:prstGeom prst="rect">
            <a:avLst/>
          </a:prstGeom>
          <a:solidFill>
            <a:schemeClr val="bg1"/>
          </a:solidFill>
          <a:ln>
            <a:noFill/>
          </a:ln>
        </p:spPr>
        <p:txBody>
          <a:bodyPr wrap="square" lIns="68582" tIns="34292" rIns="68582" bIns="34292">
            <a:spAutoFit/>
          </a:bodyPr>
          <a:lstStyle/>
          <a:p>
            <a:pPr algn="ctr">
              <a:defRPr/>
            </a:pPr>
            <a:r>
              <a:rPr lang="zh-CN" altLang="en-US" sz="2000" dirty="0">
                <a:solidFill>
                  <a:srgbClr val="2F5D8B"/>
                </a:solidFill>
                <a:cs typeface="+mn-ea"/>
                <a:sym typeface="+mn-lt"/>
              </a:rPr>
              <a:t>阶段一</a:t>
            </a:r>
          </a:p>
        </p:txBody>
      </p:sp>
      <p:sp>
        <p:nvSpPr>
          <p:cNvPr id="15" name="矩形 3"/>
          <p:cNvSpPr>
            <a:spLocks noChangeArrowheads="1"/>
          </p:cNvSpPr>
          <p:nvPr/>
        </p:nvSpPr>
        <p:spPr bwMode="auto">
          <a:xfrm>
            <a:off x="4646715" y="4068489"/>
            <a:ext cx="1302985" cy="377030"/>
          </a:xfrm>
          <a:prstGeom prst="rect">
            <a:avLst/>
          </a:prstGeom>
          <a:solidFill>
            <a:schemeClr val="bg1"/>
          </a:solidFill>
          <a:ln>
            <a:noFill/>
          </a:ln>
        </p:spPr>
        <p:txBody>
          <a:bodyPr wrap="square" lIns="68582" tIns="34292" rIns="68582" bIns="34292">
            <a:spAutoFit/>
          </a:bodyPr>
          <a:lstStyle/>
          <a:p>
            <a:pPr algn="ctr">
              <a:defRPr/>
            </a:pPr>
            <a:r>
              <a:rPr lang="zh-CN" altLang="en-US" sz="2000" dirty="0">
                <a:solidFill>
                  <a:srgbClr val="2F5D8B"/>
                </a:solidFill>
                <a:cs typeface="+mn-ea"/>
                <a:sym typeface="+mn-lt"/>
              </a:rPr>
              <a:t>阶段二</a:t>
            </a:r>
          </a:p>
        </p:txBody>
      </p:sp>
      <p:sp>
        <p:nvSpPr>
          <p:cNvPr id="17" name="文本框 16"/>
          <p:cNvSpPr txBox="1"/>
          <p:nvPr/>
        </p:nvSpPr>
        <p:spPr>
          <a:xfrm>
            <a:off x="4637124" y="2750718"/>
            <a:ext cx="6747784" cy="1189336"/>
          </a:xfrm>
          <a:prstGeom prst="rect">
            <a:avLst/>
          </a:prstGeom>
          <a:noFill/>
        </p:spPr>
        <p:txBody>
          <a:bodyPr wrap="square" lIns="65824" tIns="32911" rIns="65824" bIns="32911" rtlCol="0">
            <a:spAutoFit/>
          </a:bodyPr>
          <a:lstStyle/>
          <a:p>
            <a:pPr>
              <a:lnSpc>
                <a:spcPct val="114000"/>
              </a:lnSpc>
            </a:pPr>
            <a:r>
              <a:rPr lang="zh-CN" altLang="en-US" sz="1600" dirty="0">
                <a:solidFill>
                  <a:schemeClr val="bg1">
                    <a:lumMod val="85000"/>
                  </a:schemeClr>
                </a:solidFill>
                <a:cs typeface="+mn-ea"/>
                <a:sym typeface="+mn-lt"/>
              </a:rPr>
              <a:t>轻点此处输入文字内容，</a:t>
            </a:r>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模板所有文字图片都可编辑，数据图表都可以修改颜色大小形状轻点此处输入文字内容轻点此处输入文字内容。轻点此处输入文字内容，</a:t>
            </a:r>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a:t>
            </a:r>
          </a:p>
          <a:p>
            <a:pPr>
              <a:lnSpc>
                <a:spcPct val="114000"/>
              </a:lnSpc>
            </a:pPr>
            <a:endParaRPr lang="zh-CN" altLang="en-US" sz="1600" dirty="0">
              <a:solidFill>
                <a:schemeClr val="bg1">
                  <a:lumMod val="85000"/>
                </a:schemeClr>
              </a:solidFill>
              <a:cs typeface="+mn-ea"/>
              <a:sym typeface="+mn-lt"/>
            </a:endParaRPr>
          </a:p>
        </p:txBody>
      </p:sp>
      <p:sp>
        <p:nvSpPr>
          <p:cNvPr id="18" name="文本框 17"/>
          <p:cNvSpPr txBox="1"/>
          <p:nvPr/>
        </p:nvSpPr>
        <p:spPr>
          <a:xfrm>
            <a:off x="4637124" y="4703653"/>
            <a:ext cx="6747784" cy="1189336"/>
          </a:xfrm>
          <a:prstGeom prst="rect">
            <a:avLst/>
          </a:prstGeom>
          <a:noFill/>
        </p:spPr>
        <p:txBody>
          <a:bodyPr wrap="square" lIns="65824" tIns="32911" rIns="65824" bIns="32911" rtlCol="0">
            <a:spAutoFit/>
          </a:bodyPr>
          <a:lstStyle/>
          <a:p>
            <a:pPr>
              <a:lnSpc>
                <a:spcPct val="114000"/>
              </a:lnSpc>
            </a:pPr>
            <a:r>
              <a:rPr lang="zh-CN" altLang="en-US" sz="1600" dirty="0">
                <a:solidFill>
                  <a:schemeClr val="bg1">
                    <a:lumMod val="85000"/>
                  </a:schemeClr>
                </a:solidFill>
                <a:cs typeface="+mn-ea"/>
                <a:sym typeface="+mn-lt"/>
              </a:rPr>
              <a:t>轻点此处输入文字内容，</a:t>
            </a:r>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模板所有文字图片都可编辑，数据图表都可以修改颜色大小形状轻点此处输入文字内容轻点此处输入文字内容。轻点此处输入文字内容，</a:t>
            </a:r>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a:t>
            </a:r>
          </a:p>
          <a:p>
            <a:pPr>
              <a:lnSpc>
                <a:spcPct val="114000"/>
              </a:lnSpc>
            </a:pPr>
            <a:endParaRPr lang="zh-CN" altLang="en-US" sz="1600" dirty="0">
              <a:solidFill>
                <a:schemeClr val="bg1">
                  <a:lumMod val="8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3" grpId="0" animBg="1"/>
      <p:bldP spid="15" grpId="0" animBg="1"/>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11032" b="11032"/>
          <a:stretch>
            <a:fillRect/>
          </a:stretch>
        </p:blipFill>
        <p:spPr>
          <a:xfrm>
            <a:off x="-303661" y="-1"/>
            <a:ext cx="12799322" cy="6858001"/>
          </a:xfrm>
          <a:prstGeom prst="rect">
            <a:avLst/>
          </a:prstGeom>
        </p:spPr>
      </p:pic>
      <p:sp>
        <p:nvSpPr>
          <p:cNvPr id="3" name="矩形 2"/>
          <p:cNvSpPr/>
          <p:nvPr/>
        </p:nvSpPr>
        <p:spPr>
          <a:xfrm>
            <a:off x="5219700" y="1206499"/>
            <a:ext cx="1752600" cy="273848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5656217" y="1206499"/>
            <a:ext cx="822960" cy="1862048"/>
          </a:xfrm>
          <a:prstGeom prst="rect">
            <a:avLst/>
          </a:prstGeom>
          <a:noFill/>
        </p:spPr>
        <p:txBody>
          <a:bodyPr wrap="square" rtlCol="0">
            <a:spAutoFit/>
          </a:bodyPr>
          <a:lstStyle/>
          <a:p>
            <a:r>
              <a:rPr lang="en-US" altLang="zh-CN" sz="11500" dirty="0">
                <a:solidFill>
                  <a:schemeClr val="bg1"/>
                </a:solidFill>
                <a:cs typeface="+mn-ea"/>
                <a:sym typeface="+mn-lt"/>
              </a:rPr>
              <a:t>4</a:t>
            </a:r>
            <a:endParaRPr lang="zh-CN" altLang="en-US" sz="11500" dirty="0">
              <a:solidFill>
                <a:schemeClr val="bg1"/>
              </a:solidFill>
              <a:cs typeface="+mn-ea"/>
              <a:sym typeface="+mn-lt"/>
            </a:endParaRPr>
          </a:p>
        </p:txBody>
      </p:sp>
      <p:sp>
        <p:nvSpPr>
          <p:cNvPr id="5" name="文本框 4"/>
          <p:cNvSpPr txBox="1"/>
          <p:nvPr/>
        </p:nvSpPr>
        <p:spPr>
          <a:xfrm>
            <a:off x="3117668" y="3998480"/>
            <a:ext cx="5956663" cy="769441"/>
          </a:xfrm>
          <a:prstGeom prst="rect">
            <a:avLst/>
          </a:prstGeom>
          <a:noFill/>
        </p:spPr>
        <p:txBody>
          <a:bodyPr wrap="square" rtlCol="0">
            <a:spAutoFit/>
          </a:bodyPr>
          <a:lstStyle/>
          <a:p>
            <a:r>
              <a:rPr lang="zh-CN" altLang="en-US" sz="4400" spc="600" dirty="0">
                <a:solidFill>
                  <a:schemeClr val="bg1"/>
                </a:solidFill>
                <a:cs typeface="+mn-ea"/>
                <a:sym typeface="+mn-lt"/>
              </a:rPr>
              <a:t>人工智能的未来展望</a:t>
            </a:r>
          </a:p>
        </p:txBody>
      </p:sp>
      <p:sp>
        <p:nvSpPr>
          <p:cNvPr id="6" name="文本框 5"/>
          <p:cNvSpPr txBox="1"/>
          <p:nvPr/>
        </p:nvSpPr>
        <p:spPr>
          <a:xfrm>
            <a:off x="5330734" y="2959425"/>
            <a:ext cx="1641566" cy="584775"/>
          </a:xfrm>
          <a:prstGeom prst="rect">
            <a:avLst/>
          </a:prstGeom>
          <a:noFill/>
        </p:spPr>
        <p:txBody>
          <a:bodyPr wrap="square" rtlCol="0">
            <a:spAutoFit/>
          </a:bodyPr>
          <a:lstStyle/>
          <a:p>
            <a:r>
              <a:rPr lang="en-US" altLang="zh-CN" sz="3200" spc="600" dirty="0">
                <a:solidFill>
                  <a:schemeClr val="bg1"/>
                </a:solidFill>
                <a:cs typeface="+mn-ea"/>
                <a:sym typeface="+mn-lt"/>
              </a:rPr>
              <a:t>FOUR</a:t>
            </a:r>
            <a:endParaRPr lang="zh-CN" altLang="en-US" sz="3200" spc="600" dirty="0">
              <a:solidFill>
                <a:schemeClr val="bg1"/>
              </a:solidFill>
              <a:cs typeface="+mn-ea"/>
              <a:sym typeface="+mn-lt"/>
            </a:endParaRPr>
          </a:p>
        </p:txBody>
      </p:sp>
      <p:grpSp>
        <p:nvGrpSpPr>
          <p:cNvPr id="7" name="组合 6"/>
          <p:cNvGrpSpPr/>
          <p:nvPr/>
        </p:nvGrpSpPr>
        <p:grpSpPr>
          <a:xfrm>
            <a:off x="1759238" y="2548130"/>
            <a:ext cx="2716860" cy="1315543"/>
            <a:chOff x="940740" y="4237906"/>
            <a:chExt cx="2716860" cy="1315543"/>
          </a:xfrm>
        </p:grpSpPr>
        <p:sp>
          <p:nvSpPr>
            <p:cNvPr id="8" name="椭圆 7"/>
            <p:cNvSpPr/>
            <p:nvPr/>
          </p:nvSpPr>
          <p:spPr>
            <a:xfrm>
              <a:off x="1775791" y="5341415"/>
              <a:ext cx="212034" cy="2120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940740" y="4337298"/>
              <a:ext cx="351183" cy="35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2389708" y="5054310"/>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940829" y="4237906"/>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3406433" y="5024420"/>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058957" y="5215831"/>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flipH="1">
            <a:off x="7875460" y="2629440"/>
            <a:ext cx="2716860" cy="1315543"/>
            <a:chOff x="940740" y="4237906"/>
            <a:chExt cx="2716860" cy="1315543"/>
          </a:xfrm>
        </p:grpSpPr>
        <p:sp>
          <p:nvSpPr>
            <p:cNvPr id="15" name="椭圆 14"/>
            <p:cNvSpPr/>
            <p:nvPr/>
          </p:nvSpPr>
          <p:spPr>
            <a:xfrm>
              <a:off x="1775791" y="5341415"/>
              <a:ext cx="212034" cy="2120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940740" y="4337298"/>
              <a:ext cx="351183" cy="35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2389708" y="5054310"/>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1940829" y="4237906"/>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3406433" y="5024420"/>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058957" y="5215831"/>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85071"/>
          <a:stretch>
            <a:fillRect/>
          </a:stretch>
        </p:blipFill>
        <p:spPr>
          <a:xfrm>
            <a:off x="-1035394" y="-11605"/>
            <a:ext cx="13898775" cy="862235"/>
          </a:xfrm>
          <a:prstGeom prst="rect">
            <a:avLst/>
          </a:prstGeom>
        </p:spPr>
      </p:pic>
      <p:sp>
        <p:nvSpPr>
          <p:cNvPr id="4" name="文本框 3"/>
          <p:cNvSpPr txBox="1"/>
          <p:nvPr/>
        </p:nvSpPr>
        <p:spPr>
          <a:xfrm>
            <a:off x="4363860" y="594225"/>
            <a:ext cx="3647153" cy="461665"/>
          </a:xfrm>
          <a:prstGeom prst="rect">
            <a:avLst/>
          </a:prstGeom>
          <a:noFill/>
        </p:spPr>
        <p:txBody>
          <a:bodyPr wrap="none" rtlCol="0">
            <a:spAutoFit/>
            <a:scene3d>
              <a:camera prst="orthographicFront"/>
              <a:lightRig rig="threePt" dir="t"/>
            </a:scene3d>
            <a:sp3d contourW="12700"/>
          </a:bodyPr>
          <a:lstStyle/>
          <a:p>
            <a:pPr algn="ctr"/>
            <a:r>
              <a:rPr lang="zh-CN" altLang="en-US" sz="2400" spc="600" dirty="0">
                <a:solidFill>
                  <a:schemeClr val="bg1"/>
                </a:solidFill>
                <a:cs typeface="+mn-ea"/>
                <a:sym typeface="+mn-lt"/>
              </a:rPr>
              <a:t>人工智能的未来展望</a:t>
            </a:r>
          </a:p>
        </p:txBody>
      </p:sp>
      <p:cxnSp>
        <p:nvCxnSpPr>
          <p:cNvPr id="6" name="直接连接符 5"/>
          <p:cNvCxnSpPr/>
          <p:nvPr/>
        </p:nvCxnSpPr>
        <p:spPr>
          <a:xfrm>
            <a:off x="5784850" y="431800"/>
            <a:ext cx="622300" cy="0"/>
          </a:xfrm>
          <a:prstGeom prst="line">
            <a:avLst/>
          </a:prstGeom>
          <a:ln w="3175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0823872" y="5640765"/>
            <a:ext cx="932700" cy="752101"/>
            <a:chOff x="5285220" y="3044352"/>
            <a:chExt cx="1079040" cy="752101"/>
          </a:xfrm>
        </p:grpSpPr>
        <p:sp>
          <p:nvSpPr>
            <p:cNvPr id="8" name="矩形 7"/>
            <p:cNvSpPr/>
            <p:nvPr/>
          </p:nvSpPr>
          <p:spPr>
            <a:xfrm>
              <a:off x="5285220" y="3044352"/>
              <a:ext cx="810780" cy="752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402992" y="3069772"/>
              <a:ext cx="693008" cy="400110"/>
            </a:xfrm>
            <a:prstGeom prst="rect">
              <a:avLst/>
            </a:prstGeom>
            <a:noFill/>
          </p:spPr>
          <p:txBody>
            <a:bodyPr wrap="square" rtlCol="0">
              <a:spAutoFit/>
            </a:bodyPr>
            <a:lstStyle/>
            <a:p>
              <a:r>
                <a:rPr lang="en-US" altLang="zh-CN" sz="2000" dirty="0">
                  <a:solidFill>
                    <a:schemeClr val="bg1"/>
                  </a:solidFill>
                  <a:cs typeface="+mn-ea"/>
                  <a:sym typeface="+mn-lt"/>
                </a:rPr>
                <a:t>L O</a:t>
              </a:r>
              <a:endParaRPr lang="zh-CN" altLang="en-US" sz="2000" dirty="0">
                <a:solidFill>
                  <a:schemeClr val="bg1"/>
                </a:solidFill>
                <a:cs typeface="+mn-ea"/>
                <a:sym typeface="+mn-lt"/>
              </a:endParaRPr>
            </a:p>
          </p:txBody>
        </p:sp>
        <p:sp>
          <p:nvSpPr>
            <p:cNvPr id="10" name="文本框 9"/>
            <p:cNvSpPr txBox="1"/>
            <p:nvPr/>
          </p:nvSpPr>
          <p:spPr>
            <a:xfrm>
              <a:off x="5402992" y="3396343"/>
              <a:ext cx="961268" cy="400110"/>
            </a:xfrm>
            <a:prstGeom prst="rect">
              <a:avLst/>
            </a:prstGeom>
            <a:noFill/>
          </p:spPr>
          <p:txBody>
            <a:bodyPr wrap="square" rtlCol="0">
              <a:spAutoFit/>
            </a:bodyPr>
            <a:lstStyle/>
            <a:p>
              <a:r>
                <a:rPr lang="en-US" altLang="zh-CN" sz="2000" dirty="0">
                  <a:solidFill>
                    <a:schemeClr val="bg1"/>
                  </a:solidFill>
                  <a:cs typeface="+mn-ea"/>
                  <a:sym typeface="+mn-lt"/>
                </a:rPr>
                <a:t>GO</a:t>
              </a:r>
              <a:endParaRPr lang="zh-CN" altLang="en-US" sz="2000" dirty="0">
                <a:solidFill>
                  <a:schemeClr val="bg1"/>
                </a:solidFill>
                <a:cs typeface="+mn-ea"/>
                <a:sym typeface="+mn-lt"/>
              </a:endParaRPr>
            </a:p>
          </p:txBody>
        </p:sp>
      </p:grpSp>
      <p:grpSp>
        <p:nvGrpSpPr>
          <p:cNvPr id="11" name="组合 10" descr="e7d195523061f1c0789e8b7a826592a64f42eaafa8f719f44178655771082FC721B933721FFCC1B71C8CD17ABA15C67805CF9E7F8161823886594CB764DBE15658D341DE06F40A8E2613069DF6F7DC02CA196DA61C403BFBB7E7EF3ED1F83331AF17DCC181625CEFE003DEA8F0EF73037D4B5D18ECAA7703B9F6C290FC32CA98DED1522E16A8143E"/>
          <p:cNvGrpSpPr/>
          <p:nvPr/>
        </p:nvGrpSpPr>
        <p:grpSpPr>
          <a:xfrm>
            <a:off x="1983905" y="1801193"/>
            <a:ext cx="2248461" cy="3240999"/>
            <a:chOff x="883397" y="1347137"/>
            <a:chExt cx="2867062" cy="4132669"/>
          </a:xfrm>
        </p:grpSpPr>
        <p:sp>
          <p:nvSpPr>
            <p:cNvPr id="12" name="Shape 56"/>
            <p:cNvSpPr/>
            <p:nvPr/>
          </p:nvSpPr>
          <p:spPr>
            <a:xfrm>
              <a:off x="883397" y="1907822"/>
              <a:ext cx="2867062" cy="3571984"/>
            </a:xfrm>
            <a:custGeom>
              <a:avLst/>
              <a:gdLst/>
              <a:ahLst/>
              <a:cxnLst/>
              <a:rect l="0" t="0" r="0" b="0"/>
              <a:pathLst>
                <a:path w="120000" h="120000" extrusionOk="0">
                  <a:moveTo>
                    <a:pt x="119991" y="116352"/>
                  </a:moveTo>
                  <a:lnTo>
                    <a:pt x="119991" y="116352"/>
                  </a:lnTo>
                  <a:cubicBezTo>
                    <a:pt x="119991" y="118356"/>
                    <a:pt x="117953" y="119993"/>
                    <a:pt x="115457" y="119993"/>
                  </a:cubicBezTo>
                  <a:cubicBezTo>
                    <a:pt x="4534" y="119993"/>
                    <a:pt x="4534" y="119993"/>
                    <a:pt x="4534" y="119993"/>
                  </a:cubicBezTo>
                  <a:cubicBezTo>
                    <a:pt x="2046" y="119993"/>
                    <a:pt x="0" y="118356"/>
                    <a:pt x="0" y="116352"/>
                  </a:cubicBezTo>
                  <a:cubicBezTo>
                    <a:pt x="0" y="3594"/>
                    <a:pt x="0" y="3594"/>
                    <a:pt x="0" y="3594"/>
                  </a:cubicBezTo>
                  <a:cubicBezTo>
                    <a:pt x="0" y="1590"/>
                    <a:pt x="2046" y="0"/>
                    <a:pt x="4534" y="0"/>
                  </a:cubicBezTo>
                  <a:cubicBezTo>
                    <a:pt x="115457" y="0"/>
                    <a:pt x="115457" y="0"/>
                    <a:pt x="115457" y="0"/>
                  </a:cubicBezTo>
                  <a:cubicBezTo>
                    <a:pt x="117953" y="0"/>
                    <a:pt x="119991" y="1590"/>
                    <a:pt x="119991" y="3594"/>
                  </a:cubicBezTo>
                  <a:cubicBezTo>
                    <a:pt x="119991" y="116352"/>
                    <a:pt x="119991" y="116352"/>
                    <a:pt x="119991" y="116352"/>
                  </a:cubicBezTo>
                </a:path>
              </a:pathLst>
            </a:custGeom>
            <a:solidFill>
              <a:srgbClr val="244A7D"/>
            </a:solidFill>
            <a:ln>
              <a:noFill/>
            </a:ln>
            <a:effectLst>
              <a:outerShdw blurRad="381000" dist="762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lt1"/>
                </a:solidFill>
                <a:effectLst/>
                <a:uLnTx/>
                <a:uFillTx/>
                <a:cs typeface="+mn-ea"/>
                <a:sym typeface="+mn-lt"/>
              </a:endParaRPr>
            </a:p>
          </p:txBody>
        </p:sp>
        <p:sp>
          <p:nvSpPr>
            <p:cNvPr id="13" name="Shape 57"/>
            <p:cNvSpPr/>
            <p:nvPr/>
          </p:nvSpPr>
          <p:spPr>
            <a:xfrm>
              <a:off x="1059355" y="2126055"/>
              <a:ext cx="2542749" cy="3154491"/>
            </a:xfrm>
            <a:custGeom>
              <a:avLst/>
              <a:gdLst/>
              <a:ahLst/>
              <a:cxnLst/>
              <a:rect l="0" t="0" r="0" b="0"/>
              <a:pathLst>
                <a:path w="120000" h="120000" extrusionOk="0">
                  <a:moveTo>
                    <a:pt x="119990" y="116390"/>
                  </a:moveTo>
                  <a:lnTo>
                    <a:pt x="119990" y="116390"/>
                  </a:lnTo>
                  <a:cubicBezTo>
                    <a:pt x="119990" y="118400"/>
                    <a:pt x="118015" y="119992"/>
                    <a:pt x="115513" y="119992"/>
                  </a:cubicBezTo>
                  <a:cubicBezTo>
                    <a:pt x="4477" y="119791"/>
                    <a:pt x="4477" y="119791"/>
                    <a:pt x="4477" y="119791"/>
                  </a:cubicBezTo>
                  <a:cubicBezTo>
                    <a:pt x="1984" y="119791"/>
                    <a:pt x="0" y="118191"/>
                    <a:pt x="0" y="116182"/>
                  </a:cubicBezTo>
                  <a:cubicBezTo>
                    <a:pt x="1283" y="4375"/>
                    <a:pt x="1283" y="4375"/>
                    <a:pt x="1283" y="4375"/>
                  </a:cubicBezTo>
                  <a:cubicBezTo>
                    <a:pt x="1283" y="2366"/>
                    <a:pt x="3268" y="773"/>
                    <a:pt x="5760" y="773"/>
                  </a:cubicBezTo>
                  <a:cubicBezTo>
                    <a:pt x="115513" y="0"/>
                    <a:pt x="115513" y="0"/>
                    <a:pt x="115513" y="0"/>
                  </a:cubicBezTo>
                  <a:cubicBezTo>
                    <a:pt x="118015" y="0"/>
                    <a:pt x="119990" y="1592"/>
                    <a:pt x="119990" y="3601"/>
                  </a:cubicBezTo>
                  <a:cubicBezTo>
                    <a:pt x="119990" y="116390"/>
                    <a:pt x="119990" y="116390"/>
                    <a:pt x="119990" y="116390"/>
                  </a:cubicBezTo>
                </a:path>
              </a:pathLst>
            </a:custGeom>
            <a:solidFill>
              <a:srgbClr val="EFEFEF"/>
            </a:solidFill>
            <a:ln>
              <a:noFill/>
            </a:ln>
          </p:spPr>
          <p:txBody>
            <a:bodyPr lIns="45713" tIns="22850" rIns="45713" bIns="22850"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cs typeface="+mn-ea"/>
                <a:sym typeface="+mn-lt"/>
              </a:endParaRPr>
            </a:p>
          </p:txBody>
        </p:sp>
        <p:sp>
          <p:nvSpPr>
            <p:cNvPr id="14" name="Shape 58"/>
            <p:cNvSpPr/>
            <p:nvPr/>
          </p:nvSpPr>
          <p:spPr>
            <a:xfrm>
              <a:off x="1059355" y="2126057"/>
              <a:ext cx="2515147" cy="3134651"/>
            </a:xfrm>
            <a:custGeom>
              <a:avLst/>
              <a:gdLst/>
              <a:ahLst/>
              <a:cxnLst/>
              <a:rect l="0" t="0" r="0" b="0"/>
              <a:pathLst>
                <a:path w="120000" h="120000" extrusionOk="0">
                  <a:moveTo>
                    <a:pt x="119990" y="116360"/>
                  </a:moveTo>
                  <a:lnTo>
                    <a:pt x="119990" y="116360"/>
                  </a:lnTo>
                  <a:cubicBezTo>
                    <a:pt x="119990" y="118382"/>
                    <a:pt x="117984" y="119992"/>
                    <a:pt x="115465" y="119992"/>
                  </a:cubicBezTo>
                  <a:cubicBezTo>
                    <a:pt x="4525" y="119992"/>
                    <a:pt x="4525" y="119992"/>
                    <a:pt x="4525" y="119992"/>
                  </a:cubicBezTo>
                  <a:cubicBezTo>
                    <a:pt x="2006" y="119992"/>
                    <a:pt x="0" y="118382"/>
                    <a:pt x="0" y="116360"/>
                  </a:cubicBezTo>
                  <a:cubicBezTo>
                    <a:pt x="0" y="3624"/>
                    <a:pt x="0" y="3624"/>
                    <a:pt x="0" y="3624"/>
                  </a:cubicBezTo>
                  <a:cubicBezTo>
                    <a:pt x="0" y="1602"/>
                    <a:pt x="2006" y="0"/>
                    <a:pt x="4525" y="0"/>
                  </a:cubicBezTo>
                  <a:cubicBezTo>
                    <a:pt x="115465" y="0"/>
                    <a:pt x="115465" y="0"/>
                    <a:pt x="115465" y="0"/>
                  </a:cubicBezTo>
                  <a:cubicBezTo>
                    <a:pt x="117984" y="0"/>
                    <a:pt x="119990" y="1602"/>
                    <a:pt x="119990" y="3624"/>
                  </a:cubicBezTo>
                  <a:cubicBezTo>
                    <a:pt x="119990" y="116360"/>
                    <a:pt x="119990" y="116360"/>
                    <a:pt x="119990" y="116360"/>
                  </a:cubicBezTo>
                </a:path>
              </a:pathLst>
            </a:custGeom>
            <a:solidFill>
              <a:srgbClr val="EFEFEF"/>
            </a:solidFill>
            <a:ln>
              <a:noFill/>
            </a:ln>
          </p:spPr>
          <p:txBody>
            <a:bodyPr lIns="45713" tIns="22850" rIns="45713" bIns="22850"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cs typeface="+mn-ea"/>
                <a:sym typeface="+mn-lt"/>
              </a:endParaRPr>
            </a:p>
          </p:txBody>
        </p:sp>
        <p:sp>
          <p:nvSpPr>
            <p:cNvPr id="15" name="Shape 61"/>
            <p:cNvSpPr/>
            <p:nvPr/>
          </p:nvSpPr>
          <p:spPr>
            <a:xfrm>
              <a:off x="1599300" y="1347137"/>
              <a:ext cx="1442155" cy="1023893"/>
            </a:xfrm>
            <a:custGeom>
              <a:avLst/>
              <a:gdLst/>
              <a:ahLst/>
              <a:cxnLst/>
              <a:rect l="0" t="0" r="0" b="0"/>
              <a:pathLst>
                <a:path w="120000" h="120000" extrusionOk="0">
                  <a:moveTo>
                    <a:pt x="110968" y="45080"/>
                  </a:moveTo>
                  <a:lnTo>
                    <a:pt x="110968" y="45080"/>
                  </a:lnTo>
                  <a:cubicBezTo>
                    <a:pt x="103205" y="45080"/>
                    <a:pt x="103205" y="45080"/>
                    <a:pt x="103205" y="45080"/>
                  </a:cubicBezTo>
                  <a:cubicBezTo>
                    <a:pt x="103205" y="37929"/>
                    <a:pt x="103205" y="37929"/>
                    <a:pt x="103205" y="37929"/>
                  </a:cubicBezTo>
                  <a:cubicBezTo>
                    <a:pt x="103205" y="32841"/>
                    <a:pt x="100390" y="28716"/>
                    <a:pt x="96794" y="28716"/>
                  </a:cubicBezTo>
                  <a:cubicBezTo>
                    <a:pt x="87095" y="28716"/>
                    <a:pt x="87095" y="28716"/>
                    <a:pt x="87095" y="28716"/>
                  </a:cubicBezTo>
                  <a:cubicBezTo>
                    <a:pt x="87095" y="9213"/>
                    <a:pt x="87095" y="9213"/>
                    <a:pt x="87095" y="9213"/>
                  </a:cubicBezTo>
                  <a:cubicBezTo>
                    <a:pt x="87095" y="4125"/>
                    <a:pt x="84165" y="0"/>
                    <a:pt x="80569" y="0"/>
                  </a:cubicBezTo>
                  <a:cubicBezTo>
                    <a:pt x="39316" y="0"/>
                    <a:pt x="39316" y="0"/>
                    <a:pt x="39316" y="0"/>
                  </a:cubicBezTo>
                  <a:cubicBezTo>
                    <a:pt x="35834" y="0"/>
                    <a:pt x="32904" y="4125"/>
                    <a:pt x="32904" y="9213"/>
                  </a:cubicBezTo>
                  <a:cubicBezTo>
                    <a:pt x="32904" y="28716"/>
                    <a:pt x="32904" y="28716"/>
                    <a:pt x="32904" y="28716"/>
                  </a:cubicBezTo>
                  <a:cubicBezTo>
                    <a:pt x="23205" y="28716"/>
                    <a:pt x="23205" y="28716"/>
                    <a:pt x="23205" y="28716"/>
                  </a:cubicBezTo>
                  <a:cubicBezTo>
                    <a:pt x="19593" y="28716"/>
                    <a:pt x="16663" y="32841"/>
                    <a:pt x="16663" y="37929"/>
                  </a:cubicBezTo>
                  <a:cubicBezTo>
                    <a:pt x="16663" y="45080"/>
                    <a:pt x="16663" y="45080"/>
                    <a:pt x="16663" y="45080"/>
                  </a:cubicBezTo>
                  <a:cubicBezTo>
                    <a:pt x="9015" y="45080"/>
                    <a:pt x="9015" y="45080"/>
                    <a:pt x="9015" y="45080"/>
                  </a:cubicBezTo>
                  <a:cubicBezTo>
                    <a:pt x="4052" y="45080"/>
                    <a:pt x="0" y="50786"/>
                    <a:pt x="0" y="57754"/>
                  </a:cubicBezTo>
                  <a:cubicBezTo>
                    <a:pt x="0" y="107440"/>
                    <a:pt x="0" y="107440"/>
                    <a:pt x="0" y="107440"/>
                  </a:cubicBezTo>
                  <a:cubicBezTo>
                    <a:pt x="0" y="114407"/>
                    <a:pt x="4052" y="119977"/>
                    <a:pt x="9015" y="119977"/>
                  </a:cubicBezTo>
                  <a:cubicBezTo>
                    <a:pt x="110968" y="119977"/>
                    <a:pt x="110968" y="119977"/>
                    <a:pt x="110968" y="119977"/>
                  </a:cubicBezTo>
                  <a:cubicBezTo>
                    <a:pt x="115931" y="119977"/>
                    <a:pt x="119983" y="114407"/>
                    <a:pt x="119983" y="107440"/>
                  </a:cubicBezTo>
                  <a:cubicBezTo>
                    <a:pt x="119983" y="57754"/>
                    <a:pt x="119983" y="57754"/>
                    <a:pt x="119983" y="57754"/>
                  </a:cubicBezTo>
                  <a:cubicBezTo>
                    <a:pt x="119983" y="50786"/>
                    <a:pt x="115931" y="45080"/>
                    <a:pt x="110968" y="45080"/>
                  </a:cubicBezTo>
                  <a:close/>
                  <a:moveTo>
                    <a:pt x="80000" y="41413"/>
                  </a:moveTo>
                  <a:lnTo>
                    <a:pt x="80000" y="41413"/>
                  </a:lnTo>
                  <a:cubicBezTo>
                    <a:pt x="80000" y="44117"/>
                    <a:pt x="78535" y="46180"/>
                    <a:pt x="76615" y="46180"/>
                  </a:cubicBezTo>
                  <a:cubicBezTo>
                    <a:pt x="43824" y="46180"/>
                    <a:pt x="43824" y="46180"/>
                    <a:pt x="43824" y="46180"/>
                  </a:cubicBezTo>
                  <a:cubicBezTo>
                    <a:pt x="41920" y="46180"/>
                    <a:pt x="40455" y="44117"/>
                    <a:pt x="40455" y="41413"/>
                  </a:cubicBezTo>
                  <a:cubicBezTo>
                    <a:pt x="40455" y="13796"/>
                    <a:pt x="40455" y="13796"/>
                    <a:pt x="40455" y="13796"/>
                  </a:cubicBezTo>
                  <a:cubicBezTo>
                    <a:pt x="40455" y="11275"/>
                    <a:pt x="41920" y="9052"/>
                    <a:pt x="43824" y="9052"/>
                  </a:cubicBezTo>
                  <a:cubicBezTo>
                    <a:pt x="76615" y="9052"/>
                    <a:pt x="76615" y="9052"/>
                    <a:pt x="76615" y="9052"/>
                  </a:cubicBezTo>
                  <a:cubicBezTo>
                    <a:pt x="78535" y="9052"/>
                    <a:pt x="80000" y="11275"/>
                    <a:pt x="80000" y="13796"/>
                  </a:cubicBezTo>
                  <a:lnTo>
                    <a:pt x="80000" y="41413"/>
                  </a:lnTo>
                  <a:close/>
                </a:path>
              </a:pathLst>
            </a:custGeom>
            <a:solidFill>
              <a:srgbClr val="244A7D"/>
            </a:solidFill>
            <a:ln>
              <a:noFill/>
            </a:ln>
            <a:effectLst>
              <a:outerShdw blurRad="381000" dist="762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lt1"/>
                </a:solidFill>
                <a:effectLst/>
                <a:uLnTx/>
                <a:uFillTx/>
                <a:cs typeface="+mn-ea"/>
                <a:sym typeface="+mn-lt"/>
              </a:endParaRPr>
            </a:p>
          </p:txBody>
        </p:sp>
        <p:sp>
          <p:nvSpPr>
            <p:cNvPr id="16" name="Shape 62"/>
            <p:cNvSpPr/>
            <p:nvPr/>
          </p:nvSpPr>
          <p:spPr>
            <a:xfrm>
              <a:off x="1300863" y="2202827"/>
              <a:ext cx="141456" cy="139740"/>
            </a:xfrm>
            <a:custGeom>
              <a:avLst/>
              <a:gdLst/>
              <a:ahLst/>
              <a:cxnLst/>
              <a:rect l="0" t="0" r="0" b="0"/>
              <a:pathLst>
                <a:path w="120000" h="120000" extrusionOk="0">
                  <a:moveTo>
                    <a:pt x="119833" y="59327"/>
                  </a:moveTo>
                  <a:lnTo>
                    <a:pt x="119833" y="59327"/>
                  </a:lnTo>
                  <a:cubicBezTo>
                    <a:pt x="119833" y="93109"/>
                    <a:pt x="93370" y="119831"/>
                    <a:pt x="59916" y="119831"/>
                  </a:cubicBezTo>
                  <a:cubicBezTo>
                    <a:pt x="27628" y="119831"/>
                    <a:pt x="0" y="93109"/>
                    <a:pt x="0" y="59327"/>
                  </a:cubicBezTo>
                  <a:cubicBezTo>
                    <a:pt x="0" y="26890"/>
                    <a:pt x="27628" y="0"/>
                    <a:pt x="59916" y="0"/>
                  </a:cubicBezTo>
                  <a:cubicBezTo>
                    <a:pt x="93370" y="0"/>
                    <a:pt x="119833" y="26890"/>
                    <a:pt x="119833" y="59327"/>
                  </a:cubicBezTo>
                </a:path>
              </a:pathLst>
            </a:custGeom>
            <a:solidFill>
              <a:srgbClr val="0F52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lt1"/>
                </a:solidFill>
                <a:effectLst/>
                <a:uLnTx/>
                <a:uFillTx/>
                <a:cs typeface="+mn-ea"/>
                <a:sym typeface="+mn-lt"/>
              </a:endParaRPr>
            </a:p>
          </p:txBody>
        </p:sp>
        <p:sp>
          <p:nvSpPr>
            <p:cNvPr id="17" name="Shape 63"/>
            <p:cNvSpPr/>
            <p:nvPr/>
          </p:nvSpPr>
          <p:spPr>
            <a:xfrm>
              <a:off x="3237252" y="2202827"/>
              <a:ext cx="141456" cy="139740"/>
            </a:xfrm>
            <a:custGeom>
              <a:avLst/>
              <a:gdLst/>
              <a:ahLst/>
              <a:cxnLst/>
              <a:rect l="0" t="0" r="0" b="0"/>
              <a:pathLst>
                <a:path w="120000" h="120000" extrusionOk="0">
                  <a:moveTo>
                    <a:pt x="119833" y="59327"/>
                  </a:moveTo>
                  <a:lnTo>
                    <a:pt x="119833" y="59327"/>
                  </a:lnTo>
                  <a:cubicBezTo>
                    <a:pt x="119833" y="93109"/>
                    <a:pt x="93370" y="119831"/>
                    <a:pt x="59916" y="119831"/>
                  </a:cubicBezTo>
                  <a:cubicBezTo>
                    <a:pt x="27794" y="119831"/>
                    <a:pt x="0" y="93109"/>
                    <a:pt x="0" y="59327"/>
                  </a:cubicBezTo>
                  <a:cubicBezTo>
                    <a:pt x="0" y="26890"/>
                    <a:pt x="27794" y="0"/>
                    <a:pt x="59916" y="0"/>
                  </a:cubicBezTo>
                  <a:cubicBezTo>
                    <a:pt x="93370" y="0"/>
                    <a:pt x="119833" y="26890"/>
                    <a:pt x="119833" y="59327"/>
                  </a:cubicBezTo>
                </a:path>
              </a:pathLst>
            </a:custGeom>
            <a:solidFill>
              <a:srgbClr val="0F52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lt1"/>
                </a:solidFill>
                <a:effectLst/>
                <a:uLnTx/>
                <a:uFillTx/>
                <a:cs typeface="+mn-ea"/>
                <a:sym typeface="+mn-lt"/>
              </a:endParaRPr>
            </a:p>
          </p:txBody>
        </p:sp>
        <p:sp>
          <p:nvSpPr>
            <p:cNvPr id="18" name="Shape 64"/>
            <p:cNvSpPr/>
            <p:nvPr/>
          </p:nvSpPr>
          <p:spPr>
            <a:xfrm>
              <a:off x="2893963" y="2744534"/>
              <a:ext cx="414878" cy="414906"/>
            </a:xfrm>
            <a:custGeom>
              <a:avLst/>
              <a:gdLst/>
              <a:ahLst/>
              <a:cxnLst/>
              <a:rect l="0" t="0" r="0" b="0"/>
              <a:pathLst>
                <a:path w="120000" h="120000" extrusionOk="0">
                  <a:moveTo>
                    <a:pt x="119943" y="109358"/>
                  </a:moveTo>
                  <a:lnTo>
                    <a:pt x="119943" y="109358"/>
                  </a:lnTo>
                  <a:cubicBezTo>
                    <a:pt x="119943" y="115245"/>
                    <a:pt x="115243" y="119943"/>
                    <a:pt x="109410" y="119943"/>
                  </a:cubicBezTo>
                  <a:cubicBezTo>
                    <a:pt x="10589" y="119943"/>
                    <a:pt x="10589" y="119943"/>
                    <a:pt x="10589" y="119943"/>
                  </a:cubicBezTo>
                  <a:cubicBezTo>
                    <a:pt x="4700" y="119943"/>
                    <a:pt x="0" y="115245"/>
                    <a:pt x="0" y="109358"/>
                  </a:cubicBezTo>
                  <a:cubicBezTo>
                    <a:pt x="0" y="10584"/>
                    <a:pt x="0" y="10584"/>
                    <a:pt x="0" y="10584"/>
                  </a:cubicBezTo>
                  <a:cubicBezTo>
                    <a:pt x="0" y="4698"/>
                    <a:pt x="4700" y="0"/>
                    <a:pt x="10589" y="0"/>
                  </a:cubicBezTo>
                  <a:cubicBezTo>
                    <a:pt x="109410" y="0"/>
                    <a:pt x="109410" y="0"/>
                    <a:pt x="109410" y="0"/>
                  </a:cubicBezTo>
                  <a:cubicBezTo>
                    <a:pt x="115243" y="0"/>
                    <a:pt x="119943" y="4698"/>
                    <a:pt x="119943" y="10584"/>
                  </a:cubicBezTo>
                  <a:lnTo>
                    <a:pt x="119943" y="109358"/>
                  </a:lnTo>
                </a:path>
              </a:pathLst>
            </a:custGeom>
            <a:solidFill>
              <a:srgbClr val="D8D8D8"/>
            </a:solidFill>
            <a:ln>
              <a:noFill/>
            </a:ln>
          </p:spPr>
          <p:txBody>
            <a:bodyPr lIns="45713" tIns="22850" rIns="45713" bIns="22850"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cs typeface="+mn-ea"/>
                <a:sym typeface="+mn-lt"/>
              </a:endParaRPr>
            </a:p>
          </p:txBody>
        </p:sp>
        <p:sp>
          <p:nvSpPr>
            <p:cNvPr id="19" name="Shape 65"/>
            <p:cNvSpPr/>
            <p:nvPr/>
          </p:nvSpPr>
          <p:spPr>
            <a:xfrm>
              <a:off x="2893963" y="3364735"/>
              <a:ext cx="414878" cy="415769"/>
            </a:xfrm>
            <a:custGeom>
              <a:avLst/>
              <a:gdLst/>
              <a:ahLst/>
              <a:cxnLst/>
              <a:rect l="0" t="0" r="0" b="0"/>
              <a:pathLst>
                <a:path w="120000" h="120000" extrusionOk="0">
                  <a:moveTo>
                    <a:pt x="119943" y="109388"/>
                  </a:moveTo>
                  <a:lnTo>
                    <a:pt x="119943" y="109388"/>
                  </a:lnTo>
                  <a:cubicBezTo>
                    <a:pt x="119943" y="115258"/>
                    <a:pt x="115243" y="119943"/>
                    <a:pt x="109410" y="119943"/>
                  </a:cubicBezTo>
                  <a:cubicBezTo>
                    <a:pt x="10589" y="119943"/>
                    <a:pt x="10589" y="119943"/>
                    <a:pt x="10589" y="119943"/>
                  </a:cubicBezTo>
                  <a:cubicBezTo>
                    <a:pt x="4700" y="119943"/>
                    <a:pt x="0" y="115258"/>
                    <a:pt x="0" y="109388"/>
                  </a:cubicBezTo>
                  <a:cubicBezTo>
                    <a:pt x="0" y="10950"/>
                    <a:pt x="0" y="10950"/>
                    <a:pt x="0" y="10950"/>
                  </a:cubicBezTo>
                  <a:cubicBezTo>
                    <a:pt x="0" y="5079"/>
                    <a:pt x="4700" y="0"/>
                    <a:pt x="10589" y="0"/>
                  </a:cubicBezTo>
                  <a:cubicBezTo>
                    <a:pt x="109410" y="0"/>
                    <a:pt x="109410" y="0"/>
                    <a:pt x="109410" y="0"/>
                  </a:cubicBezTo>
                  <a:cubicBezTo>
                    <a:pt x="115243" y="0"/>
                    <a:pt x="119943" y="5079"/>
                    <a:pt x="119943" y="10950"/>
                  </a:cubicBezTo>
                  <a:lnTo>
                    <a:pt x="119943" y="109388"/>
                  </a:lnTo>
                </a:path>
              </a:pathLst>
            </a:custGeom>
            <a:solidFill>
              <a:srgbClr val="D8D8D8"/>
            </a:solidFill>
            <a:ln>
              <a:noFill/>
            </a:ln>
          </p:spPr>
          <p:txBody>
            <a:bodyPr lIns="45713" tIns="22850" rIns="45713" bIns="22850"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cs typeface="+mn-ea"/>
                <a:sym typeface="+mn-lt"/>
              </a:endParaRPr>
            </a:p>
          </p:txBody>
        </p:sp>
        <p:sp>
          <p:nvSpPr>
            <p:cNvPr id="20" name="Shape 66"/>
            <p:cNvSpPr/>
            <p:nvPr/>
          </p:nvSpPr>
          <p:spPr>
            <a:xfrm>
              <a:off x="2893963" y="3986662"/>
              <a:ext cx="414878" cy="415769"/>
            </a:xfrm>
            <a:custGeom>
              <a:avLst/>
              <a:gdLst/>
              <a:ahLst/>
              <a:cxnLst/>
              <a:rect l="0" t="0" r="0" b="0"/>
              <a:pathLst>
                <a:path w="120000" h="120000" extrusionOk="0">
                  <a:moveTo>
                    <a:pt x="119943" y="109388"/>
                  </a:moveTo>
                  <a:lnTo>
                    <a:pt x="119943" y="109388"/>
                  </a:lnTo>
                  <a:cubicBezTo>
                    <a:pt x="119943" y="115258"/>
                    <a:pt x="115243" y="119943"/>
                    <a:pt x="109410" y="119943"/>
                  </a:cubicBezTo>
                  <a:cubicBezTo>
                    <a:pt x="10589" y="119943"/>
                    <a:pt x="10589" y="119943"/>
                    <a:pt x="10589" y="119943"/>
                  </a:cubicBezTo>
                  <a:cubicBezTo>
                    <a:pt x="4700" y="119943"/>
                    <a:pt x="0" y="115258"/>
                    <a:pt x="0" y="109388"/>
                  </a:cubicBezTo>
                  <a:cubicBezTo>
                    <a:pt x="0" y="10555"/>
                    <a:pt x="0" y="10555"/>
                    <a:pt x="0" y="10555"/>
                  </a:cubicBezTo>
                  <a:cubicBezTo>
                    <a:pt x="0" y="4684"/>
                    <a:pt x="4700" y="0"/>
                    <a:pt x="10589" y="0"/>
                  </a:cubicBezTo>
                  <a:cubicBezTo>
                    <a:pt x="109410" y="0"/>
                    <a:pt x="109410" y="0"/>
                    <a:pt x="109410" y="0"/>
                  </a:cubicBezTo>
                  <a:cubicBezTo>
                    <a:pt x="115243" y="0"/>
                    <a:pt x="119943" y="4684"/>
                    <a:pt x="119943" y="10555"/>
                  </a:cubicBezTo>
                  <a:lnTo>
                    <a:pt x="119943" y="109388"/>
                  </a:lnTo>
                </a:path>
              </a:pathLst>
            </a:custGeom>
            <a:solidFill>
              <a:srgbClr val="D8D8D8"/>
            </a:solidFill>
            <a:ln>
              <a:noFill/>
            </a:ln>
          </p:spPr>
          <p:txBody>
            <a:bodyPr lIns="45713" tIns="22850" rIns="45713" bIns="22850"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cs typeface="+mn-ea"/>
                <a:sym typeface="+mn-lt"/>
              </a:endParaRPr>
            </a:p>
          </p:txBody>
        </p:sp>
        <p:sp>
          <p:nvSpPr>
            <p:cNvPr id="21" name="Shape 67"/>
            <p:cNvSpPr/>
            <p:nvPr/>
          </p:nvSpPr>
          <p:spPr>
            <a:xfrm>
              <a:off x="2893963" y="4608589"/>
              <a:ext cx="414878" cy="414906"/>
            </a:xfrm>
            <a:custGeom>
              <a:avLst/>
              <a:gdLst/>
              <a:ahLst/>
              <a:cxnLst/>
              <a:rect l="0" t="0" r="0" b="0"/>
              <a:pathLst>
                <a:path w="120000" h="120000" extrusionOk="0">
                  <a:moveTo>
                    <a:pt x="119943" y="109358"/>
                  </a:moveTo>
                  <a:lnTo>
                    <a:pt x="119943" y="109358"/>
                  </a:lnTo>
                  <a:cubicBezTo>
                    <a:pt x="119943" y="115245"/>
                    <a:pt x="115243" y="119943"/>
                    <a:pt x="109410" y="119943"/>
                  </a:cubicBezTo>
                  <a:cubicBezTo>
                    <a:pt x="10589" y="119943"/>
                    <a:pt x="10589" y="119943"/>
                    <a:pt x="10589" y="119943"/>
                  </a:cubicBezTo>
                  <a:cubicBezTo>
                    <a:pt x="4700" y="119943"/>
                    <a:pt x="0" y="115245"/>
                    <a:pt x="0" y="109358"/>
                  </a:cubicBezTo>
                  <a:cubicBezTo>
                    <a:pt x="0" y="10584"/>
                    <a:pt x="0" y="10584"/>
                    <a:pt x="0" y="10584"/>
                  </a:cubicBezTo>
                  <a:cubicBezTo>
                    <a:pt x="0" y="4698"/>
                    <a:pt x="4700" y="0"/>
                    <a:pt x="10589" y="0"/>
                  </a:cubicBezTo>
                  <a:cubicBezTo>
                    <a:pt x="109410" y="0"/>
                    <a:pt x="109410" y="0"/>
                    <a:pt x="109410" y="0"/>
                  </a:cubicBezTo>
                  <a:cubicBezTo>
                    <a:pt x="115243" y="0"/>
                    <a:pt x="119943" y="4698"/>
                    <a:pt x="119943" y="10584"/>
                  </a:cubicBezTo>
                  <a:lnTo>
                    <a:pt x="119943" y="109358"/>
                  </a:lnTo>
                </a:path>
              </a:pathLst>
            </a:custGeom>
            <a:solidFill>
              <a:srgbClr val="D8D8D8"/>
            </a:solidFill>
            <a:ln>
              <a:noFill/>
            </a:ln>
          </p:spPr>
          <p:txBody>
            <a:bodyPr lIns="45713" tIns="22850" rIns="45713" bIns="22850"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cs typeface="+mn-ea"/>
                <a:sym typeface="+mn-lt"/>
              </a:endParaRPr>
            </a:p>
          </p:txBody>
        </p:sp>
        <p:sp>
          <p:nvSpPr>
            <p:cNvPr id="22" name="Shape 68"/>
            <p:cNvSpPr/>
            <p:nvPr/>
          </p:nvSpPr>
          <p:spPr>
            <a:xfrm>
              <a:off x="1388842" y="2812679"/>
              <a:ext cx="1286038" cy="315708"/>
            </a:xfrm>
            <a:custGeom>
              <a:avLst/>
              <a:gdLst/>
              <a:ahLst/>
              <a:cxnLst/>
              <a:rect l="0" t="0" r="0" b="0"/>
              <a:pathLst>
                <a:path w="120000" h="120000" extrusionOk="0">
                  <a:moveTo>
                    <a:pt x="119981" y="119925"/>
                  </a:moveTo>
                  <a:lnTo>
                    <a:pt x="0" y="119925"/>
                  </a:lnTo>
                  <a:lnTo>
                    <a:pt x="0" y="0"/>
                  </a:lnTo>
                  <a:lnTo>
                    <a:pt x="119981" y="0"/>
                  </a:lnTo>
                  <a:lnTo>
                    <a:pt x="119981" y="119925"/>
                  </a:lnTo>
                </a:path>
              </a:pathLst>
            </a:custGeom>
            <a:solidFill>
              <a:srgbClr val="D8D8D8"/>
            </a:solidFill>
            <a:ln>
              <a:noFill/>
            </a:ln>
          </p:spPr>
          <p:txBody>
            <a:bodyPr lIns="45713" tIns="22850" rIns="45713" bIns="22850"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cs typeface="+mn-ea"/>
                <a:sym typeface="+mn-lt"/>
              </a:endParaRPr>
            </a:p>
          </p:txBody>
        </p:sp>
        <p:sp>
          <p:nvSpPr>
            <p:cNvPr id="23" name="Shape 69"/>
            <p:cNvSpPr/>
            <p:nvPr/>
          </p:nvSpPr>
          <p:spPr>
            <a:xfrm>
              <a:off x="1388842" y="3420804"/>
              <a:ext cx="1286038" cy="316569"/>
            </a:xfrm>
            <a:custGeom>
              <a:avLst/>
              <a:gdLst/>
              <a:ahLst/>
              <a:cxnLst/>
              <a:rect l="0" t="0" r="0" b="0"/>
              <a:pathLst>
                <a:path w="120000" h="120000" extrusionOk="0">
                  <a:moveTo>
                    <a:pt x="119981" y="119925"/>
                  </a:moveTo>
                  <a:lnTo>
                    <a:pt x="0" y="119925"/>
                  </a:lnTo>
                  <a:lnTo>
                    <a:pt x="0" y="0"/>
                  </a:lnTo>
                  <a:lnTo>
                    <a:pt x="119981" y="0"/>
                  </a:lnTo>
                  <a:lnTo>
                    <a:pt x="119981" y="119925"/>
                  </a:lnTo>
                </a:path>
              </a:pathLst>
            </a:custGeom>
            <a:solidFill>
              <a:srgbClr val="D8D8D8"/>
            </a:solidFill>
            <a:ln>
              <a:noFill/>
            </a:ln>
          </p:spPr>
          <p:txBody>
            <a:bodyPr lIns="45713" tIns="22850" rIns="45713" bIns="22850"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cs typeface="+mn-ea"/>
                <a:sym typeface="+mn-lt"/>
              </a:endParaRPr>
            </a:p>
          </p:txBody>
        </p:sp>
        <p:sp>
          <p:nvSpPr>
            <p:cNvPr id="24" name="Shape 70"/>
            <p:cNvSpPr/>
            <p:nvPr/>
          </p:nvSpPr>
          <p:spPr>
            <a:xfrm>
              <a:off x="1388842" y="4029791"/>
              <a:ext cx="1286038" cy="317432"/>
            </a:xfrm>
            <a:custGeom>
              <a:avLst/>
              <a:gdLst/>
              <a:ahLst/>
              <a:cxnLst/>
              <a:rect l="0" t="0" r="0" b="0"/>
              <a:pathLst>
                <a:path w="120000" h="120000" extrusionOk="0">
                  <a:moveTo>
                    <a:pt x="119981" y="119926"/>
                  </a:moveTo>
                  <a:lnTo>
                    <a:pt x="0" y="119926"/>
                  </a:lnTo>
                  <a:lnTo>
                    <a:pt x="0" y="0"/>
                  </a:lnTo>
                  <a:lnTo>
                    <a:pt x="119981" y="0"/>
                  </a:lnTo>
                  <a:lnTo>
                    <a:pt x="119981" y="119926"/>
                  </a:lnTo>
                </a:path>
              </a:pathLst>
            </a:custGeom>
            <a:solidFill>
              <a:srgbClr val="D8D8D8"/>
            </a:solidFill>
            <a:ln>
              <a:noFill/>
            </a:ln>
          </p:spPr>
          <p:txBody>
            <a:bodyPr lIns="45713" tIns="22850" rIns="45713" bIns="22850"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cs typeface="+mn-ea"/>
                <a:sym typeface="+mn-lt"/>
              </a:endParaRPr>
            </a:p>
          </p:txBody>
        </p:sp>
        <p:sp>
          <p:nvSpPr>
            <p:cNvPr id="25" name="Shape 71"/>
            <p:cNvSpPr/>
            <p:nvPr/>
          </p:nvSpPr>
          <p:spPr>
            <a:xfrm>
              <a:off x="1388842" y="4639642"/>
              <a:ext cx="1286038" cy="315708"/>
            </a:xfrm>
            <a:custGeom>
              <a:avLst/>
              <a:gdLst/>
              <a:ahLst/>
              <a:cxnLst/>
              <a:rect l="0" t="0" r="0" b="0"/>
              <a:pathLst>
                <a:path w="120000" h="120000" extrusionOk="0">
                  <a:moveTo>
                    <a:pt x="119981" y="119925"/>
                  </a:moveTo>
                  <a:lnTo>
                    <a:pt x="0" y="119925"/>
                  </a:lnTo>
                  <a:lnTo>
                    <a:pt x="0" y="0"/>
                  </a:lnTo>
                  <a:lnTo>
                    <a:pt x="119981" y="0"/>
                  </a:lnTo>
                  <a:lnTo>
                    <a:pt x="119981" y="119925"/>
                  </a:lnTo>
                </a:path>
              </a:pathLst>
            </a:custGeom>
            <a:solidFill>
              <a:srgbClr val="D8D8D8"/>
            </a:solidFill>
            <a:ln>
              <a:noFill/>
            </a:ln>
          </p:spPr>
          <p:txBody>
            <a:bodyPr lIns="45713" tIns="22850" rIns="45713" bIns="22850"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cs typeface="+mn-ea"/>
                <a:sym typeface="+mn-lt"/>
              </a:endParaRPr>
            </a:p>
          </p:txBody>
        </p:sp>
        <p:sp>
          <p:nvSpPr>
            <p:cNvPr id="26" name="Shape 72"/>
            <p:cNvSpPr/>
            <p:nvPr/>
          </p:nvSpPr>
          <p:spPr>
            <a:xfrm>
              <a:off x="2880163" y="2789388"/>
              <a:ext cx="440755" cy="353661"/>
            </a:xfrm>
            <a:custGeom>
              <a:avLst/>
              <a:gdLst/>
              <a:ahLst/>
              <a:cxnLst/>
              <a:rect l="0" t="0" r="0" b="0"/>
              <a:pathLst>
                <a:path w="120000" h="120000" extrusionOk="0">
                  <a:moveTo>
                    <a:pt x="44280" y="119933"/>
                  </a:moveTo>
                  <a:lnTo>
                    <a:pt x="44280" y="119933"/>
                  </a:lnTo>
                  <a:cubicBezTo>
                    <a:pt x="40230" y="119933"/>
                    <a:pt x="36181" y="118076"/>
                    <a:pt x="33570" y="114427"/>
                  </a:cubicBezTo>
                  <a:cubicBezTo>
                    <a:pt x="5914" y="79933"/>
                    <a:pt x="5914" y="79933"/>
                    <a:pt x="5914" y="79933"/>
                  </a:cubicBezTo>
                  <a:cubicBezTo>
                    <a:pt x="0" y="72636"/>
                    <a:pt x="0" y="60630"/>
                    <a:pt x="5914" y="53333"/>
                  </a:cubicBezTo>
                  <a:cubicBezTo>
                    <a:pt x="11829" y="45970"/>
                    <a:pt x="21420" y="45970"/>
                    <a:pt x="27335" y="53333"/>
                  </a:cubicBezTo>
                  <a:cubicBezTo>
                    <a:pt x="43534" y="73963"/>
                    <a:pt x="43534" y="73963"/>
                    <a:pt x="43534" y="73963"/>
                  </a:cubicBezTo>
                  <a:cubicBezTo>
                    <a:pt x="91918" y="8291"/>
                    <a:pt x="91918" y="8291"/>
                    <a:pt x="91918" y="8291"/>
                  </a:cubicBezTo>
                  <a:cubicBezTo>
                    <a:pt x="97406" y="530"/>
                    <a:pt x="106998" y="0"/>
                    <a:pt x="113285" y="6898"/>
                  </a:cubicBezTo>
                  <a:cubicBezTo>
                    <a:pt x="119200" y="14262"/>
                    <a:pt x="119946" y="25737"/>
                    <a:pt x="114031" y="33565"/>
                  </a:cubicBezTo>
                  <a:cubicBezTo>
                    <a:pt x="55364" y="113963"/>
                    <a:pt x="55364" y="113963"/>
                    <a:pt x="55364" y="113963"/>
                  </a:cubicBezTo>
                  <a:cubicBezTo>
                    <a:pt x="52433" y="117611"/>
                    <a:pt x="48703" y="119933"/>
                    <a:pt x="44653" y="119933"/>
                  </a:cubicBezTo>
                  <a:cubicBezTo>
                    <a:pt x="44280" y="119933"/>
                    <a:pt x="44280" y="119933"/>
                    <a:pt x="44280" y="119933"/>
                  </a:cubicBezTo>
                </a:path>
              </a:pathLst>
            </a:custGeom>
            <a:solidFill>
              <a:srgbClr val="0F52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lt1"/>
                </a:solidFill>
                <a:effectLst/>
                <a:uLnTx/>
                <a:uFillTx/>
                <a:cs typeface="+mn-ea"/>
                <a:sym typeface="+mn-lt"/>
              </a:endParaRPr>
            </a:p>
          </p:txBody>
        </p:sp>
      </p:grpSp>
      <p:grpSp>
        <p:nvGrpSpPr>
          <p:cNvPr id="27" name="组合 26"/>
          <p:cNvGrpSpPr/>
          <p:nvPr/>
        </p:nvGrpSpPr>
        <p:grpSpPr>
          <a:xfrm>
            <a:off x="4944042" y="2681742"/>
            <a:ext cx="2303915" cy="501039"/>
            <a:chOff x="1121456" y="1835760"/>
            <a:chExt cx="2303915" cy="501039"/>
          </a:xfrm>
          <a:solidFill>
            <a:schemeClr val="bg1"/>
          </a:solidFill>
        </p:grpSpPr>
        <p:sp>
          <p:nvSpPr>
            <p:cNvPr id="28" name="矩形: 圆角 27"/>
            <p:cNvSpPr/>
            <p:nvPr/>
          </p:nvSpPr>
          <p:spPr>
            <a:xfrm>
              <a:off x="1121456" y="1835760"/>
              <a:ext cx="2303915" cy="50103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0000"/>
                </a:solidFill>
                <a:cs typeface="+mn-ea"/>
                <a:sym typeface="+mn-lt"/>
              </a:endParaRPr>
            </a:p>
          </p:txBody>
        </p:sp>
        <p:sp>
          <p:nvSpPr>
            <p:cNvPr id="29" name="文本框 28"/>
            <p:cNvSpPr txBox="1"/>
            <p:nvPr/>
          </p:nvSpPr>
          <p:spPr>
            <a:xfrm>
              <a:off x="1411638" y="1886224"/>
              <a:ext cx="1723549" cy="400110"/>
            </a:xfrm>
            <a:prstGeom prst="rect">
              <a:avLst/>
            </a:prstGeom>
            <a:grpFill/>
          </p:spPr>
          <p:txBody>
            <a:bodyPr wrap="none" rtlCol="0">
              <a:spAutoFit/>
              <a:scene3d>
                <a:camera prst="orthographicFront"/>
                <a:lightRig rig="threePt" dir="t"/>
              </a:scene3d>
              <a:sp3d contourW="12700"/>
            </a:bodyPr>
            <a:lstStyle/>
            <a:p>
              <a:pPr lvl="0"/>
              <a:r>
                <a:rPr lang="zh-CN" altLang="en-US" sz="2000" b="1" dirty="0">
                  <a:solidFill>
                    <a:srgbClr val="2F5D8B"/>
                  </a:solidFill>
                  <a:cs typeface="+mn-ea"/>
                  <a:sym typeface="+mn-lt"/>
                </a:rPr>
                <a:t>标题文字添加</a:t>
              </a:r>
            </a:p>
          </p:txBody>
        </p:sp>
      </p:grpSp>
      <p:sp>
        <p:nvSpPr>
          <p:cNvPr id="31" name="文本框 30"/>
          <p:cNvSpPr txBox="1"/>
          <p:nvPr/>
        </p:nvSpPr>
        <p:spPr>
          <a:xfrm>
            <a:off x="4944042" y="3553981"/>
            <a:ext cx="5483813" cy="1470054"/>
          </a:xfrm>
          <a:prstGeom prst="rect">
            <a:avLst/>
          </a:prstGeom>
          <a:noFill/>
        </p:spPr>
        <p:txBody>
          <a:bodyPr wrap="square" lIns="65824" tIns="32911" rIns="65824" bIns="32911" rtlCol="0">
            <a:spAutoFit/>
          </a:bodyPr>
          <a:lstStyle/>
          <a:p>
            <a:pPr>
              <a:lnSpc>
                <a:spcPct val="114000"/>
              </a:lnSpc>
            </a:pPr>
            <a:r>
              <a:rPr lang="zh-CN" altLang="en-US" sz="1600" dirty="0">
                <a:solidFill>
                  <a:schemeClr val="bg1">
                    <a:lumMod val="85000"/>
                  </a:schemeClr>
                </a:solidFill>
                <a:cs typeface="+mn-ea"/>
                <a:sym typeface="+mn-lt"/>
              </a:rPr>
              <a:t>轻点此处输入文字内容，</a:t>
            </a:r>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模板所有文字图片都可编辑，数据图表都可以修改颜色大小形状轻点此处输入文字内容轻点此处输入文字内容。轻点此处输入文字内容，</a:t>
            </a:r>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a:t>
            </a:r>
          </a:p>
          <a:p>
            <a:pPr>
              <a:lnSpc>
                <a:spcPct val="114000"/>
              </a:lnSpc>
            </a:pPr>
            <a:endParaRPr lang="zh-CN" altLang="en-US" sz="1600" dirty="0">
              <a:solidFill>
                <a:schemeClr val="bg1">
                  <a:lumMod val="8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85071"/>
          <a:stretch>
            <a:fillRect/>
          </a:stretch>
        </p:blipFill>
        <p:spPr>
          <a:xfrm>
            <a:off x="-1035394" y="-11605"/>
            <a:ext cx="13898775" cy="862235"/>
          </a:xfrm>
          <a:prstGeom prst="rect">
            <a:avLst/>
          </a:prstGeom>
        </p:spPr>
      </p:pic>
      <p:grpSp>
        <p:nvGrpSpPr>
          <p:cNvPr id="3" name="组合 2"/>
          <p:cNvGrpSpPr/>
          <p:nvPr/>
        </p:nvGrpSpPr>
        <p:grpSpPr>
          <a:xfrm>
            <a:off x="3790950" y="594225"/>
            <a:ext cx="4610100" cy="721073"/>
            <a:chOff x="6004560" y="1629134"/>
            <a:chExt cx="4610100" cy="721073"/>
          </a:xfrm>
        </p:grpSpPr>
        <p:sp>
          <p:nvSpPr>
            <p:cNvPr id="4" name="文本框 3"/>
            <p:cNvSpPr txBox="1"/>
            <p:nvPr/>
          </p:nvSpPr>
          <p:spPr>
            <a:xfrm>
              <a:off x="6577470" y="1629134"/>
              <a:ext cx="3647153" cy="461665"/>
            </a:xfrm>
            <a:prstGeom prst="rect">
              <a:avLst/>
            </a:prstGeom>
            <a:noFill/>
          </p:spPr>
          <p:txBody>
            <a:bodyPr wrap="none" rtlCol="0">
              <a:spAutoFit/>
              <a:scene3d>
                <a:camera prst="orthographicFront"/>
                <a:lightRig rig="threePt" dir="t"/>
              </a:scene3d>
              <a:sp3d contourW="12700"/>
            </a:bodyPr>
            <a:lstStyle/>
            <a:p>
              <a:pPr algn="ctr"/>
              <a:r>
                <a:rPr lang="zh-CN" altLang="en-US" sz="2400" spc="600" dirty="0">
                  <a:solidFill>
                    <a:schemeClr val="bg1"/>
                  </a:solidFill>
                  <a:cs typeface="+mn-ea"/>
                  <a:sym typeface="+mn-lt"/>
                </a:rPr>
                <a:t>人工智能的未来展望</a:t>
              </a:r>
            </a:p>
          </p:txBody>
        </p:sp>
        <p:sp>
          <p:nvSpPr>
            <p:cNvPr id="5" name="文本框 4"/>
            <p:cNvSpPr txBox="1"/>
            <p:nvPr/>
          </p:nvSpPr>
          <p:spPr>
            <a:xfrm>
              <a:off x="6004560" y="2088597"/>
              <a:ext cx="4610100" cy="261610"/>
            </a:xfrm>
            <a:prstGeom prst="rect">
              <a:avLst/>
            </a:prstGeom>
            <a:noFill/>
          </p:spPr>
          <p:txBody>
            <a:bodyPr wrap="square" rtlCol="0">
              <a:spAutoFit/>
              <a:scene3d>
                <a:camera prst="orthographicFront"/>
                <a:lightRig rig="threePt" dir="t"/>
              </a:scene3d>
              <a:sp3d contourW="12700"/>
            </a:bodyPr>
            <a:lstStyle/>
            <a:p>
              <a:pPr algn="ctr"/>
              <a:r>
                <a:rPr lang="zh-CN" altLang="en-US" sz="1100" dirty="0">
                  <a:solidFill>
                    <a:schemeClr val="bg1"/>
                  </a:solidFill>
                  <a:cs typeface="+mn-ea"/>
                  <a:sym typeface="+mn-lt"/>
                </a:rPr>
                <a:t>请输入文本请输入文本请输入文本请输入文本请输入文本请输入文本请</a:t>
              </a:r>
              <a:endParaRPr lang="en-US" altLang="zh-CN" sz="1100" dirty="0">
                <a:solidFill>
                  <a:schemeClr val="bg1"/>
                </a:solidFill>
                <a:cs typeface="+mn-ea"/>
                <a:sym typeface="+mn-lt"/>
              </a:endParaRPr>
            </a:p>
          </p:txBody>
        </p:sp>
      </p:grpSp>
      <p:cxnSp>
        <p:nvCxnSpPr>
          <p:cNvPr id="6" name="直接连接符 5"/>
          <p:cNvCxnSpPr/>
          <p:nvPr/>
        </p:nvCxnSpPr>
        <p:spPr>
          <a:xfrm>
            <a:off x="5784850" y="431800"/>
            <a:ext cx="622300" cy="0"/>
          </a:xfrm>
          <a:prstGeom prst="line">
            <a:avLst/>
          </a:prstGeom>
          <a:ln w="3175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0823872" y="5640765"/>
            <a:ext cx="932700" cy="752101"/>
            <a:chOff x="5285220" y="3044352"/>
            <a:chExt cx="1079040" cy="752101"/>
          </a:xfrm>
        </p:grpSpPr>
        <p:sp>
          <p:nvSpPr>
            <p:cNvPr id="8" name="矩形 7"/>
            <p:cNvSpPr/>
            <p:nvPr/>
          </p:nvSpPr>
          <p:spPr>
            <a:xfrm>
              <a:off x="5285220" y="3044352"/>
              <a:ext cx="810780" cy="752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402992" y="3069772"/>
              <a:ext cx="693008" cy="400110"/>
            </a:xfrm>
            <a:prstGeom prst="rect">
              <a:avLst/>
            </a:prstGeom>
            <a:noFill/>
          </p:spPr>
          <p:txBody>
            <a:bodyPr wrap="square" rtlCol="0">
              <a:spAutoFit/>
            </a:bodyPr>
            <a:lstStyle/>
            <a:p>
              <a:r>
                <a:rPr lang="en-US" altLang="zh-CN" sz="2000" dirty="0">
                  <a:solidFill>
                    <a:schemeClr val="bg1"/>
                  </a:solidFill>
                  <a:cs typeface="+mn-ea"/>
                  <a:sym typeface="+mn-lt"/>
                </a:rPr>
                <a:t>L O</a:t>
              </a:r>
              <a:endParaRPr lang="zh-CN" altLang="en-US" sz="2000" dirty="0">
                <a:solidFill>
                  <a:schemeClr val="bg1"/>
                </a:solidFill>
                <a:cs typeface="+mn-ea"/>
                <a:sym typeface="+mn-lt"/>
              </a:endParaRPr>
            </a:p>
          </p:txBody>
        </p:sp>
        <p:sp>
          <p:nvSpPr>
            <p:cNvPr id="10" name="文本框 9"/>
            <p:cNvSpPr txBox="1"/>
            <p:nvPr/>
          </p:nvSpPr>
          <p:spPr>
            <a:xfrm>
              <a:off x="5402992" y="3396343"/>
              <a:ext cx="961268" cy="400110"/>
            </a:xfrm>
            <a:prstGeom prst="rect">
              <a:avLst/>
            </a:prstGeom>
            <a:noFill/>
          </p:spPr>
          <p:txBody>
            <a:bodyPr wrap="square" rtlCol="0">
              <a:spAutoFit/>
            </a:bodyPr>
            <a:lstStyle/>
            <a:p>
              <a:r>
                <a:rPr lang="en-US" altLang="zh-CN" sz="2000" dirty="0">
                  <a:solidFill>
                    <a:schemeClr val="bg1"/>
                  </a:solidFill>
                  <a:cs typeface="+mn-ea"/>
                  <a:sym typeface="+mn-lt"/>
                </a:rPr>
                <a:t>GO</a:t>
              </a:r>
              <a:endParaRPr lang="zh-CN" altLang="en-US" sz="2000" dirty="0">
                <a:solidFill>
                  <a:schemeClr val="bg1"/>
                </a:solidFill>
                <a:cs typeface="+mn-ea"/>
                <a:sym typeface="+mn-lt"/>
              </a:endParaRPr>
            </a:p>
          </p:txBody>
        </p:sp>
      </p:grpSp>
      <p:grpSp>
        <p:nvGrpSpPr>
          <p:cNvPr id="17" name="组合 16"/>
          <p:cNvGrpSpPr/>
          <p:nvPr/>
        </p:nvGrpSpPr>
        <p:grpSpPr>
          <a:xfrm>
            <a:off x="4404868" y="2116181"/>
            <a:ext cx="3382263" cy="3007633"/>
            <a:chOff x="3949950" y="1973328"/>
            <a:chExt cx="4292100" cy="3816694"/>
          </a:xfrm>
        </p:grpSpPr>
        <p:sp>
          <p:nvSpPr>
            <p:cNvPr id="11" name="Freeform 75" descr="e7d195523061f1c0789e8b7a826592a64f42eaafa8f719f44178655771082FC721B933721FFCC1B71C8CD17ABA15C67805CF9E7F8161823886594CB764DBE15658D341DE06F40A8E2613069DF6F7DC02CA196DA61C403BFBB7E7EF3ED1F83331AF17DCC181625CEFE003DEA8F0EF73037D4B5D18ECAA7703B9F6C290FC32CA98DED1522E16A8143E"/>
            <p:cNvSpPr/>
            <p:nvPr/>
          </p:nvSpPr>
          <p:spPr bwMode="auto">
            <a:xfrm>
              <a:off x="3949950" y="3133645"/>
              <a:ext cx="1713617"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rgbClr val="244A7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a:ln>
                  <a:noFill/>
                </a:ln>
                <a:solidFill>
                  <a:sysClr val="windowText" lastClr="000000"/>
                </a:solidFill>
                <a:effectLst/>
                <a:uLnTx/>
                <a:uFillTx/>
                <a:cs typeface="+mn-ea"/>
                <a:sym typeface="+mn-lt"/>
              </a:endParaRPr>
            </a:p>
          </p:txBody>
        </p:sp>
        <p:sp>
          <p:nvSpPr>
            <p:cNvPr id="12" name="Freeform 73" descr="e7d195523061f1c0789e8b7a826592a64f42eaafa8f719f44178655771082FC721B933721FFCC1B71C8CD17ABA15C67805CF9E7F8161823886594CB764DBE15658D341DE06F40A8E2613069DF6F7DC02CA196DA61C403BFBB7E7EF3ED1F83331AF17DCC181625CEFE003DEA8F0EF73037D4B5D18ECAA7703B9F6C290FC32CA98DED1522E16A8143E"/>
            <p:cNvSpPr/>
            <p:nvPr/>
          </p:nvSpPr>
          <p:spPr bwMode="auto">
            <a:xfrm>
              <a:off x="4182282" y="19733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chemeClr val="tx2">
                <a:lumMod val="20000"/>
                <a:lumOff val="8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a:ln>
                  <a:noFill/>
                </a:ln>
                <a:solidFill>
                  <a:sysClr val="windowText" lastClr="000000"/>
                </a:solidFill>
                <a:effectLst/>
                <a:uLnTx/>
                <a:uFillTx/>
                <a:cs typeface="+mn-ea"/>
                <a:sym typeface="+mn-lt"/>
              </a:endParaRPr>
            </a:p>
          </p:txBody>
        </p:sp>
        <p:sp>
          <p:nvSpPr>
            <p:cNvPr id="13" name="Freeform 69" descr="e7d195523061f1c0789e8b7a826592a64f42eaafa8f719f44178655771082FC721B933721FFCC1B71C8CD17ABA15C67805CF9E7F8161823886594CB764DBE15658D341DE06F40A8E2613069DF6F7DC02CA196DA61C403BFBB7E7EF3ED1F83331AF17DCC181625CEFE003DEA8F0EF73037D4B5D18ECAA7703B9F6C290FC32CA98DED1522E16A8143E"/>
            <p:cNvSpPr/>
            <p:nvPr/>
          </p:nvSpPr>
          <p:spPr bwMode="auto">
            <a:xfrm>
              <a:off x="5663567" y="43839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rgbClr val="244A7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a:ln>
                  <a:noFill/>
                </a:ln>
                <a:solidFill>
                  <a:sysClr val="windowText" lastClr="000000"/>
                </a:solidFill>
                <a:effectLst/>
                <a:uLnTx/>
                <a:uFillTx/>
                <a:cs typeface="+mn-ea"/>
                <a:sym typeface="+mn-lt"/>
              </a:endParaRPr>
            </a:p>
          </p:txBody>
        </p:sp>
        <p:sp>
          <p:nvSpPr>
            <p:cNvPr id="14" name="Freeform 63" descr="e7d195523061f1c0789e8b7a826592a64f42eaafa8f719f44178655771082FC721B933721FFCC1B71C8CD17ABA15C67805CF9E7F8161823886594CB764DBE15658D341DE06F40A8E2613069DF6F7DC02CA196DA61C403BFBB7E7EF3ED1F83331AF17DCC181625CEFE003DEA8F0EF73037D4B5D18ECAA7703B9F6C290FC32CA98DED1522E16A8143E"/>
            <p:cNvSpPr/>
            <p:nvPr/>
          </p:nvSpPr>
          <p:spPr bwMode="auto">
            <a:xfrm>
              <a:off x="4614716" y="38816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chemeClr val="tx2">
                <a:lumMod val="20000"/>
                <a:lumOff val="8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a:ln>
                  <a:noFill/>
                </a:ln>
                <a:solidFill>
                  <a:sysClr val="windowText" lastClr="000000"/>
                </a:solidFill>
                <a:effectLst/>
                <a:uLnTx/>
                <a:uFillTx/>
                <a:cs typeface="+mn-ea"/>
                <a:sym typeface="+mn-lt"/>
              </a:endParaRPr>
            </a:p>
          </p:txBody>
        </p:sp>
        <p:sp>
          <p:nvSpPr>
            <p:cNvPr id="15" name="Freeform 59" descr="e7d195523061f1c0789e8b7a826592a64f42eaafa8f719f44178655771082FC721B933721FFCC1B71C8CD17ABA15C67805CF9E7F8161823886594CB764DBE15658D341DE06F40A8E2613069DF6F7DC02CA196DA61C403BFBB7E7EF3ED1F83331AF17DCC181625CEFE003DEA8F0EF73037D4B5D18ECAA7703B9F6C290FC32CA98DED1522E16A8143E"/>
            <p:cNvSpPr/>
            <p:nvPr/>
          </p:nvSpPr>
          <p:spPr bwMode="auto">
            <a:xfrm>
              <a:off x="5574932" y="19733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rgbClr val="244A7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a:ln>
                  <a:noFill/>
                </a:ln>
                <a:solidFill>
                  <a:sysClr val="windowText" lastClr="000000"/>
                </a:solidFill>
                <a:effectLst/>
                <a:uLnTx/>
                <a:uFillTx/>
                <a:cs typeface="+mn-ea"/>
                <a:sym typeface="+mn-lt"/>
              </a:endParaRPr>
            </a:p>
          </p:txBody>
        </p:sp>
        <p:sp>
          <p:nvSpPr>
            <p:cNvPr id="16" name="Freeform 53" descr="e7d195523061f1c0789e8b7a826592a64f42eaafa8f719f44178655771082FC721B933721FFCC1B71C8CD17ABA15C67805CF9E7F8161823886594CB764DBE15658D341DE06F40A8E2613069DF6F7DC02CA196DA61C403BFBB7E7EF3ED1F83331AF17DCC181625CEFE003DEA8F0EF73037D4B5D18ECAA7703B9F6C290FC32CA98DED1522E16A8143E"/>
            <p:cNvSpPr/>
            <p:nvPr/>
          </p:nvSpPr>
          <p:spPr bwMode="auto">
            <a:xfrm>
              <a:off x="6528433" y="24755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chemeClr val="tx2">
                <a:lumMod val="20000"/>
                <a:lumOff val="8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a:ln>
                  <a:noFill/>
                </a:ln>
                <a:solidFill>
                  <a:sysClr val="windowText" lastClr="000000"/>
                </a:solidFill>
                <a:effectLst/>
                <a:uLnTx/>
                <a:uFillTx/>
                <a:cs typeface="+mn-ea"/>
                <a:sym typeface="+mn-lt"/>
              </a:endParaRPr>
            </a:p>
          </p:txBody>
        </p:sp>
      </p:grpSp>
      <p:cxnSp>
        <p:nvCxnSpPr>
          <p:cNvPr id="19" name="直接连接符 18"/>
          <p:cNvCxnSpPr/>
          <p:nvPr/>
        </p:nvCxnSpPr>
        <p:spPr>
          <a:xfrm flipH="1">
            <a:off x="2340049" y="2742999"/>
            <a:ext cx="16077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1843660" y="2280960"/>
            <a:ext cx="496390" cy="4620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340049" y="2046531"/>
            <a:ext cx="1723549" cy="400110"/>
          </a:xfrm>
          <a:prstGeom prst="rect">
            <a:avLst/>
          </a:prstGeom>
          <a:solidFill>
            <a:schemeClr val="bg1"/>
          </a:solidFill>
        </p:spPr>
        <p:txBody>
          <a:bodyPr wrap="none" rtlCol="0">
            <a:spAutoFit/>
            <a:scene3d>
              <a:camera prst="orthographicFront"/>
              <a:lightRig rig="threePt" dir="t"/>
            </a:scene3d>
            <a:sp3d contourW="12700"/>
          </a:bodyPr>
          <a:lstStyle/>
          <a:p>
            <a:pPr lvl="0"/>
            <a:r>
              <a:rPr lang="zh-CN" altLang="en-US" sz="2000" dirty="0">
                <a:solidFill>
                  <a:srgbClr val="2F5D8B"/>
                </a:solidFill>
                <a:cs typeface="+mn-ea"/>
                <a:sym typeface="+mn-lt"/>
              </a:rPr>
              <a:t>标题文字添加</a:t>
            </a:r>
          </a:p>
        </p:txBody>
      </p:sp>
      <p:cxnSp>
        <p:nvCxnSpPr>
          <p:cNvPr id="23" name="直接连接符 22"/>
          <p:cNvCxnSpPr/>
          <p:nvPr/>
        </p:nvCxnSpPr>
        <p:spPr>
          <a:xfrm flipH="1">
            <a:off x="2408612" y="5118885"/>
            <a:ext cx="16077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1912223" y="4656846"/>
            <a:ext cx="496390" cy="4620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408612" y="4422417"/>
            <a:ext cx="1723549" cy="400110"/>
          </a:xfrm>
          <a:prstGeom prst="rect">
            <a:avLst/>
          </a:prstGeom>
          <a:solidFill>
            <a:schemeClr val="bg1"/>
          </a:solidFill>
        </p:spPr>
        <p:txBody>
          <a:bodyPr wrap="none" rtlCol="0">
            <a:spAutoFit/>
            <a:scene3d>
              <a:camera prst="orthographicFront"/>
              <a:lightRig rig="threePt" dir="t"/>
            </a:scene3d>
            <a:sp3d contourW="12700"/>
          </a:bodyPr>
          <a:lstStyle/>
          <a:p>
            <a:pPr lvl="0"/>
            <a:r>
              <a:rPr lang="zh-CN" altLang="en-US" sz="2000" dirty="0">
                <a:solidFill>
                  <a:srgbClr val="2F5D8B"/>
                </a:solidFill>
                <a:cs typeface="+mn-ea"/>
                <a:sym typeface="+mn-lt"/>
              </a:rPr>
              <a:t>标题文字添加</a:t>
            </a:r>
          </a:p>
        </p:txBody>
      </p:sp>
      <p:grpSp>
        <p:nvGrpSpPr>
          <p:cNvPr id="29" name="组合 28"/>
          <p:cNvGrpSpPr/>
          <p:nvPr/>
        </p:nvGrpSpPr>
        <p:grpSpPr>
          <a:xfrm flipH="1">
            <a:off x="7761005" y="4427346"/>
            <a:ext cx="2219938" cy="696468"/>
            <a:chOff x="2584510" y="4600927"/>
            <a:chExt cx="2219938" cy="696468"/>
          </a:xfrm>
        </p:grpSpPr>
        <p:cxnSp>
          <p:nvCxnSpPr>
            <p:cNvPr id="26" name="直接连接符 25"/>
            <p:cNvCxnSpPr/>
            <p:nvPr/>
          </p:nvCxnSpPr>
          <p:spPr>
            <a:xfrm flipH="1">
              <a:off x="3080899" y="5297395"/>
              <a:ext cx="16077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2584510" y="4835356"/>
              <a:ext cx="496390" cy="4620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080899" y="4600927"/>
              <a:ext cx="1723549" cy="400110"/>
            </a:xfrm>
            <a:prstGeom prst="rect">
              <a:avLst/>
            </a:prstGeom>
            <a:solidFill>
              <a:schemeClr val="bg1"/>
            </a:solidFill>
          </p:spPr>
          <p:txBody>
            <a:bodyPr wrap="none" rtlCol="0">
              <a:spAutoFit/>
              <a:scene3d>
                <a:camera prst="orthographicFront"/>
                <a:lightRig rig="threePt" dir="t"/>
              </a:scene3d>
              <a:sp3d contourW="12700"/>
            </a:bodyPr>
            <a:lstStyle/>
            <a:p>
              <a:pPr lvl="0"/>
              <a:r>
                <a:rPr lang="zh-CN" altLang="en-US" sz="2000" dirty="0">
                  <a:solidFill>
                    <a:srgbClr val="2F5D8B"/>
                  </a:solidFill>
                  <a:cs typeface="+mn-ea"/>
                  <a:sym typeface="+mn-lt"/>
                </a:rPr>
                <a:t>标题文字添加</a:t>
              </a:r>
            </a:p>
          </p:txBody>
        </p:sp>
      </p:grpSp>
      <p:grpSp>
        <p:nvGrpSpPr>
          <p:cNvPr id="34" name="组合 33"/>
          <p:cNvGrpSpPr/>
          <p:nvPr/>
        </p:nvGrpSpPr>
        <p:grpSpPr>
          <a:xfrm flipH="1">
            <a:off x="7691158" y="2046531"/>
            <a:ext cx="2219938" cy="696468"/>
            <a:chOff x="2584510" y="4600927"/>
            <a:chExt cx="2219938" cy="696468"/>
          </a:xfrm>
        </p:grpSpPr>
        <p:cxnSp>
          <p:nvCxnSpPr>
            <p:cNvPr id="35" name="直接连接符 34"/>
            <p:cNvCxnSpPr/>
            <p:nvPr/>
          </p:nvCxnSpPr>
          <p:spPr>
            <a:xfrm flipH="1">
              <a:off x="3080899" y="5297395"/>
              <a:ext cx="16077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2584510" y="4835356"/>
              <a:ext cx="496390" cy="4620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3080899" y="4600927"/>
              <a:ext cx="1723549" cy="400110"/>
            </a:xfrm>
            <a:prstGeom prst="rect">
              <a:avLst/>
            </a:prstGeom>
            <a:solidFill>
              <a:schemeClr val="bg1"/>
            </a:solidFill>
          </p:spPr>
          <p:txBody>
            <a:bodyPr wrap="none" rtlCol="0">
              <a:spAutoFit/>
              <a:scene3d>
                <a:camera prst="orthographicFront"/>
                <a:lightRig rig="threePt" dir="t"/>
              </a:scene3d>
              <a:sp3d contourW="12700"/>
            </a:bodyPr>
            <a:lstStyle/>
            <a:p>
              <a:pPr lvl="0"/>
              <a:r>
                <a:rPr lang="zh-CN" altLang="en-US" sz="2000" dirty="0">
                  <a:solidFill>
                    <a:srgbClr val="2F5D8B"/>
                  </a:solidFill>
                  <a:cs typeface="+mn-ea"/>
                  <a:sym typeface="+mn-lt"/>
                </a:rPr>
                <a:t>标题文字添加</a:t>
              </a:r>
            </a:p>
          </p:txBody>
        </p:sp>
      </p:grpSp>
      <p:sp>
        <p:nvSpPr>
          <p:cNvPr id="38" name="矩形 37"/>
          <p:cNvSpPr/>
          <p:nvPr/>
        </p:nvSpPr>
        <p:spPr>
          <a:xfrm>
            <a:off x="5430335" y="3338768"/>
            <a:ext cx="1415772" cy="369332"/>
          </a:xfrm>
          <a:prstGeom prst="rect">
            <a:avLst/>
          </a:prstGeom>
        </p:spPr>
        <p:txBody>
          <a:bodyPr wrap="none">
            <a:spAutoFit/>
          </a:bodyPr>
          <a:lstStyle/>
          <a:p>
            <a:r>
              <a:rPr lang="zh-CN" altLang="en-US" b="1" spc="600" dirty="0">
                <a:solidFill>
                  <a:schemeClr val="bg1"/>
                </a:solidFill>
                <a:cs typeface="+mn-ea"/>
                <a:sym typeface="+mn-lt"/>
              </a:rPr>
              <a:t>人工智能</a:t>
            </a:r>
            <a:endParaRPr lang="zh-CN" altLang="en-US" b="1"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85071"/>
          <a:stretch>
            <a:fillRect/>
          </a:stretch>
        </p:blipFill>
        <p:spPr>
          <a:xfrm>
            <a:off x="-1035394" y="-11605"/>
            <a:ext cx="13898775" cy="862235"/>
          </a:xfrm>
          <a:prstGeom prst="rect">
            <a:avLst/>
          </a:prstGeom>
        </p:spPr>
      </p:pic>
      <p:sp>
        <p:nvSpPr>
          <p:cNvPr id="4" name="文本框 3"/>
          <p:cNvSpPr txBox="1"/>
          <p:nvPr/>
        </p:nvSpPr>
        <p:spPr>
          <a:xfrm>
            <a:off x="4363860" y="594225"/>
            <a:ext cx="3647153" cy="461665"/>
          </a:xfrm>
          <a:prstGeom prst="rect">
            <a:avLst/>
          </a:prstGeom>
          <a:noFill/>
        </p:spPr>
        <p:txBody>
          <a:bodyPr wrap="none" rtlCol="0">
            <a:spAutoFit/>
            <a:scene3d>
              <a:camera prst="orthographicFront"/>
              <a:lightRig rig="threePt" dir="t"/>
            </a:scene3d>
            <a:sp3d contourW="12700"/>
          </a:bodyPr>
          <a:lstStyle/>
          <a:p>
            <a:pPr algn="ctr"/>
            <a:r>
              <a:rPr lang="zh-CN" altLang="en-US" sz="2400" spc="600" dirty="0">
                <a:solidFill>
                  <a:schemeClr val="bg1"/>
                </a:solidFill>
                <a:cs typeface="+mn-ea"/>
                <a:sym typeface="+mn-lt"/>
              </a:rPr>
              <a:t>人工智能的未来展望</a:t>
            </a:r>
          </a:p>
        </p:txBody>
      </p:sp>
      <p:cxnSp>
        <p:nvCxnSpPr>
          <p:cNvPr id="6" name="直接连接符 5"/>
          <p:cNvCxnSpPr/>
          <p:nvPr/>
        </p:nvCxnSpPr>
        <p:spPr>
          <a:xfrm>
            <a:off x="5784850" y="431800"/>
            <a:ext cx="622300" cy="0"/>
          </a:xfrm>
          <a:prstGeom prst="line">
            <a:avLst/>
          </a:prstGeom>
          <a:ln w="3175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0823872" y="5640765"/>
            <a:ext cx="932700" cy="752101"/>
            <a:chOff x="5285220" y="3044352"/>
            <a:chExt cx="1079040" cy="752101"/>
          </a:xfrm>
        </p:grpSpPr>
        <p:sp>
          <p:nvSpPr>
            <p:cNvPr id="8" name="矩形 7"/>
            <p:cNvSpPr/>
            <p:nvPr/>
          </p:nvSpPr>
          <p:spPr>
            <a:xfrm>
              <a:off x="5285220" y="3044352"/>
              <a:ext cx="810780" cy="752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402992" y="3069772"/>
              <a:ext cx="693008" cy="400110"/>
            </a:xfrm>
            <a:prstGeom prst="rect">
              <a:avLst/>
            </a:prstGeom>
            <a:noFill/>
          </p:spPr>
          <p:txBody>
            <a:bodyPr wrap="square" rtlCol="0">
              <a:spAutoFit/>
            </a:bodyPr>
            <a:lstStyle/>
            <a:p>
              <a:r>
                <a:rPr lang="en-US" altLang="zh-CN" sz="2000" dirty="0">
                  <a:solidFill>
                    <a:schemeClr val="bg1"/>
                  </a:solidFill>
                  <a:cs typeface="+mn-ea"/>
                  <a:sym typeface="+mn-lt"/>
                </a:rPr>
                <a:t>L O</a:t>
              </a:r>
              <a:endParaRPr lang="zh-CN" altLang="en-US" sz="2000" dirty="0">
                <a:solidFill>
                  <a:schemeClr val="bg1"/>
                </a:solidFill>
                <a:cs typeface="+mn-ea"/>
                <a:sym typeface="+mn-lt"/>
              </a:endParaRPr>
            </a:p>
          </p:txBody>
        </p:sp>
        <p:sp>
          <p:nvSpPr>
            <p:cNvPr id="10" name="文本框 9"/>
            <p:cNvSpPr txBox="1"/>
            <p:nvPr/>
          </p:nvSpPr>
          <p:spPr>
            <a:xfrm>
              <a:off x="5402992" y="3396343"/>
              <a:ext cx="961268" cy="400110"/>
            </a:xfrm>
            <a:prstGeom prst="rect">
              <a:avLst/>
            </a:prstGeom>
            <a:noFill/>
          </p:spPr>
          <p:txBody>
            <a:bodyPr wrap="square" rtlCol="0">
              <a:spAutoFit/>
            </a:bodyPr>
            <a:lstStyle/>
            <a:p>
              <a:r>
                <a:rPr lang="en-US" altLang="zh-CN" sz="2000" dirty="0">
                  <a:solidFill>
                    <a:schemeClr val="bg1"/>
                  </a:solidFill>
                  <a:cs typeface="+mn-ea"/>
                  <a:sym typeface="+mn-lt"/>
                </a:rPr>
                <a:t>GO</a:t>
              </a:r>
              <a:endParaRPr lang="zh-CN" altLang="en-US" sz="2000" dirty="0">
                <a:solidFill>
                  <a:schemeClr val="bg1"/>
                </a:solidFill>
                <a:cs typeface="+mn-ea"/>
                <a:sym typeface="+mn-lt"/>
              </a:endParaRPr>
            </a:p>
          </p:txBody>
        </p:sp>
      </p:grpSp>
      <p:graphicFrame>
        <p:nvGraphicFramePr>
          <p:cNvPr id="12" name="Chart 1" descr="e7d195523061f1c0789e8b7a826592a64f42eaafa8f719f44178655771082FC721B933721FFCC1B71C8CD17ABA15C67805CF9E7F8161823886594CB764DBE15658D341DE06F40A8E2613069DF6F7DC02CA196DA61C403BFBB7E7EF3ED1F83331AF17DCC181625CEFE003DEA8F0EF73037D4B5D18ECAA7703B9F6C290FC32CA98DED1522E16A8143E"/>
          <p:cNvGraphicFramePr/>
          <p:nvPr/>
        </p:nvGraphicFramePr>
        <p:xfrm>
          <a:off x="732620" y="1732566"/>
          <a:ext cx="5363380" cy="3869147"/>
        </p:xfrm>
        <a:graphic>
          <a:graphicData uri="http://schemas.openxmlformats.org/drawingml/2006/chart">
            <c:chart xmlns:c="http://schemas.openxmlformats.org/drawingml/2006/chart" xmlns:r="http://schemas.openxmlformats.org/officeDocument/2006/relationships" r:id="rId4"/>
          </a:graphicData>
        </a:graphic>
      </p:graphicFrame>
      <p:grpSp>
        <p:nvGrpSpPr>
          <p:cNvPr id="13" name="组合 12"/>
          <p:cNvGrpSpPr/>
          <p:nvPr/>
        </p:nvGrpSpPr>
        <p:grpSpPr>
          <a:xfrm>
            <a:off x="6717900" y="2006556"/>
            <a:ext cx="2303915" cy="501039"/>
            <a:chOff x="1121456" y="1835760"/>
            <a:chExt cx="2303915" cy="501039"/>
          </a:xfrm>
          <a:solidFill>
            <a:schemeClr val="bg1"/>
          </a:solidFill>
        </p:grpSpPr>
        <p:sp>
          <p:nvSpPr>
            <p:cNvPr id="14" name="矩形: 圆角 13"/>
            <p:cNvSpPr/>
            <p:nvPr/>
          </p:nvSpPr>
          <p:spPr>
            <a:xfrm>
              <a:off x="1121456" y="1835760"/>
              <a:ext cx="2303915" cy="50103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0000"/>
                </a:solidFill>
                <a:cs typeface="+mn-ea"/>
                <a:sym typeface="+mn-lt"/>
              </a:endParaRPr>
            </a:p>
          </p:txBody>
        </p:sp>
        <p:sp>
          <p:nvSpPr>
            <p:cNvPr id="15" name="文本框 14"/>
            <p:cNvSpPr txBox="1"/>
            <p:nvPr/>
          </p:nvSpPr>
          <p:spPr>
            <a:xfrm>
              <a:off x="1411638" y="1886224"/>
              <a:ext cx="1723549" cy="400110"/>
            </a:xfrm>
            <a:prstGeom prst="rect">
              <a:avLst/>
            </a:prstGeom>
            <a:grpFill/>
          </p:spPr>
          <p:txBody>
            <a:bodyPr wrap="none" rtlCol="0">
              <a:spAutoFit/>
              <a:scene3d>
                <a:camera prst="orthographicFront"/>
                <a:lightRig rig="threePt" dir="t"/>
              </a:scene3d>
              <a:sp3d contourW="12700"/>
            </a:bodyPr>
            <a:lstStyle/>
            <a:p>
              <a:pPr lvl="0"/>
              <a:r>
                <a:rPr lang="zh-CN" altLang="en-US" sz="2000" b="1" dirty="0">
                  <a:solidFill>
                    <a:srgbClr val="2F5D8B"/>
                  </a:solidFill>
                  <a:cs typeface="+mn-ea"/>
                  <a:sym typeface="+mn-lt"/>
                </a:rPr>
                <a:t>未来走向分析</a:t>
              </a:r>
            </a:p>
          </p:txBody>
        </p:sp>
      </p:grpSp>
      <p:sp>
        <p:nvSpPr>
          <p:cNvPr id="17" name="文本框 16"/>
          <p:cNvSpPr txBox="1"/>
          <p:nvPr/>
        </p:nvSpPr>
        <p:spPr>
          <a:xfrm>
            <a:off x="6717900" y="3027317"/>
            <a:ext cx="4384691" cy="1750772"/>
          </a:xfrm>
          <a:prstGeom prst="rect">
            <a:avLst/>
          </a:prstGeom>
          <a:noFill/>
        </p:spPr>
        <p:txBody>
          <a:bodyPr wrap="square" lIns="65824" tIns="32911" rIns="65824" bIns="32911" rtlCol="0">
            <a:spAutoFit/>
          </a:bodyPr>
          <a:lstStyle/>
          <a:p>
            <a:pPr algn="just">
              <a:lnSpc>
                <a:spcPct val="114000"/>
              </a:lnSpc>
            </a:pPr>
            <a:r>
              <a:rPr lang="zh-CN" altLang="en-US" sz="1600" dirty="0">
                <a:solidFill>
                  <a:schemeClr val="bg1">
                    <a:lumMod val="85000"/>
                  </a:schemeClr>
                </a:solidFill>
                <a:cs typeface="+mn-ea"/>
                <a:sym typeface="+mn-lt"/>
              </a:rPr>
              <a:t>轻点此处输入文字内容，</a:t>
            </a:r>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模板所有文字图片都可编辑，数据图表都可以修改颜色大小形状轻点此处输入文字内容轻点此处输入文字内容。轻点此处输入文字内容，</a:t>
            </a:r>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a:t>
            </a:r>
          </a:p>
          <a:p>
            <a:pPr algn="just">
              <a:lnSpc>
                <a:spcPct val="114000"/>
              </a:lnSpc>
            </a:pPr>
            <a:endParaRPr lang="zh-CN" altLang="en-US" sz="1600" dirty="0">
              <a:solidFill>
                <a:schemeClr val="bg1">
                  <a:lumMod val="85000"/>
                </a:schemeClr>
              </a:solidFill>
              <a:cs typeface="+mn-ea"/>
              <a:sym typeface="+mn-lt"/>
            </a:endParaRPr>
          </a:p>
        </p:txBody>
      </p:sp>
      <p:sp>
        <p:nvSpPr>
          <p:cNvPr id="11" name="矩形 10"/>
          <p:cNvSpPr/>
          <p:nvPr/>
        </p:nvSpPr>
        <p:spPr>
          <a:xfrm>
            <a:off x="6767381" y="4601557"/>
            <a:ext cx="4335210" cy="1215204"/>
          </a:xfrm>
          <a:prstGeom prst="rect">
            <a:avLst/>
          </a:prstGeom>
        </p:spPr>
        <p:txBody>
          <a:bodyPr wrap="square">
            <a:spAutoFit/>
          </a:bodyPr>
          <a:lstStyle/>
          <a:p>
            <a:pPr algn="just">
              <a:lnSpc>
                <a:spcPct val="114000"/>
              </a:lnSpc>
            </a:pPr>
            <a:r>
              <a:rPr lang="zh-CN" altLang="en-US" sz="1600" dirty="0">
                <a:solidFill>
                  <a:schemeClr val="bg1">
                    <a:lumMod val="85000"/>
                  </a:schemeClr>
                </a:solidFill>
                <a:cs typeface="+mn-ea"/>
                <a:sym typeface="+mn-lt"/>
              </a:rPr>
              <a:t>数据图表都可以修改颜色大小形状轻点此处输入文字内容轻点此处输入文字内容。轻点此处输入文字内容，</a:t>
            </a:r>
            <a:r>
              <a:rPr lang="en-US" altLang="zh-CN" sz="1600" dirty="0">
                <a:solidFill>
                  <a:schemeClr val="bg1">
                    <a:lumMod val="85000"/>
                  </a:schemeClr>
                </a:solidFill>
                <a:cs typeface="+mn-ea"/>
                <a:sym typeface="+mn-lt"/>
              </a:rPr>
              <a:t>PPT</a:t>
            </a:r>
            <a:r>
              <a:rPr lang="zh-CN" altLang="en-US" sz="1600" dirty="0">
                <a:solidFill>
                  <a:schemeClr val="bg1">
                    <a:lumMod val="85000"/>
                  </a:schemeClr>
                </a:solidFill>
                <a:cs typeface="+mn-ea"/>
                <a:sym typeface="+mn-lt"/>
              </a:rPr>
              <a:t>模板所有文字图片都可编辑。</a:t>
            </a:r>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2" grpId="0">
        <p:bldAsOne/>
      </p:bldGraphic>
      <p:bldP spid="17"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grpSp>
        <p:nvGrpSpPr>
          <p:cNvPr id="2" name="组合 1"/>
          <p:cNvGrpSpPr/>
          <p:nvPr/>
        </p:nvGrpSpPr>
        <p:grpSpPr>
          <a:xfrm>
            <a:off x="-317866" y="2435163"/>
            <a:ext cx="13418182" cy="806396"/>
            <a:chOff x="-317866" y="2435163"/>
            <a:chExt cx="13418182" cy="806396"/>
          </a:xfrm>
        </p:grpSpPr>
        <p:sp>
          <p:nvSpPr>
            <p:cNvPr id="3" name="任意多边形: 形状 2"/>
            <p:cNvSpPr/>
            <p:nvPr/>
          </p:nvSpPr>
          <p:spPr>
            <a:xfrm>
              <a:off x="-317866" y="2435163"/>
              <a:ext cx="13418182" cy="570490"/>
            </a:xfrm>
            <a:custGeom>
              <a:avLst/>
              <a:gdLst>
                <a:gd name="connsiteX0" fmla="*/ 0 w 11873947"/>
                <a:gd name="connsiteY0" fmla="*/ 225287 h 1033704"/>
                <a:gd name="connsiteX1" fmla="*/ 1802295 w 11873947"/>
                <a:gd name="connsiteY1" fmla="*/ 1033669 h 1033704"/>
                <a:gd name="connsiteX2" fmla="*/ 3445565 w 11873947"/>
                <a:gd name="connsiteY2" fmla="*/ 198782 h 1033704"/>
                <a:gd name="connsiteX3" fmla="*/ 5883965 w 11873947"/>
                <a:gd name="connsiteY3" fmla="*/ 993913 h 1033704"/>
                <a:gd name="connsiteX4" fmla="*/ 7779026 w 11873947"/>
                <a:gd name="connsiteY4" fmla="*/ 212035 h 1033704"/>
                <a:gd name="connsiteX5" fmla="*/ 9992139 w 11873947"/>
                <a:gd name="connsiteY5" fmla="*/ 901148 h 1033704"/>
                <a:gd name="connsiteX6" fmla="*/ 11873947 w 11873947"/>
                <a:gd name="connsiteY6" fmla="*/ 0 h 103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3947" h="1033704">
                  <a:moveTo>
                    <a:pt x="0" y="225287"/>
                  </a:moveTo>
                  <a:cubicBezTo>
                    <a:pt x="614017" y="631686"/>
                    <a:pt x="1228034" y="1038086"/>
                    <a:pt x="1802295" y="1033669"/>
                  </a:cubicBezTo>
                  <a:cubicBezTo>
                    <a:pt x="2376556" y="1029252"/>
                    <a:pt x="2765287" y="205408"/>
                    <a:pt x="3445565" y="198782"/>
                  </a:cubicBezTo>
                  <a:cubicBezTo>
                    <a:pt x="4125843" y="192156"/>
                    <a:pt x="5161722" y="991704"/>
                    <a:pt x="5883965" y="993913"/>
                  </a:cubicBezTo>
                  <a:cubicBezTo>
                    <a:pt x="6606208" y="996122"/>
                    <a:pt x="7094330" y="227496"/>
                    <a:pt x="7779026" y="212035"/>
                  </a:cubicBezTo>
                  <a:cubicBezTo>
                    <a:pt x="8463722" y="196574"/>
                    <a:pt x="9309652" y="936487"/>
                    <a:pt x="9992139" y="901148"/>
                  </a:cubicBezTo>
                  <a:cubicBezTo>
                    <a:pt x="10674626" y="865809"/>
                    <a:pt x="11274286" y="432904"/>
                    <a:pt x="11873947"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任意多边形: 形状 3"/>
            <p:cNvSpPr/>
            <p:nvPr/>
          </p:nvSpPr>
          <p:spPr>
            <a:xfrm flipV="1">
              <a:off x="0" y="2671069"/>
              <a:ext cx="12872413" cy="570490"/>
            </a:xfrm>
            <a:custGeom>
              <a:avLst/>
              <a:gdLst>
                <a:gd name="connsiteX0" fmla="*/ 0 w 11873947"/>
                <a:gd name="connsiteY0" fmla="*/ 225287 h 1033704"/>
                <a:gd name="connsiteX1" fmla="*/ 1802295 w 11873947"/>
                <a:gd name="connsiteY1" fmla="*/ 1033669 h 1033704"/>
                <a:gd name="connsiteX2" fmla="*/ 3445565 w 11873947"/>
                <a:gd name="connsiteY2" fmla="*/ 198782 h 1033704"/>
                <a:gd name="connsiteX3" fmla="*/ 5883965 w 11873947"/>
                <a:gd name="connsiteY3" fmla="*/ 993913 h 1033704"/>
                <a:gd name="connsiteX4" fmla="*/ 7779026 w 11873947"/>
                <a:gd name="connsiteY4" fmla="*/ 212035 h 1033704"/>
                <a:gd name="connsiteX5" fmla="*/ 9992139 w 11873947"/>
                <a:gd name="connsiteY5" fmla="*/ 901148 h 1033704"/>
                <a:gd name="connsiteX6" fmla="*/ 11873947 w 11873947"/>
                <a:gd name="connsiteY6" fmla="*/ 0 h 103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3947" h="1033704">
                  <a:moveTo>
                    <a:pt x="0" y="225287"/>
                  </a:moveTo>
                  <a:cubicBezTo>
                    <a:pt x="614017" y="631686"/>
                    <a:pt x="1228034" y="1038086"/>
                    <a:pt x="1802295" y="1033669"/>
                  </a:cubicBezTo>
                  <a:cubicBezTo>
                    <a:pt x="2376556" y="1029252"/>
                    <a:pt x="2765287" y="205408"/>
                    <a:pt x="3445565" y="198782"/>
                  </a:cubicBezTo>
                  <a:cubicBezTo>
                    <a:pt x="4125843" y="192156"/>
                    <a:pt x="5161722" y="991704"/>
                    <a:pt x="5883965" y="993913"/>
                  </a:cubicBezTo>
                  <a:cubicBezTo>
                    <a:pt x="6606208" y="996122"/>
                    <a:pt x="7094330" y="227496"/>
                    <a:pt x="7779026" y="212035"/>
                  </a:cubicBezTo>
                  <a:cubicBezTo>
                    <a:pt x="8463722" y="196574"/>
                    <a:pt x="9309652" y="936487"/>
                    <a:pt x="9992139" y="901148"/>
                  </a:cubicBezTo>
                  <a:cubicBezTo>
                    <a:pt x="10674626" y="865809"/>
                    <a:pt x="11274286" y="432904"/>
                    <a:pt x="11873947"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2616" y="330987"/>
            <a:ext cx="7906199" cy="5435512"/>
          </a:xfrm>
          <a:prstGeom prst="rect">
            <a:avLst/>
          </a:prstGeom>
        </p:spPr>
      </p:pic>
      <p:sp>
        <p:nvSpPr>
          <p:cNvPr id="6" name="文本框 5"/>
          <p:cNvSpPr txBox="1"/>
          <p:nvPr/>
        </p:nvSpPr>
        <p:spPr>
          <a:xfrm>
            <a:off x="3829890" y="2790946"/>
            <a:ext cx="5457802" cy="1323439"/>
          </a:xfrm>
          <a:prstGeom prst="rect">
            <a:avLst/>
          </a:prstGeom>
          <a:noFill/>
        </p:spPr>
        <p:txBody>
          <a:bodyPr wrap="square" rtlCol="0">
            <a:spAutoFit/>
          </a:bodyPr>
          <a:lstStyle/>
          <a:p>
            <a:r>
              <a:rPr lang="zh-CN" altLang="en-US" sz="8000" spc="600" dirty="0">
                <a:solidFill>
                  <a:schemeClr val="bg1"/>
                </a:solidFill>
                <a:effectLst>
                  <a:outerShdw blurRad="38100" dist="38100" dir="2700000" algn="tl">
                    <a:srgbClr val="000000">
                      <a:alpha val="43137"/>
                    </a:srgbClr>
                  </a:outerShdw>
                </a:effectLst>
                <a:cs typeface="+mn-ea"/>
                <a:sym typeface="+mn-lt"/>
              </a:rPr>
              <a:t>谢谢观看</a:t>
            </a:r>
          </a:p>
        </p:txBody>
      </p:sp>
      <p:grpSp>
        <p:nvGrpSpPr>
          <p:cNvPr id="8" name="组合 7"/>
          <p:cNvGrpSpPr/>
          <p:nvPr/>
        </p:nvGrpSpPr>
        <p:grpSpPr>
          <a:xfrm flipH="1">
            <a:off x="8733610" y="4355516"/>
            <a:ext cx="2716860" cy="1315543"/>
            <a:chOff x="940740" y="4237906"/>
            <a:chExt cx="2716860" cy="1315543"/>
          </a:xfrm>
        </p:grpSpPr>
        <p:sp>
          <p:nvSpPr>
            <p:cNvPr id="9" name="椭圆 8"/>
            <p:cNvSpPr/>
            <p:nvPr/>
          </p:nvSpPr>
          <p:spPr>
            <a:xfrm>
              <a:off x="1775791" y="5341415"/>
              <a:ext cx="212034" cy="2120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40740" y="4337298"/>
              <a:ext cx="351183" cy="35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2389708" y="5054310"/>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1940829" y="4237906"/>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3406433" y="5024420"/>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1058957" y="5215831"/>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5" name="组合 14"/>
          <p:cNvGrpSpPr/>
          <p:nvPr/>
        </p:nvGrpSpPr>
        <p:grpSpPr>
          <a:xfrm>
            <a:off x="629314" y="4325696"/>
            <a:ext cx="2716860" cy="1315543"/>
            <a:chOff x="940740" y="4237906"/>
            <a:chExt cx="2716860" cy="1315543"/>
          </a:xfrm>
        </p:grpSpPr>
        <p:sp>
          <p:nvSpPr>
            <p:cNvPr id="16" name="椭圆 15"/>
            <p:cNvSpPr/>
            <p:nvPr/>
          </p:nvSpPr>
          <p:spPr>
            <a:xfrm>
              <a:off x="1775791" y="5341415"/>
              <a:ext cx="212034" cy="2120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940740" y="4337298"/>
              <a:ext cx="351183" cy="35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2389708" y="5054310"/>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1940829" y="4237906"/>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3406433" y="5024420"/>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1058957" y="5215831"/>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11032" b="11032"/>
          <a:stretch>
            <a:fillRect/>
          </a:stretch>
        </p:blipFill>
        <p:spPr>
          <a:xfrm>
            <a:off x="-303661" y="-1"/>
            <a:ext cx="12799322" cy="6858001"/>
          </a:xfrm>
          <a:prstGeom prst="rect">
            <a:avLst/>
          </a:prstGeom>
        </p:spPr>
      </p:pic>
      <p:sp>
        <p:nvSpPr>
          <p:cNvPr id="3" name="矩形 2"/>
          <p:cNvSpPr/>
          <p:nvPr/>
        </p:nvSpPr>
        <p:spPr>
          <a:xfrm>
            <a:off x="5219700" y="1206499"/>
            <a:ext cx="1752600" cy="273848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5656217" y="1206499"/>
            <a:ext cx="822960" cy="1862048"/>
          </a:xfrm>
          <a:prstGeom prst="rect">
            <a:avLst/>
          </a:prstGeom>
          <a:noFill/>
        </p:spPr>
        <p:txBody>
          <a:bodyPr wrap="square" rtlCol="0">
            <a:spAutoFit/>
          </a:bodyPr>
          <a:lstStyle/>
          <a:p>
            <a:r>
              <a:rPr lang="en-US" altLang="zh-CN" sz="11500" dirty="0">
                <a:solidFill>
                  <a:schemeClr val="bg1"/>
                </a:solidFill>
                <a:cs typeface="+mn-ea"/>
                <a:sym typeface="+mn-lt"/>
              </a:rPr>
              <a:t>1</a:t>
            </a:r>
            <a:endParaRPr lang="zh-CN" altLang="en-US" sz="11500" dirty="0">
              <a:solidFill>
                <a:schemeClr val="bg1"/>
              </a:solidFill>
              <a:cs typeface="+mn-ea"/>
              <a:sym typeface="+mn-lt"/>
            </a:endParaRPr>
          </a:p>
        </p:txBody>
      </p:sp>
      <p:sp>
        <p:nvSpPr>
          <p:cNvPr id="5" name="文本框 4"/>
          <p:cNvSpPr txBox="1"/>
          <p:nvPr/>
        </p:nvSpPr>
        <p:spPr>
          <a:xfrm>
            <a:off x="3117668" y="3998480"/>
            <a:ext cx="5956663" cy="769441"/>
          </a:xfrm>
          <a:prstGeom prst="rect">
            <a:avLst/>
          </a:prstGeom>
          <a:noFill/>
        </p:spPr>
        <p:txBody>
          <a:bodyPr wrap="square" rtlCol="0">
            <a:spAutoFit/>
          </a:bodyPr>
          <a:lstStyle/>
          <a:p>
            <a:r>
              <a:rPr lang="zh-CN" altLang="en-US" sz="4400" spc="600" dirty="0">
                <a:solidFill>
                  <a:schemeClr val="bg1"/>
                </a:solidFill>
                <a:cs typeface="+mn-ea"/>
                <a:sym typeface="+mn-lt"/>
              </a:rPr>
              <a:t>人工智能的发展现状</a:t>
            </a:r>
          </a:p>
        </p:txBody>
      </p:sp>
      <p:sp>
        <p:nvSpPr>
          <p:cNvPr id="6" name="文本框 5"/>
          <p:cNvSpPr txBox="1"/>
          <p:nvPr/>
        </p:nvSpPr>
        <p:spPr>
          <a:xfrm>
            <a:off x="5330734" y="2959425"/>
            <a:ext cx="1641566" cy="769441"/>
          </a:xfrm>
          <a:prstGeom prst="rect">
            <a:avLst/>
          </a:prstGeom>
          <a:noFill/>
        </p:spPr>
        <p:txBody>
          <a:bodyPr wrap="square" rtlCol="0">
            <a:spAutoFit/>
          </a:bodyPr>
          <a:lstStyle/>
          <a:p>
            <a:r>
              <a:rPr lang="en-US" altLang="zh-CN" sz="4400" spc="600" dirty="0">
                <a:solidFill>
                  <a:schemeClr val="bg1"/>
                </a:solidFill>
                <a:cs typeface="+mn-ea"/>
                <a:sym typeface="+mn-lt"/>
              </a:rPr>
              <a:t>ONE</a:t>
            </a:r>
            <a:endParaRPr lang="zh-CN" altLang="en-US" sz="4400" spc="600" dirty="0">
              <a:solidFill>
                <a:schemeClr val="bg1"/>
              </a:solidFill>
              <a:cs typeface="+mn-ea"/>
              <a:sym typeface="+mn-lt"/>
            </a:endParaRPr>
          </a:p>
        </p:txBody>
      </p:sp>
      <p:grpSp>
        <p:nvGrpSpPr>
          <p:cNvPr id="7" name="组合 6"/>
          <p:cNvGrpSpPr/>
          <p:nvPr/>
        </p:nvGrpSpPr>
        <p:grpSpPr>
          <a:xfrm>
            <a:off x="1759238" y="2548130"/>
            <a:ext cx="2716860" cy="1315543"/>
            <a:chOff x="940740" y="4237906"/>
            <a:chExt cx="2716860" cy="1315543"/>
          </a:xfrm>
        </p:grpSpPr>
        <p:sp>
          <p:nvSpPr>
            <p:cNvPr id="8" name="椭圆 7"/>
            <p:cNvSpPr/>
            <p:nvPr/>
          </p:nvSpPr>
          <p:spPr>
            <a:xfrm>
              <a:off x="1775791" y="5341415"/>
              <a:ext cx="212034" cy="2120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940740" y="4337298"/>
              <a:ext cx="351183" cy="35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2389708" y="5054310"/>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940829" y="4237906"/>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3406433" y="5024420"/>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058957" y="5215831"/>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flipH="1">
            <a:off x="7875460" y="2629440"/>
            <a:ext cx="2716860" cy="1315543"/>
            <a:chOff x="940740" y="4237906"/>
            <a:chExt cx="2716860" cy="1315543"/>
          </a:xfrm>
        </p:grpSpPr>
        <p:sp>
          <p:nvSpPr>
            <p:cNvPr id="15" name="椭圆 14"/>
            <p:cNvSpPr/>
            <p:nvPr/>
          </p:nvSpPr>
          <p:spPr>
            <a:xfrm>
              <a:off x="1775791" y="5341415"/>
              <a:ext cx="212034" cy="2120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940740" y="4337298"/>
              <a:ext cx="351183" cy="35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2389708" y="5054310"/>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1940829" y="4237906"/>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3406433" y="5024420"/>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058957" y="5215831"/>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sp>
        <p:nvSpPr>
          <p:cNvPr id="91" name="1"/>
          <p:cNvSpPr>
            <a:spLocks noChangeArrowheads="1"/>
          </p:cNvSpPr>
          <p:nvPr/>
        </p:nvSpPr>
        <p:spPr bwMode="auto">
          <a:xfrm>
            <a:off x="0" y="1"/>
            <a:ext cx="7380515" cy="6857999"/>
          </a:xfrm>
          <a:prstGeom prst="rect">
            <a:avLst/>
          </a:prstGeom>
          <a:blipFill dpi="0" rotWithShape="1">
            <a:blip r:embed="rId3" cstate="print">
              <a:extLst>
                <a:ext uri="{28A0092B-C50C-407E-A947-70E740481C1C}">
                  <a14:useLocalDpi xmlns:a14="http://schemas.microsoft.com/office/drawing/2010/main" val="0"/>
                </a:ext>
              </a:extLst>
            </a:blip>
            <a:srcRect/>
            <a:stretch>
              <a:fillRect l="-12035"/>
            </a:stretch>
          </a:blipFill>
          <a:ln>
            <a:noFill/>
          </a:ln>
        </p:spPr>
        <p:txBody>
          <a:bodyPr lIns="81643" tIns="40822" rIns="81643" bIns="40822"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900" dirty="0">
              <a:solidFill>
                <a:schemeClr val="bg1">
                  <a:lumMod val="85000"/>
                </a:schemeClr>
              </a:solidFill>
              <a:latin typeface="+mn-lt"/>
              <a:ea typeface="+mn-ea"/>
              <a:cs typeface="+mn-ea"/>
              <a:sym typeface="+mn-lt"/>
            </a:endParaRPr>
          </a:p>
        </p:txBody>
      </p:sp>
      <p:sp>
        <p:nvSpPr>
          <p:cNvPr id="92" name="矩形 91"/>
          <p:cNvSpPr/>
          <p:nvPr/>
        </p:nvSpPr>
        <p:spPr>
          <a:xfrm>
            <a:off x="7214168" y="1730616"/>
            <a:ext cx="3105489" cy="335083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文本框 28"/>
          <p:cNvSpPr txBox="1"/>
          <p:nvPr/>
        </p:nvSpPr>
        <p:spPr>
          <a:xfrm>
            <a:off x="7925546" y="3569991"/>
            <a:ext cx="3193943" cy="1055995"/>
          </a:xfrm>
          <a:prstGeom prst="rect">
            <a:avLst/>
          </a:prstGeom>
          <a:solidFill>
            <a:srgbClr val="244A7D"/>
          </a:solid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14000"/>
              </a:lnSpc>
            </a:pPr>
            <a:r>
              <a:rPr lang="zh-CN" altLang="en-US" sz="1400" dirty="0">
                <a:solidFill>
                  <a:schemeClr val="bg1">
                    <a:lumMod val="85000"/>
                  </a:schemeClr>
                </a:solidFill>
                <a:cs typeface="+mn-ea"/>
                <a:sym typeface="+mn-lt"/>
              </a:rPr>
              <a:t>轻点此处输入文字内容，</a:t>
            </a:r>
            <a:r>
              <a:rPr lang="en-US" altLang="zh-CN" sz="1400" dirty="0">
                <a:solidFill>
                  <a:schemeClr val="bg1">
                    <a:lumMod val="85000"/>
                  </a:schemeClr>
                </a:solidFill>
                <a:cs typeface="+mn-ea"/>
                <a:sym typeface="+mn-lt"/>
              </a:rPr>
              <a:t>PPT</a:t>
            </a:r>
            <a:r>
              <a:rPr lang="zh-CN" altLang="en-US" sz="1400" dirty="0">
                <a:solidFill>
                  <a:schemeClr val="bg1">
                    <a:lumMod val="85000"/>
                  </a:schemeClr>
                </a:solidFill>
                <a:cs typeface="+mn-ea"/>
                <a:sym typeface="+mn-lt"/>
              </a:rPr>
              <a:t>模板所有文字图片都可编辑，数据图表都可以修改颜色大小形状轻点此处输入文字内容。</a:t>
            </a:r>
          </a:p>
        </p:txBody>
      </p:sp>
      <p:sp>
        <p:nvSpPr>
          <p:cNvPr id="94" name="文本框 93"/>
          <p:cNvSpPr txBox="1"/>
          <p:nvPr/>
        </p:nvSpPr>
        <p:spPr>
          <a:xfrm>
            <a:off x="7734711" y="1326865"/>
            <a:ext cx="3030582" cy="2646878"/>
          </a:xfrm>
          <a:prstGeom prst="rect">
            <a:avLst/>
          </a:prstGeom>
          <a:noFill/>
        </p:spPr>
        <p:txBody>
          <a:bodyPr wrap="square" rtlCol="0">
            <a:spAutoFit/>
          </a:bodyPr>
          <a:lstStyle/>
          <a:p>
            <a:r>
              <a:rPr lang="en-US" altLang="zh-CN" sz="16600" dirty="0">
                <a:solidFill>
                  <a:schemeClr val="bg1"/>
                </a:solidFill>
                <a:cs typeface="+mn-ea"/>
                <a:sym typeface="+mn-lt"/>
              </a:rPr>
              <a:t>A I</a:t>
            </a:r>
            <a:endParaRPr lang="zh-CN" altLang="en-US" sz="166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500"/>
                                        <p:tgtEl>
                                          <p:spTgt spid="9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t="85071"/>
          <a:stretch>
            <a:fillRect/>
          </a:stretch>
        </p:blipFill>
        <p:spPr>
          <a:xfrm>
            <a:off x="-1035394" y="-11605"/>
            <a:ext cx="13898775" cy="862235"/>
          </a:xfrm>
          <a:prstGeom prst="rect">
            <a:avLst/>
          </a:prstGeom>
        </p:spPr>
      </p:pic>
      <p:sp>
        <p:nvSpPr>
          <p:cNvPr id="3" name="文本框 2"/>
          <p:cNvSpPr txBox="1"/>
          <p:nvPr/>
        </p:nvSpPr>
        <p:spPr>
          <a:xfrm>
            <a:off x="4363864" y="594225"/>
            <a:ext cx="3647152" cy="461665"/>
          </a:xfrm>
          <a:prstGeom prst="rect">
            <a:avLst/>
          </a:prstGeom>
          <a:noFill/>
        </p:spPr>
        <p:txBody>
          <a:bodyPr wrap="none" rtlCol="0">
            <a:spAutoFit/>
            <a:scene3d>
              <a:camera prst="orthographicFront"/>
              <a:lightRig rig="threePt" dir="t"/>
            </a:scene3d>
            <a:sp3d contourW="12700"/>
          </a:bodyPr>
          <a:lstStyle/>
          <a:p>
            <a:pPr algn="ctr"/>
            <a:r>
              <a:rPr lang="zh-CN" altLang="en-US" sz="2400" spc="600" dirty="0">
                <a:solidFill>
                  <a:schemeClr val="bg1"/>
                </a:solidFill>
                <a:cs typeface="+mn-ea"/>
                <a:sym typeface="+mn-lt"/>
              </a:rPr>
              <a:t>人工智能的发展现状</a:t>
            </a:r>
          </a:p>
        </p:txBody>
      </p:sp>
      <p:cxnSp>
        <p:nvCxnSpPr>
          <p:cNvPr id="5" name="直接连接符 4"/>
          <p:cNvCxnSpPr/>
          <p:nvPr/>
        </p:nvCxnSpPr>
        <p:spPr>
          <a:xfrm>
            <a:off x="5784850" y="431800"/>
            <a:ext cx="622300" cy="0"/>
          </a:xfrm>
          <a:prstGeom prst="line">
            <a:avLst/>
          </a:prstGeom>
          <a:ln w="3175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0823872" y="5640765"/>
            <a:ext cx="932700" cy="752101"/>
            <a:chOff x="5285220" y="3044352"/>
            <a:chExt cx="1079040" cy="752101"/>
          </a:xfrm>
        </p:grpSpPr>
        <p:sp>
          <p:nvSpPr>
            <p:cNvPr id="11" name="矩形 10"/>
            <p:cNvSpPr/>
            <p:nvPr/>
          </p:nvSpPr>
          <p:spPr>
            <a:xfrm>
              <a:off x="5285220" y="3044352"/>
              <a:ext cx="810780" cy="752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5402992" y="3069772"/>
              <a:ext cx="693008" cy="400110"/>
            </a:xfrm>
            <a:prstGeom prst="rect">
              <a:avLst/>
            </a:prstGeom>
            <a:noFill/>
          </p:spPr>
          <p:txBody>
            <a:bodyPr wrap="square" rtlCol="0">
              <a:spAutoFit/>
            </a:bodyPr>
            <a:lstStyle/>
            <a:p>
              <a:r>
                <a:rPr lang="en-US" altLang="zh-CN" sz="2000" dirty="0">
                  <a:solidFill>
                    <a:schemeClr val="bg1"/>
                  </a:solidFill>
                  <a:cs typeface="+mn-ea"/>
                  <a:sym typeface="+mn-lt"/>
                </a:rPr>
                <a:t>L O</a:t>
              </a:r>
              <a:endParaRPr lang="zh-CN" altLang="en-US" sz="2000" dirty="0">
                <a:solidFill>
                  <a:schemeClr val="bg1"/>
                </a:solidFill>
                <a:cs typeface="+mn-ea"/>
                <a:sym typeface="+mn-lt"/>
              </a:endParaRPr>
            </a:p>
          </p:txBody>
        </p:sp>
        <p:sp>
          <p:nvSpPr>
            <p:cNvPr id="13" name="文本框 12"/>
            <p:cNvSpPr txBox="1"/>
            <p:nvPr/>
          </p:nvSpPr>
          <p:spPr>
            <a:xfrm>
              <a:off x="5402992" y="3396343"/>
              <a:ext cx="961268" cy="400110"/>
            </a:xfrm>
            <a:prstGeom prst="rect">
              <a:avLst/>
            </a:prstGeom>
            <a:noFill/>
          </p:spPr>
          <p:txBody>
            <a:bodyPr wrap="square" rtlCol="0">
              <a:spAutoFit/>
            </a:bodyPr>
            <a:lstStyle/>
            <a:p>
              <a:r>
                <a:rPr lang="en-US" altLang="zh-CN" sz="2000" dirty="0">
                  <a:solidFill>
                    <a:schemeClr val="bg1"/>
                  </a:solidFill>
                  <a:cs typeface="+mn-ea"/>
                  <a:sym typeface="+mn-lt"/>
                </a:rPr>
                <a:t>GO</a:t>
              </a:r>
              <a:endParaRPr lang="zh-CN" altLang="en-US" sz="2000" dirty="0">
                <a:solidFill>
                  <a:schemeClr val="bg1"/>
                </a:solidFill>
                <a:cs typeface="+mn-ea"/>
                <a:sym typeface="+mn-lt"/>
              </a:endParaRPr>
            </a:p>
          </p:txBody>
        </p:sp>
      </p:grpSp>
      <p:grpSp>
        <p:nvGrpSpPr>
          <p:cNvPr id="22" name="组合 21"/>
          <p:cNvGrpSpPr/>
          <p:nvPr/>
        </p:nvGrpSpPr>
        <p:grpSpPr>
          <a:xfrm>
            <a:off x="652574" y="2427522"/>
            <a:ext cx="3456141" cy="2190797"/>
            <a:chOff x="1155313" y="2436231"/>
            <a:chExt cx="3456141" cy="2190797"/>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rcRect l="27692" t="24766" r="18978" b="24766"/>
            <a:stretch>
              <a:fillRect/>
            </a:stretch>
          </p:blipFill>
          <p:spPr>
            <a:xfrm>
              <a:off x="1155313" y="2436231"/>
              <a:ext cx="3051797" cy="1985537"/>
            </a:xfrm>
            <a:custGeom>
              <a:avLst/>
              <a:gdLst>
                <a:gd name="connsiteX0" fmla="*/ 0 w 4216335"/>
                <a:gd name="connsiteY0" fmla="*/ 0 h 2743200"/>
                <a:gd name="connsiteX1" fmla="*/ 2844735 w 4216335"/>
                <a:gd name="connsiteY1" fmla="*/ 0 h 2743200"/>
                <a:gd name="connsiteX2" fmla="*/ 4216335 w 4216335"/>
                <a:gd name="connsiteY2" fmla="*/ 1371600 h 2743200"/>
                <a:gd name="connsiteX3" fmla="*/ 2844735 w 4216335"/>
                <a:gd name="connsiteY3" fmla="*/ 2743200 h 2743200"/>
                <a:gd name="connsiteX4" fmla="*/ 0 w 4216335"/>
                <a:gd name="connsiteY4" fmla="*/ 274320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335" h="2743200">
                  <a:moveTo>
                    <a:pt x="0" y="0"/>
                  </a:moveTo>
                  <a:lnTo>
                    <a:pt x="2844735" y="0"/>
                  </a:lnTo>
                  <a:lnTo>
                    <a:pt x="4216335" y="1371600"/>
                  </a:lnTo>
                  <a:lnTo>
                    <a:pt x="2844735" y="2743200"/>
                  </a:lnTo>
                  <a:lnTo>
                    <a:pt x="0" y="2743200"/>
                  </a:lnTo>
                  <a:close/>
                </a:path>
              </a:pathLst>
            </a:custGeom>
            <a:ln>
              <a:noFill/>
            </a:ln>
          </p:spPr>
        </p:pic>
        <p:sp>
          <p:nvSpPr>
            <p:cNvPr id="21" name="箭头: 五边形 20"/>
            <p:cNvSpPr/>
            <p:nvPr/>
          </p:nvSpPr>
          <p:spPr>
            <a:xfrm>
              <a:off x="1559657" y="2641491"/>
              <a:ext cx="3051797" cy="1985537"/>
            </a:xfrm>
            <a:prstGeom prst="homePlat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3" name="组合 22"/>
          <p:cNvGrpSpPr/>
          <p:nvPr/>
        </p:nvGrpSpPr>
        <p:grpSpPr>
          <a:xfrm>
            <a:off x="4526812" y="2427522"/>
            <a:ext cx="3456141" cy="2190797"/>
            <a:chOff x="1155313" y="2436231"/>
            <a:chExt cx="3456141" cy="2190797"/>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rcRect l="27692" t="24766" r="18978" b="24766"/>
            <a:stretch>
              <a:fillRect/>
            </a:stretch>
          </p:blipFill>
          <p:spPr>
            <a:xfrm>
              <a:off x="1155313" y="2436231"/>
              <a:ext cx="3051797" cy="1985537"/>
            </a:xfrm>
            <a:custGeom>
              <a:avLst/>
              <a:gdLst>
                <a:gd name="connsiteX0" fmla="*/ 0 w 4216335"/>
                <a:gd name="connsiteY0" fmla="*/ 0 h 2743200"/>
                <a:gd name="connsiteX1" fmla="*/ 2844735 w 4216335"/>
                <a:gd name="connsiteY1" fmla="*/ 0 h 2743200"/>
                <a:gd name="connsiteX2" fmla="*/ 4216335 w 4216335"/>
                <a:gd name="connsiteY2" fmla="*/ 1371600 h 2743200"/>
                <a:gd name="connsiteX3" fmla="*/ 2844735 w 4216335"/>
                <a:gd name="connsiteY3" fmla="*/ 2743200 h 2743200"/>
                <a:gd name="connsiteX4" fmla="*/ 0 w 4216335"/>
                <a:gd name="connsiteY4" fmla="*/ 274320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335" h="2743200">
                  <a:moveTo>
                    <a:pt x="0" y="0"/>
                  </a:moveTo>
                  <a:lnTo>
                    <a:pt x="2844735" y="0"/>
                  </a:lnTo>
                  <a:lnTo>
                    <a:pt x="4216335" y="1371600"/>
                  </a:lnTo>
                  <a:lnTo>
                    <a:pt x="2844735" y="2743200"/>
                  </a:lnTo>
                  <a:lnTo>
                    <a:pt x="0" y="2743200"/>
                  </a:lnTo>
                  <a:close/>
                </a:path>
              </a:pathLst>
            </a:custGeom>
            <a:ln>
              <a:noFill/>
            </a:ln>
          </p:spPr>
        </p:pic>
        <p:sp>
          <p:nvSpPr>
            <p:cNvPr id="25" name="箭头: 五边形 24"/>
            <p:cNvSpPr/>
            <p:nvPr/>
          </p:nvSpPr>
          <p:spPr>
            <a:xfrm>
              <a:off x="1559657" y="2641491"/>
              <a:ext cx="3051797" cy="1985537"/>
            </a:xfrm>
            <a:prstGeom prst="homePlat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p:cNvGrpSpPr/>
          <p:nvPr/>
        </p:nvGrpSpPr>
        <p:grpSpPr>
          <a:xfrm>
            <a:off x="8401050" y="2427522"/>
            <a:ext cx="3456141" cy="2190797"/>
            <a:chOff x="1155313" y="2436231"/>
            <a:chExt cx="3456141" cy="2190797"/>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rcRect l="27692" t="24766" r="18978" b="24766"/>
            <a:stretch>
              <a:fillRect/>
            </a:stretch>
          </p:blipFill>
          <p:spPr>
            <a:xfrm>
              <a:off x="1155313" y="2436231"/>
              <a:ext cx="3051797" cy="1985537"/>
            </a:xfrm>
            <a:custGeom>
              <a:avLst/>
              <a:gdLst>
                <a:gd name="connsiteX0" fmla="*/ 0 w 4216335"/>
                <a:gd name="connsiteY0" fmla="*/ 0 h 2743200"/>
                <a:gd name="connsiteX1" fmla="*/ 2844735 w 4216335"/>
                <a:gd name="connsiteY1" fmla="*/ 0 h 2743200"/>
                <a:gd name="connsiteX2" fmla="*/ 4216335 w 4216335"/>
                <a:gd name="connsiteY2" fmla="*/ 1371600 h 2743200"/>
                <a:gd name="connsiteX3" fmla="*/ 2844735 w 4216335"/>
                <a:gd name="connsiteY3" fmla="*/ 2743200 h 2743200"/>
                <a:gd name="connsiteX4" fmla="*/ 0 w 4216335"/>
                <a:gd name="connsiteY4" fmla="*/ 274320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335" h="2743200">
                  <a:moveTo>
                    <a:pt x="0" y="0"/>
                  </a:moveTo>
                  <a:lnTo>
                    <a:pt x="2844735" y="0"/>
                  </a:lnTo>
                  <a:lnTo>
                    <a:pt x="4216335" y="1371600"/>
                  </a:lnTo>
                  <a:lnTo>
                    <a:pt x="2844735" y="2743200"/>
                  </a:lnTo>
                  <a:lnTo>
                    <a:pt x="0" y="2743200"/>
                  </a:lnTo>
                  <a:close/>
                </a:path>
              </a:pathLst>
            </a:custGeom>
            <a:ln>
              <a:noFill/>
            </a:ln>
          </p:spPr>
        </p:pic>
        <p:sp>
          <p:nvSpPr>
            <p:cNvPr id="28" name="箭头: 五边形 27"/>
            <p:cNvSpPr/>
            <p:nvPr/>
          </p:nvSpPr>
          <p:spPr>
            <a:xfrm>
              <a:off x="1559657" y="2641491"/>
              <a:ext cx="3051797" cy="1985537"/>
            </a:xfrm>
            <a:prstGeom prst="homePlat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椭圆 17"/>
          <p:cNvSpPr/>
          <p:nvPr/>
        </p:nvSpPr>
        <p:spPr>
          <a:xfrm>
            <a:off x="3837023" y="3266727"/>
            <a:ext cx="648462" cy="590796"/>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0000"/>
              </a:solidFill>
              <a:cs typeface="+mn-ea"/>
              <a:sym typeface="+mn-lt"/>
            </a:endParaRPr>
          </a:p>
        </p:txBody>
      </p:sp>
      <p:sp>
        <p:nvSpPr>
          <p:cNvPr id="33" name="椭圆 17"/>
          <p:cNvSpPr/>
          <p:nvPr/>
        </p:nvSpPr>
        <p:spPr>
          <a:xfrm>
            <a:off x="7881602" y="3266727"/>
            <a:ext cx="648462" cy="590796"/>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0000"/>
              </a:solidFill>
              <a:cs typeface="+mn-ea"/>
              <a:sym typeface="+mn-lt"/>
            </a:endParaRPr>
          </a:p>
        </p:txBody>
      </p:sp>
      <p:sp>
        <p:nvSpPr>
          <p:cNvPr id="34" name="矩形 9"/>
          <p:cNvSpPr/>
          <p:nvPr/>
        </p:nvSpPr>
        <p:spPr>
          <a:xfrm>
            <a:off x="1315837" y="3070742"/>
            <a:ext cx="2064963" cy="1320233"/>
          </a:xfrm>
          <a:prstGeom prst="rect">
            <a:avLst/>
          </a:prstGeom>
        </p:spPr>
        <p:txBody>
          <a:bodyPr wrap="square">
            <a:spAutoFit/>
          </a:bodyPr>
          <a:lstStyle/>
          <a:p>
            <a:pPr algn="just">
              <a:lnSpc>
                <a:spcPct val="114000"/>
              </a:lnSpc>
            </a:pPr>
            <a:r>
              <a:rPr lang="zh-CN" altLang="en-US" sz="1400" b="1" dirty="0">
                <a:solidFill>
                  <a:schemeClr val="bg1">
                    <a:lumMod val="85000"/>
                  </a:schemeClr>
                </a:solidFill>
                <a:cs typeface="+mn-ea"/>
                <a:sym typeface="+mn-lt"/>
              </a:rPr>
              <a:t>轻点此处输入文字内容，</a:t>
            </a:r>
            <a:r>
              <a:rPr lang="en-US" altLang="zh-CN" sz="1400" b="1" dirty="0">
                <a:solidFill>
                  <a:schemeClr val="bg1">
                    <a:lumMod val="85000"/>
                  </a:schemeClr>
                </a:solidFill>
                <a:cs typeface="+mn-ea"/>
                <a:sym typeface="+mn-lt"/>
              </a:rPr>
              <a:t>PPT</a:t>
            </a:r>
            <a:r>
              <a:rPr lang="zh-CN" altLang="en-US" sz="1400" b="1" dirty="0">
                <a:solidFill>
                  <a:schemeClr val="bg1">
                    <a:lumMod val="85000"/>
                  </a:schemeClr>
                </a:solidFill>
                <a:cs typeface="+mn-ea"/>
                <a:sym typeface="+mn-lt"/>
              </a:rPr>
              <a:t>模板所有文字图片都可编辑，数据图表都可以修改颜色大小形状轻点此处输入文字内容</a:t>
            </a:r>
          </a:p>
        </p:txBody>
      </p:sp>
      <p:sp>
        <p:nvSpPr>
          <p:cNvPr id="35" name="矩形 9"/>
          <p:cNvSpPr/>
          <p:nvPr/>
        </p:nvSpPr>
        <p:spPr>
          <a:xfrm>
            <a:off x="5176878" y="3070741"/>
            <a:ext cx="2064963" cy="1320233"/>
          </a:xfrm>
          <a:prstGeom prst="rect">
            <a:avLst/>
          </a:prstGeom>
        </p:spPr>
        <p:txBody>
          <a:bodyPr wrap="square">
            <a:spAutoFit/>
          </a:bodyPr>
          <a:lstStyle/>
          <a:p>
            <a:pPr algn="just">
              <a:lnSpc>
                <a:spcPct val="114000"/>
              </a:lnSpc>
            </a:pPr>
            <a:r>
              <a:rPr lang="zh-CN" altLang="en-US" sz="1400" b="1" dirty="0">
                <a:solidFill>
                  <a:schemeClr val="bg1">
                    <a:lumMod val="85000"/>
                  </a:schemeClr>
                </a:solidFill>
                <a:cs typeface="+mn-ea"/>
                <a:sym typeface="+mn-lt"/>
              </a:rPr>
              <a:t>轻点此处输入文字内容，</a:t>
            </a:r>
            <a:r>
              <a:rPr lang="en-US" altLang="zh-CN" sz="1400" b="1" dirty="0">
                <a:solidFill>
                  <a:schemeClr val="bg1">
                    <a:lumMod val="85000"/>
                  </a:schemeClr>
                </a:solidFill>
                <a:cs typeface="+mn-ea"/>
                <a:sym typeface="+mn-lt"/>
              </a:rPr>
              <a:t>PPT</a:t>
            </a:r>
            <a:r>
              <a:rPr lang="zh-CN" altLang="en-US" sz="1400" b="1" dirty="0">
                <a:solidFill>
                  <a:schemeClr val="bg1">
                    <a:lumMod val="85000"/>
                  </a:schemeClr>
                </a:solidFill>
                <a:cs typeface="+mn-ea"/>
                <a:sym typeface="+mn-lt"/>
              </a:rPr>
              <a:t>模板所有文字图片都可编辑，数据图表都可以修改颜色大小形状轻点此处输入文字内容</a:t>
            </a:r>
          </a:p>
        </p:txBody>
      </p:sp>
      <p:sp>
        <p:nvSpPr>
          <p:cNvPr id="36" name="矩形 9"/>
          <p:cNvSpPr/>
          <p:nvPr/>
        </p:nvSpPr>
        <p:spPr>
          <a:xfrm>
            <a:off x="9109320" y="3025669"/>
            <a:ext cx="2064963" cy="1320233"/>
          </a:xfrm>
          <a:prstGeom prst="rect">
            <a:avLst/>
          </a:prstGeom>
        </p:spPr>
        <p:txBody>
          <a:bodyPr wrap="square">
            <a:spAutoFit/>
          </a:bodyPr>
          <a:lstStyle/>
          <a:p>
            <a:pPr algn="just">
              <a:lnSpc>
                <a:spcPct val="114000"/>
              </a:lnSpc>
            </a:pPr>
            <a:r>
              <a:rPr lang="zh-CN" altLang="en-US" sz="1400" b="1" dirty="0">
                <a:solidFill>
                  <a:schemeClr val="bg1">
                    <a:lumMod val="85000"/>
                  </a:schemeClr>
                </a:solidFill>
                <a:cs typeface="+mn-ea"/>
                <a:sym typeface="+mn-lt"/>
              </a:rPr>
              <a:t>轻点此处输入文字内容，</a:t>
            </a:r>
            <a:r>
              <a:rPr lang="en-US" altLang="zh-CN" sz="1400" b="1" dirty="0">
                <a:solidFill>
                  <a:schemeClr val="bg1">
                    <a:lumMod val="85000"/>
                  </a:schemeClr>
                </a:solidFill>
                <a:cs typeface="+mn-ea"/>
                <a:sym typeface="+mn-lt"/>
              </a:rPr>
              <a:t>PPT</a:t>
            </a:r>
            <a:r>
              <a:rPr lang="zh-CN" altLang="en-US" sz="1400" b="1" dirty="0">
                <a:solidFill>
                  <a:schemeClr val="bg1">
                    <a:lumMod val="85000"/>
                  </a:schemeClr>
                </a:solidFill>
                <a:cs typeface="+mn-ea"/>
                <a:sym typeface="+mn-lt"/>
              </a:rPr>
              <a:t>模板所有文字图片都可编辑，数据图表都可以修改颜色大小形状轻点此处输入文字内容</a:t>
            </a:r>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animBg="1"/>
      <p:bldP spid="33" grpId="0" animBg="1"/>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t="85071"/>
          <a:stretch>
            <a:fillRect/>
          </a:stretch>
        </p:blipFill>
        <p:spPr>
          <a:xfrm>
            <a:off x="-853388" y="10707"/>
            <a:ext cx="13898775" cy="862235"/>
          </a:xfrm>
          <a:prstGeom prst="rect">
            <a:avLst/>
          </a:prstGeom>
        </p:spPr>
      </p:pic>
      <p:sp>
        <p:nvSpPr>
          <p:cNvPr id="4" name="文本框 3"/>
          <p:cNvSpPr txBox="1"/>
          <p:nvPr/>
        </p:nvSpPr>
        <p:spPr>
          <a:xfrm>
            <a:off x="4363863" y="594225"/>
            <a:ext cx="3647152" cy="461665"/>
          </a:xfrm>
          <a:prstGeom prst="rect">
            <a:avLst/>
          </a:prstGeom>
          <a:noFill/>
        </p:spPr>
        <p:txBody>
          <a:bodyPr wrap="none" rtlCol="0">
            <a:spAutoFit/>
            <a:scene3d>
              <a:camera prst="orthographicFront"/>
              <a:lightRig rig="threePt" dir="t"/>
            </a:scene3d>
            <a:sp3d contourW="12700"/>
          </a:bodyPr>
          <a:lstStyle/>
          <a:p>
            <a:pPr algn="ctr"/>
            <a:r>
              <a:rPr lang="zh-CN" altLang="en-US" sz="2400" spc="600" dirty="0">
                <a:solidFill>
                  <a:schemeClr val="bg1"/>
                </a:solidFill>
                <a:cs typeface="+mn-ea"/>
                <a:sym typeface="+mn-lt"/>
              </a:rPr>
              <a:t>人工智能的技术要求</a:t>
            </a:r>
          </a:p>
        </p:txBody>
      </p:sp>
      <p:cxnSp>
        <p:nvCxnSpPr>
          <p:cNvPr id="6" name="直接连接符 5"/>
          <p:cNvCxnSpPr/>
          <p:nvPr/>
        </p:nvCxnSpPr>
        <p:spPr>
          <a:xfrm>
            <a:off x="5784850" y="431800"/>
            <a:ext cx="622300" cy="0"/>
          </a:xfrm>
          <a:prstGeom prst="line">
            <a:avLst/>
          </a:prstGeom>
          <a:ln w="3175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10976272" y="5793165"/>
            <a:ext cx="932700" cy="752101"/>
            <a:chOff x="5285220" y="3044352"/>
            <a:chExt cx="1079040" cy="752101"/>
          </a:xfrm>
        </p:grpSpPr>
        <p:sp>
          <p:nvSpPr>
            <p:cNvPr id="17" name="矩形 16"/>
            <p:cNvSpPr/>
            <p:nvPr/>
          </p:nvSpPr>
          <p:spPr>
            <a:xfrm>
              <a:off x="5285220" y="3044352"/>
              <a:ext cx="810780" cy="752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5402992" y="3069772"/>
              <a:ext cx="693008" cy="400110"/>
            </a:xfrm>
            <a:prstGeom prst="rect">
              <a:avLst/>
            </a:prstGeom>
            <a:noFill/>
          </p:spPr>
          <p:txBody>
            <a:bodyPr wrap="square" rtlCol="0">
              <a:spAutoFit/>
            </a:bodyPr>
            <a:lstStyle/>
            <a:p>
              <a:r>
                <a:rPr lang="en-US" altLang="zh-CN" sz="2000" dirty="0">
                  <a:solidFill>
                    <a:schemeClr val="bg1"/>
                  </a:solidFill>
                  <a:cs typeface="+mn-ea"/>
                  <a:sym typeface="+mn-lt"/>
                </a:rPr>
                <a:t>L O</a:t>
              </a:r>
              <a:endParaRPr lang="zh-CN" altLang="en-US" sz="2000" dirty="0">
                <a:solidFill>
                  <a:schemeClr val="bg1"/>
                </a:solidFill>
                <a:cs typeface="+mn-ea"/>
                <a:sym typeface="+mn-lt"/>
              </a:endParaRPr>
            </a:p>
          </p:txBody>
        </p:sp>
        <p:sp>
          <p:nvSpPr>
            <p:cNvPr id="19" name="文本框 18"/>
            <p:cNvSpPr txBox="1"/>
            <p:nvPr/>
          </p:nvSpPr>
          <p:spPr>
            <a:xfrm>
              <a:off x="5402992" y="3396343"/>
              <a:ext cx="961268" cy="400110"/>
            </a:xfrm>
            <a:prstGeom prst="rect">
              <a:avLst/>
            </a:prstGeom>
            <a:noFill/>
          </p:spPr>
          <p:txBody>
            <a:bodyPr wrap="square" rtlCol="0">
              <a:spAutoFit/>
            </a:bodyPr>
            <a:lstStyle/>
            <a:p>
              <a:r>
                <a:rPr lang="en-US" altLang="zh-CN" sz="2000" dirty="0">
                  <a:solidFill>
                    <a:schemeClr val="bg1"/>
                  </a:solidFill>
                  <a:cs typeface="+mn-ea"/>
                  <a:sym typeface="+mn-lt"/>
                </a:rPr>
                <a:t>GO</a:t>
              </a:r>
              <a:endParaRPr lang="zh-CN" altLang="en-US" sz="2000" dirty="0">
                <a:solidFill>
                  <a:schemeClr val="bg1"/>
                </a:solidFill>
                <a:cs typeface="+mn-ea"/>
                <a:sym typeface="+mn-lt"/>
              </a:endParaRPr>
            </a:p>
          </p:txBody>
        </p:sp>
      </p:grpSp>
      <p:sp>
        <p:nvSpPr>
          <p:cNvPr id="65" name="Freeform: Shape 5"/>
          <p:cNvSpPr/>
          <p:nvPr/>
        </p:nvSpPr>
        <p:spPr bwMode="auto">
          <a:xfrm rot="16200000">
            <a:off x="4417781" y="1966878"/>
            <a:ext cx="1515691" cy="1796294"/>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lumMod val="20000"/>
              <a:lumOff val="80000"/>
              <a:alpha val="90000"/>
            </a:schemeClr>
          </a:solidFill>
          <a:ln>
            <a:noFill/>
          </a:ln>
        </p:spPr>
        <p:txBody>
          <a:bodyPr anchor="ctr"/>
          <a:lstStyle/>
          <a:p>
            <a:pPr algn="ctr"/>
            <a:endParaRPr sz="1400">
              <a:solidFill>
                <a:schemeClr val="bg1">
                  <a:lumMod val="85000"/>
                </a:schemeClr>
              </a:solidFill>
              <a:cs typeface="+mn-ea"/>
              <a:sym typeface="+mn-lt"/>
            </a:endParaRPr>
          </a:p>
        </p:txBody>
      </p:sp>
      <p:sp>
        <p:nvSpPr>
          <p:cNvPr id="63" name="Freeform: Shape 8"/>
          <p:cNvSpPr/>
          <p:nvPr/>
        </p:nvSpPr>
        <p:spPr bwMode="auto">
          <a:xfrm rot="16200000">
            <a:off x="4210782" y="2963349"/>
            <a:ext cx="1705152" cy="202083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2F5D8B">
              <a:alpha val="90000"/>
            </a:srgbClr>
          </a:solidFill>
          <a:ln>
            <a:noFill/>
          </a:ln>
        </p:spPr>
        <p:txBody>
          <a:bodyPr anchor="ctr"/>
          <a:lstStyle/>
          <a:p>
            <a:pPr algn="ctr"/>
            <a:endParaRPr sz="1400">
              <a:solidFill>
                <a:schemeClr val="bg1">
                  <a:lumMod val="85000"/>
                </a:schemeClr>
              </a:solidFill>
              <a:cs typeface="+mn-ea"/>
              <a:sym typeface="+mn-lt"/>
            </a:endParaRPr>
          </a:p>
        </p:txBody>
      </p:sp>
      <p:sp>
        <p:nvSpPr>
          <p:cNvPr id="61" name="Freeform: Shape 11"/>
          <p:cNvSpPr/>
          <p:nvPr/>
        </p:nvSpPr>
        <p:spPr bwMode="auto">
          <a:xfrm rot="16200000">
            <a:off x="4417781" y="4184362"/>
            <a:ext cx="1515691" cy="1796294"/>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lumMod val="20000"/>
              <a:lumOff val="80000"/>
              <a:alpha val="90000"/>
            </a:schemeClr>
          </a:solidFill>
          <a:ln>
            <a:noFill/>
          </a:ln>
        </p:spPr>
        <p:txBody>
          <a:bodyPr anchor="ctr"/>
          <a:lstStyle/>
          <a:p>
            <a:pPr algn="ctr"/>
            <a:endParaRPr sz="1400">
              <a:solidFill>
                <a:schemeClr val="bg1">
                  <a:lumMod val="85000"/>
                </a:schemeClr>
              </a:solidFill>
              <a:cs typeface="+mn-ea"/>
              <a:sym typeface="+mn-lt"/>
            </a:endParaRPr>
          </a:p>
        </p:txBody>
      </p:sp>
      <p:sp>
        <p:nvSpPr>
          <p:cNvPr id="59" name="Freeform: Shape 15"/>
          <p:cNvSpPr/>
          <p:nvPr/>
        </p:nvSpPr>
        <p:spPr bwMode="auto">
          <a:xfrm rot="5400000" flipH="1">
            <a:off x="6277403" y="1966878"/>
            <a:ext cx="1515691" cy="1796294"/>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lumMod val="60000"/>
              <a:lumOff val="40000"/>
              <a:alpha val="90000"/>
            </a:schemeClr>
          </a:solidFill>
          <a:ln>
            <a:noFill/>
          </a:ln>
        </p:spPr>
        <p:txBody>
          <a:bodyPr anchor="ctr"/>
          <a:lstStyle/>
          <a:p>
            <a:pPr algn="ctr"/>
            <a:endParaRPr sz="1400">
              <a:solidFill>
                <a:schemeClr val="bg1">
                  <a:lumMod val="85000"/>
                </a:schemeClr>
              </a:solidFill>
              <a:cs typeface="+mn-ea"/>
              <a:sym typeface="+mn-lt"/>
            </a:endParaRPr>
          </a:p>
        </p:txBody>
      </p:sp>
      <p:sp>
        <p:nvSpPr>
          <p:cNvPr id="57" name="Freeform: Shape 18"/>
          <p:cNvSpPr/>
          <p:nvPr/>
        </p:nvSpPr>
        <p:spPr bwMode="auto">
          <a:xfrm rot="5400000" flipH="1">
            <a:off x="6294942" y="2963349"/>
            <a:ext cx="1705152" cy="202083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tx2">
              <a:lumMod val="75000"/>
              <a:alpha val="90000"/>
            </a:schemeClr>
          </a:solidFill>
          <a:ln>
            <a:noFill/>
          </a:ln>
        </p:spPr>
        <p:txBody>
          <a:bodyPr anchor="ctr"/>
          <a:lstStyle/>
          <a:p>
            <a:pPr algn="ctr"/>
            <a:endParaRPr sz="1400">
              <a:solidFill>
                <a:schemeClr val="bg1">
                  <a:lumMod val="85000"/>
                </a:schemeClr>
              </a:solidFill>
              <a:cs typeface="+mn-ea"/>
              <a:sym typeface="+mn-lt"/>
            </a:endParaRPr>
          </a:p>
        </p:txBody>
      </p:sp>
      <p:sp>
        <p:nvSpPr>
          <p:cNvPr id="55" name="Freeform: Shape 21"/>
          <p:cNvSpPr/>
          <p:nvPr/>
        </p:nvSpPr>
        <p:spPr bwMode="auto">
          <a:xfrm rot="5400000" flipH="1">
            <a:off x="6277403" y="4184363"/>
            <a:ext cx="1515691" cy="1796294"/>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tx2">
              <a:lumMod val="60000"/>
              <a:lumOff val="40000"/>
              <a:alpha val="90000"/>
            </a:schemeClr>
          </a:solidFill>
          <a:ln>
            <a:noFill/>
          </a:ln>
        </p:spPr>
        <p:txBody>
          <a:bodyPr anchor="ctr"/>
          <a:lstStyle/>
          <a:p>
            <a:pPr algn="ctr"/>
            <a:endParaRPr sz="1400">
              <a:solidFill>
                <a:schemeClr val="bg1">
                  <a:lumMod val="85000"/>
                </a:schemeClr>
              </a:solidFill>
              <a:cs typeface="+mn-ea"/>
              <a:sym typeface="+mn-lt"/>
            </a:endParaRPr>
          </a:p>
        </p:txBody>
      </p:sp>
      <p:sp>
        <p:nvSpPr>
          <p:cNvPr id="68" name="Freeform 30"/>
          <p:cNvSpPr>
            <a:spLocks noEditPoints="1"/>
          </p:cNvSpPr>
          <p:nvPr/>
        </p:nvSpPr>
        <p:spPr bwMode="auto">
          <a:xfrm>
            <a:off x="5927052" y="2646635"/>
            <a:ext cx="371259" cy="346690"/>
          </a:xfrm>
          <a:custGeom>
            <a:avLst/>
            <a:gdLst>
              <a:gd name="T0" fmla="*/ 27 w 166"/>
              <a:gd name="T1" fmla="*/ 100 h 155"/>
              <a:gd name="T2" fmla="*/ 23 w 166"/>
              <a:gd name="T3" fmla="*/ 90 h 155"/>
              <a:gd name="T4" fmla="*/ 20 w 166"/>
              <a:gd name="T5" fmla="*/ 23 h 155"/>
              <a:gd name="T6" fmla="*/ 50 w 166"/>
              <a:gd name="T7" fmla="*/ 26 h 155"/>
              <a:gd name="T8" fmla="*/ 50 w 166"/>
              <a:gd name="T9" fmla="*/ 0 h 155"/>
              <a:gd name="T10" fmla="*/ 114 w 166"/>
              <a:gd name="T11" fmla="*/ 26 h 155"/>
              <a:gd name="T12" fmla="*/ 119 w 166"/>
              <a:gd name="T13" fmla="*/ 30 h 155"/>
              <a:gd name="T14" fmla="*/ 166 w 166"/>
              <a:gd name="T15" fmla="*/ 80 h 155"/>
              <a:gd name="T16" fmla="*/ 139 w 166"/>
              <a:gd name="T17" fmla="*/ 95 h 155"/>
              <a:gd name="T18" fmla="*/ 155 w 166"/>
              <a:gd name="T19" fmla="*/ 117 h 155"/>
              <a:gd name="T20" fmla="*/ 89 w 166"/>
              <a:gd name="T21" fmla="*/ 134 h 155"/>
              <a:gd name="T22" fmla="*/ 82 w 166"/>
              <a:gd name="T23" fmla="*/ 135 h 155"/>
              <a:gd name="T24" fmla="*/ 80 w 166"/>
              <a:gd name="T25" fmla="*/ 135 h 155"/>
              <a:gd name="T26" fmla="*/ 13 w 166"/>
              <a:gd name="T27" fmla="*/ 118 h 155"/>
              <a:gd name="T28" fmla="*/ 36 w 166"/>
              <a:gd name="T29" fmla="*/ 79 h 155"/>
              <a:gd name="T30" fmla="*/ 42 w 166"/>
              <a:gd name="T31" fmla="*/ 97 h 155"/>
              <a:gd name="T32" fmla="*/ 44 w 166"/>
              <a:gd name="T33" fmla="*/ 101 h 155"/>
              <a:gd name="T34" fmla="*/ 61 w 166"/>
              <a:gd name="T35" fmla="*/ 135 h 155"/>
              <a:gd name="T36" fmla="*/ 77 w 166"/>
              <a:gd name="T37" fmla="*/ 120 h 155"/>
              <a:gd name="T38" fmla="*/ 82 w 166"/>
              <a:gd name="T39" fmla="*/ 120 h 155"/>
              <a:gd name="T40" fmla="*/ 91 w 166"/>
              <a:gd name="T41" fmla="*/ 119 h 155"/>
              <a:gd name="T42" fmla="*/ 107 w 166"/>
              <a:gd name="T43" fmla="*/ 133 h 155"/>
              <a:gd name="T44" fmla="*/ 122 w 166"/>
              <a:gd name="T45" fmla="*/ 97 h 155"/>
              <a:gd name="T46" fmla="*/ 127 w 166"/>
              <a:gd name="T47" fmla="*/ 82 h 155"/>
              <a:gd name="T48" fmla="*/ 128 w 166"/>
              <a:gd name="T49" fmla="*/ 77 h 155"/>
              <a:gd name="T50" fmla="*/ 137 w 166"/>
              <a:gd name="T51" fmla="*/ 39 h 155"/>
              <a:gd name="T52" fmla="*/ 113 w 166"/>
              <a:gd name="T53" fmla="*/ 43 h 155"/>
              <a:gd name="T54" fmla="*/ 103 w 166"/>
              <a:gd name="T55" fmla="*/ 37 h 155"/>
              <a:gd name="T56" fmla="*/ 99 w 166"/>
              <a:gd name="T57" fmla="*/ 14 h 155"/>
              <a:gd name="T58" fmla="*/ 65 w 166"/>
              <a:gd name="T59" fmla="*/ 34 h 155"/>
              <a:gd name="T60" fmla="*/ 50 w 166"/>
              <a:gd name="T61" fmla="*/ 44 h 155"/>
              <a:gd name="T62" fmla="*/ 47 w 166"/>
              <a:gd name="T63" fmla="*/ 47 h 155"/>
              <a:gd name="T64" fmla="*/ 19 w 166"/>
              <a:gd name="T65" fmla="*/ 73 h 155"/>
              <a:gd name="T66" fmla="*/ 83 w 166"/>
              <a:gd name="T67" fmla="*/ 50 h 155"/>
              <a:gd name="T68" fmla="*/ 110 w 166"/>
              <a:gd name="T69" fmla="*/ 75 h 155"/>
              <a:gd name="T70" fmla="*/ 83 w 166"/>
              <a:gd name="T71" fmla="*/ 101 h 155"/>
              <a:gd name="T72" fmla="*/ 83 w 166"/>
              <a:gd name="T73" fmla="*/ 94 h 155"/>
              <a:gd name="T74" fmla="*/ 95 w 166"/>
              <a:gd name="T75" fmla="*/ 75 h 155"/>
              <a:gd name="T76" fmla="*/ 83 w 166"/>
              <a:gd name="T77" fmla="*/ 64 h 155"/>
              <a:gd name="T78" fmla="*/ 72 w 166"/>
              <a:gd name="T79" fmla="*/ 75 h 155"/>
              <a:gd name="T80" fmla="*/ 83 w 166"/>
              <a:gd name="T81" fmla="*/ 87 h 155"/>
              <a:gd name="T82" fmla="*/ 83 w 166"/>
              <a:gd name="T83" fmla="*/ 94 h 155"/>
              <a:gd name="T84" fmla="*/ 57 w 166"/>
              <a:gd name="T85"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155">
                <a:moveTo>
                  <a:pt x="13" y="118"/>
                </a:moveTo>
                <a:cubicBezTo>
                  <a:pt x="27" y="100"/>
                  <a:pt x="27" y="100"/>
                  <a:pt x="27" y="100"/>
                </a:cubicBezTo>
                <a:cubicBezTo>
                  <a:pt x="25" y="97"/>
                  <a:pt x="24" y="93"/>
                  <a:pt x="23" y="90"/>
                </a:cubicBezTo>
                <a:cubicBezTo>
                  <a:pt x="23" y="90"/>
                  <a:pt x="23" y="90"/>
                  <a:pt x="23" y="90"/>
                </a:cubicBezTo>
                <a:cubicBezTo>
                  <a:pt x="0" y="82"/>
                  <a:pt x="0" y="82"/>
                  <a:pt x="0" y="82"/>
                </a:cubicBezTo>
                <a:cubicBezTo>
                  <a:pt x="20" y="23"/>
                  <a:pt x="20" y="23"/>
                  <a:pt x="20" y="23"/>
                </a:cubicBezTo>
                <a:cubicBezTo>
                  <a:pt x="43" y="31"/>
                  <a:pt x="43" y="31"/>
                  <a:pt x="43" y="31"/>
                </a:cubicBezTo>
                <a:cubicBezTo>
                  <a:pt x="45" y="29"/>
                  <a:pt x="48" y="27"/>
                  <a:pt x="50" y="26"/>
                </a:cubicBezTo>
                <a:cubicBezTo>
                  <a:pt x="50" y="26"/>
                  <a:pt x="50" y="26"/>
                  <a:pt x="50" y="26"/>
                </a:cubicBezTo>
                <a:cubicBezTo>
                  <a:pt x="50" y="0"/>
                  <a:pt x="50" y="0"/>
                  <a:pt x="50" y="0"/>
                </a:cubicBezTo>
                <a:cubicBezTo>
                  <a:pt x="114" y="0"/>
                  <a:pt x="114" y="0"/>
                  <a:pt x="114" y="0"/>
                </a:cubicBezTo>
                <a:cubicBezTo>
                  <a:pt x="114" y="26"/>
                  <a:pt x="114" y="26"/>
                  <a:pt x="114" y="26"/>
                </a:cubicBezTo>
                <a:cubicBezTo>
                  <a:pt x="116" y="27"/>
                  <a:pt x="118" y="28"/>
                  <a:pt x="119" y="30"/>
                </a:cubicBezTo>
                <a:cubicBezTo>
                  <a:pt x="119" y="30"/>
                  <a:pt x="119" y="30"/>
                  <a:pt x="119" y="30"/>
                </a:cubicBezTo>
                <a:cubicBezTo>
                  <a:pt x="146" y="21"/>
                  <a:pt x="146" y="21"/>
                  <a:pt x="146" y="21"/>
                </a:cubicBezTo>
                <a:cubicBezTo>
                  <a:pt x="166" y="80"/>
                  <a:pt x="166" y="80"/>
                  <a:pt x="166" y="80"/>
                </a:cubicBezTo>
                <a:cubicBezTo>
                  <a:pt x="141" y="88"/>
                  <a:pt x="141" y="88"/>
                  <a:pt x="141" y="88"/>
                </a:cubicBezTo>
                <a:cubicBezTo>
                  <a:pt x="140" y="91"/>
                  <a:pt x="140" y="93"/>
                  <a:pt x="139" y="95"/>
                </a:cubicBezTo>
                <a:cubicBezTo>
                  <a:pt x="139" y="95"/>
                  <a:pt x="139" y="95"/>
                  <a:pt x="139" y="95"/>
                </a:cubicBezTo>
                <a:cubicBezTo>
                  <a:pt x="155" y="117"/>
                  <a:pt x="155" y="117"/>
                  <a:pt x="155" y="117"/>
                </a:cubicBezTo>
                <a:cubicBezTo>
                  <a:pt x="104" y="154"/>
                  <a:pt x="104" y="154"/>
                  <a:pt x="104" y="154"/>
                </a:cubicBezTo>
                <a:cubicBezTo>
                  <a:pt x="89" y="134"/>
                  <a:pt x="89" y="134"/>
                  <a:pt x="89" y="134"/>
                </a:cubicBezTo>
                <a:cubicBezTo>
                  <a:pt x="87" y="135"/>
                  <a:pt x="84" y="135"/>
                  <a:pt x="82" y="135"/>
                </a:cubicBezTo>
                <a:cubicBezTo>
                  <a:pt x="82" y="135"/>
                  <a:pt x="82" y="135"/>
                  <a:pt x="82" y="135"/>
                </a:cubicBezTo>
                <a:cubicBezTo>
                  <a:pt x="81" y="135"/>
                  <a:pt x="81" y="135"/>
                  <a:pt x="80" y="135"/>
                </a:cubicBezTo>
                <a:cubicBezTo>
                  <a:pt x="80" y="135"/>
                  <a:pt x="80" y="135"/>
                  <a:pt x="80" y="135"/>
                </a:cubicBezTo>
                <a:cubicBezTo>
                  <a:pt x="65" y="155"/>
                  <a:pt x="65" y="155"/>
                  <a:pt x="65" y="155"/>
                </a:cubicBezTo>
                <a:cubicBezTo>
                  <a:pt x="13" y="118"/>
                  <a:pt x="13" y="118"/>
                  <a:pt x="13" y="118"/>
                </a:cubicBezTo>
                <a:close/>
                <a:moveTo>
                  <a:pt x="19" y="73"/>
                </a:moveTo>
                <a:cubicBezTo>
                  <a:pt x="36" y="79"/>
                  <a:pt x="36" y="79"/>
                  <a:pt x="36" y="79"/>
                </a:cubicBezTo>
                <a:cubicBezTo>
                  <a:pt x="37" y="83"/>
                  <a:pt x="37" y="83"/>
                  <a:pt x="37" y="83"/>
                </a:cubicBezTo>
                <a:cubicBezTo>
                  <a:pt x="38" y="88"/>
                  <a:pt x="40" y="93"/>
                  <a:pt x="42" y="97"/>
                </a:cubicBezTo>
                <a:cubicBezTo>
                  <a:pt x="42" y="97"/>
                  <a:pt x="42" y="97"/>
                  <a:pt x="42" y="97"/>
                </a:cubicBezTo>
                <a:cubicBezTo>
                  <a:pt x="44" y="101"/>
                  <a:pt x="44" y="101"/>
                  <a:pt x="44" y="101"/>
                </a:cubicBezTo>
                <a:cubicBezTo>
                  <a:pt x="34" y="115"/>
                  <a:pt x="34" y="115"/>
                  <a:pt x="34" y="115"/>
                </a:cubicBezTo>
                <a:cubicBezTo>
                  <a:pt x="61" y="135"/>
                  <a:pt x="61" y="135"/>
                  <a:pt x="61" y="135"/>
                </a:cubicBezTo>
                <a:cubicBezTo>
                  <a:pt x="73" y="120"/>
                  <a:pt x="73" y="120"/>
                  <a:pt x="73" y="120"/>
                </a:cubicBezTo>
                <a:cubicBezTo>
                  <a:pt x="77" y="120"/>
                  <a:pt x="77" y="120"/>
                  <a:pt x="77" y="120"/>
                </a:cubicBezTo>
                <a:cubicBezTo>
                  <a:pt x="79" y="120"/>
                  <a:pt x="80" y="120"/>
                  <a:pt x="82" y="120"/>
                </a:cubicBezTo>
                <a:cubicBezTo>
                  <a:pt x="82" y="120"/>
                  <a:pt x="82" y="120"/>
                  <a:pt x="82" y="120"/>
                </a:cubicBezTo>
                <a:cubicBezTo>
                  <a:pt x="85" y="120"/>
                  <a:pt x="88" y="120"/>
                  <a:pt x="91" y="119"/>
                </a:cubicBezTo>
                <a:cubicBezTo>
                  <a:pt x="91" y="119"/>
                  <a:pt x="91" y="119"/>
                  <a:pt x="91" y="119"/>
                </a:cubicBezTo>
                <a:cubicBezTo>
                  <a:pt x="96" y="118"/>
                  <a:pt x="96" y="118"/>
                  <a:pt x="96" y="118"/>
                </a:cubicBezTo>
                <a:cubicBezTo>
                  <a:pt x="107" y="133"/>
                  <a:pt x="107" y="133"/>
                  <a:pt x="107" y="133"/>
                </a:cubicBezTo>
                <a:cubicBezTo>
                  <a:pt x="135" y="114"/>
                  <a:pt x="135" y="114"/>
                  <a:pt x="135" y="114"/>
                </a:cubicBezTo>
                <a:cubicBezTo>
                  <a:pt x="122" y="97"/>
                  <a:pt x="122" y="97"/>
                  <a:pt x="122" y="97"/>
                </a:cubicBezTo>
                <a:cubicBezTo>
                  <a:pt x="124" y="93"/>
                  <a:pt x="124" y="93"/>
                  <a:pt x="124" y="93"/>
                </a:cubicBezTo>
                <a:cubicBezTo>
                  <a:pt x="125" y="90"/>
                  <a:pt x="126" y="86"/>
                  <a:pt x="127" y="82"/>
                </a:cubicBezTo>
                <a:cubicBezTo>
                  <a:pt x="127" y="82"/>
                  <a:pt x="127" y="82"/>
                  <a:pt x="127" y="82"/>
                </a:cubicBezTo>
                <a:cubicBezTo>
                  <a:pt x="128" y="77"/>
                  <a:pt x="128" y="77"/>
                  <a:pt x="128" y="77"/>
                </a:cubicBezTo>
                <a:cubicBezTo>
                  <a:pt x="147" y="71"/>
                  <a:pt x="147" y="71"/>
                  <a:pt x="147" y="71"/>
                </a:cubicBezTo>
                <a:cubicBezTo>
                  <a:pt x="137" y="39"/>
                  <a:pt x="137" y="39"/>
                  <a:pt x="137" y="39"/>
                </a:cubicBezTo>
                <a:cubicBezTo>
                  <a:pt x="116" y="46"/>
                  <a:pt x="116" y="46"/>
                  <a:pt x="116" y="46"/>
                </a:cubicBezTo>
                <a:cubicBezTo>
                  <a:pt x="113" y="43"/>
                  <a:pt x="113" y="43"/>
                  <a:pt x="113" y="43"/>
                </a:cubicBezTo>
                <a:cubicBezTo>
                  <a:pt x="110" y="41"/>
                  <a:pt x="107" y="38"/>
                  <a:pt x="103" y="37"/>
                </a:cubicBezTo>
                <a:cubicBezTo>
                  <a:pt x="103" y="37"/>
                  <a:pt x="103" y="37"/>
                  <a:pt x="103" y="37"/>
                </a:cubicBezTo>
                <a:cubicBezTo>
                  <a:pt x="99" y="35"/>
                  <a:pt x="99" y="35"/>
                  <a:pt x="99" y="35"/>
                </a:cubicBezTo>
                <a:cubicBezTo>
                  <a:pt x="99" y="14"/>
                  <a:pt x="99" y="14"/>
                  <a:pt x="99" y="14"/>
                </a:cubicBezTo>
                <a:cubicBezTo>
                  <a:pt x="65" y="14"/>
                  <a:pt x="65" y="14"/>
                  <a:pt x="65" y="14"/>
                </a:cubicBezTo>
                <a:cubicBezTo>
                  <a:pt x="65" y="34"/>
                  <a:pt x="65" y="34"/>
                  <a:pt x="65" y="34"/>
                </a:cubicBezTo>
                <a:cubicBezTo>
                  <a:pt x="61" y="36"/>
                  <a:pt x="61" y="36"/>
                  <a:pt x="61" y="36"/>
                </a:cubicBezTo>
                <a:cubicBezTo>
                  <a:pt x="57" y="38"/>
                  <a:pt x="53" y="41"/>
                  <a:pt x="50" y="44"/>
                </a:cubicBezTo>
                <a:cubicBezTo>
                  <a:pt x="50" y="44"/>
                  <a:pt x="50" y="44"/>
                  <a:pt x="50" y="44"/>
                </a:cubicBezTo>
                <a:cubicBezTo>
                  <a:pt x="47" y="47"/>
                  <a:pt x="47" y="47"/>
                  <a:pt x="47" y="47"/>
                </a:cubicBezTo>
                <a:cubicBezTo>
                  <a:pt x="29" y="41"/>
                  <a:pt x="29" y="41"/>
                  <a:pt x="29" y="41"/>
                </a:cubicBezTo>
                <a:cubicBezTo>
                  <a:pt x="19" y="73"/>
                  <a:pt x="19" y="73"/>
                  <a:pt x="19" y="73"/>
                </a:cubicBezTo>
                <a:close/>
                <a:moveTo>
                  <a:pt x="57" y="75"/>
                </a:moveTo>
                <a:cubicBezTo>
                  <a:pt x="57" y="61"/>
                  <a:pt x="69" y="50"/>
                  <a:pt x="83" y="50"/>
                </a:cubicBezTo>
                <a:cubicBezTo>
                  <a:pt x="83" y="50"/>
                  <a:pt x="83" y="50"/>
                  <a:pt x="83" y="50"/>
                </a:cubicBezTo>
                <a:cubicBezTo>
                  <a:pt x="98" y="50"/>
                  <a:pt x="110" y="61"/>
                  <a:pt x="110" y="75"/>
                </a:cubicBezTo>
                <a:cubicBezTo>
                  <a:pt x="110" y="75"/>
                  <a:pt x="110" y="75"/>
                  <a:pt x="110" y="75"/>
                </a:cubicBezTo>
                <a:cubicBezTo>
                  <a:pt x="110" y="90"/>
                  <a:pt x="98" y="101"/>
                  <a:pt x="83" y="101"/>
                </a:cubicBezTo>
                <a:cubicBezTo>
                  <a:pt x="83" y="101"/>
                  <a:pt x="83" y="101"/>
                  <a:pt x="83" y="101"/>
                </a:cubicBezTo>
                <a:cubicBezTo>
                  <a:pt x="83" y="94"/>
                  <a:pt x="83" y="94"/>
                  <a:pt x="83" y="94"/>
                </a:cubicBezTo>
                <a:cubicBezTo>
                  <a:pt x="83" y="87"/>
                  <a:pt x="83" y="87"/>
                  <a:pt x="83" y="87"/>
                </a:cubicBezTo>
                <a:cubicBezTo>
                  <a:pt x="90" y="87"/>
                  <a:pt x="95" y="82"/>
                  <a:pt x="95" y="75"/>
                </a:cubicBezTo>
                <a:cubicBezTo>
                  <a:pt x="95" y="75"/>
                  <a:pt x="95" y="75"/>
                  <a:pt x="95" y="75"/>
                </a:cubicBezTo>
                <a:cubicBezTo>
                  <a:pt x="95" y="69"/>
                  <a:pt x="90" y="64"/>
                  <a:pt x="83" y="64"/>
                </a:cubicBezTo>
                <a:cubicBezTo>
                  <a:pt x="83" y="64"/>
                  <a:pt x="83" y="64"/>
                  <a:pt x="83" y="64"/>
                </a:cubicBezTo>
                <a:cubicBezTo>
                  <a:pt x="77" y="64"/>
                  <a:pt x="72" y="69"/>
                  <a:pt x="72" y="75"/>
                </a:cubicBezTo>
                <a:cubicBezTo>
                  <a:pt x="72" y="75"/>
                  <a:pt x="72" y="75"/>
                  <a:pt x="72" y="75"/>
                </a:cubicBezTo>
                <a:cubicBezTo>
                  <a:pt x="72" y="82"/>
                  <a:pt x="77" y="87"/>
                  <a:pt x="83" y="87"/>
                </a:cubicBezTo>
                <a:cubicBezTo>
                  <a:pt x="83" y="87"/>
                  <a:pt x="83" y="87"/>
                  <a:pt x="83" y="87"/>
                </a:cubicBezTo>
                <a:cubicBezTo>
                  <a:pt x="83" y="94"/>
                  <a:pt x="83" y="94"/>
                  <a:pt x="83" y="94"/>
                </a:cubicBezTo>
                <a:cubicBezTo>
                  <a:pt x="83" y="101"/>
                  <a:pt x="83" y="101"/>
                  <a:pt x="83" y="101"/>
                </a:cubicBezTo>
                <a:cubicBezTo>
                  <a:pt x="69" y="101"/>
                  <a:pt x="57" y="90"/>
                  <a:pt x="57" y="75"/>
                </a:cubicBezTo>
                <a:close/>
              </a:path>
            </a:pathLst>
          </a:custGeom>
          <a:solidFill>
            <a:schemeClr val="bg1"/>
          </a:solidFill>
          <a:ln>
            <a:noFill/>
          </a:ln>
        </p:spPr>
        <p:txBody>
          <a:bodyPr/>
          <a:lstStyle/>
          <a:p>
            <a:endParaRPr lang="zh-CN" altLang="en-US">
              <a:solidFill>
                <a:schemeClr val="bg1">
                  <a:lumMod val="85000"/>
                </a:schemeClr>
              </a:solidFill>
              <a:cs typeface="+mn-ea"/>
              <a:sym typeface="+mn-lt"/>
            </a:endParaRPr>
          </a:p>
        </p:txBody>
      </p:sp>
      <p:sp>
        <p:nvSpPr>
          <p:cNvPr id="69" name="Freeform 30"/>
          <p:cNvSpPr>
            <a:spLocks noEditPoints="1"/>
          </p:cNvSpPr>
          <p:nvPr/>
        </p:nvSpPr>
        <p:spPr bwMode="auto">
          <a:xfrm>
            <a:off x="5951471" y="3764299"/>
            <a:ext cx="371259" cy="346690"/>
          </a:xfrm>
          <a:custGeom>
            <a:avLst/>
            <a:gdLst>
              <a:gd name="T0" fmla="*/ 27 w 166"/>
              <a:gd name="T1" fmla="*/ 100 h 155"/>
              <a:gd name="T2" fmla="*/ 23 w 166"/>
              <a:gd name="T3" fmla="*/ 90 h 155"/>
              <a:gd name="T4" fmla="*/ 20 w 166"/>
              <a:gd name="T5" fmla="*/ 23 h 155"/>
              <a:gd name="T6" fmla="*/ 50 w 166"/>
              <a:gd name="T7" fmla="*/ 26 h 155"/>
              <a:gd name="T8" fmla="*/ 50 w 166"/>
              <a:gd name="T9" fmla="*/ 0 h 155"/>
              <a:gd name="T10" fmla="*/ 114 w 166"/>
              <a:gd name="T11" fmla="*/ 26 h 155"/>
              <a:gd name="T12" fmla="*/ 119 w 166"/>
              <a:gd name="T13" fmla="*/ 30 h 155"/>
              <a:gd name="T14" fmla="*/ 166 w 166"/>
              <a:gd name="T15" fmla="*/ 80 h 155"/>
              <a:gd name="T16" fmla="*/ 139 w 166"/>
              <a:gd name="T17" fmla="*/ 95 h 155"/>
              <a:gd name="T18" fmla="*/ 155 w 166"/>
              <a:gd name="T19" fmla="*/ 117 h 155"/>
              <a:gd name="T20" fmla="*/ 89 w 166"/>
              <a:gd name="T21" fmla="*/ 134 h 155"/>
              <a:gd name="T22" fmla="*/ 82 w 166"/>
              <a:gd name="T23" fmla="*/ 135 h 155"/>
              <a:gd name="T24" fmla="*/ 80 w 166"/>
              <a:gd name="T25" fmla="*/ 135 h 155"/>
              <a:gd name="T26" fmla="*/ 13 w 166"/>
              <a:gd name="T27" fmla="*/ 118 h 155"/>
              <a:gd name="T28" fmla="*/ 36 w 166"/>
              <a:gd name="T29" fmla="*/ 79 h 155"/>
              <a:gd name="T30" fmla="*/ 42 w 166"/>
              <a:gd name="T31" fmla="*/ 97 h 155"/>
              <a:gd name="T32" fmla="*/ 44 w 166"/>
              <a:gd name="T33" fmla="*/ 101 h 155"/>
              <a:gd name="T34" fmla="*/ 61 w 166"/>
              <a:gd name="T35" fmla="*/ 135 h 155"/>
              <a:gd name="T36" fmla="*/ 77 w 166"/>
              <a:gd name="T37" fmla="*/ 120 h 155"/>
              <a:gd name="T38" fmla="*/ 82 w 166"/>
              <a:gd name="T39" fmla="*/ 120 h 155"/>
              <a:gd name="T40" fmla="*/ 91 w 166"/>
              <a:gd name="T41" fmla="*/ 119 h 155"/>
              <a:gd name="T42" fmla="*/ 107 w 166"/>
              <a:gd name="T43" fmla="*/ 133 h 155"/>
              <a:gd name="T44" fmla="*/ 122 w 166"/>
              <a:gd name="T45" fmla="*/ 97 h 155"/>
              <a:gd name="T46" fmla="*/ 127 w 166"/>
              <a:gd name="T47" fmla="*/ 82 h 155"/>
              <a:gd name="T48" fmla="*/ 128 w 166"/>
              <a:gd name="T49" fmla="*/ 77 h 155"/>
              <a:gd name="T50" fmla="*/ 137 w 166"/>
              <a:gd name="T51" fmla="*/ 39 h 155"/>
              <a:gd name="T52" fmla="*/ 113 w 166"/>
              <a:gd name="T53" fmla="*/ 43 h 155"/>
              <a:gd name="T54" fmla="*/ 103 w 166"/>
              <a:gd name="T55" fmla="*/ 37 h 155"/>
              <a:gd name="T56" fmla="*/ 99 w 166"/>
              <a:gd name="T57" fmla="*/ 14 h 155"/>
              <a:gd name="T58" fmla="*/ 65 w 166"/>
              <a:gd name="T59" fmla="*/ 34 h 155"/>
              <a:gd name="T60" fmla="*/ 50 w 166"/>
              <a:gd name="T61" fmla="*/ 44 h 155"/>
              <a:gd name="T62" fmla="*/ 47 w 166"/>
              <a:gd name="T63" fmla="*/ 47 h 155"/>
              <a:gd name="T64" fmla="*/ 19 w 166"/>
              <a:gd name="T65" fmla="*/ 73 h 155"/>
              <a:gd name="T66" fmla="*/ 83 w 166"/>
              <a:gd name="T67" fmla="*/ 50 h 155"/>
              <a:gd name="T68" fmla="*/ 110 w 166"/>
              <a:gd name="T69" fmla="*/ 75 h 155"/>
              <a:gd name="T70" fmla="*/ 83 w 166"/>
              <a:gd name="T71" fmla="*/ 101 h 155"/>
              <a:gd name="T72" fmla="*/ 83 w 166"/>
              <a:gd name="T73" fmla="*/ 94 h 155"/>
              <a:gd name="T74" fmla="*/ 95 w 166"/>
              <a:gd name="T75" fmla="*/ 75 h 155"/>
              <a:gd name="T76" fmla="*/ 83 w 166"/>
              <a:gd name="T77" fmla="*/ 64 h 155"/>
              <a:gd name="T78" fmla="*/ 72 w 166"/>
              <a:gd name="T79" fmla="*/ 75 h 155"/>
              <a:gd name="T80" fmla="*/ 83 w 166"/>
              <a:gd name="T81" fmla="*/ 87 h 155"/>
              <a:gd name="T82" fmla="*/ 83 w 166"/>
              <a:gd name="T83" fmla="*/ 94 h 155"/>
              <a:gd name="T84" fmla="*/ 57 w 166"/>
              <a:gd name="T85"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155">
                <a:moveTo>
                  <a:pt x="13" y="118"/>
                </a:moveTo>
                <a:cubicBezTo>
                  <a:pt x="27" y="100"/>
                  <a:pt x="27" y="100"/>
                  <a:pt x="27" y="100"/>
                </a:cubicBezTo>
                <a:cubicBezTo>
                  <a:pt x="25" y="97"/>
                  <a:pt x="24" y="93"/>
                  <a:pt x="23" y="90"/>
                </a:cubicBezTo>
                <a:cubicBezTo>
                  <a:pt x="23" y="90"/>
                  <a:pt x="23" y="90"/>
                  <a:pt x="23" y="90"/>
                </a:cubicBezTo>
                <a:cubicBezTo>
                  <a:pt x="0" y="82"/>
                  <a:pt x="0" y="82"/>
                  <a:pt x="0" y="82"/>
                </a:cubicBezTo>
                <a:cubicBezTo>
                  <a:pt x="20" y="23"/>
                  <a:pt x="20" y="23"/>
                  <a:pt x="20" y="23"/>
                </a:cubicBezTo>
                <a:cubicBezTo>
                  <a:pt x="43" y="31"/>
                  <a:pt x="43" y="31"/>
                  <a:pt x="43" y="31"/>
                </a:cubicBezTo>
                <a:cubicBezTo>
                  <a:pt x="45" y="29"/>
                  <a:pt x="48" y="27"/>
                  <a:pt x="50" y="26"/>
                </a:cubicBezTo>
                <a:cubicBezTo>
                  <a:pt x="50" y="26"/>
                  <a:pt x="50" y="26"/>
                  <a:pt x="50" y="26"/>
                </a:cubicBezTo>
                <a:cubicBezTo>
                  <a:pt x="50" y="0"/>
                  <a:pt x="50" y="0"/>
                  <a:pt x="50" y="0"/>
                </a:cubicBezTo>
                <a:cubicBezTo>
                  <a:pt x="114" y="0"/>
                  <a:pt x="114" y="0"/>
                  <a:pt x="114" y="0"/>
                </a:cubicBezTo>
                <a:cubicBezTo>
                  <a:pt x="114" y="26"/>
                  <a:pt x="114" y="26"/>
                  <a:pt x="114" y="26"/>
                </a:cubicBezTo>
                <a:cubicBezTo>
                  <a:pt x="116" y="27"/>
                  <a:pt x="118" y="28"/>
                  <a:pt x="119" y="30"/>
                </a:cubicBezTo>
                <a:cubicBezTo>
                  <a:pt x="119" y="30"/>
                  <a:pt x="119" y="30"/>
                  <a:pt x="119" y="30"/>
                </a:cubicBezTo>
                <a:cubicBezTo>
                  <a:pt x="146" y="21"/>
                  <a:pt x="146" y="21"/>
                  <a:pt x="146" y="21"/>
                </a:cubicBezTo>
                <a:cubicBezTo>
                  <a:pt x="166" y="80"/>
                  <a:pt x="166" y="80"/>
                  <a:pt x="166" y="80"/>
                </a:cubicBezTo>
                <a:cubicBezTo>
                  <a:pt x="141" y="88"/>
                  <a:pt x="141" y="88"/>
                  <a:pt x="141" y="88"/>
                </a:cubicBezTo>
                <a:cubicBezTo>
                  <a:pt x="140" y="91"/>
                  <a:pt x="140" y="93"/>
                  <a:pt x="139" y="95"/>
                </a:cubicBezTo>
                <a:cubicBezTo>
                  <a:pt x="139" y="95"/>
                  <a:pt x="139" y="95"/>
                  <a:pt x="139" y="95"/>
                </a:cubicBezTo>
                <a:cubicBezTo>
                  <a:pt x="155" y="117"/>
                  <a:pt x="155" y="117"/>
                  <a:pt x="155" y="117"/>
                </a:cubicBezTo>
                <a:cubicBezTo>
                  <a:pt x="104" y="154"/>
                  <a:pt x="104" y="154"/>
                  <a:pt x="104" y="154"/>
                </a:cubicBezTo>
                <a:cubicBezTo>
                  <a:pt x="89" y="134"/>
                  <a:pt x="89" y="134"/>
                  <a:pt x="89" y="134"/>
                </a:cubicBezTo>
                <a:cubicBezTo>
                  <a:pt x="87" y="135"/>
                  <a:pt x="84" y="135"/>
                  <a:pt x="82" y="135"/>
                </a:cubicBezTo>
                <a:cubicBezTo>
                  <a:pt x="82" y="135"/>
                  <a:pt x="82" y="135"/>
                  <a:pt x="82" y="135"/>
                </a:cubicBezTo>
                <a:cubicBezTo>
                  <a:pt x="81" y="135"/>
                  <a:pt x="81" y="135"/>
                  <a:pt x="80" y="135"/>
                </a:cubicBezTo>
                <a:cubicBezTo>
                  <a:pt x="80" y="135"/>
                  <a:pt x="80" y="135"/>
                  <a:pt x="80" y="135"/>
                </a:cubicBezTo>
                <a:cubicBezTo>
                  <a:pt x="65" y="155"/>
                  <a:pt x="65" y="155"/>
                  <a:pt x="65" y="155"/>
                </a:cubicBezTo>
                <a:cubicBezTo>
                  <a:pt x="13" y="118"/>
                  <a:pt x="13" y="118"/>
                  <a:pt x="13" y="118"/>
                </a:cubicBezTo>
                <a:close/>
                <a:moveTo>
                  <a:pt x="19" y="73"/>
                </a:moveTo>
                <a:cubicBezTo>
                  <a:pt x="36" y="79"/>
                  <a:pt x="36" y="79"/>
                  <a:pt x="36" y="79"/>
                </a:cubicBezTo>
                <a:cubicBezTo>
                  <a:pt x="37" y="83"/>
                  <a:pt x="37" y="83"/>
                  <a:pt x="37" y="83"/>
                </a:cubicBezTo>
                <a:cubicBezTo>
                  <a:pt x="38" y="88"/>
                  <a:pt x="40" y="93"/>
                  <a:pt x="42" y="97"/>
                </a:cubicBezTo>
                <a:cubicBezTo>
                  <a:pt x="42" y="97"/>
                  <a:pt x="42" y="97"/>
                  <a:pt x="42" y="97"/>
                </a:cubicBezTo>
                <a:cubicBezTo>
                  <a:pt x="44" y="101"/>
                  <a:pt x="44" y="101"/>
                  <a:pt x="44" y="101"/>
                </a:cubicBezTo>
                <a:cubicBezTo>
                  <a:pt x="34" y="115"/>
                  <a:pt x="34" y="115"/>
                  <a:pt x="34" y="115"/>
                </a:cubicBezTo>
                <a:cubicBezTo>
                  <a:pt x="61" y="135"/>
                  <a:pt x="61" y="135"/>
                  <a:pt x="61" y="135"/>
                </a:cubicBezTo>
                <a:cubicBezTo>
                  <a:pt x="73" y="120"/>
                  <a:pt x="73" y="120"/>
                  <a:pt x="73" y="120"/>
                </a:cubicBezTo>
                <a:cubicBezTo>
                  <a:pt x="77" y="120"/>
                  <a:pt x="77" y="120"/>
                  <a:pt x="77" y="120"/>
                </a:cubicBezTo>
                <a:cubicBezTo>
                  <a:pt x="79" y="120"/>
                  <a:pt x="80" y="120"/>
                  <a:pt x="82" y="120"/>
                </a:cubicBezTo>
                <a:cubicBezTo>
                  <a:pt x="82" y="120"/>
                  <a:pt x="82" y="120"/>
                  <a:pt x="82" y="120"/>
                </a:cubicBezTo>
                <a:cubicBezTo>
                  <a:pt x="85" y="120"/>
                  <a:pt x="88" y="120"/>
                  <a:pt x="91" y="119"/>
                </a:cubicBezTo>
                <a:cubicBezTo>
                  <a:pt x="91" y="119"/>
                  <a:pt x="91" y="119"/>
                  <a:pt x="91" y="119"/>
                </a:cubicBezTo>
                <a:cubicBezTo>
                  <a:pt x="96" y="118"/>
                  <a:pt x="96" y="118"/>
                  <a:pt x="96" y="118"/>
                </a:cubicBezTo>
                <a:cubicBezTo>
                  <a:pt x="107" y="133"/>
                  <a:pt x="107" y="133"/>
                  <a:pt x="107" y="133"/>
                </a:cubicBezTo>
                <a:cubicBezTo>
                  <a:pt x="135" y="114"/>
                  <a:pt x="135" y="114"/>
                  <a:pt x="135" y="114"/>
                </a:cubicBezTo>
                <a:cubicBezTo>
                  <a:pt x="122" y="97"/>
                  <a:pt x="122" y="97"/>
                  <a:pt x="122" y="97"/>
                </a:cubicBezTo>
                <a:cubicBezTo>
                  <a:pt x="124" y="93"/>
                  <a:pt x="124" y="93"/>
                  <a:pt x="124" y="93"/>
                </a:cubicBezTo>
                <a:cubicBezTo>
                  <a:pt x="125" y="90"/>
                  <a:pt x="126" y="86"/>
                  <a:pt x="127" y="82"/>
                </a:cubicBezTo>
                <a:cubicBezTo>
                  <a:pt x="127" y="82"/>
                  <a:pt x="127" y="82"/>
                  <a:pt x="127" y="82"/>
                </a:cubicBezTo>
                <a:cubicBezTo>
                  <a:pt x="128" y="77"/>
                  <a:pt x="128" y="77"/>
                  <a:pt x="128" y="77"/>
                </a:cubicBezTo>
                <a:cubicBezTo>
                  <a:pt x="147" y="71"/>
                  <a:pt x="147" y="71"/>
                  <a:pt x="147" y="71"/>
                </a:cubicBezTo>
                <a:cubicBezTo>
                  <a:pt x="137" y="39"/>
                  <a:pt x="137" y="39"/>
                  <a:pt x="137" y="39"/>
                </a:cubicBezTo>
                <a:cubicBezTo>
                  <a:pt x="116" y="46"/>
                  <a:pt x="116" y="46"/>
                  <a:pt x="116" y="46"/>
                </a:cubicBezTo>
                <a:cubicBezTo>
                  <a:pt x="113" y="43"/>
                  <a:pt x="113" y="43"/>
                  <a:pt x="113" y="43"/>
                </a:cubicBezTo>
                <a:cubicBezTo>
                  <a:pt x="110" y="41"/>
                  <a:pt x="107" y="38"/>
                  <a:pt x="103" y="37"/>
                </a:cubicBezTo>
                <a:cubicBezTo>
                  <a:pt x="103" y="37"/>
                  <a:pt x="103" y="37"/>
                  <a:pt x="103" y="37"/>
                </a:cubicBezTo>
                <a:cubicBezTo>
                  <a:pt x="99" y="35"/>
                  <a:pt x="99" y="35"/>
                  <a:pt x="99" y="35"/>
                </a:cubicBezTo>
                <a:cubicBezTo>
                  <a:pt x="99" y="14"/>
                  <a:pt x="99" y="14"/>
                  <a:pt x="99" y="14"/>
                </a:cubicBezTo>
                <a:cubicBezTo>
                  <a:pt x="65" y="14"/>
                  <a:pt x="65" y="14"/>
                  <a:pt x="65" y="14"/>
                </a:cubicBezTo>
                <a:cubicBezTo>
                  <a:pt x="65" y="34"/>
                  <a:pt x="65" y="34"/>
                  <a:pt x="65" y="34"/>
                </a:cubicBezTo>
                <a:cubicBezTo>
                  <a:pt x="61" y="36"/>
                  <a:pt x="61" y="36"/>
                  <a:pt x="61" y="36"/>
                </a:cubicBezTo>
                <a:cubicBezTo>
                  <a:pt x="57" y="38"/>
                  <a:pt x="53" y="41"/>
                  <a:pt x="50" y="44"/>
                </a:cubicBezTo>
                <a:cubicBezTo>
                  <a:pt x="50" y="44"/>
                  <a:pt x="50" y="44"/>
                  <a:pt x="50" y="44"/>
                </a:cubicBezTo>
                <a:cubicBezTo>
                  <a:pt x="47" y="47"/>
                  <a:pt x="47" y="47"/>
                  <a:pt x="47" y="47"/>
                </a:cubicBezTo>
                <a:cubicBezTo>
                  <a:pt x="29" y="41"/>
                  <a:pt x="29" y="41"/>
                  <a:pt x="29" y="41"/>
                </a:cubicBezTo>
                <a:cubicBezTo>
                  <a:pt x="19" y="73"/>
                  <a:pt x="19" y="73"/>
                  <a:pt x="19" y="73"/>
                </a:cubicBezTo>
                <a:close/>
                <a:moveTo>
                  <a:pt x="57" y="75"/>
                </a:moveTo>
                <a:cubicBezTo>
                  <a:pt x="57" y="61"/>
                  <a:pt x="69" y="50"/>
                  <a:pt x="83" y="50"/>
                </a:cubicBezTo>
                <a:cubicBezTo>
                  <a:pt x="83" y="50"/>
                  <a:pt x="83" y="50"/>
                  <a:pt x="83" y="50"/>
                </a:cubicBezTo>
                <a:cubicBezTo>
                  <a:pt x="98" y="50"/>
                  <a:pt x="110" y="61"/>
                  <a:pt x="110" y="75"/>
                </a:cubicBezTo>
                <a:cubicBezTo>
                  <a:pt x="110" y="75"/>
                  <a:pt x="110" y="75"/>
                  <a:pt x="110" y="75"/>
                </a:cubicBezTo>
                <a:cubicBezTo>
                  <a:pt x="110" y="90"/>
                  <a:pt x="98" y="101"/>
                  <a:pt x="83" y="101"/>
                </a:cubicBezTo>
                <a:cubicBezTo>
                  <a:pt x="83" y="101"/>
                  <a:pt x="83" y="101"/>
                  <a:pt x="83" y="101"/>
                </a:cubicBezTo>
                <a:cubicBezTo>
                  <a:pt x="83" y="94"/>
                  <a:pt x="83" y="94"/>
                  <a:pt x="83" y="94"/>
                </a:cubicBezTo>
                <a:cubicBezTo>
                  <a:pt x="83" y="87"/>
                  <a:pt x="83" y="87"/>
                  <a:pt x="83" y="87"/>
                </a:cubicBezTo>
                <a:cubicBezTo>
                  <a:pt x="90" y="87"/>
                  <a:pt x="95" y="82"/>
                  <a:pt x="95" y="75"/>
                </a:cubicBezTo>
                <a:cubicBezTo>
                  <a:pt x="95" y="75"/>
                  <a:pt x="95" y="75"/>
                  <a:pt x="95" y="75"/>
                </a:cubicBezTo>
                <a:cubicBezTo>
                  <a:pt x="95" y="69"/>
                  <a:pt x="90" y="64"/>
                  <a:pt x="83" y="64"/>
                </a:cubicBezTo>
                <a:cubicBezTo>
                  <a:pt x="83" y="64"/>
                  <a:pt x="83" y="64"/>
                  <a:pt x="83" y="64"/>
                </a:cubicBezTo>
                <a:cubicBezTo>
                  <a:pt x="77" y="64"/>
                  <a:pt x="72" y="69"/>
                  <a:pt x="72" y="75"/>
                </a:cubicBezTo>
                <a:cubicBezTo>
                  <a:pt x="72" y="75"/>
                  <a:pt x="72" y="75"/>
                  <a:pt x="72" y="75"/>
                </a:cubicBezTo>
                <a:cubicBezTo>
                  <a:pt x="72" y="82"/>
                  <a:pt x="77" y="87"/>
                  <a:pt x="83" y="87"/>
                </a:cubicBezTo>
                <a:cubicBezTo>
                  <a:pt x="83" y="87"/>
                  <a:pt x="83" y="87"/>
                  <a:pt x="83" y="87"/>
                </a:cubicBezTo>
                <a:cubicBezTo>
                  <a:pt x="83" y="94"/>
                  <a:pt x="83" y="94"/>
                  <a:pt x="83" y="94"/>
                </a:cubicBezTo>
                <a:cubicBezTo>
                  <a:pt x="83" y="101"/>
                  <a:pt x="83" y="101"/>
                  <a:pt x="83" y="101"/>
                </a:cubicBezTo>
                <a:cubicBezTo>
                  <a:pt x="69" y="101"/>
                  <a:pt x="57" y="90"/>
                  <a:pt x="57" y="75"/>
                </a:cubicBezTo>
                <a:close/>
              </a:path>
            </a:pathLst>
          </a:custGeom>
          <a:solidFill>
            <a:schemeClr val="bg1"/>
          </a:solidFill>
          <a:ln>
            <a:noFill/>
          </a:ln>
        </p:spPr>
        <p:txBody>
          <a:bodyPr/>
          <a:lstStyle/>
          <a:p>
            <a:endParaRPr lang="zh-CN" altLang="en-US">
              <a:solidFill>
                <a:schemeClr val="bg1">
                  <a:lumMod val="85000"/>
                </a:schemeClr>
              </a:solidFill>
              <a:cs typeface="+mn-ea"/>
              <a:sym typeface="+mn-lt"/>
            </a:endParaRPr>
          </a:p>
        </p:txBody>
      </p:sp>
      <p:sp>
        <p:nvSpPr>
          <p:cNvPr id="70" name="Freeform 30"/>
          <p:cNvSpPr>
            <a:spLocks noEditPoints="1"/>
          </p:cNvSpPr>
          <p:nvPr/>
        </p:nvSpPr>
        <p:spPr bwMode="auto">
          <a:xfrm>
            <a:off x="5920115" y="4965522"/>
            <a:ext cx="371259" cy="346690"/>
          </a:xfrm>
          <a:custGeom>
            <a:avLst/>
            <a:gdLst>
              <a:gd name="T0" fmla="*/ 27 w 166"/>
              <a:gd name="T1" fmla="*/ 100 h 155"/>
              <a:gd name="T2" fmla="*/ 23 w 166"/>
              <a:gd name="T3" fmla="*/ 90 h 155"/>
              <a:gd name="T4" fmla="*/ 20 w 166"/>
              <a:gd name="T5" fmla="*/ 23 h 155"/>
              <a:gd name="T6" fmla="*/ 50 w 166"/>
              <a:gd name="T7" fmla="*/ 26 h 155"/>
              <a:gd name="T8" fmla="*/ 50 w 166"/>
              <a:gd name="T9" fmla="*/ 0 h 155"/>
              <a:gd name="T10" fmla="*/ 114 w 166"/>
              <a:gd name="T11" fmla="*/ 26 h 155"/>
              <a:gd name="T12" fmla="*/ 119 w 166"/>
              <a:gd name="T13" fmla="*/ 30 h 155"/>
              <a:gd name="T14" fmla="*/ 166 w 166"/>
              <a:gd name="T15" fmla="*/ 80 h 155"/>
              <a:gd name="T16" fmla="*/ 139 w 166"/>
              <a:gd name="T17" fmla="*/ 95 h 155"/>
              <a:gd name="T18" fmla="*/ 155 w 166"/>
              <a:gd name="T19" fmla="*/ 117 h 155"/>
              <a:gd name="T20" fmla="*/ 89 w 166"/>
              <a:gd name="T21" fmla="*/ 134 h 155"/>
              <a:gd name="T22" fmla="*/ 82 w 166"/>
              <a:gd name="T23" fmla="*/ 135 h 155"/>
              <a:gd name="T24" fmla="*/ 80 w 166"/>
              <a:gd name="T25" fmla="*/ 135 h 155"/>
              <a:gd name="T26" fmla="*/ 13 w 166"/>
              <a:gd name="T27" fmla="*/ 118 h 155"/>
              <a:gd name="T28" fmla="*/ 36 w 166"/>
              <a:gd name="T29" fmla="*/ 79 h 155"/>
              <a:gd name="T30" fmla="*/ 42 w 166"/>
              <a:gd name="T31" fmla="*/ 97 h 155"/>
              <a:gd name="T32" fmla="*/ 44 w 166"/>
              <a:gd name="T33" fmla="*/ 101 h 155"/>
              <a:gd name="T34" fmla="*/ 61 w 166"/>
              <a:gd name="T35" fmla="*/ 135 h 155"/>
              <a:gd name="T36" fmla="*/ 77 w 166"/>
              <a:gd name="T37" fmla="*/ 120 h 155"/>
              <a:gd name="T38" fmla="*/ 82 w 166"/>
              <a:gd name="T39" fmla="*/ 120 h 155"/>
              <a:gd name="T40" fmla="*/ 91 w 166"/>
              <a:gd name="T41" fmla="*/ 119 h 155"/>
              <a:gd name="T42" fmla="*/ 107 w 166"/>
              <a:gd name="T43" fmla="*/ 133 h 155"/>
              <a:gd name="T44" fmla="*/ 122 w 166"/>
              <a:gd name="T45" fmla="*/ 97 h 155"/>
              <a:gd name="T46" fmla="*/ 127 w 166"/>
              <a:gd name="T47" fmla="*/ 82 h 155"/>
              <a:gd name="T48" fmla="*/ 128 w 166"/>
              <a:gd name="T49" fmla="*/ 77 h 155"/>
              <a:gd name="T50" fmla="*/ 137 w 166"/>
              <a:gd name="T51" fmla="*/ 39 h 155"/>
              <a:gd name="T52" fmla="*/ 113 w 166"/>
              <a:gd name="T53" fmla="*/ 43 h 155"/>
              <a:gd name="T54" fmla="*/ 103 w 166"/>
              <a:gd name="T55" fmla="*/ 37 h 155"/>
              <a:gd name="T56" fmla="*/ 99 w 166"/>
              <a:gd name="T57" fmla="*/ 14 h 155"/>
              <a:gd name="T58" fmla="*/ 65 w 166"/>
              <a:gd name="T59" fmla="*/ 34 h 155"/>
              <a:gd name="T60" fmla="*/ 50 w 166"/>
              <a:gd name="T61" fmla="*/ 44 h 155"/>
              <a:gd name="T62" fmla="*/ 47 w 166"/>
              <a:gd name="T63" fmla="*/ 47 h 155"/>
              <a:gd name="T64" fmla="*/ 19 w 166"/>
              <a:gd name="T65" fmla="*/ 73 h 155"/>
              <a:gd name="T66" fmla="*/ 83 w 166"/>
              <a:gd name="T67" fmla="*/ 50 h 155"/>
              <a:gd name="T68" fmla="*/ 110 w 166"/>
              <a:gd name="T69" fmla="*/ 75 h 155"/>
              <a:gd name="T70" fmla="*/ 83 w 166"/>
              <a:gd name="T71" fmla="*/ 101 h 155"/>
              <a:gd name="T72" fmla="*/ 83 w 166"/>
              <a:gd name="T73" fmla="*/ 94 h 155"/>
              <a:gd name="T74" fmla="*/ 95 w 166"/>
              <a:gd name="T75" fmla="*/ 75 h 155"/>
              <a:gd name="T76" fmla="*/ 83 w 166"/>
              <a:gd name="T77" fmla="*/ 64 h 155"/>
              <a:gd name="T78" fmla="*/ 72 w 166"/>
              <a:gd name="T79" fmla="*/ 75 h 155"/>
              <a:gd name="T80" fmla="*/ 83 w 166"/>
              <a:gd name="T81" fmla="*/ 87 h 155"/>
              <a:gd name="T82" fmla="*/ 83 w 166"/>
              <a:gd name="T83" fmla="*/ 94 h 155"/>
              <a:gd name="T84" fmla="*/ 57 w 166"/>
              <a:gd name="T85"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155">
                <a:moveTo>
                  <a:pt x="13" y="118"/>
                </a:moveTo>
                <a:cubicBezTo>
                  <a:pt x="27" y="100"/>
                  <a:pt x="27" y="100"/>
                  <a:pt x="27" y="100"/>
                </a:cubicBezTo>
                <a:cubicBezTo>
                  <a:pt x="25" y="97"/>
                  <a:pt x="24" y="93"/>
                  <a:pt x="23" y="90"/>
                </a:cubicBezTo>
                <a:cubicBezTo>
                  <a:pt x="23" y="90"/>
                  <a:pt x="23" y="90"/>
                  <a:pt x="23" y="90"/>
                </a:cubicBezTo>
                <a:cubicBezTo>
                  <a:pt x="0" y="82"/>
                  <a:pt x="0" y="82"/>
                  <a:pt x="0" y="82"/>
                </a:cubicBezTo>
                <a:cubicBezTo>
                  <a:pt x="20" y="23"/>
                  <a:pt x="20" y="23"/>
                  <a:pt x="20" y="23"/>
                </a:cubicBezTo>
                <a:cubicBezTo>
                  <a:pt x="43" y="31"/>
                  <a:pt x="43" y="31"/>
                  <a:pt x="43" y="31"/>
                </a:cubicBezTo>
                <a:cubicBezTo>
                  <a:pt x="45" y="29"/>
                  <a:pt x="48" y="27"/>
                  <a:pt x="50" y="26"/>
                </a:cubicBezTo>
                <a:cubicBezTo>
                  <a:pt x="50" y="26"/>
                  <a:pt x="50" y="26"/>
                  <a:pt x="50" y="26"/>
                </a:cubicBezTo>
                <a:cubicBezTo>
                  <a:pt x="50" y="0"/>
                  <a:pt x="50" y="0"/>
                  <a:pt x="50" y="0"/>
                </a:cubicBezTo>
                <a:cubicBezTo>
                  <a:pt x="114" y="0"/>
                  <a:pt x="114" y="0"/>
                  <a:pt x="114" y="0"/>
                </a:cubicBezTo>
                <a:cubicBezTo>
                  <a:pt x="114" y="26"/>
                  <a:pt x="114" y="26"/>
                  <a:pt x="114" y="26"/>
                </a:cubicBezTo>
                <a:cubicBezTo>
                  <a:pt x="116" y="27"/>
                  <a:pt x="118" y="28"/>
                  <a:pt x="119" y="30"/>
                </a:cubicBezTo>
                <a:cubicBezTo>
                  <a:pt x="119" y="30"/>
                  <a:pt x="119" y="30"/>
                  <a:pt x="119" y="30"/>
                </a:cubicBezTo>
                <a:cubicBezTo>
                  <a:pt x="146" y="21"/>
                  <a:pt x="146" y="21"/>
                  <a:pt x="146" y="21"/>
                </a:cubicBezTo>
                <a:cubicBezTo>
                  <a:pt x="166" y="80"/>
                  <a:pt x="166" y="80"/>
                  <a:pt x="166" y="80"/>
                </a:cubicBezTo>
                <a:cubicBezTo>
                  <a:pt x="141" y="88"/>
                  <a:pt x="141" y="88"/>
                  <a:pt x="141" y="88"/>
                </a:cubicBezTo>
                <a:cubicBezTo>
                  <a:pt x="140" y="91"/>
                  <a:pt x="140" y="93"/>
                  <a:pt x="139" y="95"/>
                </a:cubicBezTo>
                <a:cubicBezTo>
                  <a:pt x="139" y="95"/>
                  <a:pt x="139" y="95"/>
                  <a:pt x="139" y="95"/>
                </a:cubicBezTo>
                <a:cubicBezTo>
                  <a:pt x="155" y="117"/>
                  <a:pt x="155" y="117"/>
                  <a:pt x="155" y="117"/>
                </a:cubicBezTo>
                <a:cubicBezTo>
                  <a:pt x="104" y="154"/>
                  <a:pt x="104" y="154"/>
                  <a:pt x="104" y="154"/>
                </a:cubicBezTo>
                <a:cubicBezTo>
                  <a:pt x="89" y="134"/>
                  <a:pt x="89" y="134"/>
                  <a:pt x="89" y="134"/>
                </a:cubicBezTo>
                <a:cubicBezTo>
                  <a:pt x="87" y="135"/>
                  <a:pt x="84" y="135"/>
                  <a:pt x="82" y="135"/>
                </a:cubicBezTo>
                <a:cubicBezTo>
                  <a:pt x="82" y="135"/>
                  <a:pt x="82" y="135"/>
                  <a:pt x="82" y="135"/>
                </a:cubicBezTo>
                <a:cubicBezTo>
                  <a:pt x="81" y="135"/>
                  <a:pt x="81" y="135"/>
                  <a:pt x="80" y="135"/>
                </a:cubicBezTo>
                <a:cubicBezTo>
                  <a:pt x="80" y="135"/>
                  <a:pt x="80" y="135"/>
                  <a:pt x="80" y="135"/>
                </a:cubicBezTo>
                <a:cubicBezTo>
                  <a:pt x="65" y="155"/>
                  <a:pt x="65" y="155"/>
                  <a:pt x="65" y="155"/>
                </a:cubicBezTo>
                <a:cubicBezTo>
                  <a:pt x="13" y="118"/>
                  <a:pt x="13" y="118"/>
                  <a:pt x="13" y="118"/>
                </a:cubicBezTo>
                <a:close/>
                <a:moveTo>
                  <a:pt x="19" y="73"/>
                </a:moveTo>
                <a:cubicBezTo>
                  <a:pt x="36" y="79"/>
                  <a:pt x="36" y="79"/>
                  <a:pt x="36" y="79"/>
                </a:cubicBezTo>
                <a:cubicBezTo>
                  <a:pt x="37" y="83"/>
                  <a:pt x="37" y="83"/>
                  <a:pt x="37" y="83"/>
                </a:cubicBezTo>
                <a:cubicBezTo>
                  <a:pt x="38" y="88"/>
                  <a:pt x="40" y="93"/>
                  <a:pt x="42" y="97"/>
                </a:cubicBezTo>
                <a:cubicBezTo>
                  <a:pt x="42" y="97"/>
                  <a:pt x="42" y="97"/>
                  <a:pt x="42" y="97"/>
                </a:cubicBezTo>
                <a:cubicBezTo>
                  <a:pt x="44" y="101"/>
                  <a:pt x="44" y="101"/>
                  <a:pt x="44" y="101"/>
                </a:cubicBezTo>
                <a:cubicBezTo>
                  <a:pt x="34" y="115"/>
                  <a:pt x="34" y="115"/>
                  <a:pt x="34" y="115"/>
                </a:cubicBezTo>
                <a:cubicBezTo>
                  <a:pt x="61" y="135"/>
                  <a:pt x="61" y="135"/>
                  <a:pt x="61" y="135"/>
                </a:cubicBezTo>
                <a:cubicBezTo>
                  <a:pt x="73" y="120"/>
                  <a:pt x="73" y="120"/>
                  <a:pt x="73" y="120"/>
                </a:cubicBezTo>
                <a:cubicBezTo>
                  <a:pt x="77" y="120"/>
                  <a:pt x="77" y="120"/>
                  <a:pt x="77" y="120"/>
                </a:cubicBezTo>
                <a:cubicBezTo>
                  <a:pt x="79" y="120"/>
                  <a:pt x="80" y="120"/>
                  <a:pt x="82" y="120"/>
                </a:cubicBezTo>
                <a:cubicBezTo>
                  <a:pt x="82" y="120"/>
                  <a:pt x="82" y="120"/>
                  <a:pt x="82" y="120"/>
                </a:cubicBezTo>
                <a:cubicBezTo>
                  <a:pt x="85" y="120"/>
                  <a:pt x="88" y="120"/>
                  <a:pt x="91" y="119"/>
                </a:cubicBezTo>
                <a:cubicBezTo>
                  <a:pt x="91" y="119"/>
                  <a:pt x="91" y="119"/>
                  <a:pt x="91" y="119"/>
                </a:cubicBezTo>
                <a:cubicBezTo>
                  <a:pt x="96" y="118"/>
                  <a:pt x="96" y="118"/>
                  <a:pt x="96" y="118"/>
                </a:cubicBezTo>
                <a:cubicBezTo>
                  <a:pt x="107" y="133"/>
                  <a:pt x="107" y="133"/>
                  <a:pt x="107" y="133"/>
                </a:cubicBezTo>
                <a:cubicBezTo>
                  <a:pt x="135" y="114"/>
                  <a:pt x="135" y="114"/>
                  <a:pt x="135" y="114"/>
                </a:cubicBezTo>
                <a:cubicBezTo>
                  <a:pt x="122" y="97"/>
                  <a:pt x="122" y="97"/>
                  <a:pt x="122" y="97"/>
                </a:cubicBezTo>
                <a:cubicBezTo>
                  <a:pt x="124" y="93"/>
                  <a:pt x="124" y="93"/>
                  <a:pt x="124" y="93"/>
                </a:cubicBezTo>
                <a:cubicBezTo>
                  <a:pt x="125" y="90"/>
                  <a:pt x="126" y="86"/>
                  <a:pt x="127" y="82"/>
                </a:cubicBezTo>
                <a:cubicBezTo>
                  <a:pt x="127" y="82"/>
                  <a:pt x="127" y="82"/>
                  <a:pt x="127" y="82"/>
                </a:cubicBezTo>
                <a:cubicBezTo>
                  <a:pt x="128" y="77"/>
                  <a:pt x="128" y="77"/>
                  <a:pt x="128" y="77"/>
                </a:cubicBezTo>
                <a:cubicBezTo>
                  <a:pt x="147" y="71"/>
                  <a:pt x="147" y="71"/>
                  <a:pt x="147" y="71"/>
                </a:cubicBezTo>
                <a:cubicBezTo>
                  <a:pt x="137" y="39"/>
                  <a:pt x="137" y="39"/>
                  <a:pt x="137" y="39"/>
                </a:cubicBezTo>
                <a:cubicBezTo>
                  <a:pt x="116" y="46"/>
                  <a:pt x="116" y="46"/>
                  <a:pt x="116" y="46"/>
                </a:cubicBezTo>
                <a:cubicBezTo>
                  <a:pt x="113" y="43"/>
                  <a:pt x="113" y="43"/>
                  <a:pt x="113" y="43"/>
                </a:cubicBezTo>
                <a:cubicBezTo>
                  <a:pt x="110" y="41"/>
                  <a:pt x="107" y="38"/>
                  <a:pt x="103" y="37"/>
                </a:cubicBezTo>
                <a:cubicBezTo>
                  <a:pt x="103" y="37"/>
                  <a:pt x="103" y="37"/>
                  <a:pt x="103" y="37"/>
                </a:cubicBezTo>
                <a:cubicBezTo>
                  <a:pt x="99" y="35"/>
                  <a:pt x="99" y="35"/>
                  <a:pt x="99" y="35"/>
                </a:cubicBezTo>
                <a:cubicBezTo>
                  <a:pt x="99" y="14"/>
                  <a:pt x="99" y="14"/>
                  <a:pt x="99" y="14"/>
                </a:cubicBezTo>
                <a:cubicBezTo>
                  <a:pt x="65" y="14"/>
                  <a:pt x="65" y="14"/>
                  <a:pt x="65" y="14"/>
                </a:cubicBezTo>
                <a:cubicBezTo>
                  <a:pt x="65" y="34"/>
                  <a:pt x="65" y="34"/>
                  <a:pt x="65" y="34"/>
                </a:cubicBezTo>
                <a:cubicBezTo>
                  <a:pt x="61" y="36"/>
                  <a:pt x="61" y="36"/>
                  <a:pt x="61" y="36"/>
                </a:cubicBezTo>
                <a:cubicBezTo>
                  <a:pt x="57" y="38"/>
                  <a:pt x="53" y="41"/>
                  <a:pt x="50" y="44"/>
                </a:cubicBezTo>
                <a:cubicBezTo>
                  <a:pt x="50" y="44"/>
                  <a:pt x="50" y="44"/>
                  <a:pt x="50" y="44"/>
                </a:cubicBezTo>
                <a:cubicBezTo>
                  <a:pt x="47" y="47"/>
                  <a:pt x="47" y="47"/>
                  <a:pt x="47" y="47"/>
                </a:cubicBezTo>
                <a:cubicBezTo>
                  <a:pt x="29" y="41"/>
                  <a:pt x="29" y="41"/>
                  <a:pt x="29" y="41"/>
                </a:cubicBezTo>
                <a:cubicBezTo>
                  <a:pt x="19" y="73"/>
                  <a:pt x="19" y="73"/>
                  <a:pt x="19" y="73"/>
                </a:cubicBezTo>
                <a:close/>
                <a:moveTo>
                  <a:pt x="57" y="75"/>
                </a:moveTo>
                <a:cubicBezTo>
                  <a:pt x="57" y="61"/>
                  <a:pt x="69" y="50"/>
                  <a:pt x="83" y="50"/>
                </a:cubicBezTo>
                <a:cubicBezTo>
                  <a:pt x="83" y="50"/>
                  <a:pt x="83" y="50"/>
                  <a:pt x="83" y="50"/>
                </a:cubicBezTo>
                <a:cubicBezTo>
                  <a:pt x="98" y="50"/>
                  <a:pt x="110" y="61"/>
                  <a:pt x="110" y="75"/>
                </a:cubicBezTo>
                <a:cubicBezTo>
                  <a:pt x="110" y="75"/>
                  <a:pt x="110" y="75"/>
                  <a:pt x="110" y="75"/>
                </a:cubicBezTo>
                <a:cubicBezTo>
                  <a:pt x="110" y="90"/>
                  <a:pt x="98" y="101"/>
                  <a:pt x="83" y="101"/>
                </a:cubicBezTo>
                <a:cubicBezTo>
                  <a:pt x="83" y="101"/>
                  <a:pt x="83" y="101"/>
                  <a:pt x="83" y="101"/>
                </a:cubicBezTo>
                <a:cubicBezTo>
                  <a:pt x="83" y="94"/>
                  <a:pt x="83" y="94"/>
                  <a:pt x="83" y="94"/>
                </a:cubicBezTo>
                <a:cubicBezTo>
                  <a:pt x="83" y="87"/>
                  <a:pt x="83" y="87"/>
                  <a:pt x="83" y="87"/>
                </a:cubicBezTo>
                <a:cubicBezTo>
                  <a:pt x="90" y="87"/>
                  <a:pt x="95" y="82"/>
                  <a:pt x="95" y="75"/>
                </a:cubicBezTo>
                <a:cubicBezTo>
                  <a:pt x="95" y="75"/>
                  <a:pt x="95" y="75"/>
                  <a:pt x="95" y="75"/>
                </a:cubicBezTo>
                <a:cubicBezTo>
                  <a:pt x="95" y="69"/>
                  <a:pt x="90" y="64"/>
                  <a:pt x="83" y="64"/>
                </a:cubicBezTo>
                <a:cubicBezTo>
                  <a:pt x="83" y="64"/>
                  <a:pt x="83" y="64"/>
                  <a:pt x="83" y="64"/>
                </a:cubicBezTo>
                <a:cubicBezTo>
                  <a:pt x="77" y="64"/>
                  <a:pt x="72" y="69"/>
                  <a:pt x="72" y="75"/>
                </a:cubicBezTo>
                <a:cubicBezTo>
                  <a:pt x="72" y="75"/>
                  <a:pt x="72" y="75"/>
                  <a:pt x="72" y="75"/>
                </a:cubicBezTo>
                <a:cubicBezTo>
                  <a:pt x="72" y="82"/>
                  <a:pt x="77" y="87"/>
                  <a:pt x="83" y="87"/>
                </a:cubicBezTo>
                <a:cubicBezTo>
                  <a:pt x="83" y="87"/>
                  <a:pt x="83" y="87"/>
                  <a:pt x="83" y="87"/>
                </a:cubicBezTo>
                <a:cubicBezTo>
                  <a:pt x="83" y="94"/>
                  <a:pt x="83" y="94"/>
                  <a:pt x="83" y="94"/>
                </a:cubicBezTo>
                <a:cubicBezTo>
                  <a:pt x="83" y="101"/>
                  <a:pt x="83" y="101"/>
                  <a:pt x="83" y="101"/>
                </a:cubicBezTo>
                <a:cubicBezTo>
                  <a:pt x="69" y="101"/>
                  <a:pt x="57" y="90"/>
                  <a:pt x="57" y="75"/>
                </a:cubicBezTo>
                <a:close/>
              </a:path>
            </a:pathLst>
          </a:custGeom>
          <a:solidFill>
            <a:schemeClr val="bg1"/>
          </a:solidFill>
          <a:ln>
            <a:noFill/>
          </a:ln>
        </p:spPr>
        <p:txBody>
          <a:bodyPr/>
          <a:lstStyle/>
          <a:p>
            <a:endParaRPr lang="zh-CN" altLang="en-US">
              <a:solidFill>
                <a:schemeClr val="bg1">
                  <a:lumMod val="85000"/>
                </a:schemeClr>
              </a:solidFill>
              <a:cs typeface="+mn-ea"/>
              <a:sym typeface="+mn-lt"/>
            </a:endParaRPr>
          </a:p>
        </p:txBody>
      </p:sp>
      <p:grpSp>
        <p:nvGrpSpPr>
          <p:cNvPr id="2" name="组合 1"/>
          <p:cNvGrpSpPr/>
          <p:nvPr/>
        </p:nvGrpSpPr>
        <p:grpSpPr>
          <a:xfrm>
            <a:off x="605248" y="2115360"/>
            <a:ext cx="3894466" cy="1276704"/>
            <a:chOff x="605248" y="2115360"/>
            <a:chExt cx="3894466" cy="1276704"/>
          </a:xfrm>
        </p:grpSpPr>
        <p:sp>
          <p:nvSpPr>
            <p:cNvPr id="47" name="TextBox 39"/>
            <p:cNvSpPr txBox="1"/>
            <p:nvPr/>
          </p:nvSpPr>
          <p:spPr>
            <a:xfrm>
              <a:off x="605248" y="2115360"/>
              <a:ext cx="3894466" cy="285458"/>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none" lIns="360062" tIns="0" rIns="288050" bIns="0" anchor="ctr" anchorCtr="0">
              <a:normAutofit/>
            </a:bodyPr>
            <a:lstStyle/>
            <a:p>
              <a:pPr algn="r"/>
              <a:r>
                <a:rPr lang="zh-CN" altLang="en-US" b="1" dirty="0">
                  <a:solidFill>
                    <a:schemeClr val="bg1">
                      <a:lumMod val="85000"/>
                    </a:schemeClr>
                  </a:solidFill>
                  <a:cs typeface="+mn-ea"/>
                  <a:sym typeface="+mn-lt"/>
                </a:rPr>
                <a:t>请输入标题</a:t>
              </a:r>
            </a:p>
          </p:txBody>
        </p:sp>
        <p:sp>
          <p:nvSpPr>
            <p:cNvPr id="56" name="矩形 9"/>
            <p:cNvSpPr/>
            <p:nvPr/>
          </p:nvSpPr>
          <p:spPr>
            <a:xfrm>
              <a:off x="1522278" y="2457706"/>
              <a:ext cx="2769689" cy="934358"/>
            </a:xfrm>
            <a:prstGeom prst="rect">
              <a:avLst/>
            </a:prstGeom>
          </p:spPr>
          <p:txBody>
            <a:bodyPr wrap="square">
              <a:spAutoFit/>
            </a:bodyPr>
            <a:lstStyle/>
            <a:p>
              <a:pPr algn="just">
                <a:lnSpc>
                  <a:spcPct val="114000"/>
                </a:lnSpc>
              </a:pPr>
              <a:r>
                <a:rPr lang="zh-CN" altLang="en-US" sz="1200" dirty="0">
                  <a:solidFill>
                    <a:schemeClr val="bg1">
                      <a:lumMod val="85000"/>
                    </a:schemeClr>
                  </a:solidFill>
                  <a:cs typeface="+mn-ea"/>
                  <a:sym typeface="+mn-lt"/>
                </a:rPr>
                <a:t>轻点此处输入文字内容，</a:t>
              </a:r>
              <a:r>
                <a:rPr lang="en-US" altLang="zh-CN" sz="1200" dirty="0">
                  <a:solidFill>
                    <a:schemeClr val="bg1">
                      <a:lumMod val="85000"/>
                    </a:schemeClr>
                  </a:solidFill>
                  <a:cs typeface="+mn-ea"/>
                  <a:sym typeface="+mn-lt"/>
                </a:rPr>
                <a:t>PPT</a:t>
              </a:r>
              <a:r>
                <a:rPr lang="zh-CN" altLang="en-US" sz="1200" dirty="0">
                  <a:solidFill>
                    <a:schemeClr val="bg1">
                      <a:lumMod val="85000"/>
                    </a:schemeClr>
                  </a:solidFill>
                  <a:cs typeface="+mn-ea"/>
                  <a:sym typeface="+mn-lt"/>
                </a:rPr>
                <a:t>模板所有文字图片都可编辑，数据图表都可以修改颜色大小形状轻点此处输入文字内容</a:t>
              </a:r>
            </a:p>
          </p:txBody>
        </p:sp>
      </p:grpSp>
      <p:grpSp>
        <p:nvGrpSpPr>
          <p:cNvPr id="58" name="组合 57"/>
          <p:cNvGrpSpPr/>
          <p:nvPr/>
        </p:nvGrpSpPr>
        <p:grpSpPr>
          <a:xfrm>
            <a:off x="584271" y="4748638"/>
            <a:ext cx="3894466" cy="1276704"/>
            <a:chOff x="605248" y="2115360"/>
            <a:chExt cx="3894466" cy="1276704"/>
          </a:xfrm>
        </p:grpSpPr>
        <p:sp>
          <p:nvSpPr>
            <p:cNvPr id="60" name="TextBox 39"/>
            <p:cNvSpPr txBox="1"/>
            <p:nvPr/>
          </p:nvSpPr>
          <p:spPr>
            <a:xfrm>
              <a:off x="605248" y="2115360"/>
              <a:ext cx="3894466" cy="285458"/>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none" lIns="360062" tIns="0" rIns="288050" bIns="0" anchor="ctr" anchorCtr="0">
              <a:normAutofit/>
            </a:bodyPr>
            <a:lstStyle/>
            <a:p>
              <a:pPr algn="r"/>
              <a:r>
                <a:rPr lang="zh-CN" altLang="en-US" b="1" dirty="0">
                  <a:solidFill>
                    <a:schemeClr val="bg1">
                      <a:lumMod val="85000"/>
                    </a:schemeClr>
                  </a:solidFill>
                  <a:cs typeface="+mn-ea"/>
                  <a:sym typeface="+mn-lt"/>
                </a:rPr>
                <a:t>请输入标题</a:t>
              </a:r>
            </a:p>
          </p:txBody>
        </p:sp>
        <p:sp>
          <p:nvSpPr>
            <p:cNvPr id="62" name="矩形 9"/>
            <p:cNvSpPr/>
            <p:nvPr/>
          </p:nvSpPr>
          <p:spPr>
            <a:xfrm>
              <a:off x="1522278" y="2457706"/>
              <a:ext cx="2769689" cy="934358"/>
            </a:xfrm>
            <a:prstGeom prst="rect">
              <a:avLst/>
            </a:prstGeom>
          </p:spPr>
          <p:txBody>
            <a:bodyPr wrap="square">
              <a:spAutoFit/>
            </a:bodyPr>
            <a:lstStyle/>
            <a:p>
              <a:pPr algn="just">
                <a:lnSpc>
                  <a:spcPct val="114000"/>
                </a:lnSpc>
              </a:pPr>
              <a:r>
                <a:rPr lang="zh-CN" altLang="en-US" sz="1200" dirty="0">
                  <a:solidFill>
                    <a:schemeClr val="bg1">
                      <a:lumMod val="85000"/>
                    </a:schemeClr>
                  </a:solidFill>
                  <a:cs typeface="+mn-ea"/>
                  <a:sym typeface="+mn-lt"/>
                </a:rPr>
                <a:t>轻点此处输入文字内容，</a:t>
              </a:r>
              <a:r>
                <a:rPr lang="en-US" altLang="zh-CN" sz="1200" dirty="0">
                  <a:solidFill>
                    <a:schemeClr val="bg1">
                      <a:lumMod val="85000"/>
                    </a:schemeClr>
                  </a:solidFill>
                  <a:cs typeface="+mn-ea"/>
                  <a:sym typeface="+mn-lt"/>
                </a:rPr>
                <a:t>PPT</a:t>
              </a:r>
              <a:r>
                <a:rPr lang="zh-CN" altLang="en-US" sz="1200" dirty="0">
                  <a:solidFill>
                    <a:schemeClr val="bg1">
                      <a:lumMod val="85000"/>
                    </a:schemeClr>
                  </a:solidFill>
                  <a:cs typeface="+mn-ea"/>
                  <a:sym typeface="+mn-lt"/>
                </a:rPr>
                <a:t>模板所有文字图片都可编辑，数据图表都可以修改颜色大小形状轻点此处输入文字内容</a:t>
              </a:r>
            </a:p>
          </p:txBody>
        </p:sp>
      </p:grpSp>
      <p:grpSp>
        <p:nvGrpSpPr>
          <p:cNvPr id="64" name="组合 63"/>
          <p:cNvGrpSpPr/>
          <p:nvPr/>
        </p:nvGrpSpPr>
        <p:grpSpPr>
          <a:xfrm>
            <a:off x="5784850" y="2017089"/>
            <a:ext cx="5165321" cy="1276706"/>
            <a:chOff x="-873354" y="2115358"/>
            <a:chExt cx="5165321" cy="1276706"/>
          </a:xfrm>
        </p:grpSpPr>
        <p:sp>
          <p:nvSpPr>
            <p:cNvPr id="66" name="TextBox 39"/>
            <p:cNvSpPr txBox="1"/>
            <p:nvPr/>
          </p:nvSpPr>
          <p:spPr>
            <a:xfrm>
              <a:off x="-873354" y="2115358"/>
              <a:ext cx="3894466" cy="285458"/>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none" lIns="360062" tIns="0" rIns="288050" bIns="0" anchor="ctr" anchorCtr="0">
              <a:normAutofit/>
            </a:bodyPr>
            <a:lstStyle/>
            <a:p>
              <a:pPr algn="r"/>
              <a:r>
                <a:rPr lang="zh-CN" altLang="en-US" b="1" dirty="0">
                  <a:solidFill>
                    <a:schemeClr val="bg1">
                      <a:lumMod val="85000"/>
                    </a:schemeClr>
                  </a:solidFill>
                  <a:cs typeface="+mn-ea"/>
                  <a:sym typeface="+mn-lt"/>
                </a:rPr>
                <a:t>请输入标题</a:t>
              </a:r>
            </a:p>
          </p:txBody>
        </p:sp>
        <p:sp>
          <p:nvSpPr>
            <p:cNvPr id="67" name="矩形 9"/>
            <p:cNvSpPr/>
            <p:nvPr/>
          </p:nvSpPr>
          <p:spPr>
            <a:xfrm>
              <a:off x="1522278" y="2457706"/>
              <a:ext cx="2769689" cy="934358"/>
            </a:xfrm>
            <a:prstGeom prst="rect">
              <a:avLst/>
            </a:prstGeom>
          </p:spPr>
          <p:txBody>
            <a:bodyPr wrap="square">
              <a:spAutoFit/>
            </a:bodyPr>
            <a:lstStyle/>
            <a:p>
              <a:pPr algn="just">
                <a:lnSpc>
                  <a:spcPct val="114000"/>
                </a:lnSpc>
              </a:pPr>
              <a:r>
                <a:rPr lang="zh-CN" altLang="en-US" sz="1200" dirty="0">
                  <a:solidFill>
                    <a:schemeClr val="bg1">
                      <a:lumMod val="85000"/>
                    </a:schemeClr>
                  </a:solidFill>
                  <a:cs typeface="+mn-ea"/>
                  <a:sym typeface="+mn-lt"/>
                </a:rPr>
                <a:t>轻点此处输入文字内容，</a:t>
              </a:r>
              <a:r>
                <a:rPr lang="en-US" altLang="zh-CN" sz="1200" dirty="0">
                  <a:solidFill>
                    <a:schemeClr val="bg1">
                      <a:lumMod val="85000"/>
                    </a:schemeClr>
                  </a:solidFill>
                  <a:cs typeface="+mn-ea"/>
                  <a:sym typeface="+mn-lt"/>
                </a:rPr>
                <a:t>PPT</a:t>
              </a:r>
              <a:r>
                <a:rPr lang="zh-CN" altLang="en-US" sz="1200" dirty="0">
                  <a:solidFill>
                    <a:schemeClr val="bg1">
                      <a:lumMod val="85000"/>
                    </a:schemeClr>
                  </a:solidFill>
                  <a:cs typeface="+mn-ea"/>
                  <a:sym typeface="+mn-lt"/>
                </a:rPr>
                <a:t>模板所有文字图片都可编辑，数据图表都可以修改颜色大小形状轻点此处输入文字内容</a:t>
              </a:r>
            </a:p>
          </p:txBody>
        </p:sp>
      </p:grpSp>
      <p:grpSp>
        <p:nvGrpSpPr>
          <p:cNvPr id="71" name="组合 70"/>
          <p:cNvGrpSpPr/>
          <p:nvPr/>
        </p:nvGrpSpPr>
        <p:grpSpPr>
          <a:xfrm>
            <a:off x="5760051" y="4748636"/>
            <a:ext cx="5165321" cy="1276706"/>
            <a:chOff x="-873354" y="2115358"/>
            <a:chExt cx="5165321" cy="1276706"/>
          </a:xfrm>
        </p:grpSpPr>
        <p:sp>
          <p:nvSpPr>
            <p:cNvPr id="72" name="TextBox 39"/>
            <p:cNvSpPr txBox="1"/>
            <p:nvPr/>
          </p:nvSpPr>
          <p:spPr>
            <a:xfrm>
              <a:off x="-873354" y="2115358"/>
              <a:ext cx="3894466" cy="285458"/>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none" lIns="360062" tIns="0" rIns="288050" bIns="0" anchor="ctr" anchorCtr="0">
              <a:normAutofit/>
            </a:bodyPr>
            <a:lstStyle/>
            <a:p>
              <a:pPr algn="r"/>
              <a:r>
                <a:rPr lang="zh-CN" altLang="en-US" b="1" dirty="0">
                  <a:solidFill>
                    <a:schemeClr val="bg1">
                      <a:lumMod val="85000"/>
                    </a:schemeClr>
                  </a:solidFill>
                  <a:cs typeface="+mn-ea"/>
                  <a:sym typeface="+mn-lt"/>
                </a:rPr>
                <a:t>请输入标题</a:t>
              </a:r>
            </a:p>
          </p:txBody>
        </p:sp>
        <p:sp>
          <p:nvSpPr>
            <p:cNvPr id="73" name="矩形 9"/>
            <p:cNvSpPr/>
            <p:nvPr/>
          </p:nvSpPr>
          <p:spPr>
            <a:xfrm>
              <a:off x="1522278" y="2457706"/>
              <a:ext cx="2769689" cy="934358"/>
            </a:xfrm>
            <a:prstGeom prst="rect">
              <a:avLst/>
            </a:prstGeom>
          </p:spPr>
          <p:txBody>
            <a:bodyPr wrap="square">
              <a:spAutoFit/>
            </a:bodyPr>
            <a:lstStyle/>
            <a:p>
              <a:pPr algn="just">
                <a:lnSpc>
                  <a:spcPct val="114000"/>
                </a:lnSpc>
              </a:pPr>
              <a:r>
                <a:rPr lang="zh-CN" altLang="en-US" sz="1200" dirty="0">
                  <a:solidFill>
                    <a:schemeClr val="bg1">
                      <a:lumMod val="85000"/>
                    </a:schemeClr>
                  </a:solidFill>
                  <a:cs typeface="+mn-ea"/>
                  <a:sym typeface="+mn-lt"/>
                </a:rPr>
                <a:t>轻点此处输入文字内容，</a:t>
              </a:r>
              <a:r>
                <a:rPr lang="en-US" altLang="zh-CN" sz="1200" dirty="0">
                  <a:solidFill>
                    <a:schemeClr val="bg1">
                      <a:lumMod val="85000"/>
                    </a:schemeClr>
                  </a:solidFill>
                  <a:cs typeface="+mn-ea"/>
                  <a:sym typeface="+mn-lt"/>
                </a:rPr>
                <a:t>PPT</a:t>
              </a:r>
              <a:r>
                <a:rPr lang="zh-CN" altLang="en-US" sz="1200" dirty="0">
                  <a:solidFill>
                    <a:schemeClr val="bg1">
                      <a:lumMod val="85000"/>
                    </a:schemeClr>
                  </a:solidFill>
                  <a:cs typeface="+mn-ea"/>
                  <a:sym typeface="+mn-lt"/>
                </a:rPr>
                <a:t>模板所有文字图片都可编辑，数据图表都可以修改颜色大小形状轻点此处输入文字内容</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10" presetClass="entr" presetSubtype="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par>
                                <p:cTn id="47" presetID="10"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par>
                                <p:cTn id="50" presetID="10" presetClass="entr" presetSubtype="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par>
                                <p:cTn id="53" presetID="10" presetClass="entr" presetSubtype="0"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5" grpId="0" animBg="1"/>
      <p:bldP spid="63" grpId="0" animBg="1"/>
      <p:bldP spid="61" grpId="0" animBg="1"/>
      <p:bldP spid="59" grpId="0" animBg="1"/>
      <p:bldP spid="57" grpId="0" animBg="1"/>
      <p:bldP spid="55" grpId="0" animBg="1"/>
      <p:bldP spid="68" grpId="0" animBg="1"/>
      <p:bldP spid="69"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85071"/>
          <a:stretch>
            <a:fillRect/>
          </a:stretch>
        </p:blipFill>
        <p:spPr>
          <a:xfrm>
            <a:off x="-1035394" y="-11605"/>
            <a:ext cx="13898775" cy="862235"/>
          </a:xfrm>
          <a:prstGeom prst="rect">
            <a:avLst/>
          </a:prstGeom>
        </p:spPr>
      </p:pic>
      <p:sp>
        <p:nvSpPr>
          <p:cNvPr id="4" name="文本框 3"/>
          <p:cNvSpPr txBox="1"/>
          <p:nvPr/>
        </p:nvSpPr>
        <p:spPr>
          <a:xfrm>
            <a:off x="4363864" y="594225"/>
            <a:ext cx="3647152" cy="461665"/>
          </a:xfrm>
          <a:prstGeom prst="rect">
            <a:avLst/>
          </a:prstGeom>
          <a:noFill/>
        </p:spPr>
        <p:txBody>
          <a:bodyPr wrap="none" rtlCol="0">
            <a:spAutoFit/>
            <a:scene3d>
              <a:camera prst="orthographicFront"/>
              <a:lightRig rig="threePt" dir="t"/>
            </a:scene3d>
            <a:sp3d contourW="12700"/>
          </a:bodyPr>
          <a:lstStyle/>
          <a:p>
            <a:pPr algn="ctr"/>
            <a:r>
              <a:rPr lang="zh-CN" altLang="en-US" sz="2400" spc="600" dirty="0">
                <a:solidFill>
                  <a:schemeClr val="bg1"/>
                </a:solidFill>
                <a:cs typeface="+mn-ea"/>
                <a:sym typeface="+mn-lt"/>
              </a:rPr>
              <a:t>人工智能的发展现状</a:t>
            </a:r>
          </a:p>
        </p:txBody>
      </p:sp>
      <p:cxnSp>
        <p:nvCxnSpPr>
          <p:cNvPr id="6" name="直接连接符 5"/>
          <p:cNvCxnSpPr/>
          <p:nvPr/>
        </p:nvCxnSpPr>
        <p:spPr>
          <a:xfrm>
            <a:off x="5784850" y="431800"/>
            <a:ext cx="622300" cy="0"/>
          </a:xfrm>
          <a:prstGeom prst="line">
            <a:avLst/>
          </a:prstGeom>
          <a:ln w="3175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0823872" y="5640765"/>
            <a:ext cx="932700" cy="752101"/>
            <a:chOff x="5285220" y="3044352"/>
            <a:chExt cx="1079040" cy="752101"/>
          </a:xfrm>
        </p:grpSpPr>
        <p:sp>
          <p:nvSpPr>
            <p:cNvPr id="8" name="矩形 7"/>
            <p:cNvSpPr/>
            <p:nvPr/>
          </p:nvSpPr>
          <p:spPr>
            <a:xfrm>
              <a:off x="5285220" y="3044352"/>
              <a:ext cx="810780" cy="752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402992" y="3069772"/>
              <a:ext cx="693008" cy="400110"/>
            </a:xfrm>
            <a:prstGeom prst="rect">
              <a:avLst/>
            </a:prstGeom>
            <a:noFill/>
          </p:spPr>
          <p:txBody>
            <a:bodyPr wrap="square" rtlCol="0">
              <a:spAutoFit/>
            </a:bodyPr>
            <a:lstStyle/>
            <a:p>
              <a:r>
                <a:rPr lang="en-US" altLang="zh-CN" sz="2000" dirty="0">
                  <a:solidFill>
                    <a:schemeClr val="bg1"/>
                  </a:solidFill>
                  <a:cs typeface="+mn-ea"/>
                  <a:sym typeface="+mn-lt"/>
                </a:rPr>
                <a:t>L O</a:t>
              </a:r>
              <a:endParaRPr lang="zh-CN" altLang="en-US" sz="2000" dirty="0">
                <a:solidFill>
                  <a:schemeClr val="bg1"/>
                </a:solidFill>
                <a:cs typeface="+mn-ea"/>
                <a:sym typeface="+mn-lt"/>
              </a:endParaRPr>
            </a:p>
          </p:txBody>
        </p:sp>
        <p:sp>
          <p:nvSpPr>
            <p:cNvPr id="10" name="文本框 9"/>
            <p:cNvSpPr txBox="1"/>
            <p:nvPr/>
          </p:nvSpPr>
          <p:spPr>
            <a:xfrm>
              <a:off x="5402992" y="3396343"/>
              <a:ext cx="961268" cy="400110"/>
            </a:xfrm>
            <a:prstGeom prst="rect">
              <a:avLst/>
            </a:prstGeom>
            <a:noFill/>
          </p:spPr>
          <p:txBody>
            <a:bodyPr wrap="square" rtlCol="0">
              <a:spAutoFit/>
            </a:bodyPr>
            <a:lstStyle/>
            <a:p>
              <a:r>
                <a:rPr lang="en-US" altLang="zh-CN" sz="2000" dirty="0">
                  <a:solidFill>
                    <a:schemeClr val="bg1"/>
                  </a:solidFill>
                  <a:cs typeface="+mn-ea"/>
                  <a:sym typeface="+mn-lt"/>
                </a:rPr>
                <a:t>GO</a:t>
              </a:r>
              <a:endParaRPr lang="zh-CN" altLang="en-US" sz="2000" dirty="0">
                <a:solidFill>
                  <a:schemeClr val="bg1"/>
                </a:solidFill>
                <a:cs typeface="+mn-ea"/>
                <a:sym typeface="+mn-lt"/>
              </a:endParaRPr>
            </a:p>
          </p:txBody>
        </p:sp>
      </p:grpSp>
      <p:graphicFrame>
        <p:nvGraphicFramePr>
          <p:cNvPr id="11" name="图表 10"/>
          <p:cNvGraphicFramePr/>
          <p:nvPr/>
        </p:nvGraphicFramePr>
        <p:xfrm>
          <a:off x="3841751" y="2018333"/>
          <a:ext cx="4508498" cy="3005666"/>
        </p:xfrm>
        <a:graphic>
          <a:graphicData uri="http://schemas.openxmlformats.org/drawingml/2006/chart">
            <c:chart xmlns:c="http://schemas.openxmlformats.org/drawingml/2006/chart" xmlns:r="http://schemas.openxmlformats.org/officeDocument/2006/relationships" r:id="rId4"/>
          </a:graphicData>
        </a:graphic>
      </p:graphicFrame>
      <p:sp>
        <p:nvSpPr>
          <p:cNvPr id="16" name="椭圆 20"/>
          <p:cNvSpPr/>
          <p:nvPr/>
        </p:nvSpPr>
        <p:spPr>
          <a:xfrm>
            <a:off x="3970389" y="2354425"/>
            <a:ext cx="648462" cy="596706"/>
          </a:xfrm>
          <a:custGeom>
            <a:avLst/>
            <a:gdLst>
              <a:gd name="connsiteX0" fmla="*/ 142875 w 338138"/>
              <a:gd name="connsiteY0" fmla="*/ 263525 h 311150"/>
              <a:gd name="connsiteX1" fmla="*/ 142875 w 338138"/>
              <a:gd name="connsiteY1" fmla="*/ 288925 h 311150"/>
              <a:gd name="connsiteX2" fmla="*/ 195263 w 338138"/>
              <a:gd name="connsiteY2" fmla="*/ 288925 h 311150"/>
              <a:gd name="connsiteX3" fmla="*/ 195263 w 338138"/>
              <a:gd name="connsiteY3" fmla="*/ 263525 h 311150"/>
              <a:gd name="connsiteX4" fmla="*/ 26180 w 338138"/>
              <a:gd name="connsiteY4" fmla="*/ 20637 h 311150"/>
              <a:gd name="connsiteX5" fmla="*/ 22225 w 338138"/>
              <a:gd name="connsiteY5" fmla="*/ 24578 h 311150"/>
              <a:gd name="connsiteX6" fmla="*/ 22225 w 338138"/>
              <a:gd name="connsiteY6" fmla="*/ 236046 h 311150"/>
              <a:gd name="connsiteX7" fmla="*/ 26180 w 338138"/>
              <a:gd name="connsiteY7" fmla="*/ 241300 h 311150"/>
              <a:gd name="connsiteX8" fmla="*/ 313546 w 338138"/>
              <a:gd name="connsiteY8" fmla="*/ 241300 h 311150"/>
              <a:gd name="connsiteX9" fmla="*/ 317500 w 338138"/>
              <a:gd name="connsiteY9" fmla="*/ 236046 h 311150"/>
              <a:gd name="connsiteX10" fmla="*/ 317500 w 338138"/>
              <a:gd name="connsiteY10" fmla="*/ 24578 h 311150"/>
              <a:gd name="connsiteX11" fmla="*/ 313546 w 338138"/>
              <a:gd name="connsiteY11" fmla="*/ 20637 h 311150"/>
              <a:gd name="connsiteX12" fmla="*/ 26180 w 338138"/>
              <a:gd name="connsiteY12" fmla="*/ 20637 h 311150"/>
              <a:gd name="connsiteX13" fmla="*/ 25096 w 338138"/>
              <a:gd name="connsiteY13" fmla="*/ 0 h 311150"/>
              <a:gd name="connsiteX14" fmla="*/ 313042 w 338138"/>
              <a:gd name="connsiteY14" fmla="*/ 0 h 311150"/>
              <a:gd name="connsiteX15" fmla="*/ 338138 w 338138"/>
              <a:gd name="connsiteY15" fmla="*/ 25050 h 311150"/>
              <a:gd name="connsiteX16" fmla="*/ 338138 w 338138"/>
              <a:gd name="connsiteY16" fmla="*/ 237318 h 311150"/>
              <a:gd name="connsiteX17" fmla="*/ 313042 w 338138"/>
              <a:gd name="connsiteY17" fmla="*/ 263687 h 311150"/>
              <a:gd name="connsiteX18" fmla="*/ 216620 w 338138"/>
              <a:gd name="connsiteY18" fmla="*/ 263687 h 311150"/>
              <a:gd name="connsiteX19" fmla="*/ 216620 w 338138"/>
              <a:gd name="connsiteY19" fmla="*/ 290055 h 311150"/>
              <a:gd name="connsiteX20" fmla="*/ 235112 w 338138"/>
              <a:gd name="connsiteY20" fmla="*/ 290055 h 311150"/>
              <a:gd name="connsiteX21" fmla="*/ 245679 w 338138"/>
              <a:gd name="connsiteY21" fmla="*/ 300603 h 311150"/>
              <a:gd name="connsiteX22" fmla="*/ 235112 w 338138"/>
              <a:gd name="connsiteY22" fmla="*/ 311150 h 311150"/>
              <a:gd name="connsiteX23" fmla="*/ 103027 w 338138"/>
              <a:gd name="connsiteY23" fmla="*/ 311150 h 311150"/>
              <a:gd name="connsiteX24" fmla="*/ 92460 w 338138"/>
              <a:gd name="connsiteY24" fmla="*/ 300603 h 311150"/>
              <a:gd name="connsiteX25" fmla="*/ 103027 w 338138"/>
              <a:gd name="connsiteY25" fmla="*/ 290055 h 311150"/>
              <a:gd name="connsiteX26" fmla="*/ 121519 w 338138"/>
              <a:gd name="connsiteY26" fmla="*/ 290055 h 311150"/>
              <a:gd name="connsiteX27" fmla="*/ 121519 w 338138"/>
              <a:gd name="connsiteY27" fmla="*/ 263687 h 311150"/>
              <a:gd name="connsiteX28" fmla="*/ 25096 w 338138"/>
              <a:gd name="connsiteY28" fmla="*/ 263687 h 311150"/>
              <a:gd name="connsiteX29" fmla="*/ 0 w 338138"/>
              <a:gd name="connsiteY29" fmla="*/ 237318 h 311150"/>
              <a:gd name="connsiteX30" fmla="*/ 0 w 338138"/>
              <a:gd name="connsiteY30" fmla="*/ 25050 h 311150"/>
              <a:gd name="connsiteX31" fmla="*/ 25096 w 338138"/>
              <a:gd name="connsiteY31"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138" h="311150">
                <a:moveTo>
                  <a:pt x="142875" y="263525"/>
                </a:moveTo>
                <a:lnTo>
                  <a:pt x="142875" y="288925"/>
                </a:lnTo>
                <a:lnTo>
                  <a:pt x="195263" y="288925"/>
                </a:lnTo>
                <a:lnTo>
                  <a:pt x="195263" y="263525"/>
                </a:lnTo>
                <a:close/>
                <a:moveTo>
                  <a:pt x="26180" y="20637"/>
                </a:moveTo>
                <a:cubicBezTo>
                  <a:pt x="24862" y="20637"/>
                  <a:pt x="22225" y="23264"/>
                  <a:pt x="22225" y="24578"/>
                </a:cubicBezTo>
                <a:cubicBezTo>
                  <a:pt x="22225" y="24578"/>
                  <a:pt x="22225" y="24578"/>
                  <a:pt x="22225" y="236046"/>
                </a:cubicBezTo>
                <a:cubicBezTo>
                  <a:pt x="22225" y="238673"/>
                  <a:pt x="24862" y="241300"/>
                  <a:pt x="26180" y="241300"/>
                </a:cubicBezTo>
                <a:cubicBezTo>
                  <a:pt x="26180" y="241300"/>
                  <a:pt x="26180" y="241300"/>
                  <a:pt x="313546" y="241300"/>
                </a:cubicBezTo>
                <a:cubicBezTo>
                  <a:pt x="314864" y="241300"/>
                  <a:pt x="317500" y="238673"/>
                  <a:pt x="317500" y="236046"/>
                </a:cubicBezTo>
                <a:lnTo>
                  <a:pt x="317500" y="24578"/>
                </a:lnTo>
                <a:cubicBezTo>
                  <a:pt x="317500" y="23264"/>
                  <a:pt x="314864" y="20637"/>
                  <a:pt x="313546" y="20637"/>
                </a:cubicBezTo>
                <a:cubicBezTo>
                  <a:pt x="313546" y="20637"/>
                  <a:pt x="313546" y="20637"/>
                  <a:pt x="26180" y="20637"/>
                </a:cubicBezTo>
                <a:close/>
                <a:moveTo>
                  <a:pt x="25096" y="0"/>
                </a:moveTo>
                <a:cubicBezTo>
                  <a:pt x="25096" y="0"/>
                  <a:pt x="25096" y="0"/>
                  <a:pt x="313042" y="0"/>
                </a:cubicBezTo>
                <a:cubicBezTo>
                  <a:pt x="326251" y="0"/>
                  <a:pt x="338138" y="11866"/>
                  <a:pt x="338138" y="25050"/>
                </a:cubicBezTo>
                <a:cubicBezTo>
                  <a:pt x="338138" y="25050"/>
                  <a:pt x="338138" y="25050"/>
                  <a:pt x="338138" y="237318"/>
                </a:cubicBezTo>
                <a:cubicBezTo>
                  <a:pt x="338138" y="251821"/>
                  <a:pt x="326251" y="263687"/>
                  <a:pt x="313042" y="263687"/>
                </a:cubicBezTo>
                <a:cubicBezTo>
                  <a:pt x="313042" y="263687"/>
                  <a:pt x="313042" y="263687"/>
                  <a:pt x="216620" y="263687"/>
                </a:cubicBezTo>
                <a:cubicBezTo>
                  <a:pt x="216620" y="263687"/>
                  <a:pt x="216620" y="263687"/>
                  <a:pt x="216620" y="290055"/>
                </a:cubicBezTo>
                <a:cubicBezTo>
                  <a:pt x="216620" y="290055"/>
                  <a:pt x="216620" y="290055"/>
                  <a:pt x="235112" y="290055"/>
                </a:cubicBezTo>
                <a:cubicBezTo>
                  <a:pt x="240395" y="290055"/>
                  <a:pt x="245679" y="294011"/>
                  <a:pt x="245679" y="300603"/>
                </a:cubicBezTo>
                <a:cubicBezTo>
                  <a:pt x="245679" y="305877"/>
                  <a:pt x="240395" y="311150"/>
                  <a:pt x="235112" y="311150"/>
                </a:cubicBezTo>
                <a:cubicBezTo>
                  <a:pt x="235112" y="311150"/>
                  <a:pt x="235112" y="311150"/>
                  <a:pt x="103027" y="311150"/>
                </a:cubicBezTo>
                <a:cubicBezTo>
                  <a:pt x="97743" y="311150"/>
                  <a:pt x="92460" y="305877"/>
                  <a:pt x="92460" y="300603"/>
                </a:cubicBezTo>
                <a:cubicBezTo>
                  <a:pt x="92460" y="294011"/>
                  <a:pt x="97743" y="290055"/>
                  <a:pt x="103027" y="290055"/>
                </a:cubicBezTo>
                <a:cubicBezTo>
                  <a:pt x="103027" y="290055"/>
                  <a:pt x="103027" y="290055"/>
                  <a:pt x="121519" y="290055"/>
                </a:cubicBezTo>
                <a:cubicBezTo>
                  <a:pt x="121519" y="290055"/>
                  <a:pt x="121519" y="290055"/>
                  <a:pt x="121519" y="263687"/>
                </a:cubicBezTo>
                <a:cubicBezTo>
                  <a:pt x="121519" y="263687"/>
                  <a:pt x="121519" y="263687"/>
                  <a:pt x="25096" y="263687"/>
                </a:cubicBezTo>
                <a:cubicBezTo>
                  <a:pt x="11887" y="263687"/>
                  <a:pt x="0" y="251821"/>
                  <a:pt x="0" y="237318"/>
                </a:cubicBezTo>
                <a:cubicBezTo>
                  <a:pt x="0" y="237318"/>
                  <a:pt x="0" y="237318"/>
                  <a:pt x="0" y="25050"/>
                </a:cubicBezTo>
                <a:cubicBezTo>
                  <a:pt x="0" y="11866"/>
                  <a:pt x="11887" y="0"/>
                  <a:pt x="25096"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0000"/>
              </a:solidFill>
              <a:cs typeface="+mn-ea"/>
              <a:sym typeface="+mn-lt"/>
            </a:endParaRPr>
          </a:p>
        </p:txBody>
      </p:sp>
      <p:sp>
        <p:nvSpPr>
          <p:cNvPr id="17" name="椭圆 20"/>
          <p:cNvSpPr/>
          <p:nvPr/>
        </p:nvSpPr>
        <p:spPr>
          <a:xfrm>
            <a:off x="7529956" y="2336952"/>
            <a:ext cx="648462" cy="596706"/>
          </a:xfrm>
          <a:custGeom>
            <a:avLst/>
            <a:gdLst>
              <a:gd name="connsiteX0" fmla="*/ 142875 w 338138"/>
              <a:gd name="connsiteY0" fmla="*/ 263525 h 311150"/>
              <a:gd name="connsiteX1" fmla="*/ 142875 w 338138"/>
              <a:gd name="connsiteY1" fmla="*/ 288925 h 311150"/>
              <a:gd name="connsiteX2" fmla="*/ 195263 w 338138"/>
              <a:gd name="connsiteY2" fmla="*/ 288925 h 311150"/>
              <a:gd name="connsiteX3" fmla="*/ 195263 w 338138"/>
              <a:gd name="connsiteY3" fmla="*/ 263525 h 311150"/>
              <a:gd name="connsiteX4" fmla="*/ 26180 w 338138"/>
              <a:gd name="connsiteY4" fmla="*/ 20637 h 311150"/>
              <a:gd name="connsiteX5" fmla="*/ 22225 w 338138"/>
              <a:gd name="connsiteY5" fmla="*/ 24578 h 311150"/>
              <a:gd name="connsiteX6" fmla="*/ 22225 w 338138"/>
              <a:gd name="connsiteY6" fmla="*/ 236046 h 311150"/>
              <a:gd name="connsiteX7" fmla="*/ 26180 w 338138"/>
              <a:gd name="connsiteY7" fmla="*/ 241300 h 311150"/>
              <a:gd name="connsiteX8" fmla="*/ 313546 w 338138"/>
              <a:gd name="connsiteY8" fmla="*/ 241300 h 311150"/>
              <a:gd name="connsiteX9" fmla="*/ 317500 w 338138"/>
              <a:gd name="connsiteY9" fmla="*/ 236046 h 311150"/>
              <a:gd name="connsiteX10" fmla="*/ 317500 w 338138"/>
              <a:gd name="connsiteY10" fmla="*/ 24578 h 311150"/>
              <a:gd name="connsiteX11" fmla="*/ 313546 w 338138"/>
              <a:gd name="connsiteY11" fmla="*/ 20637 h 311150"/>
              <a:gd name="connsiteX12" fmla="*/ 26180 w 338138"/>
              <a:gd name="connsiteY12" fmla="*/ 20637 h 311150"/>
              <a:gd name="connsiteX13" fmla="*/ 25096 w 338138"/>
              <a:gd name="connsiteY13" fmla="*/ 0 h 311150"/>
              <a:gd name="connsiteX14" fmla="*/ 313042 w 338138"/>
              <a:gd name="connsiteY14" fmla="*/ 0 h 311150"/>
              <a:gd name="connsiteX15" fmla="*/ 338138 w 338138"/>
              <a:gd name="connsiteY15" fmla="*/ 25050 h 311150"/>
              <a:gd name="connsiteX16" fmla="*/ 338138 w 338138"/>
              <a:gd name="connsiteY16" fmla="*/ 237318 h 311150"/>
              <a:gd name="connsiteX17" fmla="*/ 313042 w 338138"/>
              <a:gd name="connsiteY17" fmla="*/ 263687 h 311150"/>
              <a:gd name="connsiteX18" fmla="*/ 216620 w 338138"/>
              <a:gd name="connsiteY18" fmla="*/ 263687 h 311150"/>
              <a:gd name="connsiteX19" fmla="*/ 216620 w 338138"/>
              <a:gd name="connsiteY19" fmla="*/ 290055 h 311150"/>
              <a:gd name="connsiteX20" fmla="*/ 235112 w 338138"/>
              <a:gd name="connsiteY20" fmla="*/ 290055 h 311150"/>
              <a:gd name="connsiteX21" fmla="*/ 245679 w 338138"/>
              <a:gd name="connsiteY21" fmla="*/ 300603 h 311150"/>
              <a:gd name="connsiteX22" fmla="*/ 235112 w 338138"/>
              <a:gd name="connsiteY22" fmla="*/ 311150 h 311150"/>
              <a:gd name="connsiteX23" fmla="*/ 103027 w 338138"/>
              <a:gd name="connsiteY23" fmla="*/ 311150 h 311150"/>
              <a:gd name="connsiteX24" fmla="*/ 92460 w 338138"/>
              <a:gd name="connsiteY24" fmla="*/ 300603 h 311150"/>
              <a:gd name="connsiteX25" fmla="*/ 103027 w 338138"/>
              <a:gd name="connsiteY25" fmla="*/ 290055 h 311150"/>
              <a:gd name="connsiteX26" fmla="*/ 121519 w 338138"/>
              <a:gd name="connsiteY26" fmla="*/ 290055 h 311150"/>
              <a:gd name="connsiteX27" fmla="*/ 121519 w 338138"/>
              <a:gd name="connsiteY27" fmla="*/ 263687 h 311150"/>
              <a:gd name="connsiteX28" fmla="*/ 25096 w 338138"/>
              <a:gd name="connsiteY28" fmla="*/ 263687 h 311150"/>
              <a:gd name="connsiteX29" fmla="*/ 0 w 338138"/>
              <a:gd name="connsiteY29" fmla="*/ 237318 h 311150"/>
              <a:gd name="connsiteX30" fmla="*/ 0 w 338138"/>
              <a:gd name="connsiteY30" fmla="*/ 25050 h 311150"/>
              <a:gd name="connsiteX31" fmla="*/ 25096 w 338138"/>
              <a:gd name="connsiteY31"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138" h="311150">
                <a:moveTo>
                  <a:pt x="142875" y="263525"/>
                </a:moveTo>
                <a:lnTo>
                  <a:pt x="142875" y="288925"/>
                </a:lnTo>
                <a:lnTo>
                  <a:pt x="195263" y="288925"/>
                </a:lnTo>
                <a:lnTo>
                  <a:pt x="195263" y="263525"/>
                </a:lnTo>
                <a:close/>
                <a:moveTo>
                  <a:pt x="26180" y="20637"/>
                </a:moveTo>
                <a:cubicBezTo>
                  <a:pt x="24862" y="20637"/>
                  <a:pt x="22225" y="23264"/>
                  <a:pt x="22225" y="24578"/>
                </a:cubicBezTo>
                <a:cubicBezTo>
                  <a:pt x="22225" y="24578"/>
                  <a:pt x="22225" y="24578"/>
                  <a:pt x="22225" y="236046"/>
                </a:cubicBezTo>
                <a:cubicBezTo>
                  <a:pt x="22225" y="238673"/>
                  <a:pt x="24862" y="241300"/>
                  <a:pt x="26180" y="241300"/>
                </a:cubicBezTo>
                <a:cubicBezTo>
                  <a:pt x="26180" y="241300"/>
                  <a:pt x="26180" y="241300"/>
                  <a:pt x="313546" y="241300"/>
                </a:cubicBezTo>
                <a:cubicBezTo>
                  <a:pt x="314864" y="241300"/>
                  <a:pt x="317500" y="238673"/>
                  <a:pt x="317500" y="236046"/>
                </a:cubicBezTo>
                <a:lnTo>
                  <a:pt x="317500" y="24578"/>
                </a:lnTo>
                <a:cubicBezTo>
                  <a:pt x="317500" y="23264"/>
                  <a:pt x="314864" y="20637"/>
                  <a:pt x="313546" y="20637"/>
                </a:cubicBezTo>
                <a:cubicBezTo>
                  <a:pt x="313546" y="20637"/>
                  <a:pt x="313546" y="20637"/>
                  <a:pt x="26180" y="20637"/>
                </a:cubicBezTo>
                <a:close/>
                <a:moveTo>
                  <a:pt x="25096" y="0"/>
                </a:moveTo>
                <a:cubicBezTo>
                  <a:pt x="25096" y="0"/>
                  <a:pt x="25096" y="0"/>
                  <a:pt x="313042" y="0"/>
                </a:cubicBezTo>
                <a:cubicBezTo>
                  <a:pt x="326251" y="0"/>
                  <a:pt x="338138" y="11866"/>
                  <a:pt x="338138" y="25050"/>
                </a:cubicBezTo>
                <a:cubicBezTo>
                  <a:pt x="338138" y="25050"/>
                  <a:pt x="338138" y="25050"/>
                  <a:pt x="338138" y="237318"/>
                </a:cubicBezTo>
                <a:cubicBezTo>
                  <a:pt x="338138" y="251821"/>
                  <a:pt x="326251" y="263687"/>
                  <a:pt x="313042" y="263687"/>
                </a:cubicBezTo>
                <a:cubicBezTo>
                  <a:pt x="313042" y="263687"/>
                  <a:pt x="313042" y="263687"/>
                  <a:pt x="216620" y="263687"/>
                </a:cubicBezTo>
                <a:cubicBezTo>
                  <a:pt x="216620" y="263687"/>
                  <a:pt x="216620" y="263687"/>
                  <a:pt x="216620" y="290055"/>
                </a:cubicBezTo>
                <a:cubicBezTo>
                  <a:pt x="216620" y="290055"/>
                  <a:pt x="216620" y="290055"/>
                  <a:pt x="235112" y="290055"/>
                </a:cubicBezTo>
                <a:cubicBezTo>
                  <a:pt x="240395" y="290055"/>
                  <a:pt x="245679" y="294011"/>
                  <a:pt x="245679" y="300603"/>
                </a:cubicBezTo>
                <a:cubicBezTo>
                  <a:pt x="245679" y="305877"/>
                  <a:pt x="240395" y="311150"/>
                  <a:pt x="235112" y="311150"/>
                </a:cubicBezTo>
                <a:cubicBezTo>
                  <a:pt x="235112" y="311150"/>
                  <a:pt x="235112" y="311150"/>
                  <a:pt x="103027" y="311150"/>
                </a:cubicBezTo>
                <a:cubicBezTo>
                  <a:pt x="97743" y="311150"/>
                  <a:pt x="92460" y="305877"/>
                  <a:pt x="92460" y="300603"/>
                </a:cubicBezTo>
                <a:cubicBezTo>
                  <a:pt x="92460" y="294011"/>
                  <a:pt x="97743" y="290055"/>
                  <a:pt x="103027" y="290055"/>
                </a:cubicBezTo>
                <a:cubicBezTo>
                  <a:pt x="103027" y="290055"/>
                  <a:pt x="103027" y="290055"/>
                  <a:pt x="121519" y="290055"/>
                </a:cubicBezTo>
                <a:cubicBezTo>
                  <a:pt x="121519" y="290055"/>
                  <a:pt x="121519" y="290055"/>
                  <a:pt x="121519" y="263687"/>
                </a:cubicBezTo>
                <a:cubicBezTo>
                  <a:pt x="121519" y="263687"/>
                  <a:pt x="121519" y="263687"/>
                  <a:pt x="25096" y="263687"/>
                </a:cubicBezTo>
                <a:cubicBezTo>
                  <a:pt x="11887" y="263687"/>
                  <a:pt x="0" y="251821"/>
                  <a:pt x="0" y="237318"/>
                </a:cubicBezTo>
                <a:cubicBezTo>
                  <a:pt x="0" y="237318"/>
                  <a:pt x="0" y="237318"/>
                  <a:pt x="0" y="25050"/>
                </a:cubicBezTo>
                <a:cubicBezTo>
                  <a:pt x="0" y="11866"/>
                  <a:pt x="11887" y="0"/>
                  <a:pt x="25096"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0000"/>
              </a:solidFill>
              <a:cs typeface="+mn-ea"/>
              <a:sym typeface="+mn-lt"/>
            </a:endParaRPr>
          </a:p>
        </p:txBody>
      </p:sp>
      <p:sp>
        <p:nvSpPr>
          <p:cNvPr id="18" name="椭圆 20"/>
          <p:cNvSpPr/>
          <p:nvPr/>
        </p:nvSpPr>
        <p:spPr>
          <a:xfrm>
            <a:off x="6433216" y="4961051"/>
            <a:ext cx="648462" cy="596706"/>
          </a:xfrm>
          <a:custGeom>
            <a:avLst/>
            <a:gdLst>
              <a:gd name="connsiteX0" fmla="*/ 142875 w 338138"/>
              <a:gd name="connsiteY0" fmla="*/ 263525 h 311150"/>
              <a:gd name="connsiteX1" fmla="*/ 142875 w 338138"/>
              <a:gd name="connsiteY1" fmla="*/ 288925 h 311150"/>
              <a:gd name="connsiteX2" fmla="*/ 195263 w 338138"/>
              <a:gd name="connsiteY2" fmla="*/ 288925 h 311150"/>
              <a:gd name="connsiteX3" fmla="*/ 195263 w 338138"/>
              <a:gd name="connsiteY3" fmla="*/ 263525 h 311150"/>
              <a:gd name="connsiteX4" fmla="*/ 26180 w 338138"/>
              <a:gd name="connsiteY4" fmla="*/ 20637 h 311150"/>
              <a:gd name="connsiteX5" fmla="*/ 22225 w 338138"/>
              <a:gd name="connsiteY5" fmla="*/ 24578 h 311150"/>
              <a:gd name="connsiteX6" fmla="*/ 22225 w 338138"/>
              <a:gd name="connsiteY6" fmla="*/ 236046 h 311150"/>
              <a:gd name="connsiteX7" fmla="*/ 26180 w 338138"/>
              <a:gd name="connsiteY7" fmla="*/ 241300 h 311150"/>
              <a:gd name="connsiteX8" fmla="*/ 313546 w 338138"/>
              <a:gd name="connsiteY8" fmla="*/ 241300 h 311150"/>
              <a:gd name="connsiteX9" fmla="*/ 317500 w 338138"/>
              <a:gd name="connsiteY9" fmla="*/ 236046 h 311150"/>
              <a:gd name="connsiteX10" fmla="*/ 317500 w 338138"/>
              <a:gd name="connsiteY10" fmla="*/ 24578 h 311150"/>
              <a:gd name="connsiteX11" fmla="*/ 313546 w 338138"/>
              <a:gd name="connsiteY11" fmla="*/ 20637 h 311150"/>
              <a:gd name="connsiteX12" fmla="*/ 26180 w 338138"/>
              <a:gd name="connsiteY12" fmla="*/ 20637 h 311150"/>
              <a:gd name="connsiteX13" fmla="*/ 25096 w 338138"/>
              <a:gd name="connsiteY13" fmla="*/ 0 h 311150"/>
              <a:gd name="connsiteX14" fmla="*/ 313042 w 338138"/>
              <a:gd name="connsiteY14" fmla="*/ 0 h 311150"/>
              <a:gd name="connsiteX15" fmla="*/ 338138 w 338138"/>
              <a:gd name="connsiteY15" fmla="*/ 25050 h 311150"/>
              <a:gd name="connsiteX16" fmla="*/ 338138 w 338138"/>
              <a:gd name="connsiteY16" fmla="*/ 237318 h 311150"/>
              <a:gd name="connsiteX17" fmla="*/ 313042 w 338138"/>
              <a:gd name="connsiteY17" fmla="*/ 263687 h 311150"/>
              <a:gd name="connsiteX18" fmla="*/ 216620 w 338138"/>
              <a:gd name="connsiteY18" fmla="*/ 263687 h 311150"/>
              <a:gd name="connsiteX19" fmla="*/ 216620 w 338138"/>
              <a:gd name="connsiteY19" fmla="*/ 290055 h 311150"/>
              <a:gd name="connsiteX20" fmla="*/ 235112 w 338138"/>
              <a:gd name="connsiteY20" fmla="*/ 290055 h 311150"/>
              <a:gd name="connsiteX21" fmla="*/ 245679 w 338138"/>
              <a:gd name="connsiteY21" fmla="*/ 300603 h 311150"/>
              <a:gd name="connsiteX22" fmla="*/ 235112 w 338138"/>
              <a:gd name="connsiteY22" fmla="*/ 311150 h 311150"/>
              <a:gd name="connsiteX23" fmla="*/ 103027 w 338138"/>
              <a:gd name="connsiteY23" fmla="*/ 311150 h 311150"/>
              <a:gd name="connsiteX24" fmla="*/ 92460 w 338138"/>
              <a:gd name="connsiteY24" fmla="*/ 300603 h 311150"/>
              <a:gd name="connsiteX25" fmla="*/ 103027 w 338138"/>
              <a:gd name="connsiteY25" fmla="*/ 290055 h 311150"/>
              <a:gd name="connsiteX26" fmla="*/ 121519 w 338138"/>
              <a:gd name="connsiteY26" fmla="*/ 290055 h 311150"/>
              <a:gd name="connsiteX27" fmla="*/ 121519 w 338138"/>
              <a:gd name="connsiteY27" fmla="*/ 263687 h 311150"/>
              <a:gd name="connsiteX28" fmla="*/ 25096 w 338138"/>
              <a:gd name="connsiteY28" fmla="*/ 263687 h 311150"/>
              <a:gd name="connsiteX29" fmla="*/ 0 w 338138"/>
              <a:gd name="connsiteY29" fmla="*/ 237318 h 311150"/>
              <a:gd name="connsiteX30" fmla="*/ 0 w 338138"/>
              <a:gd name="connsiteY30" fmla="*/ 25050 h 311150"/>
              <a:gd name="connsiteX31" fmla="*/ 25096 w 338138"/>
              <a:gd name="connsiteY31"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138" h="311150">
                <a:moveTo>
                  <a:pt x="142875" y="263525"/>
                </a:moveTo>
                <a:lnTo>
                  <a:pt x="142875" y="288925"/>
                </a:lnTo>
                <a:lnTo>
                  <a:pt x="195263" y="288925"/>
                </a:lnTo>
                <a:lnTo>
                  <a:pt x="195263" y="263525"/>
                </a:lnTo>
                <a:close/>
                <a:moveTo>
                  <a:pt x="26180" y="20637"/>
                </a:moveTo>
                <a:cubicBezTo>
                  <a:pt x="24862" y="20637"/>
                  <a:pt x="22225" y="23264"/>
                  <a:pt x="22225" y="24578"/>
                </a:cubicBezTo>
                <a:cubicBezTo>
                  <a:pt x="22225" y="24578"/>
                  <a:pt x="22225" y="24578"/>
                  <a:pt x="22225" y="236046"/>
                </a:cubicBezTo>
                <a:cubicBezTo>
                  <a:pt x="22225" y="238673"/>
                  <a:pt x="24862" y="241300"/>
                  <a:pt x="26180" y="241300"/>
                </a:cubicBezTo>
                <a:cubicBezTo>
                  <a:pt x="26180" y="241300"/>
                  <a:pt x="26180" y="241300"/>
                  <a:pt x="313546" y="241300"/>
                </a:cubicBezTo>
                <a:cubicBezTo>
                  <a:pt x="314864" y="241300"/>
                  <a:pt x="317500" y="238673"/>
                  <a:pt x="317500" y="236046"/>
                </a:cubicBezTo>
                <a:lnTo>
                  <a:pt x="317500" y="24578"/>
                </a:lnTo>
                <a:cubicBezTo>
                  <a:pt x="317500" y="23264"/>
                  <a:pt x="314864" y="20637"/>
                  <a:pt x="313546" y="20637"/>
                </a:cubicBezTo>
                <a:cubicBezTo>
                  <a:pt x="313546" y="20637"/>
                  <a:pt x="313546" y="20637"/>
                  <a:pt x="26180" y="20637"/>
                </a:cubicBezTo>
                <a:close/>
                <a:moveTo>
                  <a:pt x="25096" y="0"/>
                </a:moveTo>
                <a:cubicBezTo>
                  <a:pt x="25096" y="0"/>
                  <a:pt x="25096" y="0"/>
                  <a:pt x="313042" y="0"/>
                </a:cubicBezTo>
                <a:cubicBezTo>
                  <a:pt x="326251" y="0"/>
                  <a:pt x="338138" y="11866"/>
                  <a:pt x="338138" y="25050"/>
                </a:cubicBezTo>
                <a:cubicBezTo>
                  <a:pt x="338138" y="25050"/>
                  <a:pt x="338138" y="25050"/>
                  <a:pt x="338138" y="237318"/>
                </a:cubicBezTo>
                <a:cubicBezTo>
                  <a:pt x="338138" y="251821"/>
                  <a:pt x="326251" y="263687"/>
                  <a:pt x="313042" y="263687"/>
                </a:cubicBezTo>
                <a:cubicBezTo>
                  <a:pt x="313042" y="263687"/>
                  <a:pt x="313042" y="263687"/>
                  <a:pt x="216620" y="263687"/>
                </a:cubicBezTo>
                <a:cubicBezTo>
                  <a:pt x="216620" y="263687"/>
                  <a:pt x="216620" y="263687"/>
                  <a:pt x="216620" y="290055"/>
                </a:cubicBezTo>
                <a:cubicBezTo>
                  <a:pt x="216620" y="290055"/>
                  <a:pt x="216620" y="290055"/>
                  <a:pt x="235112" y="290055"/>
                </a:cubicBezTo>
                <a:cubicBezTo>
                  <a:pt x="240395" y="290055"/>
                  <a:pt x="245679" y="294011"/>
                  <a:pt x="245679" y="300603"/>
                </a:cubicBezTo>
                <a:cubicBezTo>
                  <a:pt x="245679" y="305877"/>
                  <a:pt x="240395" y="311150"/>
                  <a:pt x="235112" y="311150"/>
                </a:cubicBezTo>
                <a:cubicBezTo>
                  <a:pt x="235112" y="311150"/>
                  <a:pt x="235112" y="311150"/>
                  <a:pt x="103027" y="311150"/>
                </a:cubicBezTo>
                <a:cubicBezTo>
                  <a:pt x="97743" y="311150"/>
                  <a:pt x="92460" y="305877"/>
                  <a:pt x="92460" y="300603"/>
                </a:cubicBezTo>
                <a:cubicBezTo>
                  <a:pt x="92460" y="294011"/>
                  <a:pt x="97743" y="290055"/>
                  <a:pt x="103027" y="290055"/>
                </a:cubicBezTo>
                <a:cubicBezTo>
                  <a:pt x="103027" y="290055"/>
                  <a:pt x="103027" y="290055"/>
                  <a:pt x="121519" y="290055"/>
                </a:cubicBezTo>
                <a:cubicBezTo>
                  <a:pt x="121519" y="290055"/>
                  <a:pt x="121519" y="290055"/>
                  <a:pt x="121519" y="263687"/>
                </a:cubicBezTo>
                <a:cubicBezTo>
                  <a:pt x="121519" y="263687"/>
                  <a:pt x="121519" y="263687"/>
                  <a:pt x="25096" y="263687"/>
                </a:cubicBezTo>
                <a:cubicBezTo>
                  <a:pt x="11887" y="263687"/>
                  <a:pt x="0" y="251821"/>
                  <a:pt x="0" y="237318"/>
                </a:cubicBezTo>
                <a:cubicBezTo>
                  <a:pt x="0" y="237318"/>
                  <a:pt x="0" y="237318"/>
                  <a:pt x="0" y="25050"/>
                </a:cubicBezTo>
                <a:cubicBezTo>
                  <a:pt x="0" y="11866"/>
                  <a:pt x="11887" y="0"/>
                  <a:pt x="25096"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0000"/>
              </a:solidFill>
              <a:cs typeface="+mn-ea"/>
              <a:sym typeface="+mn-lt"/>
            </a:endParaRPr>
          </a:p>
        </p:txBody>
      </p:sp>
      <p:sp>
        <p:nvSpPr>
          <p:cNvPr id="19" name="椭圆 20"/>
          <p:cNvSpPr/>
          <p:nvPr/>
        </p:nvSpPr>
        <p:spPr>
          <a:xfrm>
            <a:off x="5118911" y="4961051"/>
            <a:ext cx="648462" cy="596706"/>
          </a:xfrm>
          <a:custGeom>
            <a:avLst/>
            <a:gdLst>
              <a:gd name="connsiteX0" fmla="*/ 142875 w 338138"/>
              <a:gd name="connsiteY0" fmla="*/ 263525 h 311150"/>
              <a:gd name="connsiteX1" fmla="*/ 142875 w 338138"/>
              <a:gd name="connsiteY1" fmla="*/ 288925 h 311150"/>
              <a:gd name="connsiteX2" fmla="*/ 195263 w 338138"/>
              <a:gd name="connsiteY2" fmla="*/ 288925 h 311150"/>
              <a:gd name="connsiteX3" fmla="*/ 195263 w 338138"/>
              <a:gd name="connsiteY3" fmla="*/ 263525 h 311150"/>
              <a:gd name="connsiteX4" fmla="*/ 26180 w 338138"/>
              <a:gd name="connsiteY4" fmla="*/ 20637 h 311150"/>
              <a:gd name="connsiteX5" fmla="*/ 22225 w 338138"/>
              <a:gd name="connsiteY5" fmla="*/ 24578 h 311150"/>
              <a:gd name="connsiteX6" fmla="*/ 22225 w 338138"/>
              <a:gd name="connsiteY6" fmla="*/ 236046 h 311150"/>
              <a:gd name="connsiteX7" fmla="*/ 26180 w 338138"/>
              <a:gd name="connsiteY7" fmla="*/ 241300 h 311150"/>
              <a:gd name="connsiteX8" fmla="*/ 313546 w 338138"/>
              <a:gd name="connsiteY8" fmla="*/ 241300 h 311150"/>
              <a:gd name="connsiteX9" fmla="*/ 317500 w 338138"/>
              <a:gd name="connsiteY9" fmla="*/ 236046 h 311150"/>
              <a:gd name="connsiteX10" fmla="*/ 317500 w 338138"/>
              <a:gd name="connsiteY10" fmla="*/ 24578 h 311150"/>
              <a:gd name="connsiteX11" fmla="*/ 313546 w 338138"/>
              <a:gd name="connsiteY11" fmla="*/ 20637 h 311150"/>
              <a:gd name="connsiteX12" fmla="*/ 26180 w 338138"/>
              <a:gd name="connsiteY12" fmla="*/ 20637 h 311150"/>
              <a:gd name="connsiteX13" fmla="*/ 25096 w 338138"/>
              <a:gd name="connsiteY13" fmla="*/ 0 h 311150"/>
              <a:gd name="connsiteX14" fmla="*/ 313042 w 338138"/>
              <a:gd name="connsiteY14" fmla="*/ 0 h 311150"/>
              <a:gd name="connsiteX15" fmla="*/ 338138 w 338138"/>
              <a:gd name="connsiteY15" fmla="*/ 25050 h 311150"/>
              <a:gd name="connsiteX16" fmla="*/ 338138 w 338138"/>
              <a:gd name="connsiteY16" fmla="*/ 237318 h 311150"/>
              <a:gd name="connsiteX17" fmla="*/ 313042 w 338138"/>
              <a:gd name="connsiteY17" fmla="*/ 263687 h 311150"/>
              <a:gd name="connsiteX18" fmla="*/ 216620 w 338138"/>
              <a:gd name="connsiteY18" fmla="*/ 263687 h 311150"/>
              <a:gd name="connsiteX19" fmla="*/ 216620 w 338138"/>
              <a:gd name="connsiteY19" fmla="*/ 290055 h 311150"/>
              <a:gd name="connsiteX20" fmla="*/ 235112 w 338138"/>
              <a:gd name="connsiteY20" fmla="*/ 290055 h 311150"/>
              <a:gd name="connsiteX21" fmla="*/ 245679 w 338138"/>
              <a:gd name="connsiteY21" fmla="*/ 300603 h 311150"/>
              <a:gd name="connsiteX22" fmla="*/ 235112 w 338138"/>
              <a:gd name="connsiteY22" fmla="*/ 311150 h 311150"/>
              <a:gd name="connsiteX23" fmla="*/ 103027 w 338138"/>
              <a:gd name="connsiteY23" fmla="*/ 311150 h 311150"/>
              <a:gd name="connsiteX24" fmla="*/ 92460 w 338138"/>
              <a:gd name="connsiteY24" fmla="*/ 300603 h 311150"/>
              <a:gd name="connsiteX25" fmla="*/ 103027 w 338138"/>
              <a:gd name="connsiteY25" fmla="*/ 290055 h 311150"/>
              <a:gd name="connsiteX26" fmla="*/ 121519 w 338138"/>
              <a:gd name="connsiteY26" fmla="*/ 290055 h 311150"/>
              <a:gd name="connsiteX27" fmla="*/ 121519 w 338138"/>
              <a:gd name="connsiteY27" fmla="*/ 263687 h 311150"/>
              <a:gd name="connsiteX28" fmla="*/ 25096 w 338138"/>
              <a:gd name="connsiteY28" fmla="*/ 263687 h 311150"/>
              <a:gd name="connsiteX29" fmla="*/ 0 w 338138"/>
              <a:gd name="connsiteY29" fmla="*/ 237318 h 311150"/>
              <a:gd name="connsiteX30" fmla="*/ 0 w 338138"/>
              <a:gd name="connsiteY30" fmla="*/ 25050 h 311150"/>
              <a:gd name="connsiteX31" fmla="*/ 25096 w 338138"/>
              <a:gd name="connsiteY31"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138" h="311150">
                <a:moveTo>
                  <a:pt x="142875" y="263525"/>
                </a:moveTo>
                <a:lnTo>
                  <a:pt x="142875" y="288925"/>
                </a:lnTo>
                <a:lnTo>
                  <a:pt x="195263" y="288925"/>
                </a:lnTo>
                <a:lnTo>
                  <a:pt x="195263" y="263525"/>
                </a:lnTo>
                <a:close/>
                <a:moveTo>
                  <a:pt x="26180" y="20637"/>
                </a:moveTo>
                <a:cubicBezTo>
                  <a:pt x="24862" y="20637"/>
                  <a:pt x="22225" y="23264"/>
                  <a:pt x="22225" y="24578"/>
                </a:cubicBezTo>
                <a:cubicBezTo>
                  <a:pt x="22225" y="24578"/>
                  <a:pt x="22225" y="24578"/>
                  <a:pt x="22225" y="236046"/>
                </a:cubicBezTo>
                <a:cubicBezTo>
                  <a:pt x="22225" y="238673"/>
                  <a:pt x="24862" y="241300"/>
                  <a:pt x="26180" y="241300"/>
                </a:cubicBezTo>
                <a:cubicBezTo>
                  <a:pt x="26180" y="241300"/>
                  <a:pt x="26180" y="241300"/>
                  <a:pt x="313546" y="241300"/>
                </a:cubicBezTo>
                <a:cubicBezTo>
                  <a:pt x="314864" y="241300"/>
                  <a:pt x="317500" y="238673"/>
                  <a:pt x="317500" y="236046"/>
                </a:cubicBezTo>
                <a:lnTo>
                  <a:pt x="317500" y="24578"/>
                </a:lnTo>
                <a:cubicBezTo>
                  <a:pt x="317500" y="23264"/>
                  <a:pt x="314864" y="20637"/>
                  <a:pt x="313546" y="20637"/>
                </a:cubicBezTo>
                <a:cubicBezTo>
                  <a:pt x="313546" y="20637"/>
                  <a:pt x="313546" y="20637"/>
                  <a:pt x="26180" y="20637"/>
                </a:cubicBezTo>
                <a:close/>
                <a:moveTo>
                  <a:pt x="25096" y="0"/>
                </a:moveTo>
                <a:cubicBezTo>
                  <a:pt x="25096" y="0"/>
                  <a:pt x="25096" y="0"/>
                  <a:pt x="313042" y="0"/>
                </a:cubicBezTo>
                <a:cubicBezTo>
                  <a:pt x="326251" y="0"/>
                  <a:pt x="338138" y="11866"/>
                  <a:pt x="338138" y="25050"/>
                </a:cubicBezTo>
                <a:cubicBezTo>
                  <a:pt x="338138" y="25050"/>
                  <a:pt x="338138" y="25050"/>
                  <a:pt x="338138" y="237318"/>
                </a:cubicBezTo>
                <a:cubicBezTo>
                  <a:pt x="338138" y="251821"/>
                  <a:pt x="326251" y="263687"/>
                  <a:pt x="313042" y="263687"/>
                </a:cubicBezTo>
                <a:cubicBezTo>
                  <a:pt x="313042" y="263687"/>
                  <a:pt x="313042" y="263687"/>
                  <a:pt x="216620" y="263687"/>
                </a:cubicBezTo>
                <a:cubicBezTo>
                  <a:pt x="216620" y="263687"/>
                  <a:pt x="216620" y="263687"/>
                  <a:pt x="216620" y="290055"/>
                </a:cubicBezTo>
                <a:cubicBezTo>
                  <a:pt x="216620" y="290055"/>
                  <a:pt x="216620" y="290055"/>
                  <a:pt x="235112" y="290055"/>
                </a:cubicBezTo>
                <a:cubicBezTo>
                  <a:pt x="240395" y="290055"/>
                  <a:pt x="245679" y="294011"/>
                  <a:pt x="245679" y="300603"/>
                </a:cubicBezTo>
                <a:cubicBezTo>
                  <a:pt x="245679" y="305877"/>
                  <a:pt x="240395" y="311150"/>
                  <a:pt x="235112" y="311150"/>
                </a:cubicBezTo>
                <a:cubicBezTo>
                  <a:pt x="235112" y="311150"/>
                  <a:pt x="235112" y="311150"/>
                  <a:pt x="103027" y="311150"/>
                </a:cubicBezTo>
                <a:cubicBezTo>
                  <a:pt x="97743" y="311150"/>
                  <a:pt x="92460" y="305877"/>
                  <a:pt x="92460" y="300603"/>
                </a:cubicBezTo>
                <a:cubicBezTo>
                  <a:pt x="92460" y="294011"/>
                  <a:pt x="97743" y="290055"/>
                  <a:pt x="103027" y="290055"/>
                </a:cubicBezTo>
                <a:cubicBezTo>
                  <a:pt x="103027" y="290055"/>
                  <a:pt x="103027" y="290055"/>
                  <a:pt x="121519" y="290055"/>
                </a:cubicBezTo>
                <a:cubicBezTo>
                  <a:pt x="121519" y="290055"/>
                  <a:pt x="121519" y="290055"/>
                  <a:pt x="121519" y="263687"/>
                </a:cubicBezTo>
                <a:cubicBezTo>
                  <a:pt x="121519" y="263687"/>
                  <a:pt x="121519" y="263687"/>
                  <a:pt x="25096" y="263687"/>
                </a:cubicBezTo>
                <a:cubicBezTo>
                  <a:pt x="11887" y="263687"/>
                  <a:pt x="0" y="251821"/>
                  <a:pt x="0" y="237318"/>
                </a:cubicBezTo>
                <a:cubicBezTo>
                  <a:pt x="0" y="237318"/>
                  <a:pt x="0" y="237318"/>
                  <a:pt x="0" y="25050"/>
                </a:cubicBezTo>
                <a:cubicBezTo>
                  <a:pt x="0" y="11866"/>
                  <a:pt x="11887" y="0"/>
                  <a:pt x="25096"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0000"/>
              </a:solidFill>
              <a:cs typeface="+mn-ea"/>
              <a:sym typeface="+mn-lt"/>
            </a:endParaRPr>
          </a:p>
        </p:txBody>
      </p:sp>
      <p:sp>
        <p:nvSpPr>
          <p:cNvPr id="20" name="文本框 19"/>
          <p:cNvSpPr txBox="1"/>
          <p:nvPr/>
        </p:nvSpPr>
        <p:spPr>
          <a:xfrm>
            <a:off x="4138915" y="2359186"/>
            <a:ext cx="508732" cy="461665"/>
          </a:xfrm>
          <a:prstGeom prst="rect">
            <a:avLst/>
          </a:prstGeom>
          <a:noFill/>
        </p:spPr>
        <p:txBody>
          <a:bodyPr wrap="square" rtlCol="0">
            <a:spAutoFit/>
          </a:bodyPr>
          <a:lstStyle/>
          <a:p>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sp>
        <p:nvSpPr>
          <p:cNvPr id="21" name="文本框 20"/>
          <p:cNvSpPr txBox="1"/>
          <p:nvPr/>
        </p:nvSpPr>
        <p:spPr>
          <a:xfrm>
            <a:off x="7698482" y="2338919"/>
            <a:ext cx="508732" cy="461665"/>
          </a:xfrm>
          <a:prstGeom prst="rect">
            <a:avLst/>
          </a:prstGeom>
          <a:noFill/>
        </p:spPr>
        <p:txBody>
          <a:bodyPr wrap="square" rtlCol="0">
            <a:spAutoFit/>
          </a:bodyPr>
          <a:lstStyle/>
          <a:p>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sp>
        <p:nvSpPr>
          <p:cNvPr id="22" name="文本框 21"/>
          <p:cNvSpPr txBox="1"/>
          <p:nvPr/>
        </p:nvSpPr>
        <p:spPr>
          <a:xfrm>
            <a:off x="5296197" y="5003731"/>
            <a:ext cx="508732" cy="461665"/>
          </a:xfrm>
          <a:prstGeom prst="rect">
            <a:avLst/>
          </a:prstGeom>
          <a:noFill/>
        </p:spPr>
        <p:txBody>
          <a:bodyPr wrap="square" rtlCol="0">
            <a:spAutoFit/>
          </a:bodyPr>
          <a:lstStyle/>
          <a:p>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sp>
        <p:nvSpPr>
          <p:cNvPr id="23" name="文本框 22"/>
          <p:cNvSpPr txBox="1"/>
          <p:nvPr/>
        </p:nvSpPr>
        <p:spPr>
          <a:xfrm>
            <a:off x="6601742" y="4992306"/>
            <a:ext cx="508732" cy="461665"/>
          </a:xfrm>
          <a:prstGeom prst="rect">
            <a:avLst/>
          </a:prstGeom>
          <a:noFill/>
        </p:spPr>
        <p:txBody>
          <a:bodyPr wrap="square" rtlCol="0">
            <a:spAutoFit/>
          </a:bodyPr>
          <a:lstStyle/>
          <a:p>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sp>
        <p:nvSpPr>
          <p:cNvPr id="27" name="矩形 9"/>
          <p:cNvSpPr/>
          <p:nvPr/>
        </p:nvSpPr>
        <p:spPr>
          <a:xfrm>
            <a:off x="1256606" y="2336952"/>
            <a:ext cx="2520826" cy="934358"/>
          </a:xfrm>
          <a:prstGeom prst="rect">
            <a:avLst/>
          </a:prstGeom>
        </p:spPr>
        <p:txBody>
          <a:bodyPr wrap="square">
            <a:spAutoFit/>
          </a:bodyPr>
          <a:lstStyle/>
          <a:p>
            <a:pPr>
              <a:lnSpc>
                <a:spcPct val="114000"/>
              </a:lnSpc>
            </a:pPr>
            <a:r>
              <a:rPr lang="zh-CN" altLang="en-US" sz="1200" b="1" dirty="0">
                <a:solidFill>
                  <a:schemeClr val="bg1">
                    <a:lumMod val="85000"/>
                  </a:schemeClr>
                </a:solidFill>
                <a:cs typeface="+mn-ea"/>
                <a:sym typeface="+mn-lt"/>
              </a:rPr>
              <a:t>轻点此处输入文字内容，</a:t>
            </a:r>
            <a:r>
              <a:rPr lang="en-US" altLang="zh-CN" sz="1200" b="1" dirty="0">
                <a:solidFill>
                  <a:schemeClr val="bg1">
                    <a:lumMod val="85000"/>
                  </a:schemeClr>
                </a:solidFill>
                <a:cs typeface="+mn-ea"/>
                <a:sym typeface="+mn-lt"/>
              </a:rPr>
              <a:t>PPT</a:t>
            </a:r>
            <a:r>
              <a:rPr lang="zh-CN" altLang="en-US" sz="1200" b="1" dirty="0">
                <a:solidFill>
                  <a:schemeClr val="bg1">
                    <a:lumMod val="85000"/>
                  </a:schemeClr>
                </a:solidFill>
                <a:cs typeface="+mn-ea"/>
                <a:sym typeface="+mn-lt"/>
              </a:rPr>
              <a:t>模板所有文字图片都可编辑，数据图表都可以修改颜色大小形状轻点此处输入文字内容</a:t>
            </a:r>
          </a:p>
        </p:txBody>
      </p:sp>
      <p:sp>
        <p:nvSpPr>
          <p:cNvPr id="28" name="矩形 9"/>
          <p:cNvSpPr/>
          <p:nvPr/>
        </p:nvSpPr>
        <p:spPr>
          <a:xfrm>
            <a:off x="2283942" y="4931882"/>
            <a:ext cx="2520826" cy="934358"/>
          </a:xfrm>
          <a:prstGeom prst="rect">
            <a:avLst/>
          </a:prstGeom>
        </p:spPr>
        <p:txBody>
          <a:bodyPr wrap="square">
            <a:spAutoFit/>
          </a:bodyPr>
          <a:lstStyle/>
          <a:p>
            <a:pPr>
              <a:lnSpc>
                <a:spcPct val="114000"/>
              </a:lnSpc>
            </a:pPr>
            <a:r>
              <a:rPr lang="zh-CN" altLang="en-US" sz="1200" b="1" dirty="0">
                <a:solidFill>
                  <a:schemeClr val="bg1">
                    <a:lumMod val="85000"/>
                  </a:schemeClr>
                </a:solidFill>
                <a:cs typeface="+mn-ea"/>
                <a:sym typeface="+mn-lt"/>
              </a:rPr>
              <a:t>轻点此处输入文字内容，</a:t>
            </a:r>
            <a:r>
              <a:rPr lang="en-US" altLang="zh-CN" sz="1200" b="1" dirty="0">
                <a:solidFill>
                  <a:schemeClr val="bg1">
                    <a:lumMod val="85000"/>
                  </a:schemeClr>
                </a:solidFill>
                <a:cs typeface="+mn-ea"/>
                <a:sym typeface="+mn-lt"/>
              </a:rPr>
              <a:t>PPT</a:t>
            </a:r>
            <a:r>
              <a:rPr lang="zh-CN" altLang="en-US" sz="1200" b="1" dirty="0">
                <a:solidFill>
                  <a:schemeClr val="bg1">
                    <a:lumMod val="85000"/>
                  </a:schemeClr>
                </a:solidFill>
                <a:cs typeface="+mn-ea"/>
                <a:sym typeface="+mn-lt"/>
              </a:rPr>
              <a:t>模板所有文字图片都可编辑，数据图表都可以修改颜色大小形状轻点此处输入文字内容</a:t>
            </a:r>
          </a:p>
        </p:txBody>
      </p:sp>
      <p:sp>
        <p:nvSpPr>
          <p:cNvPr id="29" name="矩形 9"/>
          <p:cNvSpPr/>
          <p:nvPr/>
        </p:nvSpPr>
        <p:spPr>
          <a:xfrm>
            <a:off x="7422758" y="4961051"/>
            <a:ext cx="2520826" cy="934358"/>
          </a:xfrm>
          <a:prstGeom prst="rect">
            <a:avLst/>
          </a:prstGeom>
        </p:spPr>
        <p:txBody>
          <a:bodyPr wrap="square">
            <a:spAutoFit/>
          </a:bodyPr>
          <a:lstStyle/>
          <a:p>
            <a:pPr algn="r">
              <a:lnSpc>
                <a:spcPct val="114000"/>
              </a:lnSpc>
            </a:pPr>
            <a:r>
              <a:rPr lang="zh-CN" altLang="en-US" sz="1200" b="1" dirty="0">
                <a:solidFill>
                  <a:schemeClr val="bg1">
                    <a:lumMod val="85000"/>
                  </a:schemeClr>
                </a:solidFill>
                <a:cs typeface="+mn-ea"/>
                <a:sym typeface="+mn-lt"/>
              </a:rPr>
              <a:t>轻点此处输入文字内容，</a:t>
            </a:r>
            <a:r>
              <a:rPr lang="en-US" altLang="zh-CN" sz="1200" b="1" dirty="0">
                <a:solidFill>
                  <a:schemeClr val="bg1">
                    <a:lumMod val="85000"/>
                  </a:schemeClr>
                </a:solidFill>
                <a:cs typeface="+mn-ea"/>
                <a:sym typeface="+mn-lt"/>
              </a:rPr>
              <a:t>PPT</a:t>
            </a:r>
            <a:r>
              <a:rPr lang="zh-CN" altLang="en-US" sz="1200" b="1" dirty="0">
                <a:solidFill>
                  <a:schemeClr val="bg1">
                    <a:lumMod val="85000"/>
                  </a:schemeClr>
                </a:solidFill>
                <a:cs typeface="+mn-ea"/>
                <a:sym typeface="+mn-lt"/>
              </a:rPr>
              <a:t>模板所有文字图片都可编辑，数据图表都可以修改颜色大小形状轻点此处输入文字内容</a:t>
            </a:r>
          </a:p>
        </p:txBody>
      </p:sp>
      <p:sp>
        <p:nvSpPr>
          <p:cNvPr id="30" name="矩形 9"/>
          <p:cNvSpPr/>
          <p:nvPr/>
        </p:nvSpPr>
        <p:spPr>
          <a:xfrm>
            <a:off x="8345248" y="2353672"/>
            <a:ext cx="2520826" cy="934358"/>
          </a:xfrm>
          <a:prstGeom prst="rect">
            <a:avLst/>
          </a:prstGeom>
        </p:spPr>
        <p:txBody>
          <a:bodyPr wrap="square">
            <a:spAutoFit/>
          </a:bodyPr>
          <a:lstStyle/>
          <a:p>
            <a:pPr algn="r">
              <a:lnSpc>
                <a:spcPct val="114000"/>
              </a:lnSpc>
            </a:pPr>
            <a:r>
              <a:rPr lang="zh-CN" altLang="en-US" sz="1200" b="1" dirty="0">
                <a:solidFill>
                  <a:schemeClr val="bg1">
                    <a:lumMod val="85000"/>
                  </a:schemeClr>
                </a:solidFill>
                <a:cs typeface="+mn-ea"/>
                <a:sym typeface="+mn-lt"/>
              </a:rPr>
              <a:t>轻点此处输入文字内容，</a:t>
            </a:r>
            <a:r>
              <a:rPr lang="en-US" altLang="zh-CN" sz="1200" b="1" dirty="0">
                <a:solidFill>
                  <a:schemeClr val="bg1">
                    <a:lumMod val="85000"/>
                  </a:schemeClr>
                </a:solidFill>
                <a:cs typeface="+mn-ea"/>
                <a:sym typeface="+mn-lt"/>
              </a:rPr>
              <a:t>PPT</a:t>
            </a:r>
            <a:r>
              <a:rPr lang="zh-CN" altLang="en-US" sz="1200" b="1" dirty="0">
                <a:solidFill>
                  <a:schemeClr val="bg1">
                    <a:lumMod val="85000"/>
                  </a:schemeClr>
                </a:solidFill>
                <a:cs typeface="+mn-ea"/>
                <a:sym typeface="+mn-lt"/>
              </a:rPr>
              <a:t>模板所有文字图片都可编辑，数据图表都可以修改颜色大小形状轻点此处输入文字内容</a:t>
            </a:r>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1" grpId="0">
        <p:bldAsOne/>
      </p:bldGraphic>
      <p:bldP spid="16" grpId="0" animBg="1"/>
      <p:bldP spid="17" grpId="0" animBg="1"/>
      <p:bldP spid="18" grpId="0" animBg="1"/>
      <p:bldP spid="19" grpId="0" animBg="1"/>
      <p:bldP spid="20" grpId="0"/>
      <p:bldP spid="21" grpId="0"/>
      <p:bldP spid="22" grpId="0"/>
      <p:bldP spid="23" grpId="0"/>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85071"/>
          <a:stretch>
            <a:fillRect/>
          </a:stretch>
        </p:blipFill>
        <p:spPr>
          <a:xfrm>
            <a:off x="-1035394" y="-11605"/>
            <a:ext cx="13898775" cy="862235"/>
          </a:xfrm>
          <a:prstGeom prst="rect">
            <a:avLst/>
          </a:prstGeom>
        </p:spPr>
      </p:pic>
      <p:sp>
        <p:nvSpPr>
          <p:cNvPr id="4" name="文本框 3"/>
          <p:cNvSpPr txBox="1"/>
          <p:nvPr/>
        </p:nvSpPr>
        <p:spPr>
          <a:xfrm>
            <a:off x="4363863" y="594225"/>
            <a:ext cx="3647152" cy="461665"/>
          </a:xfrm>
          <a:prstGeom prst="rect">
            <a:avLst/>
          </a:prstGeom>
          <a:noFill/>
        </p:spPr>
        <p:txBody>
          <a:bodyPr wrap="none" rtlCol="0">
            <a:spAutoFit/>
            <a:scene3d>
              <a:camera prst="orthographicFront"/>
              <a:lightRig rig="threePt" dir="t"/>
            </a:scene3d>
            <a:sp3d contourW="12700"/>
          </a:bodyPr>
          <a:lstStyle/>
          <a:p>
            <a:pPr algn="ctr"/>
            <a:r>
              <a:rPr lang="zh-CN" altLang="en-US" sz="2400" spc="600" dirty="0">
                <a:solidFill>
                  <a:schemeClr val="bg1"/>
                </a:solidFill>
                <a:cs typeface="+mn-ea"/>
                <a:sym typeface="+mn-lt"/>
              </a:rPr>
              <a:t>人工智能的技术要求</a:t>
            </a:r>
          </a:p>
        </p:txBody>
      </p:sp>
      <p:cxnSp>
        <p:nvCxnSpPr>
          <p:cNvPr id="6" name="直接连接符 5"/>
          <p:cNvCxnSpPr/>
          <p:nvPr/>
        </p:nvCxnSpPr>
        <p:spPr>
          <a:xfrm>
            <a:off x="5784850" y="431800"/>
            <a:ext cx="622300" cy="0"/>
          </a:xfrm>
          <a:prstGeom prst="line">
            <a:avLst/>
          </a:prstGeom>
          <a:ln w="3175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0823872" y="5640765"/>
            <a:ext cx="932700" cy="752101"/>
            <a:chOff x="5285220" y="3044352"/>
            <a:chExt cx="1079040" cy="752101"/>
          </a:xfrm>
        </p:grpSpPr>
        <p:sp>
          <p:nvSpPr>
            <p:cNvPr id="8" name="矩形 7"/>
            <p:cNvSpPr/>
            <p:nvPr/>
          </p:nvSpPr>
          <p:spPr>
            <a:xfrm>
              <a:off x="5285220" y="3044352"/>
              <a:ext cx="810780" cy="752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402992" y="3069772"/>
              <a:ext cx="693008" cy="400110"/>
            </a:xfrm>
            <a:prstGeom prst="rect">
              <a:avLst/>
            </a:prstGeom>
            <a:noFill/>
          </p:spPr>
          <p:txBody>
            <a:bodyPr wrap="square" rtlCol="0">
              <a:spAutoFit/>
            </a:bodyPr>
            <a:lstStyle/>
            <a:p>
              <a:r>
                <a:rPr lang="en-US" altLang="zh-CN" sz="2000" dirty="0">
                  <a:solidFill>
                    <a:schemeClr val="bg1"/>
                  </a:solidFill>
                  <a:cs typeface="+mn-ea"/>
                  <a:sym typeface="+mn-lt"/>
                </a:rPr>
                <a:t>L O</a:t>
              </a:r>
              <a:endParaRPr lang="zh-CN" altLang="en-US" sz="2000" dirty="0">
                <a:solidFill>
                  <a:schemeClr val="bg1"/>
                </a:solidFill>
                <a:cs typeface="+mn-ea"/>
                <a:sym typeface="+mn-lt"/>
              </a:endParaRPr>
            </a:p>
          </p:txBody>
        </p:sp>
        <p:sp>
          <p:nvSpPr>
            <p:cNvPr id="10" name="文本框 9"/>
            <p:cNvSpPr txBox="1"/>
            <p:nvPr/>
          </p:nvSpPr>
          <p:spPr>
            <a:xfrm>
              <a:off x="5402992" y="3396343"/>
              <a:ext cx="961268" cy="400110"/>
            </a:xfrm>
            <a:prstGeom prst="rect">
              <a:avLst/>
            </a:prstGeom>
            <a:noFill/>
          </p:spPr>
          <p:txBody>
            <a:bodyPr wrap="square" rtlCol="0">
              <a:spAutoFit/>
            </a:bodyPr>
            <a:lstStyle/>
            <a:p>
              <a:r>
                <a:rPr lang="en-US" altLang="zh-CN" sz="2000" dirty="0">
                  <a:solidFill>
                    <a:schemeClr val="bg1"/>
                  </a:solidFill>
                  <a:cs typeface="+mn-ea"/>
                  <a:sym typeface="+mn-lt"/>
                </a:rPr>
                <a:t>GO</a:t>
              </a:r>
              <a:endParaRPr lang="zh-CN" altLang="en-US" sz="2000" dirty="0">
                <a:solidFill>
                  <a:schemeClr val="bg1"/>
                </a:solidFill>
                <a:cs typeface="+mn-ea"/>
                <a:sym typeface="+mn-lt"/>
              </a:endParaRPr>
            </a:p>
          </p:txBody>
        </p:sp>
      </p:grpSp>
      <p:sp>
        <p:nvSpPr>
          <p:cNvPr id="11" name="1"/>
          <p:cNvSpPr>
            <a:spLocks noChangeArrowheads="1"/>
          </p:cNvSpPr>
          <p:nvPr/>
        </p:nvSpPr>
        <p:spPr bwMode="auto">
          <a:xfrm>
            <a:off x="1021877" y="2307791"/>
            <a:ext cx="5074123" cy="294677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lIns="81643" tIns="40822" rIns="81643" bIns="40822"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900" dirty="0">
              <a:solidFill>
                <a:schemeClr val="bg1">
                  <a:lumMod val="85000"/>
                </a:schemeClr>
              </a:solidFill>
              <a:latin typeface="+mn-lt"/>
              <a:ea typeface="+mn-ea"/>
              <a:cs typeface="+mn-ea"/>
              <a:sym typeface="+mn-lt"/>
            </a:endParaRPr>
          </a:p>
        </p:txBody>
      </p:sp>
      <p:sp>
        <p:nvSpPr>
          <p:cNvPr id="12" name="矩形 3"/>
          <p:cNvSpPr>
            <a:spLocks noChangeArrowheads="1"/>
          </p:cNvSpPr>
          <p:nvPr/>
        </p:nvSpPr>
        <p:spPr bwMode="auto">
          <a:xfrm>
            <a:off x="5602912" y="2366030"/>
            <a:ext cx="1302985" cy="377030"/>
          </a:xfrm>
          <a:prstGeom prst="rect">
            <a:avLst/>
          </a:prstGeom>
          <a:solidFill>
            <a:schemeClr val="bg1"/>
          </a:solidFill>
          <a:ln>
            <a:noFill/>
          </a:ln>
        </p:spPr>
        <p:txBody>
          <a:bodyPr wrap="square" lIns="68582" tIns="34292" rIns="68582" bIns="34292">
            <a:spAutoFit/>
          </a:bodyPr>
          <a:lstStyle/>
          <a:p>
            <a:pPr algn="ctr">
              <a:defRPr/>
            </a:pPr>
            <a:r>
              <a:rPr lang="zh-CN" altLang="en-US" sz="2000" dirty="0">
                <a:solidFill>
                  <a:srgbClr val="2F5D8B"/>
                </a:solidFill>
                <a:cs typeface="+mn-ea"/>
                <a:sym typeface="+mn-lt"/>
              </a:rPr>
              <a:t>要求一</a:t>
            </a:r>
          </a:p>
        </p:txBody>
      </p:sp>
      <p:sp>
        <p:nvSpPr>
          <p:cNvPr id="14" name="矩形 3"/>
          <p:cNvSpPr>
            <a:spLocks noChangeArrowheads="1"/>
          </p:cNvSpPr>
          <p:nvPr/>
        </p:nvSpPr>
        <p:spPr bwMode="auto">
          <a:xfrm>
            <a:off x="5602912" y="4005139"/>
            <a:ext cx="1302985" cy="377030"/>
          </a:xfrm>
          <a:prstGeom prst="rect">
            <a:avLst/>
          </a:prstGeom>
          <a:solidFill>
            <a:schemeClr val="bg1"/>
          </a:solidFill>
          <a:ln>
            <a:noFill/>
          </a:ln>
        </p:spPr>
        <p:txBody>
          <a:bodyPr wrap="square" lIns="68582" tIns="34292" rIns="68582" bIns="34292">
            <a:spAutoFit/>
          </a:bodyPr>
          <a:lstStyle/>
          <a:p>
            <a:pPr algn="ctr">
              <a:defRPr/>
            </a:pPr>
            <a:r>
              <a:rPr lang="zh-CN" altLang="en-US" sz="2000" dirty="0">
                <a:solidFill>
                  <a:srgbClr val="2F5D8B"/>
                </a:solidFill>
                <a:cs typeface="+mn-ea"/>
                <a:sym typeface="+mn-lt"/>
              </a:rPr>
              <a:t>要求二</a:t>
            </a:r>
          </a:p>
        </p:txBody>
      </p:sp>
      <p:sp>
        <p:nvSpPr>
          <p:cNvPr id="16" name="矩形 9"/>
          <p:cNvSpPr/>
          <p:nvPr/>
        </p:nvSpPr>
        <p:spPr>
          <a:xfrm>
            <a:off x="6254404" y="2846821"/>
            <a:ext cx="4671268" cy="1144865"/>
          </a:xfrm>
          <a:prstGeom prst="rect">
            <a:avLst/>
          </a:prstGeom>
        </p:spPr>
        <p:txBody>
          <a:bodyPr wrap="square">
            <a:spAutoFit/>
          </a:bodyPr>
          <a:lstStyle/>
          <a:p>
            <a:pPr>
              <a:lnSpc>
                <a:spcPct val="114000"/>
              </a:lnSpc>
            </a:pPr>
            <a:r>
              <a:rPr lang="zh-CN" altLang="en-US" sz="1200" b="1" dirty="0">
                <a:solidFill>
                  <a:schemeClr val="bg1">
                    <a:lumMod val="85000"/>
                  </a:schemeClr>
                </a:solidFill>
                <a:cs typeface="+mn-ea"/>
                <a:sym typeface="+mn-lt"/>
              </a:rPr>
              <a:t>轻点此处输入文字内容，</a:t>
            </a:r>
            <a:r>
              <a:rPr lang="en-US" altLang="zh-CN" sz="1200" b="1" dirty="0">
                <a:solidFill>
                  <a:schemeClr val="bg1">
                    <a:lumMod val="85000"/>
                  </a:schemeClr>
                </a:solidFill>
                <a:cs typeface="+mn-ea"/>
                <a:sym typeface="+mn-lt"/>
              </a:rPr>
              <a:t>PPT</a:t>
            </a:r>
            <a:r>
              <a:rPr lang="zh-CN" altLang="en-US" sz="1200" b="1" dirty="0">
                <a:solidFill>
                  <a:schemeClr val="bg1">
                    <a:lumMod val="85000"/>
                  </a:schemeClr>
                </a:solidFill>
                <a:cs typeface="+mn-ea"/>
                <a:sym typeface="+mn-lt"/>
              </a:rPr>
              <a:t>模板所有文字图片都可编辑，数据图表都可以修改颜色大小形状轻点此处输入文字内容轻点此处输入文字内容，</a:t>
            </a:r>
            <a:r>
              <a:rPr lang="en-US" altLang="zh-CN" sz="1200" b="1" dirty="0">
                <a:solidFill>
                  <a:schemeClr val="bg1">
                    <a:lumMod val="85000"/>
                  </a:schemeClr>
                </a:solidFill>
                <a:cs typeface="+mn-ea"/>
                <a:sym typeface="+mn-lt"/>
              </a:rPr>
              <a:t>PPT</a:t>
            </a:r>
            <a:r>
              <a:rPr lang="zh-CN" altLang="en-US" sz="1200" b="1" dirty="0">
                <a:solidFill>
                  <a:schemeClr val="bg1">
                    <a:lumMod val="85000"/>
                  </a:schemeClr>
                </a:solidFill>
                <a:cs typeface="+mn-ea"/>
                <a:sym typeface="+mn-lt"/>
              </a:rPr>
              <a:t>模板所有文字图片都可编辑，数据图表都可以修改颜色大小形状轻点此处输入文字内容</a:t>
            </a:r>
          </a:p>
          <a:p>
            <a:pPr>
              <a:lnSpc>
                <a:spcPct val="114000"/>
              </a:lnSpc>
            </a:pPr>
            <a:endParaRPr lang="zh-CN" altLang="en-US" sz="1200" b="1" dirty="0">
              <a:solidFill>
                <a:schemeClr val="bg1">
                  <a:lumMod val="85000"/>
                </a:schemeClr>
              </a:solidFill>
              <a:cs typeface="+mn-ea"/>
              <a:sym typeface="+mn-lt"/>
            </a:endParaRPr>
          </a:p>
        </p:txBody>
      </p:sp>
      <p:sp>
        <p:nvSpPr>
          <p:cNvPr id="17" name="矩形 9"/>
          <p:cNvSpPr/>
          <p:nvPr/>
        </p:nvSpPr>
        <p:spPr>
          <a:xfrm>
            <a:off x="6254404" y="4511866"/>
            <a:ext cx="4671268" cy="1144865"/>
          </a:xfrm>
          <a:prstGeom prst="rect">
            <a:avLst/>
          </a:prstGeom>
        </p:spPr>
        <p:txBody>
          <a:bodyPr wrap="square">
            <a:spAutoFit/>
          </a:bodyPr>
          <a:lstStyle/>
          <a:p>
            <a:pPr>
              <a:lnSpc>
                <a:spcPct val="114000"/>
              </a:lnSpc>
            </a:pPr>
            <a:r>
              <a:rPr lang="zh-CN" altLang="en-US" sz="1200" b="1" dirty="0">
                <a:solidFill>
                  <a:schemeClr val="bg1">
                    <a:lumMod val="85000"/>
                  </a:schemeClr>
                </a:solidFill>
                <a:cs typeface="+mn-ea"/>
                <a:sym typeface="+mn-lt"/>
              </a:rPr>
              <a:t>轻点此处输入文字内容，</a:t>
            </a:r>
            <a:r>
              <a:rPr lang="en-US" altLang="zh-CN" sz="1200" b="1" dirty="0">
                <a:solidFill>
                  <a:schemeClr val="bg1">
                    <a:lumMod val="85000"/>
                  </a:schemeClr>
                </a:solidFill>
                <a:cs typeface="+mn-ea"/>
                <a:sym typeface="+mn-lt"/>
              </a:rPr>
              <a:t>PPT</a:t>
            </a:r>
            <a:r>
              <a:rPr lang="zh-CN" altLang="en-US" sz="1200" b="1" dirty="0">
                <a:solidFill>
                  <a:schemeClr val="bg1">
                    <a:lumMod val="85000"/>
                  </a:schemeClr>
                </a:solidFill>
                <a:cs typeface="+mn-ea"/>
                <a:sym typeface="+mn-lt"/>
              </a:rPr>
              <a:t>模板所有文字图片都可编辑，数据图表都可以修改颜色大小形状轻点此处输入文字内容轻点此处输入文字内容，</a:t>
            </a:r>
            <a:r>
              <a:rPr lang="en-US" altLang="zh-CN" sz="1200" b="1" dirty="0">
                <a:solidFill>
                  <a:schemeClr val="bg1">
                    <a:lumMod val="85000"/>
                  </a:schemeClr>
                </a:solidFill>
                <a:cs typeface="+mn-ea"/>
                <a:sym typeface="+mn-lt"/>
              </a:rPr>
              <a:t>PPT</a:t>
            </a:r>
            <a:r>
              <a:rPr lang="zh-CN" altLang="en-US" sz="1200" b="1" dirty="0">
                <a:solidFill>
                  <a:schemeClr val="bg1">
                    <a:lumMod val="85000"/>
                  </a:schemeClr>
                </a:solidFill>
                <a:cs typeface="+mn-ea"/>
                <a:sym typeface="+mn-lt"/>
              </a:rPr>
              <a:t>模板所有文字图片都可编辑，数据图表都可以修改颜色大小形状轻点此处输入文字内容</a:t>
            </a:r>
          </a:p>
          <a:p>
            <a:pPr>
              <a:lnSpc>
                <a:spcPct val="114000"/>
              </a:lnSpc>
            </a:pPr>
            <a:endParaRPr lang="zh-CN" altLang="en-US" sz="1200" b="1" dirty="0">
              <a:solidFill>
                <a:schemeClr val="bg1">
                  <a:lumMod val="8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10028"/>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11032" b="11032"/>
          <a:stretch>
            <a:fillRect/>
          </a:stretch>
        </p:blipFill>
        <p:spPr>
          <a:xfrm>
            <a:off x="-303661" y="-1"/>
            <a:ext cx="12799322" cy="6858001"/>
          </a:xfrm>
          <a:prstGeom prst="rect">
            <a:avLst/>
          </a:prstGeom>
        </p:spPr>
      </p:pic>
      <p:sp>
        <p:nvSpPr>
          <p:cNvPr id="3" name="矩形 2"/>
          <p:cNvSpPr/>
          <p:nvPr/>
        </p:nvSpPr>
        <p:spPr>
          <a:xfrm>
            <a:off x="5219700" y="1206499"/>
            <a:ext cx="1752600" cy="273848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5656217" y="1206499"/>
            <a:ext cx="822960" cy="1862048"/>
          </a:xfrm>
          <a:prstGeom prst="rect">
            <a:avLst/>
          </a:prstGeom>
          <a:noFill/>
        </p:spPr>
        <p:txBody>
          <a:bodyPr wrap="square" rtlCol="0">
            <a:spAutoFit/>
          </a:bodyPr>
          <a:lstStyle/>
          <a:p>
            <a:r>
              <a:rPr lang="en-US" altLang="zh-CN" sz="11500" dirty="0">
                <a:solidFill>
                  <a:schemeClr val="bg1"/>
                </a:solidFill>
                <a:cs typeface="+mn-ea"/>
                <a:sym typeface="+mn-lt"/>
              </a:rPr>
              <a:t>2</a:t>
            </a:r>
            <a:endParaRPr lang="zh-CN" altLang="en-US" sz="11500" dirty="0">
              <a:solidFill>
                <a:schemeClr val="bg1"/>
              </a:solidFill>
              <a:cs typeface="+mn-ea"/>
              <a:sym typeface="+mn-lt"/>
            </a:endParaRPr>
          </a:p>
        </p:txBody>
      </p:sp>
      <p:sp>
        <p:nvSpPr>
          <p:cNvPr id="5" name="文本框 4"/>
          <p:cNvSpPr txBox="1"/>
          <p:nvPr/>
        </p:nvSpPr>
        <p:spPr>
          <a:xfrm>
            <a:off x="3117668" y="3998480"/>
            <a:ext cx="5956663" cy="769441"/>
          </a:xfrm>
          <a:prstGeom prst="rect">
            <a:avLst/>
          </a:prstGeom>
          <a:noFill/>
        </p:spPr>
        <p:txBody>
          <a:bodyPr wrap="square" rtlCol="0">
            <a:spAutoFit/>
          </a:bodyPr>
          <a:lstStyle/>
          <a:p>
            <a:r>
              <a:rPr lang="zh-CN" altLang="en-US" sz="4400" spc="600" dirty="0">
                <a:solidFill>
                  <a:schemeClr val="bg1"/>
                </a:solidFill>
                <a:cs typeface="+mn-ea"/>
                <a:sym typeface="+mn-lt"/>
              </a:rPr>
              <a:t>人工智能的技术要求</a:t>
            </a:r>
          </a:p>
        </p:txBody>
      </p:sp>
      <p:sp>
        <p:nvSpPr>
          <p:cNvPr id="6" name="文本框 5"/>
          <p:cNvSpPr txBox="1"/>
          <p:nvPr/>
        </p:nvSpPr>
        <p:spPr>
          <a:xfrm>
            <a:off x="5289582" y="2979813"/>
            <a:ext cx="2236442" cy="769441"/>
          </a:xfrm>
          <a:prstGeom prst="rect">
            <a:avLst/>
          </a:prstGeom>
          <a:noFill/>
        </p:spPr>
        <p:txBody>
          <a:bodyPr wrap="square" rtlCol="0">
            <a:spAutoFit/>
          </a:bodyPr>
          <a:lstStyle/>
          <a:p>
            <a:r>
              <a:rPr lang="en-US" altLang="zh-CN" sz="4400" spc="600" dirty="0">
                <a:solidFill>
                  <a:schemeClr val="bg1"/>
                </a:solidFill>
                <a:cs typeface="+mn-ea"/>
                <a:sym typeface="+mn-lt"/>
              </a:rPr>
              <a:t>TWO</a:t>
            </a:r>
            <a:endParaRPr lang="zh-CN" altLang="en-US" sz="4400" spc="600" dirty="0">
              <a:solidFill>
                <a:schemeClr val="bg1"/>
              </a:solidFill>
              <a:cs typeface="+mn-ea"/>
              <a:sym typeface="+mn-lt"/>
            </a:endParaRPr>
          </a:p>
        </p:txBody>
      </p:sp>
      <p:grpSp>
        <p:nvGrpSpPr>
          <p:cNvPr id="7" name="组合 6"/>
          <p:cNvGrpSpPr/>
          <p:nvPr/>
        </p:nvGrpSpPr>
        <p:grpSpPr>
          <a:xfrm>
            <a:off x="1759238" y="2548130"/>
            <a:ext cx="2716860" cy="1315543"/>
            <a:chOff x="940740" y="4237906"/>
            <a:chExt cx="2716860" cy="1315543"/>
          </a:xfrm>
        </p:grpSpPr>
        <p:sp>
          <p:nvSpPr>
            <p:cNvPr id="8" name="椭圆 7"/>
            <p:cNvSpPr/>
            <p:nvPr/>
          </p:nvSpPr>
          <p:spPr>
            <a:xfrm>
              <a:off x="1775791" y="5341415"/>
              <a:ext cx="212034" cy="2120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940740" y="4337298"/>
              <a:ext cx="351183" cy="35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2389708" y="5054310"/>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940829" y="4237906"/>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3406433" y="5024420"/>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058957" y="5215831"/>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flipH="1">
            <a:off x="7875460" y="2629440"/>
            <a:ext cx="2716860" cy="1315543"/>
            <a:chOff x="940740" y="4237906"/>
            <a:chExt cx="2716860" cy="1315543"/>
          </a:xfrm>
        </p:grpSpPr>
        <p:sp>
          <p:nvSpPr>
            <p:cNvPr id="15" name="椭圆 14"/>
            <p:cNvSpPr/>
            <p:nvPr/>
          </p:nvSpPr>
          <p:spPr>
            <a:xfrm>
              <a:off x="1775791" y="5341415"/>
              <a:ext cx="212034" cy="2120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940740" y="4337298"/>
              <a:ext cx="351183" cy="35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2389708" y="5054310"/>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1940829" y="4237906"/>
              <a:ext cx="198783" cy="1987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3406433" y="5024420"/>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058957" y="5215831"/>
              <a:ext cx="251167" cy="251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SCORM_RATE_SLIDES" val="0"/>
  <p:tag name="ISPRING_SCORM_RATE_QUIZZES" val="0"/>
  <p:tag name="ISPRING_SCORM_PASSING_SCORE" val="0.000000"/>
  <p:tag name="ISPRING_ULTRA_SCORM_COURSE_ID" val="1E65581B-B6D7-4AF4-8889-F43C363B906E"/>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D:\ppt\第12批\685050"/>
  <p:tag name="ISPRING_FIRST_PUBLISH" val="1"/>
</p:tagLst>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kuo34qse">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1916</Words>
  <Application>Microsoft Office PowerPoint</Application>
  <PresentationFormat>宽屏</PresentationFormat>
  <Paragraphs>180</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宋体</vt:lpstr>
      <vt:lpstr>微软雅黑</vt:lpstr>
      <vt:lpstr>字魂59号-创粗黑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2022-03-21T05:47:17Z</dcterms:created>
  <dcterms:modified xsi:type="dcterms:W3CDTF">2023-01-11T01:47:18Z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6EF7AC1918494802AF3D2EE505962CBC</vt:lpwstr>
  </property>
  <property fmtid="{A09F084E-AD41-489F-8076-AA5BE3082BCA}" pid="100">
    <vt:ui4>5</vt:ui4>
  </property>
  <property fmtid="{64440492-4C8B-11D1-8B70-080036B11A03}" pid="11">
    <vt:lpwstr>www.2ppt.com-爱PPT提供资源下载</vt:lpwstr>
  </property>
</Properties>
</file>