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65" r:id="rId3"/>
    <p:sldId id="358" r:id="rId4"/>
    <p:sldId id="256" r:id="rId5"/>
    <p:sldId id="313" r:id="rId6"/>
    <p:sldId id="275" r:id="rId7"/>
    <p:sldId id="317" r:id="rId8"/>
    <p:sldId id="279" r:id="rId9"/>
    <p:sldId id="321" r:id="rId10"/>
    <p:sldId id="271" r:id="rId11"/>
    <p:sldId id="320" r:id="rId12"/>
    <p:sldId id="267" r:id="rId13"/>
    <p:sldId id="359" r:id="rId14"/>
    <p:sldId id="322" r:id="rId15"/>
    <p:sldId id="273" r:id="rId16"/>
    <p:sldId id="290" r:id="rId17"/>
    <p:sldId id="346" r:id="rId18"/>
    <p:sldId id="339" r:id="rId19"/>
    <p:sldId id="323" r:id="rId20"/>
    <p:sldId id="269" r:id="rId21"/>
    <p:sldId id="295" r:id="rId22"/>
    <p:sldId id="319" r:id="rId23"/>
    <p:sldId id="360" r:id="rId24"/>
    <p:sldId id="361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4A5"/>
    <a:srgbClr val="C3CFE7"/>
    <a:srgbClr val="263B45"/>
    <a:srgbClr val="193B3C"/>
    <a:srgbClr val="4E6C57"/>
    <a:srgbClr val="F6EEDC"/>
    <a:srgbClr val="AA8C5B"/>
    <a:srgbClr val="E8608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>
        <p:scale>
          <a:sx n="46" d="100"/>
          <a:sy n="46" d="100"/>
        </p:scale>
        <p:origin x="-2952" y="-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0B082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C3CFE7"/>
                  </a:gs>
                  <a:gs pos="100000">
                    <a:srgbClr val="EC94A5"/>
                  </a:gs>
                </a:gsLst>
                <a:lin ang="5400000" scaled="1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3A-4412-9955-CBADFA588502}"/>
              </c:ext>
            </c:extLst>
          </c:dPt>
          <c:dPt>
            <c:idx val="1"/>
            <c:bubble3D val="0"/>
            <c:spPr>
              <a:solidFill>
                <a:srgbClr val="E7ECF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3A-4412-9955-CBADFA588502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3A-4412-9955-CBADFA588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0B082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C3CFE7"/>
                  </a:gs>
                  <a:gs pos="100000">
                    <a:srgbClr val="EC94A5"/>
                  </a:gs>
                </a:gsLst>
                <a:lin ang="5400000" scaled="1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DC-47EE-BAB4-8674B7E44EAB}"/>
              </c:ext>
            </c:extLst>
          </c:dPt>
          <c:dPt>
            <c:idx val="1"/>
            <c:bubble3D val="0"/>
            <c:spPr>
              <a:solidFill>
                <a:srgbClr val="E7ECF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DC-47EE-BAB4-8674B7E44EAB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DC-47EE-BAB4-8674B7E44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0B082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C3CFE7"/>
                  </a:gs>
                  <a:gs pos="100000">
                    <a:srgbClr val="EC94A5"/>
                  </a:gs>
                </a:gsLst>
                <a:lin ang="5400000" scaled="1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98-4E8A-8CA4-022FFAECC3EA}"/>
              </c:ext>
            </c:extLst>
          </c:dPt>
          <c:dPt>
            <c:idx val="1"/>
            <c:bubble3D val="0"/>
            <c:spPr>
              <a:solidFill>
                <a:srgbClr val="E7ECF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98-4E8A-8CA4-022FFAECC3EA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98-4E8A-8CA4-022FFAECC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0B082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C3CFE7"/>
                  </a:gs>
                  <a:gs pos="100000">
                    <a:srgbClr val="EC94A5"/>
                  </a:gs>
                </a:gsLst>
                <a:lin ang="5400000" scaled="1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4B-4916-8D2D-4B25FA71D1A7}"/>
              </c:ext>
            </c:extLst>
          </c:dPt>
          <c:dPt>
            <c:idx val="1"/>
            <c:bubble3D val="0"/>
            <c:spPr>
              <a:solidFill>
                <a:srgbClr val="E7ECF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4B-4916-8D2D-4B25FA71D1A7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4B-4916-8D2D-4B25FA71D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gradFill>
              <a:gsLst>
                <a:gs pos="0">
                  <a:srgbClr val="C3CFE7"/>
                </a:gs>
                <a:gs pos="100000">
                  <a:srgbClr val="EC94A5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c:spPr>
          <c:cat>
            <c:strRef>
              <c:f>Sheet1!$B$1:$D$1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F-41CE-A367-5DAF827D9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6096000" cy="6858001"/>
          </a:xfrm>
          <a:custGeom>
            <a:avLst/>
            <a:gdLst>
              <a:gd name="connsiteX0" fmla="*/ 0 w 12192000"/>
              <a:gd name="connsiteY0" fmla="*/ 0 h 13716001"/>
              <a:gd name="connsiteX1" fmla="*/ 12192000 w 12192000"/>
              <a:gd name="connsiteY1" fmla="*/ 0 h 13716001"/>
              <a:gd name="connsiteX2" fmla="*/ 12192000 w 12192000"/>
              <a:gd name="connsiteY2" fmla="*/ 13716001 h 13716001"/>
              <a:gd name="connsiteX3" fmla="*/ 0 w 12192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1">
                <a:moveTo>
                  <a:pt x="0" y="0"/>
                </a:moveTo>
                <a:lnTo>
                  <a:pt x="12192000" y="0"/>
                </a:lnTo>
                <a:lnTo>
                  <a:pt x="12192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03869"/>
          </a:xfrm>
          <a:custGeom>
            <a:avLst/>
            <a:gdLst>
              <a:gd name="connsiteX0" fmla="*/ 0 w 24384001"/>
              <a:gd name="connsiteY0" fmla="*/ 0 h 7661738"/>
              <a:gd name="connsiteX1" fmla="*/ 24384001 w 24384001"/>
              <a:gd name="connsiteY1" fmla="*/ 0 h 7661738"/>
              <a:gd name="connsiteX2" fmla="*/ 24384001 w 24384001"/>
              <a:gd name="connsiteY2" fmla="*/ 7661738 h 7661738"/>
              <a:gd name="connsiteX3" fmla="*/ 0 w 24384001"/>
              <a:gd name="connsiteY3" fmla="*/ 7661738 h 766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1" h="7661738">
                <a:moveTo>
                  <a:pt x="0" y="0"/>
                </a:moveTo>
                <a:lnTo>
                  <a:pt x="24384001" y="0"/>
                </a:lnTo>
                <a:lnTo>
                  <a:pt x="24384001" y="7661738"/>
                </a:lnTo>
                <a:lnTo>
                  <a:pt x="0" y="7661738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3" y="328050"/>
            <a:ext cx="447238" cy="1692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8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1" name="Rectangle"/>
          <p:cNvSpPr/>
          <p:nvPr userDrawn="1"/>
        </p:nvSpPr>
        <p:spPr>
          <a:xfrm>
            <a:off x="0" y="-1"/>
            <a:ext cx="762000" cy="685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4" name="Image Holder"/>
          <p:cNvSpPr>
            <a:spLocks noGrp="1"/>
          </p:cNvSpPr>
          <p:nvPr>
            <p:ph type="pic" sz="quarter" idx="11" hasCustomPrompt="1"/>
          </p:nvPr>
        </p:nvSpPr>
        <p:spPr>
          <a:xfrm>
            <a:off x="759983" y="0"/>
            <a:ext cx="4574018" cy="6858000"/>
          </a:xfrm>
          <a:custGeom>
            <a:avLst/>
            <a:gdLst>
              <a:gd name="connsiteX0" fmla="*/ 0 w 9148035"/>
              <a:gd name="connsiteY0" fmla="*/ 0 h 13716000"/>
              <a:gd name="connsiteX1" fmla="*/ 9148035 w 9148035"/>
              <a:gd name="connsiteY1" fmla="*/ 0 h 13716000"/>
              <a:gd name="connsiteX2" fmla="*/ 9148035 w 9148035"/>
              <a:gd name="connsiteY2" fmla="*/ 13716000 h 13716000"/>
              <a:gd name="connsiteX3" fmla="*/ 0 w 914803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035" h="13716000">
                <a:moveTo>
                  <a:pt x="0" y="0"/>
                </a:moveTo>
                <a:lnTo>
                  <a:pt x="9148035" y="0"/>
                </a:lnTo>
                <a:lnTo>
                  <a:pt x="914803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3" y="328050"/>
            <a:ext cx="447238" cy="1692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8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1" hasCustomPrompt="1"/>
          </p:nvPr>
        </p:nvSpPr>
        <p:spPr>
          <a:xfrm>
            <a:off x="4648520" y="3748319"/>
            <a:ext cx="1841501" cy="1841501"/>
          </a:xfrm>
          <a:custGeom>
            <a:avLst/>
            <a:gdLst>
              <a:gd name="connsiteX0" fmla="*/ 0 w 3683001"/>
              <a:gd name="connsiteY0" fmla="*/ 0 h 3683001"/>
              <a:gd name="connsiteX1" fmla="*/ 3683001 w 3683001"/>
              <a:gd name="connsiteY1" fmla="*/ 0 h 3683001"/>
              <a:gd name="connsiteX2" fmla="*/ 3683001 w 3683001"/>
              <a:gd name="connsiteY2" fmla="*/ 3683001 h 3683001"/>
              <a:gd name="connsiteX3" fmla="*/ 0 w 3683001"/>
              <a:gd name="connsiteY3" fmla="*/ 3683001 h 368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1" h="3683001">
                <a:moveTo>
                  <a:pt x="0" y="0"/>
                </a:moveTo>
                <a:lnTo>
                  <a:pt x="3683001" y="0"/>
                </a:lnTo>
                <a:lnTo>
                  <a:pt x="3683001" y="3683001"/>
                </a:lnTo>
                <a:lnTo>
                  <a:pt x="0" y="3683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4" hasCustomPrompt="1"/>
          </p:nvPr>
        </p:nvSpPr>
        <p:spPr>
          <a:xfrm>
            <a:off x="6549180" y="3748319"/>
            <a:ext cx="1841500" cy="1841501"/>
          </a:xfrm>
          <a:custGeom>
            <a:avLst/>
            <a:gdLst>
              <a:gd name="connsiteX0" fmla="*/ 0 w 3683000"/>
              <a:gd name="connsiteY0" fmla="*/ 0 h 3683001"/>
              <a:gd name="connsiteX1" fmla="*/ 3683000 w 3683000"/>
              <a:gd name="connsiteY1" fmla="*/ 0 h 3683001"/>
              <a:gd name="connsiteX2" fmla="*/ 3683000 w 3683000"/>
              <a:gd name="connsiteY2" fmla="*/ 3683001 h 3683001"/>
              <a:gd name="connsiteX3" fmla="*/ 0 w 3683000"/>
              <a:gd name="connsiteY3" fmla="*/ 3683001 h 368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3683001">
                <a:moveTo>
                  <a:pt x="0" y="0"/>
                </a:moveTo>
                <a:lnTo>
                  <a:pt x="3683000" y="0"/>
                </a:lnTo>
                <a:lnTo>
                  <a:pt x="3683000" y="3683001"/>
                </a:lnTo>
                <a:lnTo>
                  <a:pt x="0" y="3683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5" hasCustomPrompt="1"/>
          </p:nvPr>
        </p:nvSpPr>
        <p:spPr>
          <a:xfrm>
            <a:off x="8449840" y="3748319"/>
            <a:ext cx="1841500" cy="1841501"/>
          </a:xfrm>
          <a:custGeom>
            <a:avLst/>
            <a:gdLst>
              <a:gd name="connsiteX0" fmla="*/ 0 w 3683000"/>
              <a:gd name="connsiteY0" fmla="*/ 0 h 3683001"/>
              <a:gd name="connsiteX1" fmla="*/ 3683000 w 3683000"/>
              <a:gd name="connsiteY1" fmla="*/ 0 h 3683001"/>
              <a:gd name="connsiteX2" fmla="*/ 3683000 w 3683000"/>
              <a:gd name="connsiteY2" fmla="*/ 3683001 h 3683001"/>
              <a:gd name="connsiteX3" fmla="*/ 0 w 3683000"/>
              <a:gd name="connsiteY3" fmla="*/ 3683001 h 368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3683001">
                <a:moveTo>
                  <a:pt x="0" y="0"/>
                </a:moveTo>
                <a:lnTo>
                  <a:pt x="3683000" y="0"/>
                </a:lnTo>
                <a:lnTo>
                  <a:pt x="3683000" y="3683001"/>
                </a:lnTo>
                <a:lnTo>
                  <a:pt x="0" y="3683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6" hasCustomPrompt="1"/>
          </p:nvPr>
        </p:nvSpPr>
        <p:spPr>
          <a:xfrm>
            <a:off x="10350500" y="3748319"/>
            <a:ext cx="1841500" cy="1841501"/>
          </a:xfrm>
          <a:custGeom>
            <a:avLst/>
            <a:gdLst>
              <a:gd name="connsiteX0" fmla="*/ 0 w 3683000"/>
              <a:gd name="connsiteY0" fmla="*/ 0 h 3683001"/>
              <a:gd name="connsiteX1" fmla="*/ 3683000 w 3683000"/>
              <a:gd name="connsiteY1" fmla="*/ 0 h 3683001"/>
              <a:gd name="connsiteX2" fmla="*/ 3683000 w 3683000"/>
              <a:gd name="connsiteY2" fmla="*/ 3683001 h 3683001"/>
              <a:gd name="connsiteX3" fmla="*/ 0 w 3683000"/>
              <a:gd name="connsiteY3" fmla="*/ 3683001 h 368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3683001">
                <a:moveTo>
                  <a:pt x="0" y="0"/>
                </a:moveTo>
                <a:lnTo>
                  <a:pt x="3683000" y="0"/>
                </a:lnTo>
                <a:lnTo>
                  <a:pt x="3683000" y="3683001"/>
                </a:lnTo>
                <a:lnTo>
                  <a:pt x="0" y="3683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3" y="328050"/>
            <a:ext cx="447238" cy="1692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8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1" hasCustomPrompt="1"/>
          </p:nvPr>
        </p:nvSpPr>
        <p:spPr>
          <a:xfrm>
            <a:off x="7048500" y="0"/>
            <a:ext cx="2540000" cy="2349500"/>
          </a:xfrm>
          <a:custGeom>
            <a:avLst/>
            <a:gdLst>
              <a:gd name="connsiteX0" fmla="*/ 0 w 5080000"/>
              <a:gd name="connsiteY0" fmla="*/ 0 h 4699000"/>
              <a:gd name="connsiteX1" fmla="*/ 5080000 w 5080000"/>
              <a:gd name="connsiteY1" fmla="*/ 0 h 4699000"/>
              <a:gd name="connsiteX2" fmla="*/ 5080000 w 5080000"/>
              <a:gd name="connsiteY2" fmla="*/ 4699000 h 4699000"/>
              <a:gd name="connsiteX3" fmla="*/ 0 w 5080000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4699000">
                <a:moveTo>
                  <a:pt x="0" y="0"/>
                </a:moveTo>
                <a:lnTo>
                  <a:pt x="5080000" y="0"/>
                </a:lnTo>
                <a:lnTo>
                  <a:pt x="5080000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 hasCustomPrompt="1"/>
          </p:nvPr>
        </p:nvSpPr>
        <p:spPr>
          <a:xfrm>
            <a:off x="7048500" y="2413000"/>
            <a:ext cx="2540000" cy="4445000"/>
          </a:xfrm>
          <a:custGeom>
            <a:avLst/>
            <a:gdLst>
              <a:gd name="connsiteX0" fmla="*/ 0 w 5080000"/>
              <a:gd name="connsiteY0" fmla="*/ 0 h 8890000"/>
              <a:gd name="connsiteX1" fmla="*/ 5080000 w 5080000"/>
              <a:gd name="connsiteY1" fmla="*/ 0 h 8890000"/>
              <a:gd name="connsiteX2" fmla="*/ 5080000 w 5080000"/>
              <a:gd name="connsiteY2" fmla="*/ 8890000 h 8890000"/>
              <a:gd name="connsiteX3" fmla="*/ 0 w 5080000"/>
              <a:gd name="connsiteY3" fmla="*/ 8890000 h 88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8890000">
                <a:moveTo>
                  <a:pt x="0" y="0"/>
                </a:moveTo>
                <a:lnTo>
                  <a:pt x="5080000" y="0"/>
                </a:lnTo>
                <a:lnTo>
                  <a:pt x="5080000" y="8890000"/>
                </a:lnTo>
                <a:lnTo>
                  <a:pt x="0" y="889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9652000" y="4508500"/>
            <a:ext cx="2540000" cy="2349500"/>
          </a:xfrm>
          <a:custGeom>
            <a:avLst/>
            <a:gdLst>
              <a:gd name="connsiteX0" fmla="*/ 0 w 5080000"/>
              <a:gd name="connsiteY0" fmla="*/ 0 h 4699000"/>
              <a:gd name="connsiteX1" fmla="*/ 5080000 w 5080000"/>
              <a:gd name="connsiteY1" fmla="*/ 0 h 4699000"/>
              <a:gd name="connsiteX2" fmla="*/ 5080000 w 5080000"/>
              <a:gd name="connsiteY2" fmla="*/ 4699000 h 4699000"/>
              <a:gd name="connsiteX3" fmla="*/ 0 w 5080000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4699000">
                <a:moveTo>
                  <a:pt x="0" y="0"/>
                </a:moveTo>
                <a:lnTo>
                  <a:pt x="5080000" y="0"/>
                </a:lnTo>
                <a:lnTo>
                  <a:pt x="5080000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4" hasCustomPrompt="1"/>
          </p:nvPr>
        </p:nvSpPr>
        <p:spPr>
          <a:xfrm>
            <a:off x="9652000" y="-1"/>
            <a:ext cx="2540000" cy="4445001"/>
          </a:xfrm>
          <a:custGeom>
            <a:avLst/>
            <a:gdLst>
              <a:gd name="connsiteX0" fmla="*/ 0 w 5080000"/>
              <a:gd name="connsiteY0" fmla="*/ 0 h 8890001"/>
              <a:gd name="connsiteX1" fmla="*/ 5080000 w 5080000"/>
              <a:gd name="connsiteY1" fmla="*/ 0 h 8890001"/>
              <a:gd name="connsiteX2" fmla="*/ 5080000 w 5080000"/>
              <a:gd name="connsiteY2" fmla="*/ 8890001 h 8890001"/>
              <a:gd name="connsiteX3" fmla="*/ 0 w 5080000"/>
              <a:gd name="connsiteY3" fmla="*/ 8890001 h 889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8890001">
                <a:moveTo>
                  <a:pt x="0" y="0"/>
                </a:moveTo>
                <a:lnTo>
                  <a:pt x="5080000" y="0"/>
                </a:lnTo>
                <a:lnTo>
                  <a:pt x="5080000" y="8890001"/>
                </a:lnTo>
                <a:lnTo>
                  <a:pt x="0" y="8890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3" y="328050"/>
            <a:ext cx="447238" cy="1692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8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4064000" cy="3429000"/>
          </a:xfrm>
          <a:custGeom>
            <a:avLst/>
            <a:gdLst>
              <a:gd name="connsiteX0" fmla="*/ 0 w 8128000"/>
              <a:gd name="connsiteY0" fmla="*/ 0 h 6858000"/>
              <a:gd name="connsiteX1" fmla="*/ 8128000 w 8128000"/>
              <a:gd name="connsiteY1" fmla="*/ 0 h 6858000"/>
              <a:gd name="connsiteX2" fmla="*/ 8128000 w 8128000"/>
              <a:gd name="connsiteY2" fmla="*/ 6858000 h 6858000"/>
              <a:gd name="connsiteX3" fmla="*/ 0 w 812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8000">
                <a:moveTo>
                  <a:pt x="0" y="0"/>
                </a:moveTo>
                <a:lnTo>
                  <a:pt x="8128000" y="0"/>
                </a:lnTo>
                <a:lnTo>
                  <a:pt x="812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0"/>
            <a:ext cx="8128000" cy="3429000"/>
          </a:xfrm>
          <a:custGeom>
            <a:avLst/>
            <a:gdLst>
              <a:gd name="connsiteX0" fmla="*/ 0 w 16256000"/>
              <a:gd name="connsiteY0" fmla="*/ 0 h 6858000"/>
              <a:gd name="connsiteX1" fmla="*/ 16256000 w 16256000"/>
              <a:gd name="connsiteY1" fmla="*/ 0 h 6858000"/>
              <a:gd name="connsiteX2" fmla="*/ 16256000 w 16256000"/>
              <a:gd name="connsiteY2" fmla="*/ 6858000 h 6858000"/>
              <a:gd name="connsiteX3" fmla="*/ 0 w 1625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0" h="6858000">
                <a:moveTo>
                  <a:pt x="0" y="0"/>
                </a:moveTo>
                <a:lnTo>
                  <a:pt x="16256000" y="0"/>
                </a:lnTo>
                <a:lnTo>
                  <a:pt x="1625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746974" y="2051050"/>
            <a:ext cx="4064000" cy="2571750"/>
          </a:xfrm>
          <a:custGeom>
            <a:avLst/>
            <a:gdLst>
              <a:gd name="connsiteX0" fmla="*/ 0 w 8128000"/>
              <a:gd name="connsiteY0" fmla="*/ 0 h 5143500"/>
              <a:gd name="connsiteX1" fmla="*/ 8128000 w 8128000"/>
              <a:gd name="connsiteY1" fmla="*/ 0 h 5143500"/>
              <a:gd name="connsiteX2" fmla="*/ 8128000 w 8128000"/>
              <a:gd name="connsiteY2" fmla="*/ 5143500 h 5143500"/>
              <a:gd name="connsiteX3" fmla="*/ 0 w 8128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5143500">
                <a:moveTo>
                  <a:pt x="0" y="0"/>
                </a:moveTo>
                <a:lnTo>
                  <a:pt x="8128000" y="0"/>
                </a:lnTo>
                <a:lnTo>
                  <a:pt x="8128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7187636" y="1625001"/>
            <a:ext cx="4079534" cy="5402703"/>
          </a:xfrm>
          <a:custGeom>
            <a:avLst/>
            <a:gdLst>
              <a:gd name="connsiteX0" fmla="*/ 0 w 8159068"/>
              <a:gd name="connsiteY0" fmla="*/ 0 h 10805406"/>
              <a:gd name="connsiteX1" fmla="*/ 8159068 w 8159068"/>
              <a:gd name="connsiteY1" fmla="*/ 0 h 10805406"/>
              <a:gd name="connsiteX2" fmla="*/ 8159068 w 8159068"/>
              <a:gd name="connsiteY2" fmla="*/ 10805406 h 10805406"/>
              <a:gd name="connsiteX3" fmla="*/ 0 w 8159068"/>
              <a:gd name="connsiteY3" fmla="*/ 10805406 h 1080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9068" h="10805406">
                <a:moveTo>
                  <a:pt x="0" y="0"/>
                </a:moveTo>
                <a:lnTo>
                  <a:pt x="8159068" y="0"/>
                </a:lnTo>
                <a:lnTo>
                  <a:pt x="8159068" y="10805406"/>
                </a:lnTo>
                <a:lnTo>
                  <a:pt x="0" y="10805406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7624" y="672482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3" y="328050"/>
            <a:ext cx="447238" cy="1692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8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22170"/>
            <a:ext cx="6096000" cy="3835831"/>
          </a:xfrm>
          <a:custGeom>
            <a:avLst/>
            <a:gdLst>
              <a:gd name="connsiteX0" fmla="*/ 0 w 12192000"/>
              <a:gd name="connsiteY0" fmla="*/ 0 h 7671661"/>
              <a:gd name="connsiteX1" fmla="*/ 12192000 w 12192000"/>
              <a:gd name="connsiteY1" fmla="*/ 0 h 7671661"/>
              <a:gd name="connsiteX2" fmla="*/ 12192000 w 12192000"/>
              <a:gd name="connsiteY2" fmla="*/ 7671661 h 7671661"/>
              <a:gd name="connsiteX3" fmla="*/ 0 w 12192000"/>
              <a:gd name="connsiteY3" fmla="*/ 7671661 h 767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7671661">
                <a:moveTo>
                  <a:pt x="0" y="0"/>
                </a:moveTo>
                <a:lnTo>
                  <a:pt x="12192000" y="0"/>
                </a:lnTo>
                <a:lnTo>
                  <a:pt x="12192000" y="7671661"/>
                </a:lnTo>
                <a:lnTo>
                  <a:pt x="0" y="767166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3" y="328050"/>
            <a:ext cx="447238" cy="1692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8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855733" cy="3429001"/>
          </a:xfrm>
          <a:custGeom>
            <a:avLst/>
            <a:gdLst>
              <a:gd name="connsiteX0" fmla="*/ 0 w 11711465"/>
              <a:gd name="connsiteY0" fmla="*/ 0 h 6858001"/>
              <a:gd name="connsiteX1" fmla="*/ 11711465 w 11711465"/>
              <a:gd name="connsiteY1" fmla="*/ 0 h 6858001"/>
              <a:gd name="connsiteX2" fmla="*/ 11711465 w 11711465"/>
              <a:gd name="connsiteY2" fmla="*/ 6858001 h 6858001"/>
              <a:gd name="connsiteX3" fmla="*/ 0 w 1171146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1465" h="6858001">
                <a:moveTo>
                  <a:pt x="0" y="0"/>
                </a:moveTo>
                <a:lnTo>
                  <a:pt x="11711465" y="0"/>
                </a:lnTo>
                <a:lnTo>
                  <a:pt x="11711465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Mind"/>
          <p:cNvSpPr txBox="1"/>
          <p:nvPr userDrawn="1"/>
        </p:nvSpPr>
        <p:spPr>
          <a:xfrm>
            <a:off x="759983" y="328050"/>
            <a:ext cx="447238" cy="1692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2" name="Line"/>
          <p:cNvSpPr/>
          <p:nvPr userDrawn="1"/>
        </p:nvSpPr>
        <p:spPr>
          <a:xfrm flipV="1">
            <a:off x="763158" y="-1"/>
            <a:ext cx="0" cy="255588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9570"/>
            <a:ext cx="3048000" cy="2159001"/>
          </a:xfrm>
          <a:custGeom>
            <a:avLst/>
            <a:gdLst>
              <a:gd name="connsiteX0" fmla="*/ 0 w 6096000"/>
              <a:gd name="connsiteY0" fmla="*/ 0 h 4318001"/>
              <a:gd name="connsiteX1" fmla="*/ 6096000 w 6096000"/>
              <a:gd name="connsiteY1" fmla="*/ 0 h 4318001"/>
              <a:gd name="connsiteX2" fmla="*/ 6096000 w 6096000"/>
              <a:gd name="connsiteY2" fmla="*/ 4318001 h 4318001"/>
              <a:gd name="connsiteX3" fmla="*/ 0 w 6096000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318001">
                <a:moveTo>
                  <a:pt x="0" y="0"/>
                </a:moveTo>
                <a:lnTo>
                  <a:pt x="6096000" y="0"/>
                </a:lnTo>
                <a:lnTo>
                  <a:pt x="6096000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3048000" y="3429000"/>
            <a:ext cx="3048000" cy="2159000"/>
          </a:xfrm>
          <a:custGeom>
            <a:avLst/>
            <a:gdLst>
              <a:gd name="connsiteX0" fmla="*/ 0 w 6096000"/>
              <a:gd name="connsiteY0" fmla="*/ 0 h 4318000"/>
              <a:gd name="connsiteX1" fmla="*/ 6096000 w 6096000"/>
              <a:gd name="connsiteY1" fmla="*/ 0 h 4318000"/>
              <a:gd name="connsiteX2" fmla="*/ 6096000 w 6096000"/>
              <a:gd name="connsiteY2" fmla="*/ 4318000 h 4318000"/>
              <a:gd name="connsiteX3" fmla="*/ 0 w 60960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318000">
                <a:moveTo>
                  <a:pt x="0" y="0"/>
                </a:moveTo>
                <a:lnTo>
                  <a:pt x="6096000" y="0"/>
                </a:lnTo>
                <a:lnTo>
                  <a:pt x="60960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269570"/>
            <a:ext cx="3048000" cy="2159001"/>
          </a:xfrm>
          <a:custGeom>
            <a:avLst/>
            <a:gdLst>
              <a:gd name="connsiteX0" fmla="*/ 0 w 6096000"/>
              <a:gd name="connsiteY0" fmla="*/ 0 h 4318001"/>
              <a:gd name="connsiteX1" fmla="*/ 6096000 w 6096000"/>
              <a:gd name="connsiteY1" fmla="*/ 0 h 4318001"/>
              <a:gd name="connsiteX2" fmla="*/ 6096000 w 6096000"/>
              <a:gd name="connsiteY2" fmla="*/ 4318001 h 4318001"/>
              <a:gd name="connsiteX3" fmla="*/ 0 w 6096000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318001">
                <a:moveTo>
                  <a:pt x="0" y="0"/>
                </a:moveTo>
                <a:lnTo>
                  <a:pt x="6096000" y="0"/>
                </a:lnTo>
                <a:lnTo>
                  <a:pt x="6096000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3429000"/>
            <a:ext cx="3048000" cy="2159000"/>
          </a:xfrm>
          <a:custGeom>
            <a:avLst/>
            <a:gdLst>
              <a:gd name="connsiteX0" fmla="*/ 0 w 6096000"/>
              <a:gd name="connsiteY0" fmla="*/ 0 h 4318000"/>
              <a:gd name="connsiteX1" fmla="*/ 6096000 w 6096000"/>
              <a:gd name="connsiteY1" fmla="*/ 0 h 4318000"/>
              <a:gd name="connsiteX2" fmla="*/ 6096000 w 6096000"/>
              <a:gd name="connsiteY2" fmla="*/ 4318000 h 4318000"/>
              <a:gd name="connsiteX3" fmla="*/ 0 w 60960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318000">
                <a:moveTo>
                  <a:pt x="0" y="0"/>
                </a:moveTo>
                <a:lnTo>
                  <a:pt x="6096000" y="0"/>
                </a:lnTo>
                <a:lnTo>
                  <a:pt x="60960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492500" cy="6858001"/>
          </a:xfrm>
          <a:custGeom>
            <a:avLst/>
            <a:gdLst>
              <a:gd name="connsiteX0" fmla="*/ 0 w 6985000"/>
              <a:gd name="connsiteY0" fmla="*/ 0 h 13716001"/>
              <a:gd name="connsiteX1" fmla="*/ 6985000 w 6985000"/>
              <a:gd name="connsiteY1" fmla="*/ 0 h 13716001"/>
              <a:gd name="connsiteX2" fmla="*/ 6985000 w 6985000"/>
              <a:gd name="connsiteY2" fmla="*/ 13716001 h 13716001"/>
              <a:gd name="connsiteX3" fmla="*/ 0 w 6985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00" h="13716001">
                <a:moveTo>
                  <a:pt x="0" y="0"/>
                </a:moveTo>
                <a:lnTo>
                  <a:pt x="6985000" y="0"/>
                </a:lnTo>
                <a:lnTo>
                  <a:pt x="6985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8763000" y="-1"/>
            <a:ext cx="3429000" cy="4445000"/>
          </a:xfrm>
          <a:custGeom>
            <a:avLst/>
            <a:gdLst>
              <a:gd name="connsiteX0" fmla="*/ 0 w 6858000"/>
              <a:gd name="connsiteY0" fmla="*/ 0 h 8890000"/>
              <a:gd name="connsiteX1" fmla="*/ 6858000 w 6858000"/>
              <a:gd name="connsiteY1" fmla="*/ 0 h 8890000"/>
              <a:gd name="connsiteX2" fmla="*/ 6858000 w 6858000"/>
              <a:gd name="connsiteY2" fmla="*/ 8890000 h 8890000"/>
              <a:gd name="connsiteX3" fmla="*/ 0 w 6858000"/>
              <a:gd name="connsiteY3" fmla="*/ 8890000 h 88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8890000">
                <a:moveTo>
                  <a:pt x="0" y="0"/>
                </a:moveTo>
                <a:lnTo>
                  <a:pt x="6858000" y="0"/>
                </a:lnTo>
                <a:lnTo>
                  <a:pt x="6858000" y="8890000"/>
                </a:lnTo>
                <a:lnTo>
                  <a:pt x="0" y="8890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6969325" y="2166824"/>
            <a:ext cx="3884613" cy="2413398"/>
          </a:xfrm>
          <a:custGeom>
            <a:avLst/>
            <a:gdLst>
              <a:gd name="connsiteX0" fmla="*/ 0 w 7769226"/>
              <a:gd name="connsiteY0" fmla="*/ 0 h 4826795"/>
              <a:gd name="connsiteX1" fmla="*/ 7769226 w 7769226"/>
              <a:gd name="connsiteY1" fmla="*/ 0 h 4826795"/>
              <a:gd name="connsiteX2" fmla="*/ 7769226 w 7769226"/>
              <a:gd name="connsiteY2" fmla="*/ 4826795 h 4826795"/>
              <a:gd name="connsiteX3" fmla="*/ 0 w 7769226"/>
              <a:gd name="connsiteY3" fmla="*/ 4826795 h 482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9226" h="4826795">
                <a:moveTo>
                  <a:pt x="0" y="0"/>
                </a:moveTo>
                <a:lnTo>
                  <a:pt x="7769226" y="0"/>
                </a:lnTo>
                <a:lnTo>
                  <a:pt x="7769226" y="4826795"/>
                </a:lnTo>
                <a:lnTo>
                  <a:pt x="0" y="4826795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矩形: 折角 7"/>
          <p:cNvSpPr/>
          <p:nvPr/>
        </p:nvSpPr>
        <p:spPr>
          <a:xfrm>
            <a:off x="972274" y="1250066"/>
            <a:ext cx="4386805" cy="4236334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39183" y="1271375"/>
            <a:ext cx="4819896" cy="29110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12111" y="4430329"/>
            <a:ext cx="3507130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rgbClr val="EC94A5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rgbClr val="EC94A5"/>
                </a:solidFill>
              </a:rPr>
              <a:t>Theme color makes PPT more convenient to change.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4825" y="3971354"/>
            <a:ext cx="217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女生节活动策划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44572" y="6351588"/>
            <a:ext cx="164306" cy="177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922" name="laptop-01.png" descr="laptop-0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71596" y="1965226"/>
            <a:ext cx="5057385" cy="2927461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317500" rotWithShape="0">
              <a:srgbClr val="000000">
                <a:alpha val="50186"/>
              </a:srgbClr>
            </a:outerShdw>
          </a:effectLst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grpSp>
        <p:nvGrpSpPr>
          <p:cNvPr id="927" name="Group"/>
          <p:cNvGrpSpPr/>
          <p:nvPr/>
        </p:nvGrpSpPr>
        <p:grpSpPr>
          <a:xfrm>
            <a:off x="0" y="0"/>
            <a:ext cx="3810001" cy="6858000"/>
            <a:chOff x="0" y="0"/>
            <a:chExt cx="7620001" cy="13716000"/>
          </a:xfrm>
        </p:grpSpPr>
        <p:sp>
          <p:nvSpPr>
            <p:cNvPr id="924" name="Rectangle"/>
            <p:cNvSpPr/>
            <p:nvPr/>
          </p:nvSpPr>
          <p:spPr>
            <a:xfrm>
              <a:off x="0" y="0"/>
              <a:ext cx="7620001" cy="13716000"/>
            </a:xfrm>
            <a:prstGeom prst="rect">
              <a:avLst/>
            </a:prstGeom>
            <a:gradFill>
              <a:gsLst>
                <a:gs pos="0">
                  <a:srgbClr val="C3CFE7"/>
                </a:gs>
                <a:gs pos="100000">
                  <a:srgbClr val="EC94A5"/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25" name="Good design is…"/>
            <p:cNvSpPr txBox="1"/>
            <p:nvPr/>
          </p:nvSpPr>
          <p:spPr>
            <a:xfrm>
              <a:off x="2359072" y="4394200"/>
              <a:ext cx="4056237" cy="2340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r">
                <a:lnSpc>
                  <a:spcPct val="150000"/>
                </a:lnSpc>
                <a:defRPr sz="35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750"/>
                <a:t>Good design is</a:t>
              </a:r>
            </a:p>
            <a:p>
              <a:pPr algn="r">
                <a:lnSpc>
                  <a:spcPct val="150000"/>
                </a:lnSpc>
                <a:defRPr sz="35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750"/>
                <a:t>obvious. Great design </a:t>
              </a:r>
            </a:p>
            <a:p>
              <a:pPr algn="r">
                <a:lnSpc>
                  <a:spcPct val="150000"/>
                </a:lnSpc>
                <a:defRPr sz="35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750"/>
                <a:t>is transparent</a:t>
              </a:r>
            </a:p>
          </p:txBody>
        </p:sp>
        <p:sp>
          <p:nvSpPr>
            <p:cNvPr id="926" name="Distinctively build premium growth…"/>
            <p:cNvSpPr txBox="1"/>
            <p:nvPr/>
          </p:nvSpPr>
          <p:spPr>
            <a:xfrm>
              <a:off x="2218646" y="7899400"/>
              <a:ext cx="4196661" cy="1471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r"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Distinctively build premium growth</a:t>
              </a:r>
            </a:p>
            <a:p>
              <a:pPr algn="r"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strategies whereas premium human </a:t>
              </a:r>
            </a:p>
            <a:p>
              <a:pPr algn="r"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capital.</a:t>
              </a:r>
            </a:p>
          </p:txBody>
        </p:sp>
      </p:grpSp>
      <p:sp>
        <p:nvSpPr>
          <p:cNvPr id="928" name="70%…"/>
          <p:cNvSpPr txBox="1"/>
          <p:nvPr/>
        </p:nvSpPr>
        <p:spPr>
          <a:xfrm>
            <a:off x="4521908" y="1839863"/>
            <a:ext cx="1013098" cy="7078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 dirty="0"/>
              <a:t>70</a:t>
            </a:r>
            <a:r>
              <a:rPr sz="1100" dirty="0"/>
              <a:t>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Static Countdown</a:t>
            </a:r>
          </a:p>
        </p:txBody>
      </p:sp>
      <p:sp>
        <p:nvSpPr>
          <p:cNvPr id="929" name="60%…"/>
          <p:cNvSpPr txBox="1"/>
          <p:nvPr/>
        </p:nvSpPr>
        <p:spPr>
          <a:xfrm>
            <a:off x="4521908" y="4281537"/>
            <a:ext cx="1013098" cy="7078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 dirty="0"/>
              <a:t>60</a:t>
            </a:r>
            <a:r>
              <a:rPr sz="1100" dirty="0"/>
              <a:t>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Static Countdown</a:t>
            </a:r>
          </a:p>
        </p:txBody>
      </p:sp>
      <p:sp>
        <p:nvSpPr>
          <p:cNvPr id="930" name="90%…"/>
          <p:cNvSpPr txBox="1"/>
          <p:nvPr/>
        </p:nvSpPr>
        <p:spPr>
          <a:xfrm>
            <a:off x="4521908" y="3060700"/>
            <a:ext cx="1013098" cy="7078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 dirty="0"/>
              <a:t>90</a:t>
            </a:r>
            <a:r>
              <a:rPr sz="1100" dirty="0"/>
              <a:t>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Static Countdown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 tmFilter="0, 0; .2, .5; .8, .5; 1, 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" autoRev="1" fill="hold"/>
                                        <p:tgtEl>
                                          <p:spTgt spid="9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10" tmFilter="0, 0; .2, .5; .8, .5; 1, 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5" autoRev="1" fill="hold"/>
                                        <p:tgtEl>
                                          <p:spTgt spid="9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30" tmFilter="0, 0; .2, .5; .8, .5; 1, 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" autoRev="1" fill="hold"/>
                                        <p:tgtEl>
                                          <p:spTgt spid="9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" grpId="0" animBg="1" advAuto="0"/>
      <p:bldP spid="928" grpId="1" animBg="1"/>
      <p:bldP spid="929" grpId="0" animBg="1" advAuto="0"/>
      <p:bldP spid="929" grpId="1" animBg="1"/>
      <p:bldP spid="930" grpId="0" animBg="1" advAuto="0"/>
      <p:bldP spid="9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BEMIND"/>
          <p:cNvSpPr txBox="1"/>
          <p:nvPr/>
        </p:nvSpPr>
        <p:spPr>
          <a:xfrm rot="16200000">
            <a:off x="141352" y="3315155"/>
            <a:ext cx="479298" cy="2276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69" name="Rounded Rectangle"/>
          <p:cNvSpPr/>
          <p:nvPr/>
        </p:nvSpPr>
        <p:spPr>
          <a:xfrm>
            <a:off x="8037408" y="4617740"/>
            <a:ext cx="1456510" cy="972080"/>
          </a:xfrm>
          <a:prstGeom prst="roundRect">
            <a:avLst>
              <a:gd name="adj" fmla="val 3266"/>
            </a:avLst>
          </a:prstGeom>
          <a:gradFill>
            <a:gsLst>
              <a:gs pos="0">
                <a:schemeClr val="accent1"/>
              </a:gs>
              <a:gs pos="100000">
                <a:srgbClr val="EC94A5"/>
              </a:gs>
            </a:gsLst>
            <a:lin ang="138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171" name="Distinctively build premium growth strategies whereas premium human capital.…"/>
          <p:cNvSpPr txBox="1"/>
          <p:nvPr/>
        </p:nvSpPr>
        <p:spPr>
          <a:xfrm>
            <a:off x="6096000" y="3022170"/>
            <a:ext cx="4586192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strategies whereas premium human capital.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Conveniently envisioneer accurate users whereas collaborative e-commerce.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Completely foster virtual results and sticky outsourcing.</a:t>
            </a:r>
          </a:p>
        </p:txBody>
      </p:sp>
      <p:sp>
        <p:nvSpPr>
          <p:cNvPr id="172" name="Our The New…"/>
          <p:cNvSpPr txBox="1"/>
          <p:nvPr/>
        </p:nvSpPr>
        <p:spPr>
          <a:xfrm>
            <a:off x="6096000" y="1269570"/>
            <a:ext cx="2399118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Our The New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Strategy</a:t>
            </a:r>
          </a:p>
        </p:txBody>
      </p:sp>
      <p:sp>
        <p:nvSpPr>
          <p:cNvPr id="174" name="15,5…"/>
          <p:cNvSpPr txBox="1"/>
          <p:nvPr/>
        </p:nvSpPr>
        <p:spPr>
          <a:xfrm>
            <a:off x="6099175" y="4702406"/>
            <a:ext cx="982641" cy="7078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15,5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Countdown build</a:t>
            </a:r>
          </a:p>
        </p:txBody>
      </p:sp>
      <p:sp>
        <p:nvSpPr>
          <p:cNvPr id="175" name="90%…"/>
          <p:cNvSpPr txBox="1"/>
          <p:nvPr/>
        </p:nvSpPr>
        <p:spPr>
          <a:xfrm>
            <a:off x="8222128" y="4702406"/>
            <a:ext cx="982641" cy="7078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 dirty="0">
                <a:solidFill>
                  <a:schemeClr val="bg1"/>
                </a:solidFill>
              </a:rPr>
              <a:t>90</a:t>
            </a:r>
            <a:r>
              <a:rPr sz="1100" dirty="0">
                <a:solidFill>
                  <a:schemeClr val="bg1"/>
                </a:solidFill>
              </a:rPr>
              <a:t>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solidFill>
                  <a:schemeClr val="bg1"/>
                </a:solidFill>
              </a:rPr>
              <a:t>Countdown build</a:t>
            </a:r>
          </a:p>
        </p:txBody>
      </p:sp>
      <p:sp>
        <p:nvSpPr>
          <p:cNvPr id="176" name="40…"/>
          <p:cNvSpPr txBox="1"/>
          <p:nvPr/>
        </p:nvSpPr>
        <p:spPr>
          <a:xfrm>
            <a:off x="10345080" y="4702406"/>
            <a:ext cx="982641" cy="7078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40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Countdown build</a:t>
            </a:r>
          </a:p>
        </p:txBody>
      </p:sp>
      <p:sp>
        <p:nvSpPr>
          <p:cNvPr id="177" name="Rectangle"/>
          <p:cNvSpPr/>
          <p:nvPr/>
        </p:nvSpPr>
        <p:spPr>
          <a:xfrm>
            <a:off x="0" y="-1"/>
            <a:ext cx="762000" cy="685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1" grpId="0" animBg="1" advAuto="0"/>
      <p:bldP spid="174" grpId="0" animBg="1"/>
      <p:bldP spid="175" grpId="0" animBg="1"/>
      <p:bldP spid="1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3830638"/>
          </a:xfrm>
        </p:spPr>
      </p:pic>
      <p:sp>
        <p:nvSpPr>
          <p:cNvPr id="144" name="Polygon"/>
          <p:cNvSpPr/>
          <p:nvPr/>
        </p:nvSpPr>
        <p:spPr>
          <a:xfrm>
            <a:off x="2032087" y="3418119"/>
            <a:ext cx="714905" cy="825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EC94A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800"/>
          </a:p>
        </p:txBody>
      </p:sp>
      <p:sp>
        <p:nvSpPr>
          <p:cNvPr id="145" name="Polygon"/>
          <p:cNvSpPr/>
          <p:nvPr/>
        </p:nvSpPr>
        <p:spPr>
          <a:xfrm>
            <a:off x="5743975" y="3418119"/>
            <a:ext cx="714905" cy="825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EC94A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800"/>
          </a:p>
        </p:txBody>
      </p:sp>
      <p:sp>
        <p:nvSpPr>
          <p:cNvPr id="146" name="Polygon"/>
          <p:cNvSpPr/>
          <p:nvPr/>
        </p:nvSpPr>
        <p:spPr>
          <a:xfrm>
            <a:off x="9455864" y="3418119"/>
            <a:ext cx="714905" cy="825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EC94A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8800"/>
          </a:p>
        </p:txBody>
      </p:sp>
      <p:sp>
        <p:nvSpPr>
          <p:cNvPr id="147" name="StartUp…"/>
          <p:cNvSpPr txBox="1"/>
          <p:nvPr/>
        </p:nvSpPr>
        <p:spPr>
          <a:xfrm>
            <a:off x="1256400" y="4878619"/>
            <a:ext cx="2010166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 dirty="0" err="1"/>
              <a:t>StartUp</a:t>
            </a:r>
            <a:endParaRPr sz="1100" dirty="0"/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build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strategies premium capital.</a:t>
            </a:r>
          </a:p>
        </p:txBody>
      </p:sp>
      <p:sp>
        <p:nvSpPr>
          <p:cNvPr id="148" name="Web Option…"/>
          <p:cNvSpPr txBox="1"/>
          <p:nvPr/>
        </p:nvSpPr>
        <p:spPr>
          <a:xfrm>
            <a:off x="4968288" y="4878619"/>
            <a:ext cx="2010166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 dirty="0"/>
              <a:t>Web Option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build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strategies premium capital.</a:t>
            </a:r>
          </a:p>
        </p:txBody>
      </p:sp>
      <p:sp>
        <p:nvSpPr>
          <p:cNvPr id="149" name="New Team…"/>
          <p:cNvSpPr txBox="1"/>
          <p:nvPr/>
        </p:nvSpPr>
        <p:spPr>
          <a:xfrm>
            <a:off x="8680177" y="4878619"/>
            <a:ext cx="2010166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 dirty="0"/>
              <a:t>New Team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build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strategies premium capital.</a:t>
            </a:r>
          </a:p>
        </p:txBody>
      </p:sp>
      <p:sp>
        <p:nvSpPr>
          <p:cNvPr id="150" name="01"/>
          <p:cNvSpPr txBox="1"/>
          <p:nvPr/>
        </p:nvSpPr>
        <p:spPr>
          <a:xfrm>
            <a:off x="2181148" y="3544686"/>
            <a:ext cx="416781" cy="49244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3200" dirty="0"/>
              <a:t>01</a:t>
            </a:r>
          </a:p>
        </p:txBody>
      </p:sp>
      <p:sp>
        <p:nvSpPr>
          <p:cNvPr id="151" name="02"/>
          <p:cNvSpPr txBox="1"/>
          <p:nvPr/>
        </p:nvSpPr>
        <p:spPr>
          <a:xfrm>
            <a:off x="5887609" y="3594144"/>
            <a:ext cx="416781" cy="49244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3200" dirty="0"/>
              <a:t>02</a:t>
            </a:r>
          </a:p>
        </p:txBody>
      </p:sp>
      <p:sp>
        <p:nvSpPr>
          <p:cNvPr id="152" name="03"/>
          <p:cNvSpPr txBox="1"/>
          <p:nvPr/>
        </p:nvSpPr>
        <p:spPr>
          <a:xfrm>
            <a:off x="9604925" y="3594144"/>
            <a:ext cx="416781" cy="49244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3200" dirty="0"/>
              <a:t>03</a:t>
            </a:r>
          </a:p>
        </p:txBody>
      </p:sp>
      <p:sp>
        <p:nvSpPr>
          <p:cNvPr id="154" name="BeMind"/>
          <p:cNvSpPr txBox="1"/>
          <p:nvPr/>
        </p:nvSpPr>
        <p:spPr>
          <a:xfrm>
            <a:off x="759983" y="328050"/>
            <a:ext cx="447238" cy="1692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155" name="Line"/>
          <p:cNvSpPr/>
          <p:nvPr/>
        </p:nvSpPr>
        <p:spPr>
          <a:xfrm flipV="1">
            <a:off x="763158" y="-1"/>
            <a:ext cx="0" cy="254376"/>
          </a:xfrm>
          <a:prstGeom prst="line">
            <a:avLst/>
          </a:prstGeom>
          <a:ln w="12700">
            <a:solidFill>
              <a:srgbClr val="F7F9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fill="hold" nodeType="tmRoot">
              <p:childTnLst>
                <p:seq concurrent="1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indefinite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>
                                            <p:cTn id="7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>
                                            <p:cTn id="8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220" tmFilter="0, 0; .2, .5; .8, .5; 1, 0"/>
                                            <p:tgtEl>
                                              <p:spTgt spid="148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110" autoRev="1" fill="hold"/>
                                            <p:tgtEl>
                                              <p:spTgt spid="148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3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indefinite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>
                                            <p:cTn id="14" dur="4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>
                                            <p:cTn id="15" dur="4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200" tmFilter="0, 0; .2, .5; .8, .5; 1, 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100" autoRev="1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indefinite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>
                                            <p:cTn id="21" dur="36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>
                                            <p:cTn id="22" dur="36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200" tmFilter="0, 0; .2, .5; .8, .5; 1, 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100" autoRev="1" fill="hold"/>
                                            <p:tgtEl>
                                              <p:spTgt spid="14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7" grpId="0" animBg="1" advAuto="0"/>
          <p:bldP spid="147" grpId="1" animBg="1"/>
          <p:bldP spid="148" grpId="0" animBg="1" advAuto="0"/>
          <p:bldP spid="148" grpId="1" autoUpdateAnimBg="0"/>
          <p:bldP spid="149" grpId="0" animBg="1" advAuto="0"/>
          <p:bldP spid="149" grpId="1" animBg="1"/>
        </p:bldLst>
      </p:timing>
    </mc:Choice>
    <mc:Fallback xmlns="">
      <p:timing>
        <p:tnLst>
          <p:par>
            <p:cTn id="1" dur="indefinite" restart="never" fill="hold" nodeType="tmRoot">
              <p:childTnLst>
                <p:seq concurrent="1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indefinite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220" tmFilter="0, 0; .2, .5; .8, .5; 1, 0"/>
                                            <p:tgtEl>
                                              <p:spTgt spid="148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110" autoRev="1" fill="hold"/>
                                            <p:tgtEl>
                                              <p:spTgt spid="148">
                                                <p:txEl>
                                                  <p:charRg st="4294967295" end="4294967295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indefinite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200" tmFilter="0, 0; .2, .5; .8, .5; 1, 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100" autoRev="1" fill="hold"/>
                                            <p:tgtEl>
                                              <p:spTgt spid="1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indefinite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6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6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200" tmFilter="0, 0; .2, .5; .8, .5; 1, 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100" autoRev="1" fill="hold"/>
                                            <p:tgtEl>
                                              <p:spTgt spid="14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7" grpId="0" animBg="1" advAuto="0"/>
          <p:bldP spid="147" grpId="1" animBg="1"/>
          <p:bldP spid="148" grpId="0" animBg="1" advAuto="0"/>
          <p:bldP spid="148" grpId="1" autoUpdateAnimBg="0"/>
          <p:bldP spid="149" grpId="0" animBg="1" advAuto="0"/>
          <p:bldP spid="149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Freeform 451"/>
          <p:cNvSpPr/>
          <p:nvPr/>
        </p:nvSpPr>
        <p:spPr bwMode="auto">
          <a:xfrm rot="10800000" flipH="1">
            <a:off x="3452023" y="1"/>
            <a:ext cx="8739977" cy="7967796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47" name="Freeform 451"/>
          <p:cNvSpPr/>
          <p:nvPr/>
        </p:nvSpPr>
        <p:spPr bwMode="auto">
          <a:xfrm rot="10800000" flipH="1">
            <a:off x="4281843" y="-1"/>
            <a:ext cx="7910157" cy="7211291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91600" y="317274"/>
            <a:ext cx="2845164" cy="2239587"/>
            <a:chOff x="8991600" y="317274"/>
            <a:chExt cx="2845164" cy="2239587"/>
          </a:xfrm>
        </p:grpSpPr>
        <p:sp>
          <p:nvSpPr>
            <p:cNvPr id="466" name="Freeform 465"/>
            <p:cNvSpPr/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67" name="Freeform 466"/>
            <p:cNvSpPr/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68" name="Freeform 467"/>
            <p:cNvSpPr/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6" name="Freeform 475"/>
            <p:cNvSpPr/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7" name="Freeform 476"/>
            <p:cNvSpPr/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73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C3CFE7"/>
          </a:solidFill>
        </p:grpSpPr>
        <p:cxnSp>
          <p:nvCxnSpPr>
            <p:cNvPr id="492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0" name="Rounded Rectangle 1569"/>
          <p:cNvSpPr/>
          <p:nvPr/>
        </p:nvSpPr>
        <p:spPr>
          <a:xfrm>
            <a:off x="729777" y="5248647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EC94A5"/>
              </a:gs>
            </a:gsLst>
            <a:lin ang="13800000" scaled="0"/>
          </a:gra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ounded Rectangle 500"/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2" name="Group 1561"/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559" name="Freeform 461"/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0" name="Freeform 462"/>
            <p:cNvSpPr/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03" name="TextBox 502"/>
          <p:cNvSpPr txBox="1"/>
          <p:nvPr/>
        </p:nvSpPr>
        <p:spPr>
          <a:xfrm>
            <a:off x="657570" y="3710691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5" name="TextBox 1574"/>
          <p:cNvSpPr txBox="1"/>
          <p:nvPr/>
        </p:nvSpPr>
        <p:spPr>
          <a:xfrm>
            <a:off x="629332" y="2369547"/>
            <a:ext cx="3837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PART THREE</a:t>
            </a:r>
          </a:p>
        </p:txBody>
      </p:sp>
      <p:sp>
        <p:nvSpPr>
          <p:cNvPr id="506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C3CFE7"/>
          </a:solidFill>
          <a:ln>
            <a:solidFill>
              <a:srgbClr val="C3CFE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6" name="TextBox 1575"/>
          <p:cNvSpPr txBox="1"/>
          <p:nvPr/>
        </p:nvSpPr>
        <p:spPr>
          <a:xfrm>
            <a:off x="1635486" y="459125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LANDINGSLIDE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Powerpoint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Keynote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96554" y="466819"/>
            <a:ext cx="956278" cy="246221"/>
            <a:chOff x="8396554" y="466819"/>
            <a:chExt cx="956278" cy="246221"/>
          </a:xfrm>
        </p:grpSpPr>
        <p:sp>
          <p:nvSpPr>
            <p:cNvPr id="510" name="TextBox 509"/>
            <p:cNvSpPr txBox="1"/>
            <p:nvPr/>
          </p:nvSpPr>
          <p:spPr>
            <a:xfrm>
              <a:off x="8398725" y="466819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Google Slides</a:t>
              </a:r>
            </a:p>
          </p:txBody>
        </p:sp>
        <p:sp>
          <p:nvSpPr>
            <p:cNvPr id="1577" name="Oval 1576"/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3" name="Group 1772"/>
          <p:cNvGrpSpPr/>
          <p:nvPr/>
        </p:nvGrpSpPr>
        <p:grpSpPr>
          <a:xfrm>
            <a:off x="1137993" y="5332368"/>
            <a:ext cx="1213260" cy="253916"/>
            <a:chOff x="1475556" y="5376158"/>
            <a:chExt cx="1213260" cy="253916"/>
          </a:xfrm>
        </p:grpSpPr>
        <p:sp>
          <p:nvSpPr>
            <p:cNvPr id="1578" name="TextBox 1577"/>
            <p:cNvSpPr txBox="1"/>
            <p:nvPr/>
          </p:nvSpPr>
          <p:spPr>
            <a:xfrm>
              <a:off x="1475556" y="5376158"/>
              <a:ext cx="10470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START HERE</a:t>
              </a:r>
            </a:p>
          </p:txBody>
        </p:sp>
        <p:sp>
          <p:nvSpPr>
            <p:cNvPr id="1579" name="Half Frame 1578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t="-11014"/>
          <a:stretch>
            <a:fillRect/>
          </a:stretch>
        </p:blipFill>
        <p:spPr>
          <a:xfrm>
            <a:off x="6253899" y="-1549470"/>
            <a:ext cx="4353184" cy="8473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7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8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8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11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12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5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8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 p14:presetBounceEnd="8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7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9" grpId="0" animBg="1"/>
          <p:bldP spid="1547" grpId="0" animBg="1"/>
          <p:bldP spid="1570" grpId="0" animBg="1"/>
          <p:bldP spid="501" grpId="0" animBg="1"/>
          <p:bldP spid="503" grpId="0"/>
          <p:bldP spid="1575" grpId="0"/>
          <p:bldP spid="506" grpId="0" animBg="1"/>
          <p:bldP spid="1576" grpId="0"/>
          <p:bldP spid="508" grpId="0"/>
          <p:bldP spid="5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5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7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9" grpId="0" animBg="1"/>
          <p:bldP spid="1547" grpId="0" animBg="1"/>
          <p:bldP spid="1570" grpId="0" animBg="1"/>
          <p:bldP spid="501" grpId="0" animBg="1"/>
          <p:bldP spid="503" grpId="0"/>
          <p:bldP spid="1575" grpId="0"/>
          <p:bldP spid="506" grpId="0" animBg="1"/>
          <p:bldP spid="1576" grpId="0"/>
          <p:bldP spid="508" grpId="0"/>
          <p:bldP spid="50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251" name="The Creative…"/>
          <p:cNvSpPr txBox="1"/>
          <p:nvPr/>
        </p:nvSpPr>
        <p:spPr>
          <a:xfrm>
            <a:off x="759983" y="1269570"/>
            <a:ext cx="2954335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The Creative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And Community</a:t>
            </a:r>
          </a:p>
        </p:txBody>
      </p:sp>
      <p:sp>
        <p:nvSpPr>
          <p:cNvPr id="252" name="Distinctively build premium growth strategies whereas premium human capital.…"/>
          <p:cNvSpPr txBox="1"/>
          <p:nvPr/>
        </p:nvSpPr>
        <p:spPr>
          <a:xfrm>
            <a:off x="4648520" y="1354237"/>
            <a:ext cx="4586192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strategies whereas premium human capital.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Conveniently envisioneer accurate users whereas collaborative e-commerce.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Completely foster virtual results and sticky outsourcing.</a:t>
            </a:r>
          </a:p>
        </p:txBody>
      </p:sp>
      <p:sp>
        <p:nvSpPr>
          <p:cNvPr id="257" name="Item 01"/>
          <p:cNvSpPr txBox="1"/>
          <p:nvPr/>
        </p:nvSpPr>
        <p:spPr>
          <a:xfrm>
            <a:off x="4788220" y="3340100"/>
            <a:ext cx="440826" cy="2276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Item 01</a:t>
            </a:r>
          </a:p>
        </p:txBody>
      </p:sp>
      <p:sp>
        <p:nvSpPr>
          <p:cNvPr id="258" name="Item 02"/>
          <p:cNvSpPr txBox="1"/>
          <p:nvPr/>
        </p:nvSpPr>
        <p:spPr>
          <a:xfrm>
            <a:off x="6688880" y="3340100"/>
            <a:ext cx="440826" cy="2276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Item 02</a:t>
            </a:r>
          </a:p>
        </p:txBody>
      </p:sp>
      <p:sp>
        <p:nvSpPr>
          <p:cNvPr id="259" name="Item 03"/>
          <p:cNvSpPr txBox="1"/>
          <p:nvPr/>
        </p:nvSpPr>
        <p:spPr>
          <a:xfrm>
            <a:off x="8589540" y="3340100"/>
            <a:ext cx="440826" cy="2276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Item 03</a:t>
            </a:r>
          </a:p>
        </p:txBody>
      </p:sp>
      <p:sp>
        <p:nvSpPr>
          <p:cNvPr id="260" name="Item 04"/>
          <p:cNvSpPr txBox="1"/>
          <p:nvPr/>
        </p:nvSpPr>
        <p:spPr>
          <a:xfrm>
            <a:off x="10488244" y="3340100"/>
            <a:ext cx="440826" cy="2276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Item 04</a:t>
            </a:r>
          </a:p>
        </p:txBody>
      </p:sp>
      <p:sp>
        <p:nvSpPr>
          <p:cNvPr id="261" name="Line"/>
          <p:cNvSpPr/>
          <p:nvPr/>
        </p:nvSpPr>
        <p:spPr>
          <a:xfrm flipV="1">
            <a:off x="4651695" y="3340099"/>
            <a:ext cx="0" cy="43677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2" name="Line"/>
          <p:cNvSpPr/>
          <p:nvPr/>
        </p:nvSpPr>
        <p:spPr>
          <a:xfrm flipV="1">
            <a:off x="6552355" y="3340100"/>
            <a:ext cx="0" cy="40822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3" name="Line"/>
          <p:cNvSpPr/>
          <p:nvPr/>
        </p:nvSpPr>
        <p:spPr>
          <a:xfrm flipV="1">
            <a:off x="8453016" y="3340100"/>
            <a:ext cx="0" cy="436769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4" name="Line"/>
          <p:cNvSpPr/>
          <p:nvPr/>
        </p:nvSpPr>
        <p:spPr>
          <a:xfrm flipV="1">
            <a:off x="10353676" y="3340100"/>
            <a:ext cx="0" cy="436768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5" name="Feature…"/>
          <p:cNvSpPr txBox="1"/>
          <p:nvPr/>
        </p:nvSpPr>
        <p:spPr>
          <a:xfrm>
            <a:off x="2561627" y="3748319"/>
            <a:ext cx="1599798" cy="68935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/>
              <a:t>Feature</a:t>
            </a:r>
          </a:p>
          <a:p>
            <a:pPr algn="r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</a:t>
            </a:r>
          </a:p>
          <a:p>
            <a:pPr algn="r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growth strategies.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 advAuto="0"/>
      <p:bldP spid="258" grpId="0" animBg="1" advAuto="0"/>
      <p:bldP spid="259" grpId="0" animBg="1" advAuto="0"/>
      <p:bldP spid="260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/>
          <a:srcRect/>
          <a:stretch>
            <a:fillRect/>
          </a:stretch>
        </p:blipFill>
        <p:spPr/>
      </p:pic>
      <p:sp>
        <p:nvSpPr>
          <p:cNvPr id="508" name="Distinctively build premium user strategies premium humancapital.…"/>
          <p:cNvSpPr txBox="1"/>
          <p:nvPr/>
        </p:nvSpPr>
        <p:spPr>
          <a:xfrm>
            <a:off x="759983" y="3022170"/>
            <a:ext cx="3872855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user strategies premium humancapital.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Conveniently envisioneer accurate are collaborative e-commerce.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Completely virtual results and sticky outsourcing.</a:t>
            </a:r>
          </a:p>
        </p:txBody>
      </p:sp>
      <p:sp>
        <p:nvSpPr>
          <p:cNvPr id="509" name="Boxed Social…"/>
          <p:cNvSpPr txBox="1"/>
          <p:nvPr/>
        </p:nvSpPr>
        <p:spPr>
          <a:xfrm>
            <a:off x="759983" y="1269570"/>
            <a:ext cx="2266839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Boxed Social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Analysis</a:t>
            </a:r>
          </a:p>
        </p:txBody>
      </p:sp>
      <p:grpSp>
        <p:nvGrpSpPr>
          <p:cNvPr id="516" name="Group"/>
          <p:cNvGrpSpPr/>
          <p:nvPr/>
        </p:nvGrpSpPr>
        <p:grpSpPr>
          <a:xfrm>
            <a:off x="3767756" y="4757969"/>
            <a:ext cx="825501" cy="825501"/>
            <a:chOff x="0" y="0"/>
            <a:chExt cx="1651000" cy="1651000"/>
          </a:xfrm>
        </p:grpSpPr>
        <p:sp>
          <p:nvSpPr>
            <p:cNvPr id="514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gradFill>
              <a:gsLst>
                <a:gs pos="0">
                  <a:schemeClr val="accent1"/>
                </a:gs>
                <a:gs pos="100000">
                  <a:srgbClr val="EC94A5"/>
                </a:gs>
              </a:gsLst>
              <a:lin ang="13800000" scaled="0"/>
            </a:gra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5" name="more"/>
            <p:cNvSpPr txBox="1"/>
            <p:nvPr/>
          </p:nvSpPr>
          <p:spPr>
            <a:xfrm>
              <a:off x="466427" y="647699"/>
              <a:ext cx="612347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sz="1100"/>
                <a:t>more</a:t>
              </a:r>
            </a:p>
          </p:txBody>
        </p:sp>
      </p:grpSp>
      <p:grpSp>
        <p:nvGrpSpPr>
          <p:cNvPr id="519" name="Group"/>
          <p:cNvGrpSpPr/>
          <p:nvPr/>
        </p:nvGrpSpPr>
        <p:grpSpPr>
          <a:xfrm>
            <a:off x="766333" y="4757969"/>
            <a:ext cx="825501" cy="825501"/>
            <a:chOff x="0" y="0"/>
            <a:chExt cx="1651000" cy="1651000"/>
          </a:xfrm>
        </p:grpSpPr>
        <p:sp>
          <p:nvSpPr>
            <p:cNvPr id="517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18" name="70k…"/>
            <p:cNvSpPr txBox="1"/>
            <p:nvPr/>
          </p:nvSpPr>
          <p:spPr>
            <a:xfrm>
              <a:off x="432053" y="406400"/>
              <a:ext cx="657231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70k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Social</a:t>
              </a:r>
            </a:p>
          </p:txBody>
        </p:sp>
      </p:grpSp>
      <p:grpSp>
        <p:nvGrpSpPr>
          <p:cNvPr id="522" name="Group"/>
          <p:cNvGrpSpPr/>
          <p:nvPr/>
        </p:nvGrpSpPr>
        <p:grpSpPr>
          <a:xfrm>
            <a:off x="1766807" y="4757969"/>
            <a:ext cx="825501" cy="825501"/>
            <a:chOff x="0" y="0"/>
            <a:chExt cx="1651000" cy="1651000"/>
          </a:xfrm>
        </p:grpSpPr>
        <p:sp>
          <p:nvSpPr>
            <p:cNvPr id="520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21" name="90k…"/>
            <p:cNvSpPr txBox="1"/>
            <p:nvPr/>
          </p:nvSpPr>
          <p:spPr>
            <a:xfrm>
              <a:off x="391110" y="406400"/>
              <a:ext cx="830355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90k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Twitter</a:t>
              </a:r>
            </a:p>
          </p:txBody>
        </p:sp>
      </p:grpSp>
      <p:grpSp>
        <p:nvGrpSpPr>
          <p:cNvPr id="525" name="Group"/>
          <p:cNvGrpSpPr/>
          <p:nvPr/>
        </p:nvGrpSpPr>
        <p:grpSpPr>
          <a:xfrm>
            <a:off x="2767281" y="4757969"/>
            <a:ext cx="825501" cy="825501"/>
            <a:chOff x="0" y="0"/>
            <a:chExt cx="1651000" cy="1651000"/>
          </a:xfrm>
        </p:grpSpPr>
        <p:sp>
          <p:nvSpPr>
            <p:cNvPr id="523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524" name="85k…"/>
            <p:cNvSpPr txBox="1"/>
            <p:nvPr/>
          </p:nvSpPr>
          <p:spPr>
            <a:xfrm>
              <a:off x="360794" y="406400"/>
              <a:ext cx="811119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/>
                <a:t>85k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Google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 animBg="1" advAuto="0"/>
      <p:bldP spid="519" grpId="0" animBg="1" advAuto="0"/>
      <p:bldP spid="522" grpId="0" animBg="1" advAuto="0"/>
      <p:bldP spid="525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3250" y="12702579"/>
            <a:ext cx="658349" cy="355601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b="1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t>16</a:t>
            </a:fld>
            <a:endParaRPr lang="en-US" altLang="zh-CN" smtClean="0"/>
          </a:p>
        </p:txBody>
      </p:sp>
      <p:graphicFrame>
        <p:nvGraphicFramePr>
          <p:cNvPr id="1195" name="2D Pie Chart"/>
          <p:cNvGraphicFramePr/>
          <p:nvPr/>
        </p:nvGraphicFramePr>
        <p:xfrm>
          <a:off x="1301713" y="2635250"/>
          <a:ext cx="1587501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96" name="80%"/>
          <p:cNvSpPr txBox="1"/>
          <p:nvPr/>
        </p:nvSpPr>
        <p:spPr>
          <a:xfrm>
            <a:off x="1768146" y="3149600"/>
            <a:ext cx="556243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80</a:t>
            </a:r>
            <a:r>
              <a:rPr sz="1100"/>
              <a:t>%</a:t>
            </a:r>
          </a:p>
        </p:txBody>
      </p:sp>
      <p:graphicFrame>
        <p:nvGraphicFramePr>
          <p:cNvPr id="1197" name="2D Pie Chart"/>
          <p:cNvGraphicFramePr/>
          <p:nvPr/>
        </p:nvGraphicFramePr>
        <p:xfrm>
          <a:off x="3968738" y="2635250"/>
          <a:ext cx="1587501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98" name="60%"/>
          <p:cNvSpPr txBox="1"/>
          <p:nvPr/>
        </p:nvSpPr>
        <p:spPr>
          <a:xfrm>
            <a:off x="4444060" y="3149600"/>
            <a:ext cx="556243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60</a:t>
            </a:r>
            <a:r>
              <a:rPr sz="1100"/>
              <a:t>%</a:t>
            </a:r>
          </a:p>
        </p:txBody>
      </p:sp>
      <p:graphicFrame>
        <p:nvGraphicFramePr>
          <p:cNvPr id="1199" name="2D Pie Chart"/>
          <p:cNvGraphicFramePr/>
          <p:nvPr/>
        </p:nvGraphicFramePr>
        <p:xfrm>
          <a:off x="6635762" y="2635250"/>
          <a:ext cx="1587501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00" name="30%"/>
          <p:cNvSpPr txBox="1"/>
          <p:nvPr/>
        </p:nvSpPr>
        <p:spPr>
          <a:xfrm>
            <a:off x="7116864" y="3149600"/>
            <a:ext cx="556243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30</a:t>
            </a:r>
            <a:r>
              <a:rPr sz="1100"/>
              <a:t>%</a:t>
            </a:r>
          </a:p>
        </p:txBody>
      </p:sp>
      <p:graphicFrame>
        <p:nvGraphicFramePr>
          <p:cNvPr id="1201" name="2D Pie Chart"/>
          <p:cNvGraphicFramePr/>
          <p:nvPr/>
        </p:nvGraphicFramePr>
        <p:xfrm>
          <a:off x="9302787" y="2635250"/>
          <a:ext cx="1587501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02" name="90%"/>
          <p:cNvSpPr txBox="1"/>
          <p:nvPr/>
        </p:nvSpPr>
        <p:spPr>
          <a:xfrm>
            <a:off x="9778110" y="3149600"/>
            <a:ext cx="556243" cy="5386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90</a:t>
            </a:r>
            <a:r>
              <a:rPr sz="1100"/>
              <a:t>%</a:t>
            </a:r>
          </a:p>
        </p:txBody>
      </p:sp>
      <p:sp>
        <p:nvSpPr>
          <p:cNvPr id="1203" name="Web Design…"/>
          <p:cNvSpPr txBox="1"/>
          <p:nvPr/>
        </p:nvSpPr>
        <p:spPr>
          <a:xfrm>
            <a:off x="1135552" y="4878619"/>
            <a:ext cx="1692771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 dirty="0"/>
              <a:t>Web Design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strategies the capital.</a:t>
            </a:r>
          </a:p>
        </p:txBody>
      </p:sp>
      <p:sp>
        <p:nvSpPr>
          <p:cNvPr id="1204" name="Marketing…"/>
          <p:cNvSpPr txBox="1"/>
          <p:nvPr/>
        </p:nvSpPr>
        <p:spPr>
          <a:xfrm>
            <a:off x="3802577" y="4878619"/>
            <a:ext cx="1692771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 dirty="0"/>
              <a:t>Marketing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strategies the capital.</a:t>
            </a:r>
          </a:p>
        </p:txBody>
      </p:sp>
      <p:sp>
        <p:nvSpPr>
          <p:cNvPr id="1205" name="Application…"/>
          <p:cNvSpPr txBox="1"/>
          <p:nvPr/>
        </p:nvSpPr>
        <p:spPr>
          <a:xfrm>
            <a:off x="6469602" y="4878619"/>
            <a:ext cx="1692771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 dirty="0"/>
              <a:t>Application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strategies the capital.</a:t>
            </a:r>
          </a:p>
        </p:txBody>
      </p:sp>
      <p:sp>
        <p:nvSpPr>
          <p:cNvPr id="1206" name="Consulting…"/>
          <p:cNvSpPr txBox="1"/>
          <p:nvPr/>
        </p:nvSpPr>
        <p:spPr>
          <a:xfrm>
            <a:off x="9136627" y="4878619"/>
            <a:ext cx="1692771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 dirty="0"/>
              <a:t>Consulting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strategies the capital.</a:t>
            </a:r>
          </a:p>
        </p:txBody>
      </p:sp>
      <p:sp>
        <p:nvSpPr>
          <p:cNvPr id="1207" name="There are no secrets to success. It is the result of preparation, hard…"/>
          <p:cNvSpPr txBox="1"/>
          <p:nvPr/>
        </p:nvSpPr>
        <p:spPr>
          <a:xfrm>
            <a:off x="2639060" y="1280881"/>
            <a:ext cx="6142066" cy="7661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750"/>
              <a:t>There are no secrets to success. It is the result of preparation, hard </a:t>
            </a:r>
          </a:p>
          <a:p>
            <a:pPr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750"/>
              <a:t>work, and learning from failure.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" grpId="0" animBg="1" advAuto="0"/>
      <p:bldP spid="1204" grpId="0" animBg="1" advAuto="0"/>
      <p:bldP spid="1205" grpId="0" animBg="1" advAuto="0"/>
      <p:bldP spid="120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8" name="2D Pie Chart"/>
          <p:cNvGraphicFramePr/>
          <p:nvPr/>
        </p:nvGraphicFramePr>
        <p:xfrm>
          <a:off x="759983" y="1393494"/>
          <a:ext cx="4071012" cy="407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19" name="Circle"/>
          <p:cNvSpPr/>
          <p:nvPr/>
        </p:nvSpPr>
        <p:spPr>
          <a:xfrm>
            <a:off x="873315" y="1506827"/>
            <a:ext cx="3844347" cy="3844347"/>
          </a:xfrm>
          <a:prstGeom prst="ellipse">
            <a:avLst/>
          </a:prstGeom>
          <a:solidFill>
            <a:srgbClr val="F7F9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3250" y="12702579"/>
            <a:ext cx="658349" cy="355601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b="1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t>17</a:t>
            </a:fld>
            <a:endParaRPr lang="en-US" altLang="zh-CN" smtClean="0"/>
          </a:p>
        </p:txBody>
      </p:sp>
      <p:grpSp>
        <p:nvGrpSpPr>
          <p:cNvPr id="1123" name="Group"/>
          <p:cNvGrpSpPr/>
          <p:nvPr/>
        </p:nvGrpSpPr>
        <p:grpSpPr>
          <a:xfrm>
            <a:off x="1556667" y="2677781"/>
            <a:ext cx="2189702" cy="1526760"/>
            <a:chOff x="0" y="0"/>
            <a:chExt cx="4379403" cy="3053518"/>
          </a:xfrm>
        </p:grpSpPr>
        <p:sp>
          <p:nvSpPr>
            <p:cNvPr id="1121" name="Download Analysis…"/>
            <p:cNvSpPr txBox="1"/>
            <p:nvPr/>
          </p:nvSpPr>
          <p:spPr>
            <a:xfrm>
              <a:off x="0" y="1582475"/>
              <a:ext cx="4379403" cy="1471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/>
                <a:t>Download Analysis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Distinctively build premium strategies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the premium human capital.</a:t>
              </a:r>
            </a:p>
          </p:txBody>
        </p:sp>
        <p:sp>
          <p:nvSpPr>
            <p:cNvPr id="1122" name="Shape"/>
            <p:cNvSpPr/>
            <p:nvPr/>
          </p:nvSpPr>
          <p:spPr>
            <a:xfrm>
              <a:off x="1861646" y="0"/>
              <a:ext cx="1231993" cy="123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6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7673"/>
                  </a:moveTo>
                  <a:cubicBezTo>
                    <a:pt x="13610" y="17673"/>
                    <a:pt x="13488" y="17728"/>
                    <a:pt x="13398" y="17817"/>
                  </a:cubicBezTo>
                  <a:lnTo>
                    <a:pt x="11291" y="19924"/>
                  </a:lnTo>
                  <a:lnTo>
                    <a:pt x="11291" y="8346"/>
                  </a:lnTo>
                  <a:cubicBezTo>
                    <a:pt x="11291" y="8074"/>
                    <a:pt x="11071" y="7855"/>
                    <a:pt x="10800" y="7855"/>
                  </a:cubicBezTo>
                  <a:cubicBezTo>
                    <a:pt x="10529" y="7855"/>
                    <a:pt x="10309" y="8074"/>
                    <a:pt x="10309" y="8346"/>
                  </a:cubicBez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4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1126" name="Group"/>
          <p:cNvGrpSpPr/>
          <p:nvPr/>
        </p:nvGrpSpPr>
        <p:grpSpPr>
          <a:xfrm>
            <a:off x="6099307" y="3952784"/>
            <a:ext cx="2042226" cy="1281296"/>
            <a:chOff x="0" y="0"/>
            <a:chExt cx="4084450" cy="2562590"/>
          </a:xfrm>
        </p:grpSpPr>
        <p:sp>
          <p:nvSpPr>
            <p:cNvPr id="1124" name="Marketing…"/>
            <p:cNvSpPr txBox="1"/>
            <p:nvPr/>
          </p:nvSpPr>
          <p:spPr>
            <a:xfrm>
              <a:off x="0" y="1183879"/>
              <a:ext cx="4084450" cy="1378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Marketing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strategies whereas.</a:t>
              </a:r>
            </a:p>
          </p:txBody>
        </p:sp>
        <p:sp>
          <p:nvSpPr>
            <p:cNvPr id="1125" name="Shape"/>
            <p:cNvSpPr/>
            <p:nvPr/>
          </p:nvSpPr>
          <p:spPr>
            <a:xfrm>
              <a:off x="0" y="0"/>
              <a:ext cx="762001" cy="7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1129" name="Group"/>
          <p:cNvGrpSpPr/>
          <p:nvPr/>
        </p:nvGrpSpPr>
        <p:grpSpPr>
          <a:xfrm>
            <a:off x="9124559" y="3952354"/>
            <a:ext cx="2042226" cy="1281725"/>
            <a:chOff x="0" y="0"/>
            <a:chExt cx="4084450" cy="2563448"/>
          </a:xfrm>
        </p:grpSpPr>
        <p:sp>
          <p:nvSpPr>
            <p:cNvPr id="1127" name="Marketing…"/>
            <p:cNvSpPr txBox="1"/>
            <p:nvPr/>
          </p:nvSpPr>
          <p:spPr>
            <a:xfrm>
              <a:off x="0" y="1184737"/>
              <a:ext cx="4084450" cy="1378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Marketing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strategies whereas.</a:t>
              </a:r>
            </a:p>
          </p:txBody>
        </p:sp>
        <p:sp>
          <p:nvSpPr>
            <p:cNvPr id="1128" name="Shape"/>
            <p:cNvSpPr/>
            <p:nvPr/>
          </p:nvSpPr>
          <p:spPr>
            <a:xfrm>
              <a:off x="0" y="0"/>
              <a:ext cx="761492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1130" name="Distinctively build premium growth strategies whereas premium human capital.…"/>
          <p:cNvSpPr txBox="1"/>
          <p:nvPr/>
        </p:nvSpPr>
        <p:spPr>
          <a:xfrm>
            <a:off x="6099307" y="3030215"/>
            <a:ext cx="4554132" cy="4816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strategies whereas premium human capital.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Conveniently envisioneer accurate users whereas collaborative e-commerce.</a:t>
            </a:r>
          </a:p>
        </p:txBody>
      </p:sp>
      <p:sp>
        <p:nvSpPr>
          <p:cNvPr id="1131" name="Data Chart…"/>
          <p:cNvSpPr txBox="1"/>
          <p:nvPr/>
        </p:nvSpPr>
        <p:spPr>
          <a:xfrm>
            <a:off x="6099307" y="1277615"/>
            <a:ext cx="1944443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Data Chart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Analysis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fill="hold" nodeType="tmRoot">
              <p:childTnLst>
                <p:seq concurrent="1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indefinite" fill="hold"/>
                                            <p:tgtEl>
                                              <p:spTgt spid="1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>
                                            <p:cTn id="7" dur="550" fill="hold"/>
                                            <p:tgtEl>
                                              <p:spTgt spid="1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>
                                            <p:cTn id="8" dur="550" fill="hold"/>
                                            <p:tgtEl>
                                              <p:spTgt spid="1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indefinite" fill="hold"/>
                                            <p:tgtEl>
                                              <p:spTgt spid="1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>
                                            <p:cTn id="11" dur="560" fill="hold"/>
                                            <p:tgtEl>
                                              <p:spTgt spid="1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>
                                            <p:cTn id="12" dur="560" fill="hold"/>
                                            <p:tgtEl>
                                              <p:spTgt spid="1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6" grpId="0" animBg="1" advAuto="0"/>
          <p:bldP spid="1129" grpId="0" animBg="1" advAuto="0"/>
        </p:bldLst>
      </p:timing>
    </mc:Choice>
    <mc:Fallback xmlns="">
      <p:timing>
        <p:tnLst>
          <p:par>
            <p:cTn id="1" dur="indefinite" restart="never" fill="hold" nodeType="tmRoot">
              <p:childTnLst>
                <p:seq concurrent="1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indefinite" fill="hold"/>
                                            <p:tgtEl>
                                              <p:spTgt spid="1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50" fill="hold"/>
                                            <p:tgtEl>
                                              <p:spTgt spid="1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50" fill="hold"/>
                                            <p:tgtEl>
                                              <p:spTgt spid="1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indefinite" fill="hold"/>
                                            <p:tgtEl>
                                              <p:spTgt spid="1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60" fill="hold"/>
                                            <p:tgtEl>
                                              <p:spTgt spid="1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60" fill="hold"/>
                                            <p:tgtEl>
                                              <p:spTgt spid="1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6" grpId="0" animBg="1" advAuto="0"/>
          <p:bldP spid="1129" grpId="0" animBg="1" advAuto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Freeform 451"/>
          <p:cNvSpPr/>
          <p:nvPr/>
        </p:nvSpPr>
        <p:spPr bwMode="auto">
          <a:xfrm rot="10800000" flipH="1">
            <a:off x="3452023" y="1"/>
            <a:ext cx="8739977" cy="7967796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47" name="Freeform 451"/>
          <p:cNvSpPr/>
          <p:nvPr/>
        </p:nvSpPr>
        <p:spPr bwMode="auto">
          <a:xfrm rot="10800000" flipH="1">
            <a:off x="4281843" y="-1"/>
            <a:ext cx="7910157" cy="7211291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91600" y="317274"/>
            <a:ext cx="2845164" cy="2239587"/>
            <a:chOff x="8991600" y="317274"/>
            <a:chExt cx="2845164" cy="2239587"/>
          </a:xfrm>
        </p:grpSpPr>
        <p:sp>
          <p:nvSpPr>
            <p:cNvPr id="466" name="Freeform 465"/>
            <p:cNvSpPr/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67" name="Freeform 466"/>
            <p:cNvSpPr/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68" name="Freeform 467"/>
            <p:cNvSpPr/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6" name="Freeform 475"/>
            <p:cNvSpPr/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7" name="Freeform 476"/>
            <p:cNvSpPr/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73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C3CFE7"/>
          </a:solidFill>
        </p:grpSpPr>
        <p:cxnSp>
          <p:nvCxnSpPr>
            <p:cNvPr id="492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0" name="Rounded Rectangle 1569"/>
          <p:cNvSpPr/>
          <p:nvPr/>
        </p:nvSpPr>
        <p:spPr>
          <a:xfrm>
            <a:off x="729777" y="5248647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EC94A5"/>
              </a:gs>
            </a:gsLst>
            <a:lin ang="13800000" scaled="0"/>
          </a:gra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ounded Rectangle 500"/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2" name="Group 1561"/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559" name="Freeform 461"/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0" name="Freeform 462"/>
            <p:cNvSpPr/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03" name="TextBox 502"/>
          <p:cNvSpPr txBox="1"/>
          <p:nvPr/>
        </p:nvSpPr>
        <p:spPr>
          <a:xfrm>
            <a:off x="657570" y="3710691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5" name="TextBox 1574"/>
          <p:cNvSpPr txBox="1"/>
          <p:nvPr/>
        </p:nvSpPr>
        <p:spPr>
          <a:xfrm>
            <a:off x="629332" y="2369547"/>
            <a:ext cx="3581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PART FOUR</a:t>
            </a:r>
          </a:p>
        </p:txBody>
      </p:sp>
      <p:sp>
        <p:nvSpPr>
          <p:cNvPr id="506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C3CFE7"/>
          </a:solidFill>
          <a:ln>
            <a:solidFill>
              <a:srgbClr val="C3CFE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6" name="TextBox 1575"/>
          <p:cNvSpPr txBox="1"/>
          <p:nvPr/>
        </p:nvSpPr>
        <p:spPr>
          <a:xfrm>
            <a:off x="1635486" y="459125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LANDINGSLIDE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Powerpoint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Keynote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96554" y="466819"/>
            <a:ext cx="956278" cy="246221"/>
            <a:chOff x="8396554" y="466819"/>
            <a:chExt cx="956278" cy="246221"/>
          </a:xfrm>
        </p:grpSpPr>
        <p:sp>
          <p:nvSpPr>
            <p:cNvPr id="510" name="TextBox 509"/>
            <p:cNvSpPr txBox="1"/>
            <p:nvPr/>
          </p:nvSpPr>
          <p:spPr>
            <a:xfrm>
              <a:off x="8398725" y="466819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Google Slides</a:t>
              </a:r>
            </a:p>
          </p:txBody>
        </p:sp>
        <p:sp>
          <p:nvSpPr>
            <p:cNvPr id="1577" name="Oval 1576"/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3" name="Group 1772"/>
          <p:cNvGrpSpPr/>
          <p:nvPr/>
        </p:nvGrpSpPr>
        <p:grpSpPr>
          <a:xfrm>
            <a:off x="1137993" y="5332368"/>
            <a:ext cx="1213260" cy="253916"/>
            <a:chOff x="1475556" y="5376158"/>
            <a:chExt cx="1213260" cy="253916"/>
          </a:xfrm>
        </p:grpSpPr>
        <p:sp>
          <p:nvSpPr>
            <p:cNvPr id="1578" name="TextBox 1577"/>
            <p:cNvSpPr txBox="1"/>
            <p:nvPr/>
          </p:nvSpPr>
          <p:spPr>
            <a:xfrm>
              <a:off x="1475556" y="5376158"/>
              <a:ext cx="10470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START HERE</a:t>
              </a:r>
            </a:p>
          </p:txBody>
        </p:sp>
        <p:sp>
          <p:nvSpPr>
            <p:cNvPr id="1579" name="Half Frame 1578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t="-11014"/>
          <a:stretch>
            <a:fillRect/>
          </a:stretch>
        </p:blipFill>
        <p:spPr>
          <a:xfrm>
            <a:off x="6253899" y="-1549470"/>
            <a:ext cx="4353184" cy="8473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7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8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8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11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12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5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8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 p14:presetBounceEnd="8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7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9" grpId="0" animBg="1"/>
          <p:bldP spid="1547" grpId="0" animBg="1"/>
          <p:bldP spid="1570" grpId="0" animBg="1"/>
          <p:bldP spid="501" grpId="0" animBg="1"/>
          <p:bldP spid="503" grpId="0"/>
          <p:bldP spid="1575" grpId="0"/>
          <p:bldP spid="506" grpId="0" animBg="1"/>
          <p:bldP spid="1576" grpId="0"/>
          <p:bldP spid="508" grpId="0"/>
          <p:bldP spid="5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5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7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9" grpId="0" animBg="1"/>
          <p:bldP spid="1547" grpId="0" animBg="1"/>
          <p:bldP spid="1570" grpId="0" animBg="1"/>
          <p:bldP spid="501" grpId="0" animBg="1"/>
          <p:bldP spid="503" grpId="0"/>
          <p:bldP spid="1575" grpId="0"/>
          <p:bldP spid="506" grpId="0" animBg="1"/>
          <p:bldP spid="1576" grpId="0"/>
          <p:bldP spid="508" grpId="0"/>
          <p:bldP spid="50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"/>
          <p:cNvSpPr/>
          <p:nvPr/>
        </p:nvSpPr>
        <p:spPr>
          <a:xfrm>
            <a:off x="0" y="-1"/>
            <a:ext cx="5035580" cy="6858001"/>
          </a:xfrm>
          <a:prstGeom prst="rect">
            <a:avLst/>
          </a:prstGeom>
          <a:gradFill>
            <a:gsLst>
              <a:gs pos="0">
                <a:srgbClr val="C3CFE7"/>
              </a:gs>
              <a:gs pos="100000">
                <a:srgbClr val="EC94A5"/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3250" y="12702579"/>
            <a:ext cx="658349" cy="355601"/>
          </a:xfrm>
          <a:prstGeom prst="rect">
            <a:avLst/>
          </a:prstGeom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b="1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t>19</a:t>
            </a:fld>
            <a:endParaRPr lang="en-US" altLang="zh-CN" smtClean="0"/>
          </a:p>
        </p:txBody>
      </p:sp>
      <p:sp>
        <p:nvSpPr>
          <p:cNvPr id="195" name="Distinctively build premium growth strategies whereas…"/>
          <p:cNvSpPr txBox="1"/>
          <p:nvPr/>
        </p:nvSpPr>
        <p:spPr>
          <a:xfrm>
            <a:off x="759983" y="3021823"/>
            <a:ext cx="3119444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strategies whereas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premium human capital. Conveniently envisioneer the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users whereas collaborative e-commerce.</a:t>
            </a:r>
          </a:p>
        </p:txBody>
      </p:sp>
      <p:sp>
        <p:nvSpPr>
          <p:cNvPr id="196" name="Only Special…"/>
          <p:cNvSpPr txBox="1"/>
          <p:nvPr/>
        </p:nvSpPr>
        <p:spPr>
          <a:xfrm>
            <a:off x="759983" y="1269223"/>
            <a:ext cx="2213748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Only Special</a:t>
            </a:r>
          </a:p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Services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5835990" y="3904175"/>
            <a:ext cx="2098331" cy="1555419"/>
            <a:chOff x="0" y="0"/>
            <a:chExt cx="4196658" cy="3110835"/>
          </a:xfrm>
        </p:grpSpPr>
        <p:sp>
          <p:nvSpPr>
            <p:cNvPr id="197" name="Target…"/>
            <p:cNvSpPr txBox="1"/>
            <p:nvPr/>
          </p:nvSpPr>
          <p:spPr>
            <a:xfrm>
              <a:off x="0" y="1224293"/>
              <a:ext cx="4196658" cy="1886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Target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strategies whereas premium human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capital.</a:t>
              </a:r>
            </a:p>
          </p:txBody>
        </p:sp>
        <p:sp>
          <p:nvSpPr>
            <p:cNvPr id="198" name="Shape"/>
            <p:cNvSpPr/>
            <p:nvPr/>
          </p:nvSpPr>
          <p:spPr>
            <a:xfrm>
              <a:off x="0" y="0"/>
              <a:ext cx="762001" cy="7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rgbClr val="D0B08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202" name="Group"/>
          <p:cNvGrpSpPr/>
          <p:nvPr/>
        </p:nvGrpSpPr>
        <p:grpSpPr>
          <a:xfrm>
            <a:off x="5835990" y="1269223"/>
            <a:ext cx="2098331" cy="1555419"/>
            <a:chOff x="0" y="0"/>
            <a:chExt cx="4196658" cy="3110836"/>
          </a:xfrm>
        </p:grpSpPr>
        <p:sp>
          <p:nvSpPr>
            <p:cNvPr id="200" name="Marketing…"/>
            <p:cNvSpPr txBox="1"/>
            <p:nvPr/>
          </p:nvSpPr>
          <p:spPr>
            <a:xfrm>
              <a:off x="0" y="1224293"/>
              <a:ext cx="4196658" cy="18865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Marketing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strategies whereas premium human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capital.</a:t>
              </a:r>
            </a:p>
          </p:txBody>
        </p:sp>
        <p:sp>
          <p:nvSpPr>
            <p:cNvPr id="201" name="Shape"/>
            <p:cNvSpPr/>
            <p:nvPr/>
          </p:nvSpPr>
          <p:spPr>
            <a:xfrm>
              <a:off x="0" y="0"/>
              <a:ext cx="692728" cy="7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709"/>
                  </a:moveTo>
                  <a:cubicBezTo>
                    <a:pt x="10203" y="15709"/>
                    <a:pt x="9720" y="16149"/>
                    <a:pt x="9720" y="16691"/>
                  </a:cubicBezTo>
                  <a:cubicBezTo>
                    <a:pt x="9720" y="17233"/>
                    <a:pt x="10203" y="17673"/>
                    <a:pt x="10800" y="17673"/>
                  </a:cubicBezTo>
                  <a:cubicBezTo>
                    <a:pt x="11396" y="17673"/>
                    <a:pt x="11880" y="17233"/>
                    <a:pt x="11880" y="16691"/>
                  </a:cubicBezTo>
                  <a:cubicBezTo>
                    <a:pt x="11880" y="16149"/>
                    <a:pt x="11396" y="15709"/>
                    <a:pt x="10800" y="15709"/>
                  </a:cubicBezTo>
                  <a:moveTo>
                    <a:pt x="12960" y="10800"/>
                  </a:moveTo>
                  <a:cubicBezTo>
                    <a:pt x="12363" y="10800"/>
                    <a:pt x="11880" y="11240"/>
                    <a:pt x="11880" y="11782"/>
                  </a:cubicBezTo>
                  <a:cubicBezTo>
                    <a:pt x="11880" y="12324"/>
                    <a:pt x="12363" y="12764"/>
                    <a:pt x="12960" y="12764"/>
                  </a:cubicBezTo>
                  <a:cubicBezTo>
                    <a:pt x="13556" y="12764"/>
                    <a:pt x="14040" y="12324"/>
                    <a:pt x="14040" y="11782"/>
                  </a:cubicBezTo>
                  <a:cubicBezTo>
                    <a:pt x="14040" y="11240"/>
                    <a:pt x="13556" y="10800"/>
                    <a:pt x="12960" y="10800"/>
                  </a:cubicBezTo>
                  <a:moveTo>
                    <a:pt x="15660" y="14727"/>
                  </a:moveTo>
                  <a:cubicBezTo>
                    <a:pt x="15362" y="14727"/>
                    <a:pt x="15120" y="14947"/>
                    <a:pt x="15120" y="15218"/>
                  </a:cubicBezTo>
                  <a:cubicBezTo>
                    <a:pt x="15120" y="15490"/>
                    <a:pt x="15362" y="15709"/>
                    <a:pt x="15660" y="15709"/>
                  </a:cubicBezTo>
                  <a:cubicBezTo>
                    <a:pt x="15958" y="15709"/>
                    <a:pt x="16200" y="15490"/>
                    <a:pt x="16200" y="15218"/>
                  </a:cubicBezTo>
                  <a:cubicBezTo>
                    <a:pt x="16200" y="14947"/>
                    <a:pt x="15958" y="14727"/>
                    <a:pt x="15660" y="14727"/>
                  </a:cubicBezTo>
                  <a:moveTo>
                    <a:pt x="16740" y="17673"/>
                  </a:moveTo>
                  <a:cubicBezTo>
                    <a:pt x="16442" y="17673"/>
                    <a:pt x="16200" y="17892"/>
                    <a:pt x="16200" y="18164"/>
                  </a:cubicBezTo>
                  <a:cubicBezTo>
                    <a:pt x="16200" y="18435"/>
                    <a:pt x="16442" y="18655"/>
                    <a:pt x="16740" y="18655"/>
                  </a:cubicBezTo>
                  <a:cubicBezTo>
                    <a:pt x="17038" y="18655"/>
                    <a:pt x="17280" y="18435"/>
                    <a:pt x="17280" y="18164"/>
                  </a:cubicBezTo>
                  <a:cubicBezTo>
                    <a:pt x="17280" y="17892"/>
                    <a:pt x="17038" y="17673"/>
                    <a:pt x="16740" y="17673"/>
                  </a:cubicBezTo>
                  <a:moveTo>
                    <a:pt x="7020" y="13745"/>
                  </a:moveTo>
                  <a:cubicBezTo>
                    <a:pt x="6722" y="13745"/>
                    <a:pt x="6480" y="13525"/>
                    <a:pt x="6480" y="13255"/>
                  </a:cubicBezTo>
                  <a:cubicBezTo>
                    <a:pt x="6480" y="12983"/>
                    <a:pt x="6722" y="12764"/>
                    <a:pt x="7020" y="12764"/>
                  </a:cubicBezTo>
                  <a:cubicBezTo>
                    <a:pt x="7318" y="12764"/>
                    <a:pt x="7560" y="12983"/>
                    <a:pt x="7560" y="13255"/>
                  </a:cubicBezTo>
                  <a:cubicBezTo>
                    <a:pt x="7560" y="13525"/>
                    <a:pt x="7318" y="13745"/>
                    <a:pt x="7020" y="13745"/>
                  </a:cubicBezTo>
                  <a:moveTo>
                    <a:pt x="7020" y="11782"/>
                  </a:moveTo>
                  <a:cubicBezTo>
                    <a:pt x="6126" y="11782"/>
                    <a:pt x="5400" y="12441"/>
                    <a:pt x="5400" y="13255"/>
                  </a:cubicBezTo>
                  <a:cubicBezTo>
                    <a:pt x="5400" y="14068"/>
                    <a:pt x="6126" y="14727"/>
                    <a:pt x="7020" y="14727"/>
                  </a:cubicBezTo>
                  <a:cubicBezTo>
                    <a:pt x="7914" y="14727"/>
                    <a:pt x="8640" y="14068"/>
                    <a:pt x="8640" y="13255"/>
                  </a:cubicBezTo>
                  <a:cubicBezTo>
                    <a:pt x="8640" y="12441"/>
                    <a:pt x="7914" y="11782"/>
                    <a:pt x="7020" y="11782"/>
                  </a:cubicBezTo>
                  <a:moveTo>
                    <a:pt x="16200" y="20618"/>
                  </a:moveTo>
                  <a:lnTo>
                    <a:pt x="5400" y="20618"/>
                  </a:lnTo>
                  <a:cubicBezTo>
                    <a:pt x="5224" y="20618"/>
                    <a:pt x="1080" y="20574"/>
                    <a:pt x="1080" y="16691"/>
                  </a:cubicBezTo>
                  <a:cubicBezTo>
                    <a:pt x="1080" y="12965"/>
                    <a:pt x="3149" y="11214"/>
                    <a:pt x="4975" y="9670"/>
                  </a:cubicBezTo>
                  <a:cubicBezTo>
                    <a:pt x="6031" y="8777"/>
                    <a:pt x="7028" y="7920"/>
                    <a:pt x="7400" y="6808"/>
                  </a:cubicBezTo>
                  <a:cubicBezTo>
                    <a:pt x="7683" y="6848"/>
                    <a:pt x="7974" y="6878"/>
                    <a:pt x="8279" y="6878"/>
                  </a:cubicBezTo>
                  <a:cubicBezTo>
                    <a:pt x="9182" y="6878"/>
                    <a:pt x="10166" y="6687"/>
                    <a:pt x="11184" y="6177"/>
                  </a:cubicBezTo>
                  <a:cubicBezTo>
                    <a:pt x="12256" y="5642"/>
                    <a:pt x="13226" y="5425"/>
                    <a:pt x="14040" y="5367"/>
                  </a:cubicBezTo>
                  <a:lnTo>
                    <a:pt x="14040" y="5891"/>
                  </a:lnTo>
                  <a:cubicBezTo>
                    <a:pt x="14040" y="7483"/>
                    <a:pt x="15296" y="8546"/>
                    <a:pt x="16625" y="9670"/>
                  </a:cubicBezTo>
                  <a:cubicBezTo>
                    <a:pt x="18451" y="11214"/>
                    <a:pt x="20520" y="12965"/>
                    <a:pt x="20520" y="16691"/>
                  </a:cubicBezTo>
                  <a:cubicBezTo>
                    <a:pt x="20520" y="20474"/>
                    <a:pt x="16637" y="20614"/>
                    <a:pt x="16200" y="20618"/>
                  </a:cubicBezTo>
                  <a:moveTo>
                    <a:pt x="14040" y="2945"/>
                  </a:moveTo>
                  <a:lnTo>
                    <a:pt x="14040" y="4432"/>
                  </a:lnTo>
                  <a:cubicBezTo>
                    <a:pt x="13069" y="4489"/>
                    <a:pt x="11917" y="4734"/>
                    <a:pt x="10654" y="5365"/>
                  </a:cubicBezTo>
                  <a:cubicBezTo>
                    <a:pt x="9547" y="5920"/>
                    <a:pt x="8485" y="6015"/>
                    <a:pt x="7560" y="5894"/>
                  </a:cubicBezTo>
                  <a:lnTo>
                    <a:pt x="7560" y="5891"/>
                  </a:lnTo>
                  <a:lnTo>
                    <a:pt x="7560" y="2945"/>
                  </a:lnTo>
                  <a:cubicBezTo>
                    <a:pt x="7560" y="2945"/>
                    <a:pt x="14040" y="2945"/>
                    <a:pt x="14040" y="2945"/>
                  </a:cubicBezTo>
                  <a:close/>
                  <a:moveTo>
                    <a:pt x="5400" y="982"/>
                  </a:moveTo>
                  <a:lnTo>
                    <a:pt x="16200" y="982"/>
                  </a:lnTo>
                  <a:lnTo>
                    <a:pt x="16200" y="1964"/>
                  </a:lnTo>
                  <a:lnTo>
                    <a:pt x="5400" y="1964"/>
                  </a:lnTo>
                  <a:cubicBezTo>
                    <a:pt x="5400" y="1964"/>
                    <a:pt x="5400" y="982"/>
                    <a:pt x="5400" y="982"/>
                  </a:cubicBezTo>
                  <a:close/>
                  <a:moveTo>
                    <a:pt x="15120" y="5891"/>
                  </a:moveTo>
                  <a:lnTo>
                    <a:pt x="15120" y="2945"/>
                  </a:lnTo>
                  <a:lnTo>
                    <a:pt x="16200" y="2945"/>
                  </a:lnTo>
                  <a:cubicBezTo>
                    <a:pt x="16796" y="2945"/>
                    <a:pt x="17280" y="2505"/>
                    <a:pt x="17280" y="1964"/>
                  </a:cubicBezTo>
                  <a:lnTo>
                    <a:pt x="17280" y="982"/>
                  </a:lnTo>
                  <a:cubicBezTo>
                    <a:pt x="17280" y="440"/>
                    <a:pt x="16796" y="0"/>
                    <a:pt x="16200" y="0"/>
                  </a:cubicBezTo>
                  <a:lnTo>
                    <a:pt x="5400" y="0"/>
                  </a:lnTo>
                  <a:cubicBezTo>
                    <a:pt x="4803" y="0"/>
                    <a:pt x="4320" y="440"/>
                    <a:pt x="4320" y="982"/>
                  </a:cubicBezTo>
                  <a:lnTo>
                    <a:pt x="4320" y="1964"/>
                  </a:lnTo>
                  <a:cubicBezTo>
                    <a:pt x="4320" y="2505"/>
                    <a:pt x="4803" y="2945"/>
                    <a:pt x="5400" y="2945"/>
                  </a:cubicBezTo>
                  <a:lnTo>
                    <a:pt x="6480" y="2945"/>
                  </a:lnTo>
                  <a:lnTo>
                    <a:pt x="6480" y="5891"/>
                  </a:lnTo>
                  <a:cubicBezTo>
                    <a:pt x="6480" y="8836"/>
                    <a:pt x="0" y="9818"/>
                    <a:pt x="0" y="16691"/>
                  </a:cubicBezTo>
                  <a:cubicBezTo>
                    <a:pt x="0" y="21600"/>
                    <a:pt x="5400" y="21600"/>
                    <a:pt x="5400" y="21600"/>
                  </a:cubicBezTo>
                  <a:lnTo>
                    <a:pt x="16200" y="21600"/>
                  </a:lnTo>
                  <a:cubicBezTo>
                    <a:pt x="16200" y="21600"/>
                    <a:pt x="21600" y="21600"/>
                    <a:pt x="21600" y="16691"/>
                  </a:cubicBezTo>
                  <a:cubicBezTo>
                    <a:pt x="21600" y="9818"/>
                    <a:pt x="15120" y="8836"/>
                    <a:pt x="15120" y="5891"/>
                  </a:cubicBezTo>
                  <a:moveTo>
                    <a:pt x="5940" y="16691"/>
                  </a:moveTo>
                  <a:cubicBezTo>
                    <a:pt x="5642" y="16691"/>
                    <a:pt x="5400" y="16910"/>
                    <a:pt x="5400" y="17182"/>
                  </a:cubicBezTo>
                  <a:cubicBezTo>
                    <a:pt x="5400" y="17453"/>
                    <a:pt x="5642" y="17673"/>
                    <a:pt x="5940" y="17673"/>
                  </a:cubicBezTo>
                  <a:cubicBezTo>
                    <a:pt x="6238" y="17673"/>
                    <a:pt x="6480" y="17453"/>
                    <a:pt x="6480" y="17182"/>
                  </a:cubicBezTo>
                  <a:cubicBezTo>
                    <a:pt x="6480" y="16910"/>
                    <a:pt x="6238" y="16691"/>
                    <a:pt x="5940" y="16691"/>
                  </a:cubicBezTo>
                </a:path>
              </a:pathLst>
            </a:custGeom>
            <a:solidFill>
              <a:srgbClr val="D0B08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205" name="Group"/>
          <p:cNvGrpSpPr/>
          <p:nvPr/>
        </p:nvGrpSpPr>
        <p:grpSpPr>
          <a:xfrm>
            <a:off x="9034275" y="1269223"/>
            <a:ext cx="2098331" cy="1555419"/>
            <a:chOff x="0" y="0"/>
            <a:chExt cx="4196658" cy="3110836"/>
          </a:xfrm>
        </p:grpSpPr>
        <p:sp>
          <p:nvSpPr>
            <p:cNvPr id="203" name="Shape"/>
            <p:cNvSpPr/>
            <p:nvPr/>
          </p:nvSpPr>
          <p:spPr>
            <a:xfrm>
              <a:off x="0" y="0"/>
              <a:ext cx="761492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rgbClr val="D0B08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204" name="Promotion…"/>
            <p:cNvSpPr txBox="1"/>
            <p:nvPr/>
          </p:nvSpPr>
          <p:spPr>
            <a:xfrm>
              <a:off x="0" y="1224293"/>
              <a:ext cx="4196658" cy="18865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Promotion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strategies whereas premium human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capital.</a:t>
              </a:r>
            </a:p>
          </p:txBody>
        </p:sp>
      </p:grpSp>
      <p:grpSp>
        <p:nvGrpSpPr>
          <p:cNvPr id="208" name="Group"/>
          <p:cNvGrpSpPr/>
          <p:nvPr/>
        </p:nvGrpSpPr>
        <p:grpSpPr>
          <a:xfrm>
            <a:off x="9034275" y="3904175"/>
            <a:ext cx="2098331" cy="1555419"/>
            <a:chOff x="0" y="0"/>
            <a:chExt cx="4196658" cy="3110835"/>
          </a:xfrm>
        </p:grpSpPr>
        <p:sp>
          <p:nvSpPr>
            <p:cNvPr id="206" name="Shape"/>
            <p:cNvSpPr/>
            <p:nvPr/>
          </p:nvSpPr>
          <p:spPr>
            <a:xfrm>
              <a:off x="0" y="0"/>
              <a:ext cx="484910" cy="76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7" y="2884"/>
                  </a:moveTo>
                  <a:cubicBezTo>
                    <a:pt x="19862" y="3005"/>
                    <a:pt x="15661" y="5580"/>
                    <a:pt x="11606" y="4718"/>
                  </a:cubicBezTo>
                  <a:cubicBezTo>
                    <a:pt x="9681" y="4310"/>
                    <a:pt x="8390" y="3899"/>
                    <a:pt x="7251" y="3535"/>
                  </a:cubicBezTo>
                  <a:cubicBezTo>
                    <a:pt x="5426" y="2953"/>
                    <a:pt x="4042" y="2513"/>
                    <a:pt x="1543" y="2647"/>
                  </a:cubicBezTo>
                  <a:lnTo>
                    <a:pt x="1543" y="982"/>
                  </a:lnTo>
                  <a:lnTo>
                    <a:pt x="20057" y="982"/>
                  </a:lnTo>
                  <a:cubicBezTo>
                    <a:pt x="20057" y="982"/>
                    <a:pt x="20057" y="2884"/>
                    <a:pt x="20057" y="2884"/>
                  </a:cubicBezTo>
                  <a:close/>
                  <a:moveTo>
                    <a:pt x="20057" y="5891"/>
                  </a:moveTo>
                  <a:cubicBezTo>
                    <a:pt x="20057" y="9144"/>
                    <a:pt x="15912" y="11782"/>
                    <a:pt x="10800" y="11782"/>
                  </a:cubicBezTo>
                  <a:cubicBezTo>
                    <a:pt x="5688" y="11782"/>
                    <a:pt x="1543" y="9144"/>
                    <a:pt x="1543" y="5891"/>
                  </a:cubicBezTo>
                  <a:lnTo>
                    <a:pt x="1543" y="3634"/>
                  </a:lnTo>
                  <a:cubicBezTo>
                    <a:pt x="3681" y="3500"/>
                    <a:pt x="4767" y="3841"/>
                    <a:pt x="6560" y="4413"/>
                  </a:cubicBezTo>
                  <a:cubicBezTo>
                    <a:pt x="7686" y="4772"/>
                    <a:pt x="9088" y="5219"/>
                    <a:pt x="11118" y="5650"/>
                  </a:cubicBezTo>
                  <a:cubicBezTo>
                    <a:pt x="11869" y="5809"/>
                    <a:pt x="12616" y="5877"/>
                    <a:pt x="13343" y="5877"/>
                  </a:cubicBezTo>
                  <a:cubicBezTo>
                    <a:pt x="16154" y="5877"/>
                    <a:pt x="18675" y="4862"/>
                    <a:pt x="20057" y="4176"/>
                  </a:cubicBezTo>
                  <a:cubicBezTo>
                    <a:pt x="20057" y="4176"/>
                    <a:pt x="20057" y="5891"/>
                    <a:pt x="20057" y="5891"/>
                  </a:cubicBezTo>
                  <a:close/>
                  <a:moveTo>
                    <a:pt x="20829" y="0"/>
                  </a:moveTo>
                  <a:lnTo>
                    <a:pt x="771" y="0"/>
                  </a:lnTo>
                  <a:cubicBezTo>
                    <a:pt x="346" y="0"/>
                    <a:pt x="0" y="220"/>
                    <a:pt x="0" y="491"/>
                  </a:cubicBezTo>
                  <a:lnTo>
                    <a:pt x="0" y="5891"/>
                  </a:lnTo>
                  <a:cubicBezTo>
                    <a:pt x="0" y="9521"/>
                    <a:pt x="4426" y="12486"/>
                    <a:pt x="10029" y="12739"/>
                  </a:cubicBezTo>
                  <a:lnTo>
                    <a:pt x="10029" y="20618"/>
                  </a:lnTo>
                  <a:lnTo>
                    <a:pt x="3857" y="20618"/>
                  </a:lnTo>
                  <a:cubicBezTo>
                    <a:pt x="3432" y="20618"/>
                    <a:pt x="3086" y="20838"/>
                    <a:pt x="3086" y="21109"/>
                  </a:cubicBezTo>
                  <a:cubicBezTo>
                    <a:pt x="3086" y="21380"/>
                    <a:pt x="3432" y="21600"/>
                    <a:pt x="3857" y="21600"/>
                  </a:cubicBezTo>
                  <a:lnTo>
                    <a:pt x="17743" y="21600"/>
                  </a:lnTo>
                  <a:cubicBezTo>
                    <a:pt x="18168" y="21600"/>
                    <a:pt x="18514" y="21380"/>
                    <a:pt x="18514" y="21109"/>
                  </a:cubicBezTo>
                  <a:cubicBezTo>
                    <a:pt x="18514" y="20838"/>
                    <a:pt x="18168" y="20618"/>
                    <a:pt x="17743" y="20618"/>
                  </a:cubicBezTo>
                  <a:lnTo>
                    <a:pt x="11571" y="20618"/>
                  </a:lnTo>
                  <a:lnTo>
                    <a:pt x="11571" y="12739"/>
                  </a:lnTo>
                  <a:cubicBezTo>
                    <a:pt x="17174" y="12486"/>
                    <a:pt x="21600" y="9521"/>
                    <a:pt x="21600" y="5891"/>
                  </a:cubicBezTo>
                  <a:lnTo>
                    <a:pt x="21600" y="491"/>
                  </a:lnTo>
                  <a:cubicBezTo>
                    <a:pt x="21600" y="220"/>
                    <a:pt x="21254" y="0"/>
                    <a:pt x="20829" y="0"/>
                  </a:cubicBezTo>
                </a:path>
              </a:pathLst>
            </a:custGeom>
            <a:solidFill>
              <a:srgbClr val="D0B08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207" name="Unique…"/>
            <p:cNvSpPr txBox="1"/>
            <p:nvPr/>
          </p:nvSpPr>
          <p:spPr>
            <a:xfrm>
              <a:off x="0" y="1224293"/>
              <a:ext cx="4196658" cy="18865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Unique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strategies whereas premium human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capital.</a:t>
              </a:r>
            </a:p>
          </p:txBody>
        </p:sp>
      </p:grpSp>
      <p:sp>
        <p:nvSpPr>
          <p:cNvPr id="209" name="BeMind"/>
          <p:cNvSpPr txBox="1"/>
          <p:nvPr/>
        </p:nvSpPr>
        <p:spPr>
          <a:xfrm>
            <a:off x="759983" y="328050"/>
            <a:ext cx="447238" cy="1692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100"/>
              <a:t>BeMind</a:t>
            </a:r>
          </a:p>
        </p:txBody>
      </p:sp>
      <p:sp>
        <p:nvSpPr>
          <p:cNvPr id="210" name="Line"/>
          <p:cNvSpPr/>
          <p:nvPr/>
        </p:nvSpPr>
        <p:spPr>
          <a:xfrm flipV="1">
            <a:off x="763158" y="-1"/>
            <a:ext cx="0" cy="254376"/>
          </a:xfrm>
          <a:prstGeom prst="line">
            <a:avLst/>
          </a:prstGeom>
          <a:ln w="12700">
            <a:solidFill>
              <a:srgbClr val="F7F9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11" name="Shape"/>
          <p:cNvSpPr/>
          <p:nvPr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212" name="Shape"/>
          <p:cNvSpPr/>
          <p:nvPr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213" name="90%…"/>
          <p:cNvSpPr txBox="1"/>
          <p:nvPr/>
        </p:nvSpPr>
        <p:spPr>
          <a:xfrm>
            <a:off x="759983" y="4852872"/>
            <a:ext cx="982641" cy="70788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90</a:t>
            </a:r>
            <a:r>
              <a:rPr sz="1100"/>
              <a:t>%</a:t>
            </a:r>
          </a:p>
          <a:p>
            <a:pPr algn="l"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Countdown build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8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8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8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8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1906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0645140" y="6351588"/>
            <a:ext cx="783835" cy="177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908" name="Distinctively build premium growth strategies whereas premium human…"/>
          <p:cNvSpPr txBox="1"/>
          <p:nvPr/>
        </p:nvSpPr>
        <p:spPr>
          <a:xfrm>
            <a:off x="6809311" y="3022171"/>
            <a:ext cx="4108497" cy="4816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strategies whereas premium human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capital. Conveniently envisioneer accurate users.</a:t>
            </a:r>
          </a:p>
        </p:txBody>
      </p:sp>
      <p:sp>
        <p:nvSpPr>
          <p:cNvPr id="1909" name="Contact &amp;…"/>
          <p:cNvSpPr txBox="1"/>
          <p:nvPr/>
        </p:nvSpPr>
        <p:spPr>
          <a:xfrm>
            <a:off x="6766680" y="1231074"/>
            <a:ext cx="4043351" cy="123110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sz="8000" dirty="0"/>
              <a:t>CONTENT</a:t>
            </a:r>
            <a:endParaRPr sz="8000" dirty="0"/>
          </a:p>
        </p:txBody>
      </p:sp>
      <p:sp>
        <p:nvSpPr>
          <p:cNvPr id="1910" name="Address:…"/>
          <p:cNvSpPr txBox="1"/>
          <p:nvPr/>
        </p:nvSpPr>
        <p:spPr>
          <a:xfrm>
            <a:off x="6809311" y="4101671"/>
            <a:ext cx="1530868" cy="4816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/>
              <a:t>Address: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The Distinctively premium.</a:t>
            </a:r>
          </a:p>
        </p:txBody>
      </p:sp>
      <p:sp>
        <p:nvSpPr>
          <p:cNvPr id="1911" name="Phone Number:…"/>
          <p:cNvSpPr txBox="1"/>
          <p:nvPr/>
        </p:nvSpPr>
        <p:spPr>
          <a:xfrm>
            <a:off x="9406169" y="4101671"/>
            <a:ext cx="1530868" cy="4816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/>
              <a:t>Phone Number: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The Distinctively premium.</a:t>
            </a:r>
          </a:p>
        </p:txBody>
      </p:sp>
      <p:sp>
        <p:nvSpPr>
          <p:cNvPr id="1912" name="Social Media:…"/>
          <p:cNvSpPr txBox="1"/>
          <p:nvPr/>
        </p:nvSpPr>
        <p:spPr>
          <a:xfrm>
            <a:off x="6809311" y="5145319"/>
            <a:ext cx="1530868" cy="4816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/>
              <a:t>Social Media: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The Distinctively premium.</a:t>
            </a:r>
          </a:p>
        </p:txBody>
      </p:sp>
      <p:sp>
        <p:nvSpPr>
          <p:cNvPr id="1913" name="Website:…"/>
          <p:cNvSpPr txBox="1"/>
          <p:nvPr/>
        </p:nvSpPr>
        <p:spPr>
          <a:xfrm>
            <a:off x="9406169" y="5145319"/>
            <a:ext cx="1530868" cy="4816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/>
              <a:t>Website: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The Distinctively premium.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6" grpId="0"/>
      <p:bldP spid="1908" grpId="0" animBg="1"/>
      <p:bldP spid="1909" grpId="0" animBg="1"/>
      <p:bldP spid="1910" grpId="0" animBg="1"/>
      <p:bldP spid="1911" grpId="0" animBg="1"/>
      <p:bldP spid="1912" grpId="0" animBg="1"/>
      <p:bldP spid="19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596" name="70,600k…"/>
          <p:cNvSpPr txBox="1"/>
          <p:nvPr/>
        </p:nvSpPr>
        <p:spPr>
          <a:xfrm>
            <a:off x="759983" y="1269570"/>
            <a:ext cx="955390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/>
              <a:t>70,600k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Facebook Follow</a:t>
            </a:r>
          </a:p>
        </p:txBody>
      </p:sp>
      <p:sp>
        <p:nvSpPr>
          <p:cNvPr id="597" name="90,500k…"/>
          <p:cNvSpPr txBox="1"/>
          <p:nvPr/>
        </p:nvSpPr>
        <p:spPr>
          <a:xfrm>
            <a:off x="766333" y="2349285"/>
            <a:ext cx="814325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/>
              <a:t>90,500k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Google Follow</a:t>
            </a:r>
          </a:p>
        </p:txBody>
      </p:sp>
      <p:sp>
        <p:nvSpPr>
          <p:cNvPr id="598" name="Target of the…"/>
          <p:cNvSpPr txBox="1"/>
          <p:nvPr/>
        </p:nvSpPr>
        <p:spPr>
          <a:xfrm>
            <a:off x="4726186" y="4472219"/>
            <a:ext cx="2312236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Target of the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Social</a:t>
            </a:r>
          </a:p>
        </p:txBody>
      </p:sp>
      <p:sp>
        <p:nvSpPr>
          <p:cNvPr id="599" name="Distinctively build premium growth strategies…"/>
          <p:cNvSpPr txBox="1"/>
          <p:nvPr/>
        </p:nvSpPr>
        <p:spPr>
          <a:xfrm>
            <a:off x="8338709" y="4472219"/>
            <a:ext cx="2736327" cy="9894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strategies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whereas premium human capital. Conveniently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envisioneer accurate whereas collaborative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e-commerce.</a:t>
            </a:r>
          </a:p>
        </p:txBody>
      </p:sp>
      <p:sp>
        <p:nvSpPr>
          <p:cNvPr id="600" name="90,500k…"/>
          <p:cNvSpPr txBox="1"/>
          <p:nvPr/>
        </p:nvSpPr>
        <p:spPr>
          <a:xfrm>
            <a:off x="2415166" y="1269570"/>
            <a:ext cx="823944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90,500k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Twitter Follow</a:t>
            </a:r>
          </a:p>
        </p:txBody>
      </p:sp>
      <p:sp>
        <p:nvSpPr>
          <p:cNvPr id="601" name="Line"/>
          <p:cNvSpPr/>
          <p:nvPr/>
        </p:nvSpPr>
        <p:spPr>
          <a:xfrm>
            <a:off x="8006029" y="4472219"/>
            <a:ext cx="0" cy="1117601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604" name="Group"/>
          <p:cNvGrpSpPr/>
          <p:nvPr/>
        </p:nvGrpSpPr>
        <p:grpSpPr>
          <a:xfrm>
            <a:off x="2255801" y="2234720"/>
            <a:ext cx="1405662" cy="648231"/>
            <a:chOff x="0" y="0"/>
            <a:chExt cx="2811321" cy="1296459"/>
          </a:xfrm>
        </p:grpSpPr>
        <p:sp>
          <p:nvSpPr>
            <p:cNvPr id="602" name="35,150k…"/>
            <p:cNvSpPr txBox="1"/>
            <p:nvPr/>
          </p:nvSpPr>
          <p:spPr>
            <a:xfrm>
              <a:off x="318730" y="229129"/>
              <a:ext cx="1865894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defRPr b="0">
                  <a:solidFill>
                    <a:srgbClr val="D0B082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>
                  <a:solidFill>
                    <a:srgbClr val="EC94A5"/>
                  </a:solidFill>
                </a:rPr>
                <a:t>35,150k</a:t>
              </a:r>
            </a:p>
            <a:p>
              <a:pPr algn="l"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solidFill>
                    <a:srgbClr val="EC94A5"/>
                  </a:solidFill>
                </a:rPr>
                <a:t>Instagram Social</a:t>
              </a:r>
            </a:p>
          </p:txBody>
        </p:sp>
        <p:sp>
          <p:nvSpPr>
            <p:cNvPr id="603" name="Rounded Rectangle"/>
            <p:cNvSpPr/>
            <p:nvPr/>
          </p:nvSpPr>
          <p:spPr>
            <a:xfrm>
              <a:off x="0" y="0"/>
              <a:ext cx="2811321" cy="1296459"/>
            </a:xfrm>
            <a:prstGeom prst="roundRect">
              <a:avLst>
                <a:gd name="adj" fmla="val 8332"/>
              </a:avLst>
            </a:prstGeom>
            <a:noFill/>
            <a:ln w="25400" cap="flat">
              <a:gradFill>
                <a:gsLst>
                  <a:gs pos="0">
                    <a:srgbClr val="EC94A5"/>
                  </a:gs>
                  <a:gs pos="100000">
                    <a:srgbClr val="C3CFE7"/>
                  </a:gs>
                </a:gsLst>
                <a:lin ang="5400000" scaled="1"/>
              </a:gra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2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 animBg="1" advAuto="0"/>
      <p:bldP spid="597" grpId="0" animBg="1" advAuto="0"/>
      <p:bldP spid="600" grpId="0" animBg="1" advAuto="0"/>
      <p:bldP spid="604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mac_03.png" descr="mac_0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2128" y="1269561"/>
            <a:ext cx="5143253" cy="43188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18" name="Distinctively build premium growth strategies whereas premium…"/>
          <p:cNvSpPr txBox="1"/>
          <p:nvPr/>
        </p:nvSpPr>
        <p:spPr>
          <a:xfrm>
            <a:off x="1028700" y="3831590"/>
            <a:ext cx="3738203" cy="9894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human capital. Conveniently </a:t>
            </a:r>
            <a:r>
              <a:rPr sz="1100" dirty="0" err="1"/>
              <a:t>envisioneer</a:t>
            </a:r>
            <a:r>
              <a:rPr sz="1100" dirty="0"/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collaborative e-commerce. Completely foster virtual results and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sticky outsourcing.</a:t>
            </a:r>
          </a:p>
        </p:txBody>
      </p:sp>
      <p:sp>
        <p:nvSpPr>
          <p:cNvPr id="919" name="Our MockUp…"/>
          <p:cNvSpPr txBox="1"/>
          <p:nvPr/>
        </p:nvSpPr>
        <p:spPr>
          <a:xfrm>
            <a:off x="1028700" y="2078990"/>
            <a:ext cx="2327560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Our MockUp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Slides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142355" y="1530341"/>
            <a:ext cx="4594225" cy="26225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30" tmFilter="0, 0; .2, .5; .8, .5; 1, 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" autoRev="1" fill="hold"/>
                                        <p:tgtEl>
                                          <p:spTgt spid="9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" grpId="0" animBg="1" advAuto="0"/>
      <p:bldP spid="9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411045" y="727649"/>
            <a:ext cx="4079534" cy="5402703"/>
          </a:xfrm>
        </p:spPr>
      </p:pic>
      <p:sp>
        <p:nvSpPr>
          <p:cNvPr id="951" name="Distinctively build premium growth strategies whereas premium…"/>
          <p:cNvSpPr txBox="1"/>
          <p:nvPr/>
        </p:nvSpPr>
        <p:spPr>
          <a:xfrm>
            <a:off x="759983" y="3022170"/>
            <a:ext cx="3738203" cy="9894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human capital. Conveniently envisioneer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collaborative e-commerce. Completely foster virtual results and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sticky outsourcing.</a:t>
            </a:r>
          </a:p>
        </p:txBody>
      </p:sp>
      <p:sp>
        <p:nvSpPr>
          <p:cNvPr id="952" name="Our MockUp…"/>
          <p:cNvSpPr txBox="1"/>
          <p:nvPr/>
        </p:nvSpPr>
        <p:spPr>
          <a:xfrm>
            <a:off x="759983" y="1269570"/>
            <a:ext cx="2327560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Our MockUp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Slides</a:t>
            </a:r>
          </a:p>
        </p:txBody>
      </p:sp>
      <p:pic>
        <p:nvPicPr>
          <p:cNvPr id="953" name="Apple iPad Pro Silver.png" descr="Apple iPad Pro Silver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0" y="132364"/>
            <a:ext cx="4702893" cy="659327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54" name="75%…"/>
          <p:cNvSpPr txBox="1"/>
          <p:nvPr/>
        </p:nvSpPr>
        <p:spPr>
          <a:xfrm>
            <a:off x="1608604" y="4978830"/>
            <a:ext cx="665247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75%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Countdown</a:t>
            </a:r>
          </a:p>
        </p:txBody>
      </p:sp>
      <p:sp>
        <p:nvSpPr>
          <p:cNvPr id="955" name="90%…"/>
          <p:cNvSpPr txBox="1"/>
          <p:nvPr/>
        </p:nvSpPr>
        <p:spPr>
          <a:xfrm>
            <a:off x="3803884" y="4978830"/>
            <a:ext cx="665247" cy="3077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90%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Countdown</a:t>
            </a:r>
          </a:p>
        </p:txBody>
      </p:sp>
      <p:grpSp>
        <p:nvGrpSpPr>
          <p:cNvPr id="958" name="Group"/>
          <p:cNvGrpSpPr/>
          <p:nvPr/>
        </p:nvGrpSpPr>
        <p:grpSpPr>
          <a:xfrm>
            <a:off x="772683" y="4839130"/>
            <a:ext cx="604919" cy="698501"/>
            <a:chOff x="93581" y="0"/>
            <a:chExt cx="1209837" cy="1397000"/>
          </a:xfrm>
        </p:grpSpPr>
        <p:sp>
          <p:nvSpPr>
            <p:cNvPr id="956" name="Polygon"/>
            <p:cNvSpPr/>
            <p:nvPr/>
          </p:nvSpPr>
          <p:spPr>
            <a:xfrm>
              <a:off x="93581" y="0"/>
              <a:ext cx="1209838" cy="139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57" name="Shape"/>
            <p:cNvSpPr/>
            <p:nvPr/>
          </p:nvSpPr>
          <p:spPr>
            <a:xfrm>
              <a:off x="444500" y="444500"/>
              <a:ext cx="50800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961" name="Group"/>
          <p:cNvGrpSpPr/>
          <p:nvPr/>
        </p:nvGrpSpPr>
        <p:grpSpPr>
          <a:xfrm>
            <a:off x="2967962" y="4839130"/>
            <a:ext cx="604920" cy="698501"/>
            <a:chOff x="93581" y="0"/>
            <a:chExt cx="1209837" cy="1397000"/>
          </a:xfrm>
        </p:grpSpPr>
        <p:sp>
          <p:nvSpPr>
            <p:cNvPr id="959" name="Polygon"/>
            <p:cNvSpPr/>
            <p:nvPr/>
          </p:nvSpPr>
          <p:spPr>
            <a:xfrm>
              <a:off x="93581" y="0"/>
              <a:ext cx="1209838" cy="139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gradFill>
              <a:gsLst>
                <a:gs pos="0">
                  <a:srgbClr val="EC94A5"/>
                </a:gs>
                <a:gs pos="100000">
                  <a:srgbClr val="C3CFE7"/>
                </a:gs>
              </a:gsLst>
              <a:lin ang="5400000" scaled="1"/>
            </a:gra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960" name="Shape"/>
            <p:cNvSpPr/>
            <p:nvPr/>
          </p:nvSpPr>
          <p:spPr>
            <a:xfrm>
              <a:off x="444500" y="467582"/>
              <a:ext cx="508001" cy="46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animBg="1" advAuto="0"/>
      <p:bldP spid="955" grpId="0" animBg="1" advAuto="0"/>
      <p:bldP spid="958" grpId="0" animBg="1" advAuto="0"/>
      <p:bldP spid="961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矩形: 折角 7"/>
          <p:cNvSpPr/>
          <p:nvPr/>
        </p:nvSpPr>
        <p:spPr>
          <a:xfrm>
            <a:off x="972274" y="1250066"/>
            <a:ext cx="4386805" cy="4236334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12111" y="4034089"/>
            <a:ext cx="3507130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rgbClr val="EC94A5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altLang="zh-CN" sz="1200" dirty="0">
                <a:solidFill>
                  <a:srgbClr val="EC94A5"/>
                </a:solidFill>
              </a:rPr>
              <a:t>Theme color makes PPT more convenient to change.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5739" y="1725765"/>
            <a:ext cx="4179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EC94A5"/>
                </a:solidFill>
                <a:latin typeface="Algerian" panose="04020705040A02060702" pitchFamily="82" charset="0"/>
              </a:rPr>
              <a:t>THANK</a:t>
            </a:r>
          </a:p>
          <a:p>
            <a:r>
              <a:rPr lang="en-US" altLang="zh-CN" sz="7200" dirty="0">
                <a:solidFill>
                  <a:srgbClr val="EC94A5"/>
                </a:solidFill>
                <a:latin typeface="Algerian" panose="04020705040A02060702" pitchFamily="82" charset="0"/>
              </a:rPr>
              <a:t>YOU</a:t>
            </a:r>
            <a:endParaRPr lang="zh-CN" altLang="en-US" sz="7200" dirty="0">
              <a:solidFill>
                <a:srgbClr val="EC94A5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Freeform 451"/>
          <p:cNvSpPr/>
          <p:nvPr/>
        </p:nvSpPr>
        <p:spPr bwMode="auto">
          <a:xfrm rot="10800000" flipH="1">
            <a:off x="3452023" y="1"/>
            <a:ext cx="8739977" cy="7967796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47" name="Freeform 451"/>
          <p:cNvSpPr/>
          <p:nvPr/>
        </p:nvSpPr>
        <p:spPr bwMode="auto">
          <a:xfrm rot="10800000" flipH="1">
            <a:off x="4281843" y="-1"/>
            <a:ext cx="7910157" cy="7211291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91600" y="317274"/>
            <a:ext cx="2845164" cy="2239587"/>
            <a:chOff x="8991600" y="317274"/>
            <a:chExt cx="2845164" cy="2239587"/>
          </a:xfrm>
        </p:grpSpPr>
        <p:sp>
          <p:nvSpPr>
            <p:cNvPr id="466" name="Freeform 465"/>
            <p:cNvSpPr/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67" name="Freeform 466"/>
            <p:cNvSpPr/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68" name="Freeform 467"/>
            <p:cNvSpPr/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6" name="Freeform 475"/>
            <p:cNvSpPr/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7" name="Freeform 476"/>
            <p:cNvSpPr/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73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C3CFE7"/>
          </a:solidFill>
        </p:grpSpPr>
        <p:cxnSp>
          <p:nvCxnSpPr>
            <p:cNvPr id="492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0" name="Rounded Rectangle 1569"/>
          <p:cNvSpPr/>
          <p:nvPr/>
        </p:nvSpPr>
        <p:spPr>
          <a:xfrm>
            <a:off x="729777" y="5248647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EC94A5"/>
              </a:gs>
            </a:gsLst>
            <a:lin ang="13800000" scaled="0"/>
          </a:gra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ounded Rectangle 500"/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2" name="Group 1561"/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559" name="Freeform 461"/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0" name="Freeform 462"/>
            <p:cNvSpPr/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03" name="TextBox 502"/>
          <p:cNvSpPr txBox="1"/>
          <p:nvPr/>
        </p:nvSpPr>
        <p:spPr>
          <a:xfrm>
            <a:off x="657570" y="3710691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5" name="TextBox 1574"/>
          <p:cNvSpPr txBox="1"/>
          <p:nvPr/>
        </p:nvSpPr>
        <p:spPr>
          <a:xfrm>
            <a:off x="629332" y="2369547"/>
            <a:ext cx="3266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PART ONE</a:t>
            </a:r>
          </a:p>
        </p:txBody>
      </p:sp>
      <p:sp>
        <p:nvSpPr>
          <p:cNvPr id="506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C3CFE7"/>
          </a:solidFill>
          <a:ln>
            <a:solidFill>
              <a:srgbClr val="C3CFE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6" name="TextBox 1575"/>
          <p:cNvSpPr txBox="1"/>
          <p:nvPr/>
        </p:nvSpPr>
        <p:spPr>
          <a:xfrm>
            <a:off x="1635486" y="459125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LANDINGSLIDE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Powerpoint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Keynote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96554" y="466819"/>
            <a:ext cx="956278" cy="246221"/>
            <a:chOff x="8396554" y="466819"/>
            <a:chExt cx="956278" cy="246221"/>
          </a:xfrm>
        </p:grpSpPr>
        <p:sp>
          <p:nvSpPr>
            <p:cNvPr id="510" name="TextBox 509"/>
            <p:cNvSpPr txBox="1"/>
            <p:nvPr/>
          </p:nvSpPr>
          <p:spPr>
            <a:xfrm>
              <a:off x="8398725" y="466819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Google Slides</a:t>
              </a:r>
            </a:p>
          </p:txBody>
        </p:sp>
        <p:sp>
          <p:nvSpPr>
            <p:cNvPr id="1577" name="Oval 1576"/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3" name="Group 1772"/>
          <p:cNvGrpSpPr/>
          <p:nvPr/>
        </p:nvGrpSpPr>
        <p:grpSpPr>
          <a:xfrm>
            <a:off x="1137993" y="5332368"/>
            <a:ext cx="1213260" cy="253916"/>
            <a:chOff x="1475556" y="5376158"/>
            <a:chExt cx="1213260" cy="253916"/>
          </a:xfrm>
        </p:grpSpPr>
        <p:sp>
          <p:nvSpPr>
            <p:cNvPr id="1578" name="TextBox 1577"/>
            <p:cNvSpPr txBox="1"/>
            <p:nvPr/>
          </p:nvSpPr>
          <p:spPr>
            <a:xfrm>
              <a:off x="1475556" y="5376158"/>
              <a:ext cx="10470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START HERE</a:t>
              </a:r>
            </a:p>
          </p:txBody>
        </p:sp>
        <p:sp>
          <p:nvSpPr>
            <p:cNvPr id="1579" name="Half Frame 1578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t="-11014"/>
          <a:stretch>
            <a:fillRect/>
          </a:stretch>
        </p:blipFill>
        <p:spPr>
          <a:xfrm>
            <a:off x="6253899" y="-1549470"/>
            <a:ext cx="4353184" cy="8473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7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8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8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11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12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5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8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 p14:presetBounceEnd="8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7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9" grpId="0" animBg="1"/>
          <p:bldP spid="1547" grpId="0" animBg="1"/>
          <p:bldP spid="1570" grpId="0" animBg="1"/>
          <p:bldP spid="501" grpId="0" animBg="1"/>
          <p:bldP spid="503" grpId="0"/>
          <p:bldP spid="1575" grpId="0"/>
          <p:bldP spid="506" grpId="0" animBg="1"/>
          <p:bldP spid="1576" grpId="0"/>
          <p:bldP spid="508" grpId="0"/>
          <p:bldP spid="5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5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7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9" grpId="0" animBg="1"/>
          <p:bldP spid="1547" grpId="0" animBg="1"/>
          <p:bldP spid="1570" grpId="0" animBg="1"/>
          <p:bldP spid="501" grpId="0" animBg="1"/>
          <p:bldP spid="503" grpId="0"/>
          <p:bldP spid="1575" grpId="0"/>
          <p:bldP spid="506" grpId="0" animBg="1"/>
          <p:bldP spid="1576" grpId="0"/>
          <p:bldP spid="508" grpId="0"/>
          <p:bldP spid="50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819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54730" y="6351588"/>
            <a:ext cx="169863" cy="177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821" name="Rectangle"/>
          <p:cNvSpPr/>
          <p:nvPr/>
        </p:nvSpPr>
        <p:spPr>
          <a:xfrm>
            <a:off x="3492500" y="0"/>
            <a:ext cx="2159000" cy="685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824" name="Group"/>
          <p:cNvGrpSpPr/>
          <p:nvPr/>
        </p:nvGrpSpPr>
        <p:grpSpPr>
          <a:xfrm>
            <a:off x="3798240" y="4325474"/>
            <a:ext cx="1359346" cy="1288667"/>
            <a:chOff x="0" y="0"/>
            <a:chExt cx="2718691" cy="2577332"/>
          </a:xfrm>
        </p:grpSpPr>
        <p:sp>
          <p:nvSpPr>
            <p:cNvPr id="822" name="Data Base…"/>
            <p:cNvSpPr txBox="1"/>
            <p:nvPr/>
          </p:nvSpPr>
          <p:spPr>
            <a:xfrm>
              <a:off x="0" y="1106289"/>
              <a:ext cx="2718691" cy="1471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/>
                <a:t>Data Base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strategies premium</a:t>
              </a:r>
            </a:p>
          </p:txBody>
        </p:sp>
        <p:sp>
          <p:nvSpPr>
            <p:cNvPr id="823" name="Shape"/>
            <p:cNvSpPr/>
            <p:nvPr/>
          </p:nvSpPr>
          <p:spPr>
            <a:xfrm>
              <a:off x="1230020" y="0"/>
              <a:ext cx="635001" cy="62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827" name="Group"/>
          <p:cNvGrpSpPr/>
          <p:nvPr/>
        </p:nvGrpSpPr>
        <p:grpSpPr>
          <a:xfrm>
            <a:off x="3798240" y="1269570"/>
            <a:ext cx="1359346" cy="1295892"/>
            <a:chOff x="0" y="0"/>
            <a:chExt cx="2718691" cy="2591781"/>
          </a:xfrm>
        </p:grpSpPr>
        <p:sp>
          <p:nvSpPr>
            <p:cNvPr id="825" name="Shape"/>
            <p:cNvSpPr/>
            <p:nvPr/>
          </p:nvSpPr>
          <p:spPr>
            <a:xfrm>
              <a:off x="1230020" y="0"/>
              <a:ext cx="635001" cy="63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4909"/>
                  </a:moveTo>
                  <a:lnTo>
                    <a:pt x="12764" y="4909"/>
                  </a:lnTo>
                  <a:cubicBezTo>
                    <a:pt x="12493" y="4909"/>
                    <a:pt x="12273" y="5129"/>
                    <a:pt x="12273" y="5400"/>
                  </a:cubicBezTo>
                  <a:cubicBezTo>
                    <a:pt x="12273" y="5671"/>
                    <a:pt x="12493" y="5891"/>
                    <a:pt x="12764" y="5891"/>
                  </a:cubicBezTo>
                  <a:lnTo>
                    <a:pt x="20618" y="5891"/>
                  </a:lnTo>
                  <a:lnTo>
                    <a:pt x="20618" y="7854"/>
                  </a:lnTo>
                  <a:lnTo>
                    <a:pt x="12764" y="7854"/>
                  </a:lnTo>
                  <a:cubicBezTo>
                    <a:pt x="12493" y="7854"/>
                    <a:pt x="12273" y="8074"/>
                    <a:pt x="12273" y="8345"/>
                  </a:cubicBezTo>
                  <a:cubicBezTo>
                    <a:pt x="12273" y="8617"/>
                    <a:pt x="12493" y="8836"/>
                    <a:pt x="12764" y="8836"/>
                  </a:cubicBezTo>
                  <a:lnTo>
                    <a:pt x="18655" y="8836"/>
                  </a:lnTo>
                  <a:lnTo>
                    <a:pt x="18655" y="20617"/>
                  </a:lnTo>
                  <a:lnTo>
                    <a:pt x="2945" y="20617"/>
                  </a:lnTo>
                  <a:lnTo>
                    <a:pt x="2945" y="8836"/>
                  </a:lnTo>
                  <a:lnTo>
                    <a:pt x="8836" y="8836"/>
                  </a:lnTo>
                  <a:cubicBezTo>
                    <a:pt x="9107" y="8836"/>
                    <a:pt x="9327" y="8617"/>
                    <a:pt x="9327" y="8345"/>
                  </a:cubicBezTo>
                  <a:cubicBezTo>
                    <a:pt x="9327" y="8074"/>
                    <a:pt x="9107" y="7854"/>
                    <a:pt x="8836" y="7854"/>
                  </a:cubicBezTo>
                  <a:lnTo>
                    <a:pt x="982" y="7854"/>
                  </a:lnTo>
                  <a:lnTo>
                    <a:pt x="982" y="5891"/>
                  </a:lnTo>
                  <a:lnTo>
                    <a:pt x="8836" y="5891"/>
                  </a:lnTo>
                  <a:cubicBezTo>
                    <a:pt x="9107" y="5891"/>
                    <a:pt x="9327" y="5671"/>
                    <a:pt x="9327" y="5400"/>
                  </a:cubicBezTo>
                  <a:cubicBezTo>
                    <a:pt x="9327" y="5129"/>
                    <a:pt x="9107" y="4909"/>
                    <a:pt x="8836" y="4909"/>
                  </a:cubicBez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7854"/>
                  </a:lnTo>
                  <a:cubicBezTo>
                    <a:pt x="0" y="8396"/>
                    <a:pt x="440" y="8836"/>
                    <a:pt x="982" y="8836"/>
                  </a:cubicBezTo>
                  <a:lnTo>
                    <a:pt x="1964" y="8836"/>
                  </a:lnTo>
                  <a:lnTo>
                    <a:pt x="1964" y="20617"/>
                  </a:lnTo>
                  <a:cubicBezTo>
                    <a:pt x="1964" y="21159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59"/>
                    <a:pt x="19636" y="20617"/>
                  </a:cubicBezTo>
                  <a:lnTo>
                    <a:pt x="19636" y="8836"/>
                  </a:lnTo>
                  <a:lnTo>
                    <a:pt x="20618" y="8836"/>
                  </a:lnTo>
                  <a:cubicBezTo>
                    <a:pt x="21160" y="8836"/>
                    <a:pt x="21600" y="8396"/>
                    <a:pt x="21600" y="7854"/>
                  </a:cubicBezTo>
                  <a:lnTo>
                    <a:pt x="21600" y="5891"/>
                  </a:lnTo>
                  <a:cubicBezTo>
                    <a:pt x="21600" y="5349"/>
                    <a:pt x="21160" y="4909"/>
                    <a:pt x="20618" y="4909"/>
                  </a:cubicBezTo>
                  <a:moveTo>
                    <a:pt x="7855" y="3927"/>
                  </a:moveTo>
                  <a:cubicBezTo>
                    <a:pt x="7990" y="3927"/>
                    <a:pt x="8113" y="3872"/>
                    <a:pt x="8202" y="3784"/>
                  </a:cubicBezTo>
                  <a:lnTo>
                    <a:pt x="10309" y="1676"/>
                  </a:lnTo>
                  <a:lnTo>
                    <a:pt x="10309" y="15218"/>
                  </a:lnTo>
                  <a:lnTo>
                    <a:pt x="10309" y="15218"/>
                  </a:lnTo>
                  <a:cubicBezTo>
                    <a:pt x="10309" y="15489"/>
                    <a:pt x="10529" y="15709"/>
                    <a:pt x="10800" y="15709"/>
                  </a:cubicBezTo>
                  <a:cubicBezTo>
                    <a:pt x="11071" y="15709"/>
                    <a:pt x="11291" y="15489"/>
                    <a:pt x="11291" y="15218"/>
                  </a:cubicBezTo>
                  <a:lnTo>
                    <a:pt x="11291" y="1676"/>
                  </a:lnTo>
                  <a:lnTo>
                    <a:pt x="13398" y="3784"/>
                  </a:lnTo>
                  <a:cubicBezTo>
                    <a:pt x="13487" y="3872"/>
                    <a:pt x="13610" y="3927"/>
                    <a:pt x="13745" y="3927"/>
                  </a:cubicBezTo>
                  <a:cubicBezTo>
                    <a:pt x="14016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7507" y="3089"/>
                  </a:lnTo>
                  <a:cubicBezTo>
                    <a:pt x="7419" y="3178"/>
                    <a:pt x="7364" y="3301"/>
                    <a:pt x="7364" y="3436"/>
                  </a:cubicBezTo>
                  <a:cubicBezTo>
                    <a:pt x="7364" y="3708"/>
                    <a:pt x="7584" y="3927"/>
                    <a:pt x="7855" y="3927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826" name="Upload…"/>
            <p:cNvSpPr txBox="1"/>
            <p:nvPr/>
          </p:nvSpPr>
          <p:spPr>
            <a:xfrm>
              <a:off x="0" y="1120739"/>
              <a:ext cx="2718691" cy="1471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/>
                <a:t>Upload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strategies premium</a:t>
              </a:r>
            </a:p>
          </p:txBody>
        </p:sp>
      </p:grpSp>
      <p:grpSp>
        <p:nvGrpSpPr>
          <p:cNvPr id="830" name="Group"/>
          <p:cNvGrpSpPr/>
          <p:nvPr/>
        </p:nvGrpSpPr>
        <p:grpSpPr>
          <a:xfrm>
            <a:off x="3798240" y="2811954"/>
            <a:ext cx="1359346" cy="1267028"/>
            <a:chOff x="0" y="0"/>
            <a:chExt cx="2718691" cy="2534053"/>
          </a:xfrm>
        </p:grpSpPr>
        <p:sp>
          <p:nvSpPr>
            <p:cNvPr id="828" name="Shape"/>
            <p:cNvSpPr/>
            <p:nvPr/>
          </p:nvSpPr>
          <p:spPr>
            <a:xfrm>
              <a:off x="1230020" y="0"/>
              <a:ext cx="635001" cy="57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829" name="Upload…"/>
            <p:cNvSpPr txBox="1"/>
            <p:nvPr/>
          </p:nvSpPr>
          <p:spPr>
            <a:xfrm>
              <a:off x="0" y="1063011"/>
              <a:ext cx="2718691" cy="1471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Upload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strategies premium</a:t>
              </a:r>
            </a:p>
          </p:txBody>
        </p:sp>
      </p:grpSp>
      <p:sp>
        <p:nvSpPr>
          <p:cNvPr id="831" name="Meet Jonathan…"/>
          <p:cNvSpPr txBox="1"/>
          <p:nvPr/>
        </p:nvSpPr>
        <p:spPr>
          <a:xfrm>
            <a:off x="7199456" y="1269570"/>
            <a:ext cx="2740943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Meet Jonathan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Davidson</a:t>
            </a:r>
          </a:p>
        </p:txBody>
      </p:sp>
      <p:sp>
        <p:nvSpPr>
          <p:cNvPr id="832" name="Distinctively build premium growth strategies whereas premium…"/>
          <p:cNvSpPr txBox="1"/>
          <p:nvPr/>
        </p:nvSpPr>
        <p:spPr>
          <a:xfrm>
            <a:off x="7199456" y="3022170"/>
            <a:ext cx="3738203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human capital. Conveniently </a:t>
            </a:r>
            <a:r>
              <a:rPr sz="1100" dirty="0" err="1"/>
              <a:t>envisioneer</a:t>
            </a:r>
            <a:r>
              <a:rPr sz="1100" dirty="0"/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collaborative e-commerce.</a:t>
            </a:r>
          </a:p>
        </p:txBody>
      </p:sp>
      <p:sp>
        <p:nvSpPr>
          <p:cNvPr id="833" name="Rectangle"/>
          <p:cNvSpPr/>
          <p:nvPr/>
        </p:nvSpPr>
        <p:spPr>
          <a:xfrm>
            <a:off x="7199456" y="4811794"/>
            <a:ext cx="4191001" cy="50801"/>
          </a:xfrm>
          <a:prstGeom prst="rect">
            <a:avLst/>
          </a:prstGeom>
          <a:solidFill>
            <a:srgbClr val="1C1F25">
              <a:alpha val="153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34" name="Rectangle"/>
          <p:cNvSpPr/>
          <p:nvPr/>
        </p:nvSpPr>
        <p:spPr>
          <a:xfrm>
            <a:off x="7199456" y="4811794"/>
            <a:ext cx="3492501" cy="50801"/>
          </a:xfrm>
          <a:prstGeom prst="rect">
            <a:avLst/>
          </a:prstGeom>
          <a:gradFill>
            <a:gsLst>
              <a:gs pos="0">
                <a:srgbClr val="C3CFE7"/>
              </a:gs>
              <a:gs pos="100000">
                <a:srgbClr val="EC94A5"/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35" name="Process 01"/>
          <p:cNvSpPr txBox="1"/>
          <p:nvPr/>
        </p:nvSpPr>
        <p:spPr>
          <a:xfrm>
            <a:off x="7205806" y="4480617"/>
            <a:ext cx="610745" cy="2276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/>
              <a:t>Process 01</a:t>
            </a:r>
          </a:p>
        </p:txBody>
      </p:sp>
      <p:sp>
        <p:nvSpPr>
          <p:cNvPr id="836" name="80%"/>
          <p:cNvSpPr txBox="1"/>
          <p:nvPr/>
        </p:nvSpPr>
        <p:spPr>
          <a:xfrm>
            <a:off x="11150430" y="4480617"/>
            <a:ext cx="245260" cy="2276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/>
              <a:t>80%</a:t>
            </a:r>
          </a:p>
        </p:txBody>
      </p:sp>
      <p:sp>
        <p:nvSpPr>
          <p:cNvPr id="837" name="Rectangle"/>
          <p:cNvSpPr/>
          <p:nvPr/>
        </p:nvSpPr>
        <p:spPr>
          <a:xfrm>
            <a:off x="7199456" y="5539019"/>
            <a:ext cx="4191001" cy="50801"/>
          </a:xfrm>
          <a:prstGeom prst="rect">
            <a:avLst/>
          </a:prstGeom>
          <a:solidFill>
            <a:srgbClr val="1C1F25">
              <a:alpha val="153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38" name="Rectangle"/>
          <p:cNvSpPr/>
          <p:nvPr/>
        </p:nvSpPr>
        <p:spPr>
          <a:xfrm>
            <a:off x="7199456" y="5539019"/>
            <a:ext cx="3919424" cy="50801"/>
          </a:xfrm>
          <a:prstGeom prst="rect">
            <a:avLst/>
          </a:prstGeom>
          <a:gradFill>
            <a:gsLst>
              <a:gs pos="0">
                <a:srgbClr val="C3CFE7"/>
              </a:gs>
              <a:gs pos="100000">
                <a:srgbClr val="EC94A5"/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39" name="Process 02"/>
          <p:cNvSpPr txBox="1"/>
          <p:nvPr/>
        </p:nvSpPr>
        <p:spPr>
          <a:xfrm>
            <a:off x="7205806" y="5207842"/>
            <a:ext cx="610745" cy="2276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/>
              <a:t>Process 02</a:t>
            </a:r>
          </a:p>
        </p:txBody>
      </p:sp>
      <p:sp>
        <p:nvSpPr>
          <p:cNvPr id="840" name="95%"/>
          <p:cNvSpPr txBox="1"/>
          <p:nvPr/>
        </p:nvSpPr>
        <p:spPr>
          <a:xfrm>
            <a:off x="11150429" y="5207842"/>
            <a:ext cx="245260" cy="22769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/>
              <a:t>95%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 tmFilter="0, 0; .2, .5; .8, .5; 1, 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" autoRev="1" fill="hold"/>
                                        <p:tgtEl>
                                          <p:spTgt spid="8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" grpId="0" animBg="1"/>
      <p:bldP spid="832" grpId="0" animBg="1" advAuto="0"/>
      <p:bldP spid="832" grpId="1" animBg="1"/>
      <p:bldP spid="834" grpId="0" animBg="1" advAuto="0"/>
      <p:bldP spid="83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286" name="Special And…"/>
          <p:cNvSpPr txBox="1"/>
          <p:nvPr/>
        </p:nvSpPr>
        <p:spPr>
          <a:xfrm>
            <a:off x="6336367" y="2311400"/>
            <a:ext cx="3081934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Special And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Creative Services</a:t>
            </a:r>
          </a:p>
        </p:txBody>
      </p:sp>
      <p:sp>
        <p:nvSpPr>
          <p:cNvPr id="287" name="Distinctively build premium growth strategies whereas premium human capital.…"/>
          <p:cNvSpPr txBox="1"/>
          <p:nvPr/>
        </p:nvSpPr>
        <p:spPr>
          <a:xfrm>
            <a:off x="6336367" y="1269570"/>
            <a:ext cx="4586192" cy="4816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strategies whereas premium human capital.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Conveniently envisioneer accurate users whereas collaborative e-commerce.</a:t>
            </a:r>
          </a:p>
        </p:txBody>
      </p:sp>
      <p:grpSp>
        <p:nvGrpSpPr>
          <p:cNvPr id="290" name="Group"/>
          <p:cNvGrpSpPr/>
          <p:nvPr/>
        </p:nvGrpSpPr>
        <p:grpSpPr>
          <a:xfrm>
            <a:off x="759983" y="4228331"/>
            <a:ext cx="2048576" cy="1244395"/>
            <a:chOff x="0" y="0"/>
            <a:chExt cx="4097152" cy="2488787"/>
          </a:xfrm>
        </p:grpSpPr>
        <p:sp>
          <p:nvSpPr>
            <p:cNvPr id="288" name="Suppurt…"/>
            <p:cNvSpPr txBox="1"/>
            <p:nvPr/>
          </p:nvSpPr>
          <p:spPr>
            <a:xfrm>
              <a:off x="12700" y="1110077"/>
              <a:ext cx="4084452" cy="13787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/>
                <a:t>Suppurt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strategies whereas.</a:t>
              </a:r>
            </a:p>
          </p:txBody>
        </p:sp>
        <p:sp>
          <p:nvSpPr>
            <p:cNvPr id="289" name="Shape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293" name="Group"/>
          <p:cNvGrpSpPr/>
          <p:nvPr/>
        </p:nvGrpSpPr>
        <p:grpSpPr>
          <a:xfrm>
            <a:off x="3551350" y="4196581"/>
            <a:ext cx="2042226" cy="1276145"/>
            <a:chOff x="0" y="0"/>
            <a:chExt cx="4084450" cy="2552288"/>
          </a:xfrm>
        </p:grpSpPr>
        <p:sp>
          <p:nvSpPr>
            <p:cNvPr id="291" name="Marketing…"/>
            <p:cNvSpPr txBox="1"/>
            <p:nvPr/>
          </p:nvSpPr>
          <p:spPr>
            <a:xfrm>
              <a:off x="0" y="1173577"/>
              <a:ext cx="4084450" cy="1378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/>
                <a:t>Marketing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strategies whereas.</a:t>
              </a:r>
            </a:p>
          </p:txBody>
        </p:sp>
        <p:sp>
          <p:nvSpPr>
            <p:cNvPr id="292" name="Shape"/>
            <p:cNvSpPr/>
            <p:nvPr/>
          </p:nvSpPr>
          <p:spPr>
            <a:xfrm>
              <a:off x="0" y="0"/>
              <a:ext cx="698500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296" name="Group"/>
          <p:cNvGrpSpPr/>
          <p:nvPr/>
        </p:nvGrpSpPr>
        <p:grpSpPr>
          <a:xfrm>
            <a:off x="6336367" y="4228331"/>
            <a:ext cx="2042226" cy="1244395"/>
            <a:chOff x="0" y="0"/>
            <a:chExt cx="4084450" cy="2488787"/>
          </a:xfrm>
        </p:grpSpPr>
        <p:sp>
          <p:nvSpPr>
            <p:cNvPr id="294" name="Analysis…"/>
            <p:cNvSpPr txBox="1"/>
            <p:nvPr/>
          </p:nvSpPr>
          <p:spPr>
            <a:xfrm>
              <a:off x="0" y="1110077"/>
              <a:ext cx="4084450" cy="13787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/>
                <a:t>Analysis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strategies whereas.</a:t>
              </a:r>
            </a:p>
          </p:txBody>
        </p:sp>
        <p:sp>
          <p:nvSpPr>
            <p:cNvPr id="295" name="Shape"/>
            <p:cNvSpPr/>
            <p:nvPr/>
          </p:nvSpPr>
          <p:spPr>
            <a:xfrm>
              <a:off x="0" y="0"/>
              <a:ext cx="698500" cy="63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299" name="Group"/>
          <p:cNvGrpSpPr/>
          <p:nvPr/>
        </p:nvGrpSpPr>
        <p:grpSpPr>
          <a:xfrm>
            <a:off x="9121384" y="4196581"/>
            <a:ext cx="2042226" cy="1276145"/>
            <a:chOff x="0" y="0"/>
            <a:chExt cx="4084450" cy="2552288"/>
          </a:xfrm>
        </p:grpSpPr>
        <p:sp>
          <p:nvSpPr>
            <p:cNvPr id="297" name="Easy Options…"/>
            <p:cNvSpPr txBox="1"/>
            <p:nvPr/>
          </p:nvSpPr>
          <p:spPr>
            <a:xfrm>
              <a:off x="0" y="1173577"/>
              <a:ext cx="4084450" cy="1378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/>
                <a:t>Easy Options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Distinctively build premium growth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/>
                <a:t>strategies whereas.</a:t>
              </a:r>
            </a:p>
          </p:txBody>
        </p:sp>
        <p:sp>
          <p:nvSpPr>
            <p:cNvPr id="298" name="Shape"/>
            <p:cNvSpPr/>
            <p:nvPr/>
          </p:nvSpPr>
          <p:spPr>
            <a:xfrm>
              <a:off x="0" y="0"/>
              <a:ext cx="698500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8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5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6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6"/>
                    <a:pt x="15978" y="3544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8"/>
                    <a:pt x="17136" y="1969"/>
                    <a:pt x="16975" y="1969"/>
                  </a:cubicBezTo>
                  <a:cubicBezTo>
                    <a:pt x="16778" y="1969"/>
                    <a:pt x="16572" y="2043"/>
                    <a:pt x="16400" y="2145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5"/>
                  </a:lnTo>
                  <a:cubicBezTo>
                    <a:pt x="5028" y="2043"/>
                    <a:pt x="4822" y="1969"/>
                    <a:pt x="4625" y="1969"/>
                  </a:cubicBezTo>
                  <a:cubicBezTo>
                    <a:pt x="4464" y="1969"/>
                    <a:pt x="4308" y="2018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0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8"/>
                  </a:cubicBezTo>
                  <a:lnTo>
                    <a:pt x="2145" y="16400"/>
                  </a:lnTo>
                  <a:cubicBezTo>
                    <a:pt x="1959" y="16714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4"/>
                    <a:pt x="19455" y="16400"/>
                  </a:cubicBezTo>
                  <a:lnTo>
                    <a:pt x="18902" y="15478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0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fill="hold" nodeType="tmRoot">
              <p:childTnLst>
                <p:seq concurrent="1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indefinite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>
                                            <p:cTn id="7" dur="6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>
                                            <p:cTn id="8" dur="6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indefinite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>
                                            <p:cTn id="11" dur="6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>
                                            <p:cTn id="12" dur="6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indefinite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>
                                            <p:cTn id="15" dur="6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>
                                            <p:cTn id="16" dur="6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indefinite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>
                                            <p:cTn id="19" dur="6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>
                                            <p:cTn id="20" dur="6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0" grpId="0" animBg="1" advAuto="0"/>
          <p:bldP spid="293" grpId="0" animBg="1" advAuto="0"/>
          <p:bldP spid="296" grpId="0" animBg="1" advAuto="0"/>
          <p:bldP spid="299" grpId="0" animBg="1" advAuto="0"/>
        </p:bldLst>
      </p:timing>
    </mc:Choice>
    <mc:Fallback xmlns="">
      <p:timing>
        <p:tnLst>
          <p:par>
            <p:cTn id="1" dur="indefinite" restart="never" fill="hold" nodeType="tmRoot">
              <p:childTnLst>
                <p:seq concurrent="1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indefinite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6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6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indefinite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6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6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indefinite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6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fill="hold"/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indefinite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6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00" fill="hold"/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0" grpId="0" animBg="1" advAuto="0"/>
          <p:bldP spid="293" grpId="0" animBg="1" advAuto="0"/>
          <p:bldP spid="296" grpId="0" animBg="1" advAuto="0"/>
          <p:bldP spid="299" grpId="0" animBg="1" advAuto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892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2034044" y="6351588"/>
            <a:ext cx="157956" cy="1778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893" name="Distinctively build premium growth strategies whereas…"/>
          <p:cNvSpPr txBox="1"/>
          <p:nvPr/>
        </p:nvSpPr>
        <p:spPr>
          <a:xfrm>
            <a:off x="759983" y="3949700"/>
            <a:ext cx="3407984" cy="7355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strategies whereas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premium human capital. Conveniently envisioneer accurate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users whereas collaborative e-commerce.</a:t>
            </a:r>
          </a:p>
        </p:txBody>
      </p:sp>
      <p:sp>
        <p:nvSpPr>
          <p:cNvPr id="894" name="Meet James…"/>
          <p:cNvSpPr txBox="1"/>
          <p:nvPr/>
        </p:nvSpPr>
        <p:spPr>
          <a:xfrm>
            <a:off x="759983" y="2197100"/>
            <a:ext cx="2193677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Meet James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Patrison</a:t>
            </a:r>
          </a:p>
        </p:txBody>
      </p:sp>
      <p:sp>
        <p:nvSpPr>
          <p:cNvPr id="896" name="Rectangle"/>
          <p:cNvSpPr/>
          <p:nvPr/>
        </p:nvSpPr>
        <p:spPr>
          <a:xfrm>
            <a:off x="8763000" y="4445000"/>
            <a:ext cx="3429000" cy="2413000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897" name="Distinctively build premium growth…"/>
          <p:cNvSpPr txBox="1"/>
          <p:nvPr/>
        </p:nvSpPr>
        <p:spPr>
          <a:xfrm>
            <a:off x="9344362" y="5722259"/>
            <a:ext cx="2010166" cy="48160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strategies whereas human.</a:t>
            </a:r>
          </a:p>
        </p:txBody>
      </p:sp>
      <p:sp>
        <p:nvSpPr>
          <p:cNvPr id="898" name="Shape"/>
          <p:cNvSpPr/>
          <p:nvPr/>
        </p:nvSpPr>
        <p:spPr>
          <a:xfrm>
            <a:off x="10302875" y="5136240"/>
            <a:ext cx="349250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grpSp>
        <p:nvGrpSpPr>
          <p:cNvPr id="901" name="Group"/>
          <p:cNvGrpSpPr/>
          <p:nvPr/>
        </p:nvGrpSpPr>
        <p:grpSpPr>
          <a:xfrm>
            <a:off x="5789614" y="1269570"/>
            <a:ext cx="1848263" cy="1208054"/>
            <a:chOff x="0" y="0"/>
            <a:chExt cx="3696524" cy="2416105"/>
          </a:xfrm>
        </p:grpSpPr>
        <p:sp>
          <p:nvSpPr>
            <p:cNvPr id="899" name="Web Development…"/>
            <p:cNvSpPr txBox="1"/>
            <p:nvPr/>
          </p:nvSpPr>
          <p:spPr>
            <a:xfrm>
              <a:off x="0" y="1452892"/>
              <a:ext cx="3696524" cy="963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Web Development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The Distinctively build premium.</a:t>
              </a:r>
            </a:p>
          </p:txBody>
        </p:sp>
        <p:sp>
          <p:nvSpPr>
            <p:cNvPr id="900" name="85,5"/>
            <p:cNvSpPr txBox="1"/>
            <p:nvPr/>
          </p:nvSpPr>
          <p:spPr>
            <a:xfrm>
              <a:off x="0" y="0"/>
              <a:ext cx="1590177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defRPr sz="70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r>
                <a:rPr sz="3500" dirty="0"/>
                <a:t>85,5</a:t>
              </a:r>
            </a:p>
          </p:txBody>
        </p:sp>
      </p:grpSp>
      <p:grpSp>
        <p:nvGrpSpPr>
          <p:cNvPr id="904" name="Group"/>
          <p:cNvGrpSpPr/>
          <p:nvPr/>
        </p:nvGrpSpPr>
        <p:grpSpPr>
          <a:xfrm>
            <a:off x="5789614" y="2843527"/>
            <a:ext cx="1848263" cy="1208054"/>
            <a:chOff x="0" y="0"/>
            <a:chExt cx="3696524" cy="2416105"/>
          </a:xfrm>
        </p:grpSpPr>
        <p:sp>
          <p:nvSpPr>
            <p:cNvPr id="902" name="Sales Time…"/>
            <p:cNvSpPr txBox="1"/>
            <p:nvPr/>
          </p:nvSpPr>
          <p:spPr>
            <a:xfrm>
              <a:off x="0" y="1452892"/>
              <a:ext cx="3696524" cy="963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Sales Time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The Distinctively build premium.</a:t>
              </a:r>
            </a:p>
          </p:txBody>
        </p:sp>
        <p:sp>
          <p:nvSpPr>
            <p:cNvPr id="903" name="12k"/>
            <p:cNvSpPr txBox="1"/>
            <p:nvPr/>
          </p:nvSpPr>
          <p:spPr>
            <a:xfrm>
              <a:off x="0" y="0"/>
              <a:ext cx="1317669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defRPr sz="70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r>
                <a:rPr sz="3500" dirty="0"/>
                <a:t>12k</a:t>
              </a:r>
            </a:p>
          </p:txBody>
        </p:sp>
      </p:grpSp>
      <p:grpSp>
        <p:nvGrpSpPr>
          <p:cNvPr id="907" name="Group"/>
          <p:cNvGrpSpPr/>
          <p:nvPr/>
        </p:nvGrpSpPr>
        <p:grpSpPr>
          <a:xfrm>
            <a:off x="5789614" y="4418872"/>
            <a:ext cx="1848263" cy="1208054"/>
            <a:chOff x="0" y="0"/>
            <a:chExt cx="3696524" cy="2416105"/>
          </a:xfrm>
        </p:grpSpPr>
        <p:sp>
          <p:nvSpPr>
            <p:cNvPr id="905" name="Social Marketing…"/>
            <p:cNvSpPr txBox="1"/>
            <p:nvPr/>
          </p:nvSpPr>
          <p:spPr>
            <a:xfrm>
              <a:off x="0" y="1452892"/>
              <a:ext cx="3696524" cy="963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/>
                <a:t>Social Marketing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/>
                <a:t>The Distinctively build premium.</a:t>
              </a:r>
            </a:p>
          </p:txBody>
        </p:sp>
        <p:sp>
          <p:nvSpPr>
            <p:cNvPr id="906" name="5,5m"/>
            <p:cNvSpPr txBox="1"/>
            <p:nvPr/>
          </p:nvSpPr>
          <p:spPr>
            <a:xfrm>
              <a:off x="0" y="0"/>
              <a:ext cx="1853071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defRPr sz="70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r>
                <a:rPr sz="3500" dirty="0"/>
                <a:t>5,5m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3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3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8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8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" grpId="0" animBg="1" advAuto="0"/>
      <p:bldP spid="904" grpId="0" animBg="1" advAuto="0"/>
      <p:bldP spid="90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347" name="Portfolio Image 01…"/>
          <p:cNvSpPr txBox="1"/>
          <p:nvPr/>
        </p:nvSpPr>
        <p:spPr>
          <a:xfrm>
            <a:off x="3373063" y="1812495"/>
            <a:ext cx="2098331" cy="9432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/>
              <a:t>Portfolio Image 01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strategies whereas premium human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capital.</a:t>
            </a:r>
          </a:p>
        </p:txBody>
      </p:sp>
      <p:sp>
        <p:nvSpPr>
          <p:cNvPr id="348" name="Portfolio Image 02…"/>
          <p:cNvSpPr txBox="1"/>
          <p:nvPr/>
        </p:nvSpPr>
        <p:spPr>
          <a:xfrm>
            <a:off x="9469063" y="1812495"/>
            <a:ext cx="2098331" cy="9432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/>
              <a:t>Portfolio Image 02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strategies whereas premium human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capital.</a:t>
            </a:r>
          </a:p>
        </p:txBody>
      </p:sp>
      <p:sp>
        <p:nvSpPr>
          <p:cNvPr id="349" name="Portfolio Image 04…"/>
          <p:cNvSpPr txBox="1"/>
          <p:nvPr/>
        </p:nvSpPr>
        <p:spPr>
          <a:xfrm>
            <a:off x="6421063" y="3971925"/>
            <a:ext cx="2098331" cy="9432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/>
              <a:t>Portfolio Image 04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strategies whereas premium human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capital.</a:t>
            </a:r>
          </a:p>
        </p:txBody>
      </p:sp>
      <p:sp>
        <p:nvSpPr>
          <p:cNvPr id="350" name="Portfolio Image 03…"/>
          <p:cNvSpPr txBox="1"/>
          <p:nvPr/>
        </p:nvSpPr>
        <p:spPr>
          <a:xfrm>
            <a:off x="325063" y="3971925"/>
            <a:ext cx="2098331" cy="94327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/>
              <a:t>Portfolio Image 03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strategies whereas premium human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capital.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indefinite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10" tmFilter="0, 0; .2, .5; .8, .5; 1, 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05" autoRev="1" fill="hold"/>
                                        <p:tgtEl>
                                          <p:spTgt spid="3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20" tmFilter="0, 0; .2, .5; .8, .5; 1, 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10" autoRev="1" fill="hold"/>
                                        <p:tgtEl>
                                          <p:spTgt spid="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430" tmFilter="0, 0; .2, .5; .8, .5; 1, 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15" autoRev="1" fill="hold"/>
                                        <p:tgtEl>
                                          <p:spTgt spid="3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 advAuto="0"/>
      <p:bldP spid="347" grpId="1" animBg="1"/>
      <p:bldP spid="348" grpId="0" animBg="1" advAuto="0"/>
      <p:bldP spid="348" grpId="1" animBg="1"/>
      <p:bldP spid="349" grpId="0" animBg="1" advAuto="0"/>
      <p:bldP spid="349" grpId="1" animBg="1"/>
      <p:bldP spid="350" grpId="0" animBg="1" advAuto="0"/>
      <p:bldP spid="3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Freeform 451"/>
          <p:cNvSpPr/>
          <p:nvPr/>
        </p:nvSpPr>
        <p:spPr bwMode="auto">
          <a:xfrm rot="10800000" flipH="1">
            <a:off x="3452023" y="1"/>
            <a:ext cx="8739977" cy="7967796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47" name="Freeform 451"/>
          <p:cNvSpPr/>
          <p:nvPr/>
        </p:nvSpPr>
        <p:spPr bwMode="auto">
          <a:xfrm rot="10800000" flipH="1">
            <a:off x="4281843" y="-1"/>
            <a:ext cx="7910157" cy="7211291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91600" y="317274"/>
            <a:ext cx="2845164" cy="2239587"/>
            <a:chOff x="8991600" y="317274"/>
            <a:chExt cx="2845164" cy="2239587"/>
          </a:xfrm>
        </p:grpSpPr>
        <p:sp>
          <p:nvSpPr>
            <p:cNvPr id="466" name="Freeform 465"/>
            <p:cNvSpPr/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67" name="Freeform 466"/>
            <p:cNvSpPr/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68" name="Freeform 467"/>
            <p:cNvSpPr/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6" name="Freeform 475"/>
            <p:cNvSpPr/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77" name="Freeform 476"/>
            <p:cNvSpPr/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73" name="Group 1572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C3CFE7"/>
          </a:solidFill>
        </p:grpSpPr>
        <p:cxnSp>
          <p:nvCxnSpPr>
            <p:cNvPr id="492" name="Straight Connector 491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C3CF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0" name="Rounded Rectangle 1569"/>
          <p:cNvSpPr/>
          <p:nvPr/>
        </p:nvSpPr>
        <p:spPr>
          <a:xfrm>
            <a:off x="729777" y="5248647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EC94A5"/>
              </a:gs>
            </a:gsLst>
            <a:lin ang="13800000" scaled="0"/>
          </a:gra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ounded Rectangle 500"/>
          <p:cNvSpPr/>
          <p:nvPr/>
        </p:nvSpPr>
        <p:spPr>
          <a:xfrm>
            <a:off x="9776786" y="447054"/>
            <a:ext cx="1937232" cy="2573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2" name="Group 1561"/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1559" name="Freeform 461"/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0" name="Freeform 462"/>
            <p:cNvSpPr/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03" name="TextBox 502"/>
          <p:cNvSpPr txBox="1"/>
          <p:nvPr/>
        </p:nvSpPr>
        <p:spPr>
          <a:xfrm>
            <a:off x="657570" y="3710691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eiusmod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tempor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incididunt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5" name="TextBox 1574"/>
          <p:cNvSpPr txBox="1"/>
          <p:nvPr/>
        </p:nvSpPr>
        <p:spPr>
          <a:xfrm>
            <a:off x="629332" y="2369547"/>
            <a:ext cx="3381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PART TWO</a:t>
            </a:r>
          </a:p>
        </p:txBody>
      </p:sp>
      <p:sp>
        <p:nvSpPr>
          <p:cNvPr id="506" name="Freeform 50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C3CFE7"/>
          </a:solidFill>
          <a:ln>
            <a:solidFill>
              <a:srgbClr val="C3CFE7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6" name="TextBox 1575"/>
          <p:cNvSpPr txBox="1"/>
          <p:nvPr/>
        </p:nvSpPr>
        <p:spPr>
          <a:xfrm>
            <a:off x="1635486" y="459125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LANDINGSLIDE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Powerpoint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Keynote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96554" y="466819"/>
            <a:ext cx="956278" cy="246221"/>
            <a:chOff x="8396554" y="466819"/>
            <a:chExt cx="956278" cy="246221"/>
          </a:xfrm>
        </p:grpSpPr>
        <p:sp>
          <p:nvSpPr>
            <p:cNvPr id="510" name="TextBox 509"/>
            <p:cNvSpPr txBox="1"/>
            <p:nvPr/>
          </p:nvSpPr>
          <p:spPr>
            <a:xfrm>
              <a:off x="8398725" y="466819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Google Slides</a:t>
              </a:r>
            </a:p>
          </p:txBody>
        </p:sp>
        <p:sp>
          <p:nvSpPr>
            <p:cNvPr id="1577" name="Oval 1576"/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3" name="Group 1772"/>
          <p:cNvGrpSpPr/>
          <p:nvPr/>
        </p:nvGrpSpPr>
        <p:grpSpPr>
          <a:xfrm>
            <a:off x="1137993" y="5332368"/>
            <a:ext cx="1213260" cy="253916"/>
            <a:chOff x="1475556" y="5376158"/>
            <a:chExt cx="1213260" cy="253916"/>
          </a:xfrm>
        </p:grpSpPr>
        <p:sp>
          <p:nvSpPr>
            <p:cNvPr id="1578" name="TextBox 1577"/>
            <p:cNvSpPr txBox="1"/>
            <p:nvPr/>
          </p:nvSpPr>
          <p:spPr>
            <a:xfrm>
              <a:off x="1475556" y="5376158"/>
              <a:ext cx="10470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START HERE</a:t>
              </a:r>
            </a:p>
          </p:txBody>
        </p:sp>
        <p:sp>
          <p:nvSpPr>
            <p:cNvPr id="1579" name="Half Frame 1578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 t="-11014"/>
          <a:stretch>
            <a:fillRect/>
          </a:stretch>
        </p:blipFill>
        <p:spPr>
          <a:xfrm>
            <a:off x="6253899" y="-1549470"/>
            <a:ext cx="4353184" cy="8473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7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8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8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11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12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5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8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 p14:presetBounceEnd="8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7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9" grpId="0" animBg="1"/>
          <p:bldP spid="1547" grpId="0" animBg="1"/>
          <p:bldP spid="1570" grpId="0" animBg="1"/>
          <p:bldP spid="501" grpId="0" animBg="1"/>
          <p:bldP spid="503" grpId="0"/>
          <p:bldP spid="1575" grpId="0"/>
          <p:bldP spid="506" grpId="0" animBg="1"/>
          <p:bldP spid="1576" grpId="0"/>
          <p:bldP spid="508" grpId="0"/>
          <p:bldP spid="5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5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7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9" grpId="0" animBg="1"/>
          <p:bldP spid="1547" grpId="0" animBg="1"/>
          <p:bldP spid="1570" grpId="0" animBg="1"/>
          <p:bldP spid="501" grpId="0" animBg="1"/>
          <p:bldP spid="503" grpId="0"/>
          <p:bldP spid="1575" grpId="0"/>
          <p:bldP spid="506" grpId="0" animBg="1"/>
          <p:bldP spid="1576" grpId="0"/>
          <p:bldP spid="508" grpId="0"/>
          <p:bldP spid="50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230" name="Distinctively build premium growth strategies whereas premium…"/>
          <p:cNvSpPr txBox="1"/>
          <p:nvPr/>
        </p:nvSpPr>
        <p:spPr>
          <a:xfrm>
            <a:off x="7199455" y="3022170"/>
            <a:ext cx="3738203" cy="9894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human capital. Conveniently envisioneer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collaborative e-commerce. Completely foster virtual results and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/>
              <a:t>sticky outsourcing.</a:t>
            </a:r>
          </a:p>
        </p:txBody>
      </p:sp>
      <p:sp>
        <p:nvSpPr>
          <p:cNvPr id="231" name="Our Featured…"/>
          <p:cNvSpPr txBox="1"/>
          <p:nvPr/>
        </p:nvSpPr>
        <p:spPr>
          <a:xfrm>
            <a:off x="759983" y="1269570"/>
            <a:ext cx="2419893" cy="10772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Our Featured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/>
              <a:t>Projects</a:t>
            </a:r>
          </a:p>
        </p:txBody>
      </p:sp>
      <p:sp>
        <p:nvSpPr>
          <p:cNvPr id="233" name="Goal…"/>
          <p:cNvSpPr txBox="1"/>
          <p:nvPr/>
        </p:nvSpPr>
        <p:spPr>
          <a:xfrm>
            <a:off x="7199455" y="4783369"/>
            <a:ext cx="1599797" cy="68935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Goal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build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growth strategies premium</a:t>
            </a:r>
          </a:p>
        </p:txBody>
      </p:sp>
      <p:sp>
        <p:nvSpPr>
          <p:cNvPr id="234" name="Feature…"/>
          <p:cNvSpPr txBox="1"/>
          <p:nvPr/>
        </p:nvSpPr>
        <p:spPr>
          <a:xfrm>
            <a:off x="9621892" y="4783369"/>
            <a:ext cx="1599797" cy="68935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/>
              <a:t>Feature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Distinctively build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/>
              <a:t>growth strategies premium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fill="hold" nodeType="tmRoot">
              <p:childTnLst>
                <p:seq concurrent="1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indefinite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>
                                            <p:cTn id="7" dur="42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>
                                            <p:cTn id="8" dur="42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indefinite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>
                                            <p:cTn id="11" dur="43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>
                                            <p:cTn id="12" dur="43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3" grpId="0" animBg="1" advAuto="0"/>
          <p:bldP spid="234" grpId="0" animBg="1" advAuto="0"/>
        </p:bldLst>
      </p:timing>
    </mc:Choice>
    <mc:Fallback xmlns="">
      <p:timing>
        <p:tnLst>
          <p:par>
            <p:cTn id="1" dur="indefinite" restart="never" fill="hold" nodeType="tmRoot">
              <p:childTnLst>
                <p:seq concurrent="1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indefinite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2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2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indefinite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43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43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3" grpId="0" animBg="1" advAuto="0"/>
          <p:bldP spid="234" grpId="0" animBg="1" advAuto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Microsoft Office PowerPoint</Application>
  <PresentationFormat>宽屏</PresentationFormat>
  <Paragraphs>300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Gill Sans</vt:lpstr>
      <vt:lpstr>Helvetica Neue Medium</vt:lpstr>
      <vt:lpstr>Quicksand Bold</vt:lpstr>
      <vt:lpstr>Quicksand Regular</vt:lpstr>
      <vt:lpstr>等线</vt:lpstr>
      <vt:lpstr>等线 Light</vt:lpstr>
      <vt:lpstr>宋体</vt:lpstr>
      <vt:lpstr>微软雅黑</vt:lpstr>
      <vt:lpstr>Algerian</vt:lpstr>
      <vt:lpstr>Arial</vt:lpstr>
      <vt:lpstr>Calibri</vt:lpstr>
      <vt:lpstr>Calibri Light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2022-03-09T03:13:23Z</dcterms:created>
  <dcterms:modified xsi:type="dcterms:W3CDTF">2023-01-10T07:04:01Z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74DB1C2516C1445AA9D06AFB677F962E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