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handoutMasterIdLst>
    <p:handoutMasterId r:id="rId28"/>
  </p:handoutMasterIdLst>
  <p:sldIdLst>
    <p:sldId id="256" r:id="rId3"/>
    <p:sldId id="257" r:id="rId4"/>
    <p:sldId id="258" r:id="rId5"/>
    <p:sldId id="267" r:id="rId6"/>
    <p:sldId id="268" r:id="rId7"/>
    <p:sldId id="269" r:id="rId8"/>
    <p:sldId id="270" r:id="rId9"/>
    <p:sldId id="271" r:id="rId10"/>
    <p:sldId id="264" r:id="rId11"/>
    <p:sldId id="272" r:id="rId12"/>
    <p:sldId id="273" r:id="rId13"/>
    <p:sldId id="274" r:id="rId14"/>
    <p:sldId id="275" r:id="rId15"/>
    <p:sldId id="265" r:id="rId16"/>
    <p:sldId id="276" r:id="rId17"/>
    <p:sldId id="277" r:id="rId18"/>
    <p:sldId id="278" r:id="rId19"/>
    <p:sldId id="279" r:id="rId20"/>
    <p:sldId id="266" r:id="rId21"/>
    <p:sldId id="280" r:id="rId22"/>
    <p:sldId id="281" r:id="rId23"/>
    <p:sldId id="282" r:id="rId24"/>
    <p:sldId id="283" r:id="rId25"/>
    <p:sldId id="2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orient="horz" pos="561">
          <p15:clr>
            <a:srgbClr val="A4A3A4"/>
          </p15:clr>
        </p15:guide>
        <p15:guide id="4" orient="horz" pos="691">
          <p15:clr>
            <a:srgbClr val="A4A3A4"/>
          </p15:clr>
        </p15:guide>
        <p15:guide id="5" orient="horz" pos="4017">
          <p15:clr>
            <a:srgbClr val="A4A3A4"/>
          </p15:clr>
        </p15:guide>
        <p15:guide id="6" orient="horz" pos="3888">
          <p15:clr>
            <a:srgbClr val="A4A3A4"/>
          </p15:clr>
        </p15:guide>
        <p15:guide id="7" pos="230">
          <p15:clr>
            <a:srgbClr val="A4A3A4"/>
          </p15:clr>
        </p15:guide>
        <p15:guide id="8" pos="7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C"/>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18" autoAdjust="0"/>
  </p:normalViewPr>
  <p:slideViewPr>
    <p:cSldViewPr snapToGrid="0" showGuides="1">
      <p:cViewPr>
        <p:scale>
          <a:sx n="66" d="100"/>
          <a:sy n="66" d="100"/>
        </p:scale>
        <p:origin x="0" y="-1062"/>
      </p:cViewPr>
      <p:guideLst>
        <p:guide orient="horz" pos="129"/>
        <p:guide orient="horz" pos="4190"/>
        <p:guide orient="horz" pos="561"/>
        <p:guide orient="horz" pos="691"/>
        <p:guide orient="horz" pos="4017"/>
        <p:guide orient="horz" pos="3888"/>
        <p:guide pos="230"/>
        <p:guide pos="744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253" b="31253"/>
          <a:stretch>
            <a:fillRect/>
          </a:stretch>
        </p:blipFill>
        <p:spPr>
          <a:xfrm>
            <a:off x="0" y="-2"/>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3" y="6603601"/>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首页">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screen">
            <a:extLst>
              <a:ext uri="{28A0092B-C50C-407E-A947-70E740481C1C}">
                <a14:useLocalDpi xmlns:a14="http://schemas.microsoft.com/office/drawing/2010/main" val="0"/>
              </a:ext>
            </a:extLst>
          </a:blip>
          <a:srcRect t="31253" b="31253"/>
          <a:stretch>
            <a:fillRect/>
          </a:stretch>
        </p:blipFill>
        <p:spPr>
          <a:xfrm>
            <a:off x="0" y="-2"/>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253" b="31253"/>
          <a:stretch>
            <a:fillRect/>
          </a:stretch>
        </p:blipFill>
        <p:spPr>
          <a:xfrm>
            <a:off x="0" y="-2"/>
            <a:ext cx="12192000" cy="6858000"/>
          </a:xfrm>
          <a:prstGeom prst="rect">
            <a:avLst/>
          </a:prstGeom>
        </p:spPr>
      </p:pic>
      <p:pic>
        <p:nvPicPr>
          <p:cNvPr id="7" name="图片 6"/>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4252606"/>
            <a:ext cx="12192000" cy="2605394"/>
          </a:xfrm>
          <a:custGeom>
            <a:avLst/>
            <a:gdLst>
              <a:gd name="connsiteX0" fmla="*/ 0 w 12192000"/>
              <a:gd name="connsiteY0" fmla="*/ 0 h 2605394"/>
              <a:gd name="connsiteX1" fmla="*/ 3327400 w 12192000"/>
              <a:gd name="connsiteY1" fmla="*/ 0 h 2605394"/>
              <a:gd name="connsiteX2" fmla="*/ 3327400 w 12192000"/>
              <a:gd name="connsiteY2" fmla="*/ 1449694 h 2605394"/>
              <a:gd name="connsiteX3" fmla="*/ 9025636 w 12192000"/>
              <a:gd name="connsiteY3" fmla="*/ 1449694 h 2605394"/>
              <a:gd name="connsiteX4" fmla="*/ 9025636 w 12192000"/>
              <a:gd name="connsiteY4" fmla="*/ 0 h 2605394"/>
              <a:gd name="connsiteX5" fmla="*/ 12192000 w 12192000"/>
              <a:gd name="connsiteY5" fmla="*/ 0 h 2605394"/>
              <a:gd name="connsiteX6" fmla="*/ 12192000 w 12192000"/>
              <a:gd name="connsiteY6" fmla="*/ 2605394 h 2605394"/>
              <a:gd name="connsiteX7" fmla="*/ 0 w 12192000"/>
              <a:gd name="connsiteY7" fmla="*/ 2605394 h 26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605394">
                <a:moveTo>
                  <a:pt x="0" y="0"/>
                </a:moveTo>
                <a:lnTo>
                  <a:pt x="3327400" y="0"/>
                </a:lnTo>
                <a:lnTo>
                  <a:pt x="3327400" y="1449694"/>
                </a:lnTo>
                <a:lnTo>
                  <a:pt x="9025636" y="1449694"/>
                </a:lnTo>
                <a:lnTo>
                  <a:pt x="9025636" y="0"/>
                </a:lnTo>
                <a:lnTo>
                  <a:pt x="12192000" y="0"/>
                </a:lnTo>
                <a:lnTo>
                  <a:pt x="12192000" y="2605394"/>
                </a:lnTo>
                <a:lnTo>
                  <a:pt x="0" y="2605394"/>
                </a:lnTo>
                <a:close/>
              </a:path>
            </a:pathLst>
          </a:custGeom>
        </p:spPr>
      </p:pic>
      <p:pic>
        <p:nvPicPr>
          <p:cNvPr id="3" name="图片 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4300" y="953717"/>
            <a:ext cx="3052066" cy="5570973"/>
          </a:xfrm>
          <a:prstGeom prst="rect">
            <a:avLst/>
          </a:prstGeom>
        </p:spPr>
      </p:pic>
      <p:pic>
        <p:nvPicPr>
          <p:cNvPr id="4" name="图片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299570" y="-853063"/>
            <a:ext cx="4078864" cy="4078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253" b="31253"/>
          <a:stretch>
            <a:fillRect/>
          </a:stretch>
        </p:blipFill>
        <p:spPr>
          <a:xfrm>
            <a:off x="0" y="-2"/>
            <a:ext cx="12192000" cy="6858000"/>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0500" y="0"/>
            <a:ext cx="2123297" cy="2476500"/>
          </a:xfrm>
          <a:prstGeom prst="rect">
            <a:avLst/>
          </a:prstGeom>
        </p:spPr>
      </p:pic>
      <p:pic>
        <p:nvPicPr>
          <p:cNvPr id="4" name="图片 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2700" y="0"/>
            <a:ext cx="2123297" cy="2476500"/>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44649" y="1848101"/>
            <a:ext cx="5902701" cy="1580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0501" y="0"/>
            <a:ext cx="1168400" cy="1362759"/>
          </a:xfrm>
          <a:prstGeom prst="rect">
            <a:avLst/>
          </a:prstGeom>
        </p:spPr>
      </p:pic>
      <p:sp>
        <p:nvSpPr>
          <p:cNvPr id="3" name="矩形 2"/>
          <p:cNvSpPr/>
          <p:nvPr userDrawn="1"/>
        </p:nvSpPr>
        <p:spPr>
          <a:xfrm>
            <a:off x="1217630" y="435157"/>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0501" y="0"/>
            <a:ext cx="1168400" cy="1362759"/>
          </a:xfrm>
          <a:prstGeom prst="rect">
            <a:avLst/>
          </a:prstGeom>
        </p:spPr>
      </p:pic>
      <p:sp>
        <p:nvSpPr>
          <p:cNvPr id="3" name="矩形 2"/>
          <p:cNvSpPr/>
          <p:nvPr userDrawn="1"/>
        </p:nvSpPr>
        <p:spPr>
          <a:xfrm>
            <a:off x="1217630" y="435157"/>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0501" y="0"/>
            <a:ext cx="1168400" cy="1362759"/>
          </a:xfrm>
          <a:prstGeom prst="rect">
            <a:avLst/>
          </a:prstGeom>
        </p:spPr>
      </p:pic>
      <p:sp>
        <p:nvSpPr>
          <p:cNvPr id="3" name="矩形 2"/>
          <p:cNvSpPr/>
          <p:nvPr userDrawn="1"/>
        </p:nvSpPr>
        <p:spPr>
          <a:xfrm>
            <a:off x="1217630" y="435157"/>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0501" y="0"/>
            <a:ext cx="1168400" cy="1362759"/>
          </a:xfrm>
          <a:prstGeom prst="rect">
            <a:avLst/>
          </a:prstGeom>
        </p:spPr>
      </p:pic>
      <p:sp>
        <p:nvSpPr>
          <p:cNvPr id="3" name="矩形 2"/>
          <p:cNvSpPr/>
          <p:nvPr userDrawn="1"/>
        </p:nvSpPr>
        <p:spPr>
          <a:xfrm>
            <a:off x="1217630" y="435157"/>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cstate="screen">
            <a:extLst>
              <a:ext uri="{28A0092B-C50C-407E-A947-70E740481C1C}">
                <a14:useLocalDpi xmlns:a14="http://schemas.microsoft.com/office/drawing/2010/main" val="0"/>
              </a:ext>
            </a:extLst>
          </a:blip>
          <a:srcRect t="31253" b="31253"/>
          <a:stretch>
            <a:fillRect/>
          </a:stretch>
        </p:blipFill>
        <p:spPr>
          <a:xfrm>
            <a:off x="0" y="-2"/>
            <a:ext cx="12192000" cy="6858000"/>
          </a:xfrm>
          <a:prstGeom prst="rect">
            <a:avLst/>
          </a:prstGeom>
        </p:spPr>
      </p:pic>
      <p:sp>
        <p:nvSpPr>
          <p:cNvPr id="3" name="矩形 2"/>
          <p:cNvSpPr/>
          <p:nvPr userDrawn="1"/>
        </p:nvSpPr>
        <p:spPr>
          <a:xfrm>
            <a:off x="203200" y="203200"/>
            <a:ext cx="11760200" cy="6413500"/>
          </a:xfrm>
          <a:prstGeom prst="rect">
            <a:avLst/>
          </a:prstGeom>
          <a:solidFill>
            <a:srgbClr val="F4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6.xml"/><Relationship Id="rId2" Type="http://schemas.openxmlformats.org/officeDocument/2006/relationships/tags" Target="../tags/tag2.xml"/><Relationship Id="rId16"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extLst>
              <a:ext uri="{28A0092B-C50C-407E-A947-70E740481C1C}">
                <a14:useLocalDpi xmlns:a14="http://schemas.microsoft.com/office/drawing/2010/main" val="0"/>
              </a:ext>
            </a:extLst>
          </a:blip>
          <a:srcRect r="26732"/>
          <a:stretch>
            <a:fillRect/>
          </a:stretch>
        </p:blipFill>
        <p:spPr>
          <a:xfrm>
            <a:off x="4089400" y="0"/>
            <a:ext cx="3759200" cy="4423421"/>
          </a:xfrm>
          <a:prstGeom prst="rect">
            <a:avLst/>
          </a:prstGeom>
        </p:spPr>
      </p:pic>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
            <a:ext cx="5130800" cy="4423421"/>
          </a:xfrm>
          <a:prstGeom prst="rect">
            <a:avLst/>
          </a:prstGeom>
        </p:spPr>
      </p:pic>
      <p:pic>
        <p:nvPicPr>
          <p:cNvPr id="12" name="图片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7289800" y="-3"/>
            <a:ext cx="4902200" cy="4226337"/>
          </a:xfrm>
          <a:prstGeom prst="rect">
            <a:avLst/>
          </a:prstGeom>
        </p:spPr>
      </p:pic>
      <p:sp>
        <p:nvSpPr>
          <p:cNvPr id="14" name="文本框 13"/>
          <p:cNvSpPr txBox="1"/>
          <p:nvPr/>
        </p:nvSpPr>
        <p:spPr>
          <a:xfrm>
            <a:off x="2021808" y="3317148"/>
            <a:ext cx="8148384" cy="1311128"/>
          </a:xfrm>
          <a:prstGeom prst="rect">
            <a:avLst/>
          </a:prstGeom>
          <a:noFill/>
        </p:spPr>
        <p:txBody>
          <a:bodyPr wrap="none" rtlCol="0" anchor="ctr">
            <a:spAutoFit/>
          </a:bodyPr>
          <a:lstStyle/>
          <a:p>
            <a:pPr>
              <a:lnSpc>
                <a:spcPct val="120000"/>
              </a:lnSpc>
            </a:pPr>
            <a:r>
              <a:rPr lang="zh-CN" altLang="en-US" sz="6600" spc="300" dirty="0">
                <a:solidFill>
                  <a:schemeClr val="bg1"/>
                </a:solidFill>
                <a:latin typeface="方正正黑简体" panose="02000000000000000000" pitchFamily="2" charset="-122"/>
                <a:ea typeface="方正正黑简体" panose="02000000000000000000" pitchFamily="2" charset="-122"/>
              </a:rPr>
              <a:t>圣诞</a:t>
            </a:r>
            <a:r>
              <a:rPr lang="zh-CN" altLang="en-US" sz="6600" spc="300" dirty="0" smtClean="0">
                <a:solidFill>
                  <a:schemeClr val="bg1"/>
                </a:solidFill>
                <a:latin typeface="方正正黑简体" panose="02000000000000000000" pitchFamily="2" charset="-122"/>
                <a:ea typeface="方正正黑简体" panose="02000000000000000000" pitchFamily="2" charset="-122"/>
              </a:rPr>
              <a:t>节活</a:t>
            </a:r>
            <a:r>
              <a:rPr lang="zh-CN" altLang="en-US" sz="6600" spc="300" dirty="0">
                <a:solidFill>
                  <a:schemeClr val="bg1"/>
                </a:solidFill>
                <a:latin typeface="方正正黑简体" panose="02000000000000000000" pitchFamily="2" charset="-122"/>
                <a:ea typeface="方正正黑简体" panose="02000000000000000000" pitchFamily="2" charset="-122"/>
              </a:rPr>
              <a:t>动策</a:t>
            </a:r>
            <a:r>
              <a:rPr lang="zh-CN" altLang="en-US" sz="6600" spc="300" dirty="0" smtClean="0">
                <a:solidFill>
                  <a:schemeClr val="bg1"/>
                </a:solidFill>
                <a:latin typeface="方正正黑简体" panose="02000000000000000000" pitchFamily="2" charset="-122"/>
                <a:ea typeface="方正正黑简体" panose="02000000000000000000" pitchFamily="2" charset="-122"/>
              </a:rPr>
              <a:t>划模板</a:t>
            </a:r>
            <a:endParaRPr lang="zh-CN" altLang="en-US" sz="6600" spc="300" dirty="0">
              <a:solidFill>
                <a:schemeClr val="bg1"/>
              </a:solidFill>
              <a:latin typeface="方正正黑简体" panose="02000000000000000000" pitchFamily="2" charset="-122"/>
              <a:ea typeface="方正正黑简体" panose="02000000000000000000" pitchFamily="2" charset="-122"/>
            </a:endParaRPr>
          </a:p>
        </p:txBody>
      </p:sp>
      <p:sp>
        <p:nvSpPr>
          <p:cNvPr id="15" name="矩形 14"/>
          <p:cNvSpPr/>
          <p:nvPr/>
        </p:nvSpPr>
        <p:spPr>
          <a:xfrm>
            <a:off x="1208531" y="4511171"/>
            <a:ext cx="9800339" cy="523220"/>
          </a:xfrm>
          <a:prstGeom prst="rect">
            <a:avLst/>
          </a:prstGeom>
        </p:spPr>
        <p:txBody>
          <a:bodyPr wrap="square">
            <a:spAutoFit/>
          </a:bodyPr>
          <a:lstStyle/>
          <a:p>
            <a:pPr algn="ctr"/>
            <a:r>
              <a:rPr lang="zh-CN" altLang="en-US" sz="1400" dirty="0">
                <a:solidFill>
                  <a:schemeClr val="bg1"/>
                </a:solidFill>
              </a:rPr>
              <a:t>Lorem ipsum dolor sit amet, consectetuer adipiscing elit.Aenean commodo ligula eget dolor. Aenean massa. Cum sociis natoque penatibus et magnis dis parturient montes,nascetur ridiculus mus. Donec quam felis, ultricies nec.</a:t>
            </a:r>
          </a:p>
        </p:txBody>
      </p:sp>
      <p:sp>
        <p:nvSpPr>
          <p:cNvPr id="16" name="文本框 15"/>
          <p:cNvSpPr txBox="1"/>
          <p:nvPr/>
        </p:nvSpPr>
        <p:spPr>
          <a:xfrm>
            <a:off x="4705668" y="5189079"/>
            <a:ext cx="2780665" cy="349250"/>
          </a:xfrm>
          <a:prstGeom prst="rect">
            <a:avLst/>
          </a:prstGeom>
          <a:noFill/>
        </p:spPr>
        <p:txBody>
          <a:bodyPr wrap="none" rtlCol="0" anchor="ctr">
            <a:spAutoFit/>
          </a:bodyPr>
          <a:lstStyle/>
          <a:p>
            <a:pPr algn="ct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策划人</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sz="1400" dirty="0" smtClean="0">
                <a:solidFill>
                  <a:schemeClr val="bg1"/>
                </a:solidFill>
                <a:latin typeface="微软雅黑" panose="020B0503020204020204" pitchFamily="34" charset="-122"/>
                <a:ea typeface="微软雅黑" panose="020B0503020204020204" pitchFamily="34" charset="-122"/>
              </a:rPr>
              <a:t>xxx  </a:t>
            </a:r>
            <a:r>
              <a:rPr lang="zh-CN" altLang="en-US" sz="1400" dirty="0" smtClean="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日期</a:t>
            </a:r>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20XX/12/30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3408" y="2061675"/>
            <a:ext cx="2760072" cy="3126911"/>
            <a:chOff x="1075056" y="1491630"/>
            <a:chExt cx="2070054" cy="2345183"/>
          </a:xfrm>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 name="TextBox 23"/>
            <p:cNvSpPr txBox="1"/>
            <p:nvPr/>
          </p:nvSpPr>
          <p:spPr>
            <a:xfrm>
              <a:off x="1556085" y="2075784"/>
              <a:ext cx="1061829" cy="346249"/>
            </a:xfrm>
            <a:prstGeom prst="rect">
              <a:avLst/>
            </a:prstGeom>
            <a:noFill/>
          </p:spPr>
          <p:txBody>
            <a:bodyPr wrap="none" rtlCol="0">
              <a:spAutoFit/>
            </a:bodyPr>
            <a:lstStyle/>
            <a:p>
              <a:pPr defTabSz="1218565">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5" name="Rectangle 13" descr="FD1DDF730CE4456e89755B07FE1653D0# #Rectangle 13"/>
            <p:cNvSpPr>
              <a:spLocks noChangeArrowheads="1"/>
            </p:cNvSpPr>
            <p:nvPr/>
          </p:nvSpPr>
          <p:spPr bwMode="auto">
            <a:xfrm>
              <a:off x="1256257" y="2487786"/>
              <a:ext cx="1707653" cy="5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18565" eaLnBrk="1" hangingPunct="1">
                <a:spcBef>
                  <a:spcPct val="0"/>
                </a:spcBef>
                <a:buNone/>
                <a:defRPr/>
              </a:pPr>
              <a:r>
                <a:rPr lang="zh-CN" altLang="en-US" sz="2135" dirty="0">
                  <a:solidFill>
                    <a:srgbClr val="FFFFFF"/>
                  </a:solidFill>
                  <a:latin typeface="微软雅黑" panose="020B0503020204020204" pitchFamily="34" charset="-122"/>
                  <a:ea typeface="微软雅黑" panose="020B0503020204020204" pitchFamily="34" charset="-122"/>
                </a:rPr>
                <a:t>点击此处添加</a:t>
              </a:r>
              <a:endParaRPr lang="en-US" altLang="zh-CN" sz="2135" dirty="0">
                <a:solidFill>
                  <a:srgbClr val="FFFFFF"/>
                </a:solidFill>
                <a:latin typeface="微软雅黑" panose="020B0503020204020204" pitchFamily="34" charset="-122"/>
                <a:ea typeface="微软雅黑" panose="020B0503020204020204" pitchFamily="34" charset="-122"/>
              </a:endParaRPr>
            </a:p>
            <a:p>
              <a:pPr algn="ctr" defTabSz="1218565" eaLnBrk="1" hangingPunct="1">
                <a:spcBef>
                  <a:spcPct val="0"/>
                </a:spcBef>
                <a:buNone/>
                <a:defRPr/>
              </a:pPr>
              <a:r>
                <a:rPr lang="zh-CN" altLang="en-US" sz="2135" dirty="0">
                  <a:solidFill>
                    <a:srgbClr val="FFFFFF"/>
                  </a:solidFill>
                  <a:latin typeface="微软雅黑" panose="020B0503020204020204" pitchFamily="34" charset="-122"/>
                  <a:ea typeface="微软雅黑" panose="020B0503020204020204" pitchFamily="34" charset="-122"/>
                </a:rPr>
                <a:t>简要说明</a:t>
              </a:r>
              <a:endParaRPr lang="en-US" altLang="zh-CN" sz="2135" dirty="0">
                <a:solidFill>
                  <a:srgbClr val="FFFFFF"/>
                </a:solidFill>
                <a:latin typeface="微软雅黑" panose="020B0503020204020204" pitchFamily="34" charset="-122"/>
                <a:ea typeface="微软雅黑" panose="020B0503020204020204" pitchFamily="34" charset="-122"/>
              </a:endParaRPr>
            </a:p>
          </p:txBody>
        </p:sp>
      </p:grpSp>
      <p:sp>
        <p:nvSpPr>
          <p:cNvPr id="6" name="Rectangle 13" descr="FD1DDF730CE4456e89755B07FE1653D0# #Rectangle 13"/>
          <p:cNvSpPr>
            <a:spLocks noChangeArrowheads="1"/>
          </p:cNvSpPr>
          <p:nvPr/>
        </p:nvSpPr>
        <p:spPr bwMode="auto">
          <a:xfrm>
            <a:off x="1391478" y="5282624"/>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85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127730" y="2279590"/>
            <a:ext cx="2284197" cy="2587788"/>
            <a:chOff x="3845797" y="1655066"/>
            <a:chExt cx="1713148"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TextBox 26"/>
            <p:cNvSpPr txBox="1"/>
            <p:nvPr/>
          </p:nvSpPr>
          <p:spPr>
            <a:xfrm>
              <a:off x="4199670" y="2106264"/>
              <a:ext cx="960840" cy="315423"/>
            </a:xfrm>
            <a:prstGeom prst="rect">
              <a:avLst/>
            </a:prstGeom>
            <a:noFill/>
          </p:spPr>
          <p:txBody>
            <a:bodyPr wrap="none" rtlCol="0">
              <a:spAutoFit/>
            </a:bodyPr>
            <a:lstStyle/>
            <a:p>
              <a:pPr defTabSz="1218565">
                <a:defRPr/>
              </a:pPr>
              <a:r>
                <a:rPr lang="zh-CN" altLang="en-US" sz="2135" dirty="0">
                  <a:solidFill>
                    <a:srgbClr val="FFFFFF"/>
                  </a:solidFill>
                  <a:latin typeface="微软雅黑" panose="020B0503020204020204" pitchFamily="34" charset="-122"/>
                  <a:ea typeface="微软雅黑" panose="020B0503020204020204" pitchFamily="34" charset="-122"/>
                </a:rPr>
                <a:t>添加标题</a:t>
              </a:r>
            </a:p>
          </p:txBody>
        </p:sp>
        <p:sp>
          <p:nvSpPr>
            <p:cNvPr id="10" name="Rectangle 13" descr="FD1DDF730CE4456e89755B07FE1653D0# #Rectangle 13"/>
            <p:cNvSpPr>
              <a:spLocks noChangeArrowheads="1"/>
            </p:cNvSpPr>
            <p:nvPr/>
          </p:nvSpPr>
          <p:spPr bwMode="auto">
            <a:xfrm>
              <a:off x="3946287" y="2457306"/>
              <a:ext cx="1512169"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18565" eaLnBrk="1" hangingPunct="1">
                <a:spcBef>
                  <a:spcPct val="0"/>
                </a:spcBef>
                <a:buNone/>
                <a:defRPr/>
              </a:pPr>
              <a:r>
                <a:rPr lang="zh-CN" altLang="en-US" sz="1865" dirty="0">
                  <a:solidFill>
                    <a:srgbClr val="FFFFFF"/>
                  </a:solidFill>
                  <a:latin typeface="微软雅黑" panose="020B0503020204020204" pitchFamily="34" charset="-122"/>
                  <a:ea typeface="微软雅黑" panose="020B0503020204020204" pitchFamily="34" charset="-122"/>
                </a:rPr>
                <a:t>点击此处添加</a:t>
              </a:r>
              <a:endParaRPr lang="en-US" altLang="zh-CN" sz="1865" dirty="0">
                <a:solidFill>
                  <a:srgbClr val="FFFFFF"/>
                </a:solidFill>
                <a:latin typeface="微软雅黑" panose="020B0503020204020204" pitchFamily="34" charset="-122"/>
                <a:ea typeface="微软雅黑" panose="020B0503020204020204" pitchFamily="34" charset="-122"/>
              </a:endParaRPr>
            </a:p>
            <a:p>
              <a:pPr algn="ctr" defTabSz="1218565" eaLnBrk="1" hangingPunct="1">
                <a:spcBef>
                  <a:spcPct val="0"/>
                </a:spcBef>
                <a:buNone/>
                <a:defRPr/>
              </a:pPr>
              <a:r>
                <a:rPr lang="zh-CN" altLang="en-US" sz="1865" dirty="0">
                  <a:solidFill>
                    <a:srgbClr val="FFFFFF"/>
                  </a:solidFill>
                  <a:latin typeface="微软雅黑" panose="020B0503020204020204" pitchFamily="34" charset="-122"/>
                  <a:ea typeface="微软雅黑" panose="020B0503020204020204" pitchFamily="34" charset="-122"/>
                </a:rPr>
                <a:t>简要说明</a:t>
              </a:r>
              <a:endParaRPr lang="en-US" altLang="zh-CN" sz="1865" dirty="0">
                <a:solidFill>
                  <a:srgbClr val="FFFFF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430068" y="2402303"/>
            <a:ext cx="2016224" cy="2284197"/>
            <a:chOff x="6322551" y="1747101"/>
            <a:chExt cx="1512168"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6601582" y="2106264"/>
              <a:ext cx="907941" cy="300083"/>
            </a:xfrm>
            <a:prstGeom prst="rect">
              <a:avLst/>
            </a:prstGeom>
            <a:noFill/>
          </p:spPr>
          <p:txBody>
            <a:bodyPr wrap="none" rtlCol="0">
              <a:spAutoFit/>
            </a:bodyPr>
            <a:lstStyle/>
            <a:p>
              <a:pPr defTabSz="1218565">
                <a:defRPr/>
              </a:pPr>
              <a:r>
                <a:rPr lang="zh-CN" altLang="en-US" sz="2000" dirty="0">
                  <a:solidFill>
                    <a:srgbClr val="FFFFFF"/>
                  </a:solidFill>
                  <a:latin typeface="微软雅黑" panose="020B0503020204020204" pitchFamily="34" charset="-122"/>
                  <a:ea typeface="微软雅黑" panose="020B0503020204020204" pitchFamily="34" charset="-122"/>
                </a:rPr>
                <a:t>添加标题</a:t>
              </a:r>
            </a:p>
          </p:txBody>
        </p:sp>
        <p:sp>
          <p:nvSpPr>
            <p:cNvPr id="14" name="Rectangle 13" descr="FD1DDF730CE4456e89755B07FE1653D0# #Rectangle 13"/>
            <p:cNvSpPr>
              <a:spLocks noChangeArrowheads="1"/>
            </p:cNvSpPr>
            <p:nvPr/>
          </p:nvSpPr>
          <p:spPr bwMode="auto">
            <a:xfrm>
              <a:off x="6394559" y="2457306"/>
              <a:ext cx="1368152" cy="4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18565" eaLnBrk="1" hangingPunct="1">
                <a:spcBef>
                  <a:spcPct val="0"/>
                </a:spcBef>
                <a:buNone/>
                <a:defRPr/>
              </a:pPr>
              <a:r>
                <a:rPr lang="zh-CN" altLang="en-US" sz="1735" dirty="0">
                  <a:solidFill>
                    <a:srgbClr val="FFFFFF"/>
                  </a:solidFill>
                  <a:latin typeface="微软雅黑" panose="020B0503020204020204" pitchFamily="34" charset="-122"/>
                  <a:ea typeface="微软雅黑" panose="020B0503020204020204" pitchFamily="34" charset="-122"/>
                </a:rPr>
                <a:t>点击此处添加</a:t>
              </a:r>
              <a:endParaRPr lang="en-US" altLang="zh-CN" sz="1735" dirty="0">
                <a:solidFill>
                  <a:srgbClr val="FFFFFF"/>
                </a:solidFill>
                <a:latin typeface="微软雅黑" panose="020B0503020204020204" pitchFamily="34" charset="-122"/>
                <a:ea typeface="微软雅黑" panose="020B0503020204020204" pitchFamily="34" charset="-122"/>
              </a:endParaRPr>
            </a:p>
            <a:p>
              <a:pPr algn="ctr" defTabSz="1218565" eaLnBrk="1" hangingPunct="1">
                <a:spcBef>
                  <a:spcPct val="0"/>
                </a:spcBef>
                <a:buNone/>
                <a:defRPr/>
              </a:pPr>
              <a:r>
                <a:rPr lang="zh-CN" altLang="en-US" sz="1735" dirty="0">
                  <a:solidFill>
                    <a:srgbClr val="FFFFFF"/>
                  </a:solidFill>
                  <a:latin typeface="微软雅黑" panose="020B0503020204020204" pitchFamily="34" charset="-122"/>
                  <a:ea typeface="微软雅黑" panose="020B0503020204020204" pitchFamily="34" charset="-122"/>
                </a:rPr>
                <a:t>简要说明</a:t>
              </a:r>
              <a:endParaRPr lang="en-US" altLang="zh-CN" sz="1735" dirty="0">
                <a:solidFill>
                  <a:srgbClr val="FFFFFF"/>
                </a:solidFill>
                <a:latin typeface="微软雅黑" panose="020B0503020204020204" pitchFamily="34" charset="-122"/>
                <a:ea typeface="微软雅黑" panose="020B0503020204020204" pitchFamily="34" charset="-122"/>
              </a:endParaRPr>
            </a:p>
          </p:txBody>
        </p:sp>
      </p:grpSp>
      <p:sp>
        <p:nvSpPr>
          <p:cNvPr id="15" name="Rectangle 13" descr="FD1DDF730CE4456e89755B07FE1653D0# #Rectangle 13"/>
          <p:cNvSpPr>
            <a:spLocks noChangeArrowheads="1"/>
          </p:cNvSpPr>
          <p:nvPr/>
        </p:nvSpPr>
        <p:spPr bwMode="auto">
          <a:xfrm>
            <a:off x="4847862" y="5090603"/>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85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3" descr="FD1DDF730CE4456e89755B07FE1653D0# #Rectangle 13"/>
          <p:cNvSpPr>
            <a:spLocks noChangeArrowheads="1"/>
          </p:cNvSpPr>
          <p:nvPr/>
        </p:nvSpPr>
        <p:spPr bwMode="auto">
          <a:xfrm>
            <a:off x="8112224" y="4913292"/>
            <a:ext cx="268829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85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4795904" y="2167595"/>
            <a:ext cx="2015997" cy="1680000"/>
            <a:chOff x="1017666" y="1460660"/>
            <a:chExt cx="1241816" cy="1034848"/>
          </a:xfrm>
        </p:grpSpPr>
        <p:grpSp>
          <p:nvGrpSpPr>
            <p:cNvPr id="3" name="组合 2"/>
            <p:cNvGrpSpPr/>
            <p:nvPr/>
          </p:nvGrpSpPr>
          <p:grpSpPr>
            <a:xfrm>
              <a:off x="1017666" y="1460660"/>
              <a:ext cx="1241816" cy="1034848"/>
              <a:chOff x="1017666" y="1609725"/>
              <a:chExt cx="1241816" cy="1034848"/>
            </a:xfrm>
          </p:grpSpPr>
          <p:sp>
            <p:nvSpPr>
              <p:cNvPr id="5" name="六边形 4"/>
              <p:cNvSpPr>
                <a:spLocks noChangeAspect="1"/>
              </p:cNvSpPr>
              <p:nvPr/>
            </p:nvSpPr>
            <p:spPr>
              <a:xfrm>
                <a:off x="1017666" y="1609725"/>
                <a:ext cx="1241816" cy="1034848"/>
              </a:xfrm>
              <a:prstGeom prst="hexagon">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6" name="六边形 5"/>
              <p:cNvSpPr>
                <a:spLocks noChangeAspect="1"/>
              </p:cNvSpPr>
              <p:nvPr/>
            </p:nvSpPr>
            <p:spPr>
              <a:xfrm>
                <a:off x="1120174" y="1695149"/>
                <a:ext cx="1036800" cy="864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grpSp>
        <p:sp>
          <p:nvSpPr>
            <p:cNvPr id="4" name="TextBox 8"/>
            <p:cNvSpPr txBox="1"/>
            <p:nvPr/>
          </p:nvSpPr>
          <p:spPr>
            <a:xfrm>
              <a:off x="1313744" y="1808549"/>
              <a:ext cx="744711" cy="309694"/>
            </a:xfrm>
            <a:prstGeom prst="rect">
              <a:avLst/>
            </a:prstGeom>
            <a:noFill/>
          </p:spPr>
          <p:txBody>
            <a:bodyPr wrap="none" rtlCol="0">
              <a:spAutoFit/>
            </a:bodyPr>
            <a:lstStyle/>
            <a:p>
              <a:pPr algn="r" defTabSz="913765">
                <a:defRPr/>
              </a:pPr>
              <a:r>
                <a:rPr lang="zh-CN" altLang="en-US" sz="2665" dirty="0">
                  <a:solidFill>
                    <a:srgbClr val="FFFFFF"/>
                  </a:solidFill>
                  <a:latin typeface="微软雅黑" panose="020B0503020204020204" pitchFamily="34" charset="-122"/>
                  <a:ea typeface="微软雅黑" panose="020B0503020204020204" pitchFamily="34" charset="-122"/>
                </a:rPr>
                <a:t>方法二</a:t>
              </a:r>
            </a:p>
          </p:txBody>
        </p:sp>
      </p:grpSp>
      <p:grpSp>
        <p:nvGrpSpPr>
          <p:cNvPr id="7" name="组合 6"/>
          <p:cNvGrpSpPr>
            <a:grpSpLocks noChangeAspect="1"/>
          </p:cNvGrpSpPr>
          <p:nvPr/>
        </p:nvGrpSpPr>
        <p:grpSpPr>
          <a:xfrm>
            <a:off x="3061647" y="3101891"/>
            <a:ext cx="2015997" cy="1680000"/>
            <a:chOff x="1017666" y="2695004"/>
            <a:chExt cx="1241816" cy="1034848"/>
          </a:xfrm>
        </p:grpSpPr>
        <p:grpSp>
          <p:nvGrpSpPr>
            <p:cNvPr id="8" name="组合 7"/>
            <p:cNvGrpSpPr/>
            <p:nvPr/>
          </p:nvGrpSpPr>
          <p:grpSpPr>
            <a:xfrm>
              <a:off x="1017666" y="2695004"/>
              <a:ext cx="1241816" cy="1034848"/>
              <a:chOff x="1017666" y="1609725"/>
              <a:chExt cx="1241816" cy="1034848"/>
            </a:xfrm>
          </p:grpSpPr>
          <p:sp>
            <p:nvSpPr>
              <p:cNvPr id="10" name="六边形 9"/>
              <p:cNvSpPr>
                <a:spLocks noChangeAspect="1"/>
              </p:cNvSpPr>
              <p:nvPr/>
            </p:nvSpPr>
            <p:spPr>
              <a:xfrm>
                <a:off x="1017666" y="1609725"/>
                <a:ext cx="1241816" cy="1034848"/>
              </a:xfrm>
              <a:prstGeom prst="hexagon">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1" name="六边形 10"/>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grpSp>
        <p:sp>
          <p:nvSpPr>
            <p:cNvPr id="9" name="TextBox 13"/>
            <p:cNvSpPr txBox="1"/>
            <p:nvPr/>
          </p:nvSpPr>
          <p:spPr>
            <a:xfrm>
              <a:off x="1313116" y="3058089"/>
              <a:ext cx="744711" cy="309694"/>
            </a:xfrm>
            <a:prstGeom prst="rect">
              <a:avLst/>
            </a:prstGeom>
            <a:noFill/>
          </p:spPr>
          <p:txBody>
            <a:bodyPr wrap="none" rtlCol="0">
              <a:spAutoFit/>
            </a:bodyPr>
            <a:lstStyle/>
            <a:p>
              <a:pPr algn="r" defTabSz="913765">
                <a:defRPr/>
              </a:pPr>
              <a:r>
                <a:rPr lang="zh-CN" altLang="en-US" sz="2665" dirty="0">
                  <a:solidFill>
                    <a:srgbClr val="FFFFFF"/>
                  </a:solidFill>
                  <a:latin typeface="微软雅黑" panose="020B0503020204020204" pitchFamily="34" charset="-122"/>
                  <a:ea typeface="微软雅黑" panose="020B0503020204020204" pitchFamily="34" charset="-122"/>
                </a:rPr>
                <a:t>方法一</a:t>
              </a:r>
            </a:p>
          </p:txBody>
        </p:sp>
      </p:grpSp>
      <p:grpSp>
        <p:nvGrpSpPr>
          <p:cNvPr id="12" name="组合 11"/>
          <p:cNvGrpSpPr>
            <a:grpSpLocks noChangeAspect="1"/>
          </p:cNvGrpSpPr>
          <p:nvPr/>
        </p:nvGrpSpPr>
        <p:grpSpPr>
          <a:xfrm>
            <a:off x="4795904" y="4030649"/>
            <a:ext cx="2015997" cy="1680000"/>
            <a:chOff x="1017666" y="3929062"/>
            <a:chExt cx="1241816" cy="1034848"/>
          </a:xfrm>
        </p:grpSpPr>
        <p:grpSp>
          <p:nvGrpSpPr>
            <p:cNvPr id="13" name="组合 12"/>
            <p:cNvGrpSpPr/>
            <p:nvPr/>
          </p:nvGrpSpPr>
          <p:grpSpPr>
            <a:xfrm>
              <a:off x="1017666" y="3929062"/>
              <a:ext cx="1241816" cy="1034848"/>
              <a:chOff x="1017666" y="1609725"/>
              <a:chExt cx="1241816" cy="1034848"/>
            </a:xfrm>
          </p:grpSpPr>
          <p:sp>
            <p:nvSpPr>
              <p:cNvPr id="15" name="六边形 14"/>
              <p:cNvSpPr>
                <a:spLocks noChangeAspect="1"/>
              </p:cNvSpPr>
              <p:nvPr/>
            </p:nvSpPr>
            <p:spPr>
              <a:xfrm>
                <a:off x="1017666" y="1609725"/>
                <a:ext cx="1241816" cy="1034848"/>
              </a:xfrm>
              <a:prstGeom prst="hexagon">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6" name="六边形 15"/>
              <p:cNvSpPr>
                <a:spLocks noChangeAspect="1"/>
              </p:cNvSpPr>
              <p:nvPr/>
            </p:nvSpPr>
            <p:spPr>
              <a:xfrm>
                <a:off x="1120174" y="1695149"/>
                <a:ext cx="1036800" cy="864000"/>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grpSp>
        <p:sp>
          <p:nvSpPr>
            <p:cNvPr id="14" name="TextBox 18"/>
            <p:cNvSpPr txBox="1"/>
            <p:nvPr/>
          </p:nvSpPr>
          <p:spPr>
            <a:xfrm>
              <a:off x="1305013" y="4274220"/>
              <a:ext cx="744711" cy="309694"/>
            </a:xfrm>
            <a:prstGeom prst="rect">
              <a:avLst/>
            </a:prstGeom>
            <a:noFill/>
          </p:spPr>
          <p:txBody>
            <a:bodyPr wrap="none" rtlCol="0">
              <a:spAutoFit/>
            </a:bodyPr>
            <a:lstStyle/>
            <a:p>
              <a:pPr algn="r" defTabSz="913765">
                <a:defRPr/>
              </a:pPr>
              <a:r>
                <a:rPr lang="zh-CN" altLang="en-US" sz="2665" dirty="0">
                  <a:solidFill>
                    <a:srgbClr val="FFFFFF"/>
                  </a:solidFill>
                  <a:latin typeface="微软雅黑" panose="020B0503020204020204" pitchFamily="34" charset="-122"/>
                  <a:ea typeface="微软雅黑" panose="020B0503020204020204" pitchFamily="34" charset="-122"/>
                </a:rPr>
                <a:t>方法四</a:t>
              </a:r>
            </a:p>
          </p:txBody>
        </p:sp>
      </p:grpSp>
      <p:grpSp>
        <p:nvGrpSpPr>
          <p:cNvPr id="17" name="组合 16"/>
          <p:cNvGrpSpPr>
            <a:grpSpLocks noChangeAspect="1"/>
          </p:cNvGrpSpPr>
          <p:nvPr/>
        </p:nvGrpSpPr>
        <p:grpSpPr>
          <a:xfrm>
            <a:off x="6529264" y="3101891"/>
            <a:ext cx="2015997" cy="1680000"/>
            <a:chOff x="1017666" y="2695004"/>
            <a:chExt cx="1241816" cy="1034848"/>
          </a:xfrm>
        </p:grpSpPr>
        <p:grpSp>
          <p:nvGrpSpPr>
            <p:cNvPr id="18" name="组合 17"/>
            <p:cNvGrpSpPr/>
            <p:nvPr/>
          </p:nvGrpSpPr>
          <p:grpSpPr>
            <a:xfrm>
              <a:off x="1017666" y="2695004"/>
              <a:ext cx="1241816" cy="1034848"/>
              <a:chOff x="1017666" y="1609725"/>
              <a:chExt cx="1241816" cy="1034848"/>
            </a:xfrm>
          </p:grpSpPr>
          <p:sp>
            <p:nvSpPr>
              <p:cNvPr id="20" name="六边形 19"/>
              <p:cNvSpPr>
                <a:spLocks noChangeAspect="1"/>
              </p:cNvSpPr>
              <p:nvPr/>
            </p:nvSpPr>
            <p:spPr>
              <a:xfrm>
                <a:off x="1017666" y="1609725"/>
                <a:ext cx="1241816" cy="1034848"/>
              </a:xfrm>
              <a:prstGeom prst="hexagon">
                <a:avLst/>
              </a:prstGeom>
              <a:no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1" name="六边形 20"/>
              <p:cNvSpPr>
                <a:spLocks noChangeAspect="1"/>
              </p:cNvSpPr>
              <p:nvPr/>
            </p:nvSpPr>
            <p:spPr>
              <a:xfrm>
                <a:off x="1120174" y="1695149"/>
                <a:ext cx="1036800" cy="864000"/>
              </a:xfrm>
              <a:prstGeom prst="hexag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grpSp>
        <p:sp>
          <p:nvSpPr>
            <p:cNvPr id="19" name="TextBox 23"/>
            <p:cNvSpPr txBox="1"/>
            <p:nvPr/>
          </p:nvSpPr>
          <p:spPr>
            <a:xfrm>
              <a:off x="1313116" y="3058089"/>
              <a:ext cx="744711" cy="309694"/>
            </a:xfrm>
            <a:prstGeom prst="rect">
              <a:avLst/>
            </a:prstGeom>
            <a:noFill/>
          </p:spPr>
          <p:txBody>
            <a:bodyPr wrap="none" rtlCol="0">
              <a:spAutoFit/>
            </a:bodyPr>
            <a:lstStyle/>
            <a:p>
              <a:pPr algn="r" defTabSz="913765">
                <a:defRPr/>
              </a:pPr>
              <a:r>
                <a:rPr lang="zh-CN" altLang="en-US" sz="2665" dirty="0">
                  <a:solidFill>
                    <a:srgbClr val="FFFFFF"/>
                  </a:solidFill>
                  <a:latin typeface="微软雅黑" panose="020B0503020204020204" pitchFamily="34" charset="-122"/>
                  <a:ea typeface="微软雅黑" panose="020B0503020204020204" pitchFamily="34" charset="-122"/>
                </a:rPr>
                <a:t>方法三</a:t>
              </a:r>
            </a:p>
          </p:txBody>
        </p:sp>
      </p:grpSp>
      <p:sp>
        <p:nvSpPr>
          <p:cNvPr id="22" name="Rectangle 13" descr="FD1DDF730CE4456e89755B07FE1653D0# #Rectangle 13"/>
          <p:cNvSpPr>
            <a:spLocks noChangeArrowheads="1"/>
          </p:cNvSpPr>
          <p:nvPr/>
        </p:nvSpPr>
        <p:spPr bwMode="auto">
          <a:xfrm>
            <a:off x="687721" y="1508788"/>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eaLnBrk="1" hangingPunct="1">
              <a:spcBef>
                <a:spcPct val="0"/>
              </a:spcBef>
              <a:buNone/>
              <a:defRPr/>
            </a:pPr>
            <a:r>
              <a:rPr lang="zh-CN" altLang="en-US" sz="2135" dirty="0">
                <a:solidFill>
                  <a:schemeClr val="accent1"/>
                </a:solidFill>
                <a:latin typeface="微软雅黑" panose="020B0503020204020204" pitchFamily="34" charset="-122"/>
                <a:ea typeface="微软雅黑" panose="020B0503020204020204" pitchFamily="34" charset="-122"/>
              </a:rPr>
              <a:t>点击添加标题</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23" name="Rectangle 13" descr="FD1DDF730CE4456e89755B07FE1653D0# #Rectangle 13"/>
          <p:cNvSpPr>
            <a:spLocks noChangeArrowheads="1"/>
          </p:cNvSpPr>
          <p:nvPr/>
        </p:nvSpPr>
        <p:spPr bwMode="auto">
          <a:xfrm>
            <a:off x="687721" y="1985234"/>
            <a:ext cx="1988840" cy="17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37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7152118" y="1508788"/>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eaLnBrk="1" hangingPunct="1">
              <a:spcBef>
                <a:spcPct val="0"/>
              </a:spcBef>
              <a:buNone/>
              <a:defRPr/>
            </a:pPr>
            <a:r>
              <a:rPr lang="zh-CN" altLang="en-US" sz="2135" dirty="0">
                <a:solidFill>
                  <a:schemeClr val="accent2"/>
                </a:solidFill>
                <a:latin typeface="微软雅黑" panose="020B0503020204020204" pitchFamily="34" charset="-122"/>
                <a:ea typeface="微软雅黑" panose="020B0503020204020204" pitchFamily="34" charset="-122"/>
              </a:rPr>
              <a:t>点击添加标题</a:t>
            </a:r>
            <a:endParaRPr lang="en-US" altLang="zh-CN" sz="2135" dirty="0">
              <a:solidFill>
                <a:schemeClr val="accent2"/>
              </a:solidFill>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7152117" y="1985233"/>
            <a:ext cx="3840427"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37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700931" y="4939802"/>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eaLnBrk="1" hangingPunct="1">
              <a:spcBef>
                <a:spcPct val="0"/>
              </a:spcBef>
              <a:buNone/>
              <a:defRPr/>
            </a:pPr>
            <a:r>
              <a:rPr lang="zh-CN" altLang="en-US" sz="2135" dirty="0">
                <a:solidFill>
                  <a:schemeClr val="accent3"/>
                </a:solidFill>
                <a:latin typeface="微软雅黑" panose="020B0503020204020204" pitchFamily="34" charset="-122"/>
                <a:ea typeface="微软雅黑" panose="020B0503020204020204" pitchFamily="34" charset="-122"/>
              </a:rPr>
              <a:t>点击添加标题</a:t>
            </a:r>
            <a:endParaRPr lang="en-US" altLang="zh-CN" sz="2135" dirty="0">
              <a:solidFill>
                <a:schemeClr val="accent3"/>
              </a:solidFill>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700931" y="5416248"/>
            <a:ext cx="3762888"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37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8784299" y="4213925"/>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eaLnBrk="1" hangingPunct="1">
              <a:spcBef>
                <a:spcPct val="0"/>
              </a:spcBef>
              <a:buNone/>
              <a:defRPr/>
            </a:pPr>
            <a:r>
              <a:rPr lang="zh-CN" altLang="en-US" sz="2135" dirty="0">
                <a:solidFill>
                  <a:schemeClr val="accent4"/>
                </a:solidFill>
                <a:latin typeface="微软雅黑" panose="020B0503020204020204" pitchFamily="34" charset="-122"/>
                <a:ea typeface="微软雅黑" panose="020B0503020204020204" pitchFamily="34" charset="-122"/>
              </a:rPr>
              <a:t>点击添加标题</a:t>
            </a:r>
            <a:endParaRPr lang="en-US" altLang="zh-CN" sz="2135" dirty="0">
              <a:solidFill>
                <a:schemeClr val="accent4"/>
              </a:solidFill>
              <a:latin typeface="微软雅黑" panose="020B0503020204020204" pitchFamily="34" charset="-122"/>
              <a:ea typeface="微软雅黑" panose="020B0503020204020204" pitchFamily="34" charset="-122"/>
            </a:endParaRPr>
          </a:p>
        </p:txBody>
      </p:sp>
      <p:sp>
        <p:nvSpPr>
          <p:cNvPr id="29" name="Rectangle 13" descr="FD1DDF730CE4456e89755B07FE1653D0# #Rectangle 13"/>
          <p:cNvSpPr>
            <a:spLocks noChangeArrowheads="1"/>
          </p:cNvSpPr>
          <p:nvPr/>
        </p:nvSpPr>
        <p:spPr bwMode="auto">
          <a:xfrm>
            <a:off x="8784299" y="4690371"/>
            <a:ext cx="2304256" cy="152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3765" eaLnBrk="1" hangingPunct="1">
              <a:spcBef>
                <a:spcPct val="0"/>
              </a:spcBef>
              <a:buNone/>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15413" y="1960192"/>
            <a:ext cx="3254232" cy="1141699"/>
            <a:chOff x="611560" y="1470144"/>
            <a:chExt cx="2440674" cy="856274"/>
          </a:xfrm>
        </p:grpSpPr>
        <p:cxnSp>
          <p:nvCxnSpPr>
            <p:cNvPr id="31" name="直接连接符 30"/>
            <p:cNvCxnSpPr/>
            <p:nvPr/>
          </p:nvCxnSpPr>
          <p:spPr>
            <a:xfrm>
              <a:off x="611560" y="1470144"/>
              <a:ext cx="187220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483768" y="1470144"/>
              <a:ext cx="568466" cy="85627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a:off x="6576053" y="1960192"/>
            <a:ext cx="4416491" cy="604712"/>
            <a:chOff x="-380931" y="1470144"/>
            <a:chExt cx="3312368" cy="453534"/>
          </a:xfrm>
        </p:grpSpPr>
        <p:cxnSp>
          <p:nvCxnSpPr>
            <p:cNvPr id="34" name="直接连接符 33"/>
            <p:cNvCxnSpPr/>
            <p:nvPr/>
          </p:nvCxnSpPr>
          <p:spPr>
            <a:xfrm>
              <a:off x="-380931" y="1470144"/>
              <a:ext cx="286469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83767" y="1470144"/>
              <a:ext cx="447670" cy="45353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a:off x="815414" y="5386079"/>
            <a:ext cx="4224469"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192491" y="4665329"/>
            <a:ext cx="2843279"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1000"/>
                                        <p:tgtEl>
                                          <p:spTgt spid="3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1000"/>
                                        <p:tgtEl>
                                          <p:spTgt spid="33"/>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right)">
                                      <p:cBhvr>
                                        <p:cTn id="52" dur="1000"/>
                                        <p:tgtEl>
                                          <p:spTgt spid="36"/>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1000"/>
                                        <p:tgtEl>
                                          <p:spTgt spid="37"/>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bwMode="blackWhite">
          <a:xfrm>
            <a:off x="5655871" y="5089015"/>
            <a:ext cx="1174388" cy="1271723"/>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Oval 3"/>
          <p:cNvSpPr>
            <a:spLocks noChangeArrowheads="1"/>
          </p:cNvSpPr>
          <p:nvPr/>
        </p:nvSpPr>
        <p:spPr bwMode="blackWhite">
          <a:xfrm>
            <a:off x="5215739" y="2761399"/>
            <a:ext cx="1840932" cy="1840932"/>
          </a:xfrm>
          <a:prstGeom prst="ellipse">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7118038" y="4682741"/>
            <a:ext cx="1019919" cy="958553"/>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7118036" y="1910762"/>
            <a:ext cx="1000875" cy="943743"/>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4390493" y="4839325"/>
            <a:ext cx="1000875" cy="960671"/>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4187357" y="1895949"/>
            <a:ext cx="1000875" cy="95855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5492937" y="1229405"/>
            <a:ext cx="1176504" cy="1256912"/>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571597" y="3271359"/>
            <a:ext cx="1311928" cy="1146879"/>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7422742" y="3245966"/>
            <a:ext cx="1309812" cy="1129951"/>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9"/>
          <p:cNvSpPr txBox="1">
            <a:spLocks noChangeArrowheads="1"/>
          </p:cNvSpPr>
          <p:nvPr/>
        </p:nvSpPr>
        <p:spPr bwMode="auto">
          <a:xfrm>
            <a:off x="8721973" y="365647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2" name="TextBox 19"/>
          <p:cNvSpPr txBox="1">
            <a:spLocks noChangeArrowheads="1"/>
          </p:cNvSpPr>
          <p:nvPr/>
        </p:nvSpPr>
        <p:spPr bwMode="auto">
          <a:xfrm>
            <a:off x="8137953" y="1722435"/>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3" name="TextBox 35"/>
          <p:cNvSpPr txBox="1">
            <a:spLocks noChangeArrowheads="1"/>
          </p:cNvSpPr>
          <p:nvPr/>
        </p:nvSpPr>
        <p:spPr bwMode="auto">
          <a:xfrm>
            <a:off x="4959701" y="89084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4" name="TextBox 36"/>
          <p:cNvSpPr txBox="1">
            <a:spLocks noChangeArrowheads="1"/>
          </p:cNvSpPr>
          <p:nvPr/>
        </p:nvSpPr>
        <p:spPr bwMode="auto">
          <a:xfrm>
            <a:off x="2141172" y="1455819"/>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5" name="TextBox 37"/>
          <p:cNvSpPr txBox="1">
            <a:spLocks noChangeArrowheads="1"/>
          </p:cNvSpPr>
          <p:nvPr/>
        </p:nvSpPr>
        <p:spPr bwMode="auto">
          <a:xfrm>
            <a:off x="1220706" y="3468147"/>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6" name="TextBox 40"/>
          <p:cNvSpPr txBox="1">
            <a:spLocks noChangeArrowheads="1"/>
          </p:cNvSpPr>
          <p:nvPr/>
        </p:nvSpPr>
        <p:spPr bwMode="auto">
          <a:xfrm>
            <a:off x="2149637" y="5537610"/>
            <a:ext cx="2353007"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7" name="TextBox 48"/>
          <p:cNvSpPr txBox="1">
            <a:spLocks noChangeArrowheads="1"/>
          </p:cNvSpPr>
          <p:nvPr/>
        </p:nvSpPr>
        <p:spPr bwMode="auto">
          <a:xfrm>
            <a:off x="5215739" y="6392479"/>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TextBox 49"/>
          <p:cNvSpPr txBox="1">
            <a:spLocks noChangeArrowheads="1"/>
          </p:cNvSpPr>
          <p:nvPr/>
        </p:nvSpPr>
        <p:spPr bwMode="auto">
          <a:xfrm>
            <a:off x="8038502" y="5537610"/>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500"/>
                            </p:stCondLst>
                            <p:childTnLst>
                              <p:par>
                                <p:cTn id="38" presetID="2" presetClass="entr" presetSubtype="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5500"/>
                            </p:stCondLst>
                            <p:childTnLst>
                              <p:par>
                                <p:cTn id="56" presetID="2" presetClass="entr" presetSubtype="1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0-#ppt_w/2"/>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6500"/>
                            </p:stCondLst>
                            <p:childTnLst>
                              <p:par>
                                <p:cTn id="65" presetID="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500"/>
                            </p:stCondLst>
                            <p:childTnLst>
                              <p:par>
                                <p:cTn id="74" presetID="2" presetClass="entr" presetSubtype="9"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0-#ppt_w/2"/>
                                          </p:val>
                                        </p:tav>
                                        <p:tav tm="100000">
                                          <p:val>
                                            <p:strVal val="#ppt_x"/>
                                          </p:val>
                                        </p:tav>
                                      </p:tavLst>
                                    </p:anim>
                                    <p:anim calcmode="lin" valueType="num">
                                      <p:cBhvr additive="base">
                                        <p:cTn id="77" dur="500" fill="hold"/>
                                        <p:tgtEl>
                                          <p:spTgt spid="7"/>
                                        </p:tgtEl>
                                        <p:attrNameLst>
                                          <p:attrName>ppt_y</p:attrName>
                                        </p:attrNameLst>
                                      </p:cBhvr>
                                      <p:tavLst>
                                        <p:tav tm="0">
                                          <p:val>
                                            <p:strVal val="0-#ppt_h/2"/>
                                          </p:val>
                                        </p:tav>
                                        <p:tav tm="100000">
                                          <p:val>
                                            <p:strVal val="#ppt_y"/>
                                          </p:val>
                                        </p:tav>
                                      </p:tavLst>
                                    </p:anim>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4517252" y="2103093"/>
            <a:ext cx="3284912" cy="324509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0" tIns="45515" rIns="430052" bIns="215027" anchor="ctr"/>
          <a:lstStyle/>
          <a:p>
            <a:pPr algn="ctr" defTabSz="909320"/>
            <a:r>
              <a:rPr lang="en-US" altLang="zh-CN" sz="2760" dirty="0">
                <a:solidFill>
                  <a:schemeClr val="bg1"/>
                </a:solidFill>
                <a:latin typeface="微软雅黑" panose="020B0503020204020204" pitchFamily="34" charset="-122"/>
              </a:rPr>
              <a:t>A</a:t>
            </a:r>
            <a:endParaRPr lang="zh-CN" altLang="en-US" sz="2760" dirty="0">
              <a:solidFill>
                <a:schemeClr val="bg1"/>
              </a:solidFill>
              <a:latin typeface="微软雅黑" panose="020B0503020204020204" pitchFamily="34" charset="-122"/>
            </a:endParaRPr>
          </a:p>
        </p:txBody>
      </p:sp>
      <p:sp>
        <p:nvSpPr>
          <p:cNvPr id="3" name="空心弧 12"/>
          <p:cNvSpPr>
            <a:spLocks noChangeArrowheads="1"/>
          </p:cNvSpPr>
          <p:nvPr/>
        </p:nvSpPr>
        <p:spPr bwMode="auto">
          <a:xfrm flipH="1">
            <a:off x="4517252" y="2103093"/>
            <a:ext cx="3284912" cy="324509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2"/>
          </a:solidFill>
          <a:ln w="12700" algn="ctr">
            <a:solidFill>
              <a:schemeClr val="bg1"/>
            </a:solidFill>
            <a:miter lim="800000"/>
          </a:ln>
        </p:spPr>
        <p:txBody>
          <a:bodyPr lIns="430052" tIns="45515" rIns="0" bIns="215027" anchor="ctr"/>
          <a:lstStyle/>
          <a:p>
            <a:pPr algn="ctr" defTabSz="909320"/>
            <a:r>
              <a:rPr lang="en-US" altLang="zh-CN" sz="2760" dirty="0">
                <a:solidFill>
                  <a:schemeClr val="bg1"/>
                </a:solidFill>
                <a:latin typeface="微软雅黑" panose="020B0503020204020204" pitchFamily="34" charset="-122"/>
              </a:rPr>
              <a:t>B</a:t>
            </a:r>
            <a:endParaRPr lang="zh-CN" altLang="en-US" sz="2760" dirty="0">
              <a:solidFill>
                <a:schemeClr val="bg1"/>
              </a:solidFill>
              <a:latin typeface="微软雅黑" panose="020B0503020204020204" pitchFamily="34" charset="-122"/>
            </a:endParaRPr>
          </a:p>
        </p:txBody>
      </p:sp>
      <p:sp>
        <p:nvSpPr>
          <p:cNvPr id="4" name="空心弧 13"/>
          <p:cNvSpPr>
            <a:spLocks noChangeArrowheads="1"/>
          </p:cNvSpPr>
          <p:nvPr/>
        </p:nvSpPr>
        <p:spPr bwMode="auto">
          <a:xfrm>
            <a:off x="4517252" y="2103093"/>
            <a:ext cx="3284912" cy="324509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4"/>
          </a:solidFill>
          <a:ln w="12700" algn="ctr">
            <a:solidFill>
              <a:schemeClr val="bg1"/>
            </a:solidFill>
            <a:miter lim="800000"/>
          </a:ln>
        </p:spPr>
        <p:txBody>
          <a:bodyPr lIns="0" tIns="215027" rIns="430052" bIns="0" anchor="ctr"/>
          <a:lstStyle/>
          <a:p>
            <a:pPr algn="ctr" defTabSz="909320"/>
            <a:r>
              <a:rPr lang="en-US" altLang="zh-CN" sz="2760" dirty="0">
                <a:solidFill>
                  <a:schemeClr val="bg1"/>
                </a:solidFill>
                <a:latin typeface="微软雅黑" panose="020B0503020204020204" pitchFamily="34" charset="-122"/>
              </a:rPr>
              <a:t>C</a:t>
            </a:r>
            <a:endParaRPr lang="zh-CN" altLang="en-US" sz="2760" dirty="0">
              <a:solidFill>
                <a:schemeClr val="bg1"/>
              </a:solidFill>
              <a:latin typeface="微软雅黑" panose="020B0503020204020204" pitchFamily="34" charset="-122"/>
            </a:endParaRPr>
          </a:p>
        </p:txBody>
      </p:sp>
      <p:sp>
        <p:nvSpPr>
          <p:cNvPr id="5" name="空心弧 14"/>
          <p:cNvSpPr>
            <a:spLocks noChangeArrowheads="1"/>
          </p:cNvSpPr>
          <p:nvPr/>
        </p:nvSpPr>
        <p:spPr bwMode="auto">
          <a:xfrm flipH="1">
            <a:off x="4531188" y="2103093"/>
            <a:ext cx="3284912" cy="324509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430052" tIns="215027" rIns="0" bIns="0" anchor="ctr"/>
          <a:lstStyle/>
          <a:p>
            <a:pPr algn="ctr" defTabSz="909320"/>
            <a:r>
              <a:rPr lang="en-US" altLang="zh-CN" sz="2760" dirty="0">
                <a:solidFill>
                  <a:schemeClr val="bg1"/>
                </a:solidFill>
                <a:latin typeface="微软雅黑" panose="020B0503020204020204" pitchFamily="34" charset="-122"/>
              </a:rPr>
              <a:t>D</a:t>
            </a:r>
            <a:endParaRPr lang="zh-CN" altLang="en-US" sz="2760" dirty="0">
              <a:solidFill>
                <a:schemeClr val="bg1"/>
              </a:solidFill>
              <a:latin typeface="微软雅黑" panose="020B0503020204020204" pitchFamily="34" charset="-122"/>
            </a:endParaRPr>
          </a:p>
        </p:txBody>
      </p:sp>
      <p:sp>
        <p:nvSpPr>
          <p:cNvPr id="6" name="等腰三角形 5"/>
          <p:cNvSpPr>
            <a:spLocks noChangeArrowheads="1"/>
          </p:cNvSpPr>
          <p:nvPr/>
        </p:nvSpPr>
        <p:spPr bwMode="auto">
          <a:xfrm rot="18900000">
            <a:off x="4738237" y="2439545"/>
            <a:ext cx="328492" cy="278720"/>
          </a:xfrm>
          <a:prstGeom prst="triangle">
            <a:avLst>
              <a:gd name="adj" fmla="val 50000"/>
            </a:avLst>
          </a:prstGeom>
          <a:solidFill>
            <a:schemeClr val="accent1"/>
          </a:solidFill>
          <a:ln w="12700" algn="ctr">
            <a:noFill/>
            <a:miter lim="800000"/>
          </a:ln>
        </p:spPr>
        <p:txBody>
          <a:bodyPr lIns="91028" tIns="45515" rIns="91028" bIns="45515" anchor="ctr"/>
          <a:lstStyle/>
          <a:p>
            <a:pPr algn="ctr" defTabSz="909320"/>
            <a:endParaRPr lang="zh-CN" altLang="en-US" sz="1755">
              <a:solidFill>
                <a:srgbClr val="FFFFFF"/>
              </a:solidFill>
              <a:latin typeface="微软雅黑" panose="020B0503020204020204" pitchFamily="34" charset="-122"/>
            </a:endParaRPr>
          </a:p>
        </p:txBody>
      </p:sp>
      <p:sp>
        <p:nvSpPr>
          <p:cNvPr id="7" name="等腰三角形 6"/>
          <p:cNvSpPr>
            <a:spLocks noChangeArrowheads="1"/>
          </p:cNvSpPr>
          <p:nvPr/>
        </p:nvSpPr>
        <p:spPr bwMode="auto">
          <a:xfrm rot="2700000" flipV="1">
            <a:off x="4738237" y="4723058"/>
            <a:ext cx="328492" cy="280711"/>
          </a:xfrm>
          <a:prstGeom prst="triangle">
            <a:avLst>
              <a:gd name="adj" fmla="val 50000"/>
            </a:avLst>
          </a:prstGeom>
          <a:solidFill>
            <a:schemeClr val="accent4"/>
          </a:solidFill>
          <a:ln w="12700" algn="ctr">
            <a:noFill/>
            <a:miter lim="800000"/>
          </a:ln>
        </p:spPr>
        <p:txBody>
          <a:bodyPr rot="10800000" lIns="91028" tIns="45515" rIns="91028" bIns="45515" anchor="ctr"/>
          <a:lstStyle/>
          <a:p>
            <a:pPr algn="ctr" defTabSz="909320"/>
            <a:endParaRPr lang="zh-CN" altLang="en-US" sz="1755">
              <a:solidFill>
                <a:srgbClr val="FFFFFF"/>
              </a:solidFill>
              <a:latin typeface="微软雅黑" panose="020B0503020204020204" pitchFamily="34" charset="-122"/>
            </a:endParaRPr>
          </a:p>
        </p:txBody>
      </p:sp>
      <p:sp>
        <p:nvSpPr>
          <p:cNvPr id="8" name="等腰三角形 7"/>
          <p:cNvSpPr>
            <a:spLocks noChangeArrowheads="1"/>
          </p:cNvSpPr>
          <p:nvPr/>
        </p:nvSpPr>
        <p:spPr bwMode="auto">
          <a:xfrm rot="2700000" flipH="1">
            <a:off x="7252688" y="2439545"/>
            <a:ext cx="328491" cy="278720"/>
          </a:xfrm>
          <a:prstGeom prst="triangle">
            <a:avLst>
              <a:gd name="adj" fmla="val 50000"/>
            </a:avLst>
          </a:prstGeom>
          <a:solidFill>
            <a:schemeClr val="accent2"/>
          </a:solidFill>
          <a:ln w="12700" algn="ctr">
            <a:noFill/>
            <a:miter lim="800000"/>
          </a:ln>
        </p:spPr>
        <p:txBody>
          <a:bodyPr lIns="91028" tIns="45515" rIns="91028" bIns="45515" anchor="ctr"/>
          <a:lstStyle/>
          <a:p>
            <a:pPr algn="ctr" defTabSz="909320"/>
            <a:endParaRPr lang="zh-CN" altLang="en-US" sz="1755">
              <a:solidFill>
                <a:srgbClr val="FFFFFF"/>
              </a:solidFill>
              <a:latin typeface="微软雅黑" panose="020B0503020204020204" pitchFamily="34" charset="-122"/>
            </a:endParaRPr>
          </a:p>
        </p:txBody>
      </p:sp>
      <p:sp>
        <p:nvSpPr>
          <p:cNvPr id="9" name="等腰三角形 8"/>
          <p:cNvSpPr>
            <a:spLocks noChangeArrowheads="1"/>
          </p:cNvSpPr>
          <p:nvPr/>
        </p:nvSpPr>
        <p:spPr bwMode="auto">
          <a:xfrm rot="18900000" flipH="1" flipV="1">
            <a:off x="7252688" y="4723058"/>
            <a:ext cx="328491" cy="280711"/>
          </a:xfrm>
          <a:prstGeom prst="triangle">
            <a:avLst>
              <a:gd name="adj" fmla="val 50000"/>
            </a:avLst>
          </a:prstGeom>
          <a:solidFill>
            <a:schemeClr val="accent3"/>
          </a:solidFill>
          <a:ln w="12700" algn="ctr">
            <a:noFill/>
            <a:miter lim="800000"/>
          </a:ln>
        </p:spPr>
        <p:txBody>
          <a:bodyPr rot="10800000" lIns="91028" tIns="45515" rIns="91028" bIns="45515" anchor="ctr"/>
          <a:lstStyle/>
          <a:p>
            <a:pPr algn="ctr" defTabSz="909320"/>
            <a:endParaRPr lang="zh-CN" altLang="en-US" sz="1755">
              <a:solidFill>
                <a:srgbClr val="FFFFFF"/>
              </a:solidFill>
              <a:latin typeface="微软雅黑" panose="020B0503020204020204" pitchFamily="34" charset="-122"/>
            </a:endParaRPr>
          </a:p>
        </p:txBody>
      </p:sp>
      <p:sp>
        <p:nvSpPr>
          <p:cNvPr id="10" name="椭圆 9"/>
          <p:cNvSpPr>
            <a:spLocks noChangeArrowheads="1"/>
          </p:cNvSpPr>
          <p:nvPr/>
        </p:nvSpPr>
        <p:spPr bwMode="auto">
          <a:xfrm>
            <a:off x="4188761" y="1778582"/>
            <a:ext cx="3941895" cy="3894113"/>
          </a:xfrm>
          <a:prstGeom prst="ellipse">
            <a:avLst/>
          </a:prstGeom>
          <a:noFill/>
          <a:ln w="12700" algn="ctr">
            <a:solidFill>
              <a:srgbClr val="7F7F7F"/>
            </a:solidFill>
            <a:prstDash val="dash"/>
            <a:miter lim="800000"/>
          </a:ln>
        </p:spPr>
        <p:txBody>
          <a:bodyPr lIns="91028" tIns="45515" rIns="91028" bIns="45515" anchor="ctr"/>
          <a:lstStyle/>
          <a:p>
            <a:pPr algn="ctr" defTabSz="909320"/>
            <a:endParaRPr lang="zh-CN" altLang="en-US" sz="1755">
              <a:solidFill>
                <a:srgbClr val="FFFFFF"/>
              </a:solidFill>
              <a:latin typeface="微软雅黑" panose="020B0503020204020204" pitchFamily="34" charset="-122"/>
            </a:endParaRPr>
          </a:p>
        </p:txBody>
      </p:sp>
      <p:sp>
        <p:nvSpPr>
          <p:cNvPr id="11" name="文本框 10"/>
          <p:cNvSpPr txBox="1">
            <a:spLocks noChangeArrowheads="1"/>
          </p:cNvSpPr>
          <p:nvPr/>
        </p:nvSpPr>
        <p:spPr bwMode="auto">
          <a:xfrm>
            <a:off x="5182197" y="3369276"/>
            <a:ext cx="1957011" cy="1018070"/>
          </a:xfrm>
          <a:prstGeom prst="rect">
            <a:avLst/>
          </a:prstGeom>
          <a:noFill/>
          <a:ln w="9525">
            <a:noFill/>
            <a:miter lim="800000"/>
          </a:ln>
        </p:spPr>
        <p:txBody>
          <a:bodyPr lIns="91028" tIns="45515" rIns="91028" bIns="45515">
            <a:spAutoFit/>
          </a:bodyPr>
          <a:lstStyle/>
          <a:p>
            <a:pPr algn="ctr" defTabSz="909320"/>
            <a:r>
              <a:rPr lang="zh-CN" altLang="en-US" sz="3010">
                <a:solidFill>
                  <a:srgbClr val="808080"/>
                </a:solidFill>
                <a:latin typeface="微软雅黑" panose="020B0503020204020204" pitchFamily="34" charset="-122"/>
              </a:rPr>
              <a:t>标题</a:t>
            </a:r>
          </a:p>
          <a:p>
            <a:pPr algn="ctr" defTabSz="909320"/>
            <a:r>
              <a:rPr lang="zh-CN" altLang="en-US" sz="3010">
                <a:solidFill>
                  <a:srgbClr val="808080"/>
                </a:solidFill>
                <a:latin typeface="微软雅黑" panose="020B0503020204020204" pitchFamily="34" charset="-122"/>
              </a:rPr>
              <a:t>内容</a:t>
            </a:r>
          </a:p>
        </p:txBody>
      </p:sp>
      <p:sp>
        <p:nvSpPr>
          <p:cNvPr id="12" name="文本框 11"/>
          <p:cNvSpPr txBox="1">
            <a:spLocks noChangeArrowheads="1"/>
          </p:cNvSpPr>
          <p:nvPr/>
        </p:nvSpPr>
        <p:spPr bwMode="auto">
          <a:xfrm>
            <a:off x="416091" y="2045356"/>
            <a:ext cx="3728872" cy="786725"/>
          </a:xfrm>
          <a:prstGeom prst="rect">
            <a:avLst/>
          </a:prstGeom>
          <a:noFill/>
          <a:ln w="9525">
            <a:noFill/>
            <a:miter lim="800000"/>
          </a:ln>
        </p:spPr>
        <p:txBody>
          <a:bodyPr lIns="91028" tIns="45515" rIns="91028" bIns="45515">
            <a:spAutoFit/>
          </a:bodyPr>
          <a:lstStyle/>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p:txBody>
      </p:sp>
      <p:sp>
        <p:nvSpPr>
          <p:cNvPr id="13" name="文本框 27"/>
          <p:cNvSpPr txBox="1">
            <a:spLocks noChangeArrowheads="1"/>
          </p:cNvSpPr>
          <p:nvPr/>
        </p:nvSpPr>
        <p:spPr bwMode="auto">
          <a:xfrm>
            <a:off x="406136" y="4758894"/>
            <a:ext cx="3728873" cy="786725"/>
          </a:xfrm>
          <a:prstGeom prst="rect">
            <a:avLst/>
          </a:prstGeom>
          <a:noFill/>
          <a:ln w="9525">
            <a:noFill/>
            <a:miter lim="800000"/>
          </a:ln>
        </p:spPr>
        <p:txBody>
          <a:bodyPr lIns="91028" tIns="45515" rIns="91028" bIns="45515">
            <a:spAutoFit/>
          </a:bodyPr>
          <a:lstStyle/>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p:txBody>
      </p:sp>
      <p:sp>
        <p:nvSpPr>
          <p:cNvPr id="14" name="文本框 27"/>
          <p:cNvSpPr txBox="1">
            <a:spLocks noChangeArrowheads="1"/>
          </p:cNvSpPr>
          <p:nvPr/>
        </p:nvSpPr>
        <p:spPr bwMode="auto">
          <a:xfrm>
            <a:off x="7449782" y="4758894"/>
            <a:ext cx="3728873" cy="786725"/>
          </a:xfrm>
          <a:prstGeom prst="rect">
            <a:avLst/>
          </a:prstGeom>
          <a:noFill/>
          <a:ln w="9525">
            <a:noFill/>
            <a:miter lim="800000"/>
          </a:ln>
        </p:spPr>
        <p:txBody>
          <a:bodyPr lIns="91028" tIns="45515" rIns="91028" bIns="45515">
            <a:spAutoFit/>
          </a:bodyPr>
          <a:lstStyle/>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p:txBody>
      </p:sp>
      <p:sp>
        <p:nvSpPr>
          <p:cNvPr id="15" name="文本框 27"/>
          <p:cNvSpPr txBox="1">
            <a:spLocks noChangeArrowheads="1"/>
          </p:cNvSpPr>
          <p:nvPr/>
        </p:nvSpPr>
        <p:spPr bwMode="auto">
          <a:xfrm>
            <a:off x="7449782" y="2049338"/>
            <a:ext cx="3728873" cy="786725"/>
          </a:xfrm>
          <a:prstGeom prst="rect">
            <a:avLst/>
          </a:prstGeom>
          <a:noFill/>
          <a:ln w="9525">
            <a:noFill/>
            <a:miter lim="800000"/>
          </a:ln>
        </p:spPr>
        <p:txBody>
          <a:bodyPr lIns="91028" tIns="45515" rIns="91028" bIns="45515">
            <a:spAutoFit/>
          </a:bodyPr>
          <a:lstStyle/>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a:p>
            <a:pPr marL="284480" indent="-284480" algn="r" defTabSz="909320">
              <a:buFont typeface="Wingdings" panose="05000000000000000000" pitchFamily="2" charset="2"/>
              <a:buChar char="n"/>
            </a:pPr>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rPr>
              <a:t>请在此处添加您需要的文字内容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3635" y="3429000"/>
            <a:ext cx="4164729" cy="700320"/>
          </a:xfrm>
          <a:prstGeom prst="rect">
            <a:avLst/>
          </a:prstGeom>
        </p:spPr>
        <p:txBody>
          <a:bodyPr wrap="square" lIns="0" tIns="0" rIns="0" bIns="0">
            <a:spAutoFit/>
          </a:bodyPr>
          <a:lstStyle/>
          <a:p>
            <a:r>
              <a:rPr lang="zh-CN" altLang="en-US" sz="4550" b="1" dirty="0">
                <a:solidFill>
                  <a:schemeClr val="bg1"/>
                </a:solidFill>
                <a:ea typeface="微软雅黑" panose="020B0503020204020204" pitchFamily="34" charset="-122"/>
                <a:cs typeface="+mn-ea"/>
                <a:sym typeface="+mn-lt"/>
              </a:rPr>
              <a:t>请输入您的标题</a:t>
            </a:r>
          </a:p>
        </p:txBody>
      </p:sp>
      <p:sp>
        <p:nvSpPr>
          <p:cNvPr id="3" name="TextBox 11"/>
          <p:cNvSpPr txBox="1"/>
          <p:nvPr/>
        </p:nvSpPr>
        <p:spPr>
          <a:xfrm>
            <a:off x="4103502"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4" name="TextBox 11"/>
          <p:cNvSpPr txBox="1"/>
          <p:nvPr/>
        </p:nvSpPr>
        <p:spPr>
          <a:xfrm>
            <a:off x="5980165"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4103502"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5980165"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 y="2875543"/>
            <a:ext cx="2856879" cy="222976"/>
          </a:xfrm>
          <a:prstGeom prst="rect">
            <a:avLst/>
          </a:prstGeom>
          <a:solidFill>
            <a:schemeClr val="accent1"/>
          </a:solidFill>
          <a:ln w="9525">
            <a:noFill/>
            <a:miter lim="800000"/>
          </a:ln>
        </p:spPr>
        <p:txBody>
          <a:bodyPr/>
          <a:lstStyle/>
          <a:p>
            <a:pPr defTabSz="1146175"/>
            <a:endParaRPr lang="zh-CN" altLang="en-US" sz="2255">
              <a:ea typeface="宋体" panose="02010600030101010101" pitchFamily="2" charset="-122"/>
            </a:endParaRPr>
          </a:p>
        </p:txBody>
      </p:sp>
      <p:sp>
        <p:nvSpPr>
          <p:cNvPr id="3" name="Rectangle 12"/>
          <p:cNvSpPr>
            <a:spLocks noChangeArrowheads="1"/>
          </p:cNvSpPr>
          <p:nvPr/>
        </p:nvSpPr>
        <p:spPr bwMode="auto">
          <a:xfrm>
            <a:off x="1" y="3255796"/>
            <a:ext cx="5526615" cy="222976"/>
          </a:xfrm>
          <a:prstGeom prst="rect">
            <a:avLst/>
          </a:prstGeom>
          <a:solidFill>
            <a:schemeClr val="accent2"/>
          </a:solidFill>
          <a:ln w="9525">
            <a:noFill/>
            <a:miter lim="800000"/>
          </a:ln>
        </p:spPr>
        <p:txBody>
          <a:bodyPr/>
          <a:lstStyle/>
          <a:p>
            <a:pPr defTabSz="1146175"/>
            <a:endParaRPr lang="zh-CN" altLang="en-US" sz="2255">
              <a:ea typeface="宋体" panose="02010600030101010101" pitchFamily="2" charset="-122"/>
            </a:endParaRPr>
          </a:p>
        </p:txBody>
      </p:sp>
      <p:sp>
        <p:nvSpPr>
          <p:cNvPr id="4" name="Rectangle 13"/>
          <p:cNvSpPr>
            <a:spLocks noChangeArrowheads="1"/>
          </p:cNvSpPr>
          <p:nvPr/>
        </p:nvSpPr>
        <p:spPr bwMode="auto">
          <a:xfrm>
            <a:off x="1" y="3653967"/>
            <a:ext cx="8646287" cy="222976"/>
          </a:xfrm>
          <a:prstGeom prst="rect">
            <a:avLst/>
          </a:prstGeom>
          <a:solidFill>
            <a:schemeClr val="accent3"/>
          </a:solidFill>
          <a:ln w="9525">
            <a:noFill/>
            <a:miter lim="800000"/>
          </a:ln>
        </p:spPr>
        <p:txBody>
          <a:bodyPr/>
          <a:lstStyle/>
          <a:p>
            <a:pPr defTabSz="1146175"/>
            <a:endParaRPr lang="zh-CN" altLang="en-US" sz="2255">
              <a:ea typeface="宋体" panose="02010600030101010101" pitchFamily="2" charset="-122"/>
            </a:endParaRPr>
          </a:p>
        </p:txBody>
      </p:sp>
      <p:sp>
        <p:nvSpPr>
          <p:cNvPr id="5" name="Rectangle 14"/>
          <p:cNvSpPr>
            <a:spLocks noChangeArrowheads="1"/>
          </p:cNvSpPr>
          <p:nvPr/>
        </p:nvSpPr>
        <p:spPr bwMode="auto">
          <a:xfrm>
            <a:off x="0" y="4030240"/>
            <a:ext cx="6245315" cy="220984"/>
          </a:xfrm>
          <a:prstGeom prst="rect">
            <a:avLst/>
          </a:prstGeom>
          <a:solidFill>
            <a:schemeClr val="accent4"/>
          </a:solidFill>
          <a:ln w="9525">
            <a:noFill/>
            <a:miter lim="800000"/>
          </a:ln>
        </p:spPr>
        <p:txBody>
          <a:bodyPr/>
          <a:lstStyle/>
          <a:p>
            <a:pPr defTabSz="1146175"/>
            <a:endParaRPr lang="zh-CN" altLang="en-US" sz="2255">
              <a:ea typeface="宋体" panose="02010600030101010101" pitchFamily="2" charset="-122"/>
            </a:endParaRPr>
          </a:p>
        </p:txBody>
      </p:sp>
      <p:sp>
        <p:nvSpPr>
          <p:cNvPr id="6" name="Rectangle 15"/>
          <p:cNvSpPr>
            <a:spLocks noChangeArrowheads="1"/>
          </p:cNvSpPr>
          <p:nvPr/>
        </p:nvSpPr>
        <p:spPr bwMode="auto">
          <a:xfrm>
            <a:off x="0" y="4434385"/>
            <a:ext cx="3543723" cy="220985"/>
          </a:xfrm>
          <a:prstGeom prst="rect">
            <a:avLst/>
          </a:prstGeom>
          <a:solidFill>
            <a:schemeClr val="accent5"/>
          </a:solidFill>
          <a:ln w="9525">
            <a:noFill/>
            <a:miter lim="800000"/>
          </a:ln>
        </p:spPr>
        <p:txBody>
          <a:bodyPr/>
          <a:lstStyle/>
          <a:p>
            <a:pPr defTabSz="1146175"/>
            <a:endParaRPr lang="zh-CN" altLang="en-US" sz="2255">
              <a:ea typeface="宋体" panose="02010600030101010101" pitchFamily="2" charset="-122"/>
            </a:endParaRPr>
          </a:p>
        </p:txBody>
      </p:sp>
      <p:grpSp>
        <p:nvGrpSpPr>
          <p:cNvPr id="7" name="Group 35"/>
          <p:cNvGrpSpPr/>
          <p:nvPr/>
        </p:nvGrpSpPr>
        <p:grpSpPr bwMode="auto">
          <a:xfrm>
            <a:off x="2120262" y="1623295"/>
            <a:ext cx="1473233" cy="1475224"/>
            <a:chOff x="1065" y="794"/>
            <a:chExt cx="740" cy="741"/>
          </a:xfrm>
          <a:solidFill>
            <a:schemeClr val="accent1"/>
          </a:solidFill>
        </p:grpSpPr>
        <p:sp>
          <p:nvSpPr>
            <p:cNvPr id="8" name="Freeform 6"/>
            <p:cNvSpPr>
              <a:spLocks noEditPoints="1"/>
            </p:cNvSpPr>
            <p:nvPr/>
          </p:nvSpPr>
          <p:spPr bwMode="auto">
            <a:xfrm>
              <a:off x="1065" y="794"/>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41 h 2222"/>
                <a:gd name="T12" fmla="*/ 17586 w 2222"/>
                <a:gd name="T13" fmla="*/ 10416 h 2222"/>
                <a:gd name="T14" fmla="*/ 10360 w 2222"/>
                <a:gd name="T15" fmla="*/ 17691 h 2222"/>
                <a:gd name="T16" fmla="*/ 3124 w 2222"/>
                <a:gd name="T17" fmla="*/ 10416 h 2222"/>
                <a:gd name="T18" fmla="*/ 10360 w 2222"/>
                <a:gd name="T19" fmla="*/ 314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grpFill/>
            <a:ln w="9525">
              <a:noFill/>
              <a:roun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1"/>
            <p:cNvSpPr txBox="1">
              <a:spLocks noChangeArrowheads="1"/>
            </p:cNvSpPr>
            <p:nvPr/>
          </p:nvSpPr>
          <p:spPr bwMode="auto">
            <a:xfrm>
              <a:off x="1248" y="975"/>
              <a:ext cx="368" cy="376"/>
            </a:xfrm>
            <a:prstGeom prst="rect">
              <a:avLst/>
            </a:prstGeom>
            <a:noFill/>
            <a:ln w="9525">
              <a:noFill/>
              <a:miter lim="800000"/>
            </a:ln>
          </p:spPr>
          <p:txBody>
            <a:bodyPr wrap="none">
              <a:spAutoFit/>
            </a:bodyPr>
            <a:lstStyle/>
            <a:p>
              <a:pPr defTabSz="1146175"/>
              <a:r>
                <a:rPr lang="zh-CN" altLang="en-US" sz="213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a:p>
              <a:pPr defTabSz="1146175"/>
              <a:r>
                <a:rPr lang="zh-CN" altLang="en-US" sz="213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grpSp>
        <p:nvGrpSpPr>
          <p:cNvPr id="10" name="Group 36"/>
          <p:cNvGrpSpPr/>
          <p:nvPr/>
        </p:nvGrpSpPr>
        <p:grpSpPr bwMode="auto">
          <a:xfrm>
            <a:off x="4774073" y="2003549"/>
            <a:ext cx="1473233" cy="1475224"/>
            <a:chOff x="2398" y="985"/>
            <a:chExt cx="740" cy="741"/>
          </a:xfrm>
        </p:grpSpPr>
        <p:sp>
          <p:nvSpPr>
            <p:cNvPr id="11" name="Freeform 7"/>
            <p:cNvSpPr>
              <a:spLocks noEditPoints="1"/>
            </p:cNvSpPr>
            <p:nvPr/>
          </p:nvSpPr>
          <p:spPr bwMode="auto">
            <a:xfrm>
              <a:off x="2398" y="985"/>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50 h 2222"/>
                <a:gd name="T12" fmla="*/ 17596 w 2222"/>
                <a:gd name="T13" fmla="*/ 10416 h 2222"/>
                <a:gd name="T14" fmla="*/ 10360 w 2222"/>
                <a:gd name="T15" fmla="*/ 17691 h 2222"/>
                <a:gd name="T16" fmla="*/ 3133 w 2222"/>
                <a:gd name="T17" fmla="*/ 10416 h 2222"/>
                <a:gd name="T18" fmla="*/ 10360 w 2222"/>
                <a:gd name="T19" fmla="*/ 31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accent2"/>
            </a:solidFill>
            <a:ln w="9525">
              <a:noFill/>
              <a:round/>
            </a:ln>
          </p:spPr>
          <p:txBody>
            <a:bodyPr/>
            <a:lstStyle/>
            <a:p>
              <a:endParaRPr lang="zh-CN" altLang="en-US" sz="169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4"/>
            <p:cNvSpPr txBox="1">
              <a:spLocks noChangeArrowheads="1"/>
            </p:cNvSpPr>
            <p:nvPr/>
          </p:nvSpPr>
          <p:spPr bwMode="auto">
            <a:xfrm>
              <a:off x="2591" y="1157"/>
              <a:ext cx="368" cy="376"/>
            </a:xfrm>
            <a:prstGeom prst="rect">
              <a:avLst/>
            </a:prstGeom>
            <a:noFill/>
            <a:ln w="9525">
              <a:noFill/>
              <a:miter lim="800000"/>
            </a:ln>
          </p:spPr>
          <p:txBody>
            <a:bodyPr wrap="none">
              <a:spAutoFit/>
            </a:bodyPr>
            <a:lstStyle/>
            <a:p>
              <a:pPr algn="ct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a:p>
              <a:pPr algn="ct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grpSp>
        <p:nvGrpSpPr>
          <p:cNvPr id="13" name="Group 37"/>
          <p:cNvGrpSpPr/>
          <p:nvPr/>
        </p:nvGrpSpPr>
        <p:grpSpPr bwMode="auto">
          <a:xfrm>
            <a:off x="7909671" y="2403710"/>
            <a:ext cx="1475224" cy="1473233"/>
            <a:chOff x="3973" y="1186"/>
            <a:chExt cx="741" cy="740"/>
          </a:xfrm>
        </p:grpSpPr>
        <p:sp>
          <p:nvSpPr>
            <p:cNvPr id="14" name="Freeform 8"/>
            <p:cNvSpPr>
              <a:spLocks noEditPoints="1"/>
            </p:cNvSpPr>
            <p:nvPr/>
          </p:nvSpPr>
          <p:spPr bwMode="auto">
            <a:xfrm>
              <a:off x="3973" y="1186"/>
              <a:ext cx="741" cy="740"/>
            </a:xfrm>
            <a:custGeom>
              <a:avLst/>
              <a:gdLst>
                <a:gd name="T0" fmla="*/ 10430 w 2221"/>
                <a:gd name="T1" fmla="*/ 0 h 2222"/>
                <a:gd name="T2" fmla="*/ 20869 w 2221"/>
                <a:gd name="T3" fmla="*/ 10350 h 2222"/>
                <a:gd name="T4" fmla="*/ 10430 w 2221"/>
                <a:gd name="T5" fmla="*/ 20700 h 2222"/>
                <a:gd name="T6" fmla="*/ 0 w 2221"/>
                <a:gd name="T7" fmla="*/ 10350 h 2222"/>
                <a:gd name="T8" fmla="*/ 10430 w 2221"/>
                <a:gd name="T9" fmla="*/ 0 h 2222"/>
                <a:gd name="T10" fmla="*/ 10430 w 2221"/>
                <a:gd name="T11" fmla="*/ 3121 h 2222"/>
                <a:gd name="T12" fmla="*/ 17722 w 2221"/>
                <a:gd name="T13" fmla="*/ 10350 h 2222"/>
                <a:gd name="T14" fmla="*/ 10430 w 2221"/>
                <a:gd name="T15" fmla="*/ 17570 h 2222"/>
                <a:gd name="T16" fmla="*/ 3148 w 2221"/>
                <a:gd name="T17" fmla="*/ 10350 h 2222"/>
                <a:gd name="T18" fmla="*/ 10430 w 2221"/>
                <a:gd name="T19" fmla="*/ 312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accent3"/>
            </a:solidFill>
            <a:ln w="9525">
              <a:noFill/>
              <a:roun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7"/>
            <p:cNvSpPr txBox="1">
              <a:spLocks noChangeArrowheads="1"/>
            </p:cNvSpPr>
            <p:nvPr/>
          </p:nvSpPr>
          <p:spPr bwMode="auto">
            <a:xfrm>
              <a:off x="4152" y="1342"/>
              <a:ext cx="368" cy="376"/>
            </a:xfrm>
            <a:prstGeom prst="rect">
              <a:avLst/>
            </a:prstGeom>
            <a:noFill/>
            <a:ln w="9525">
              <a:noFill/>
              <a:miter lim="800000"/>
            </a:ln>
          </p:spPr>
          <p:txBody>
            <a:bodyPr wrap="none">
              <a:spAutoFit/>
            </a:bodyPr>
            <a:lstStyle/>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grpSp>
        <p:nvGrpSpPr>
          <p:cNvPr id="16" name="Group 38"/>
          <p:cNvGrpSpPr/>
          <p:nvPr/>
        </p:nvGrpSpPr>
        <p:grpSpPr bwMode="auto">
          <a:xfrm>
            <a:off x="5506707" y="4030240"/>
            <a:ext cx="1475224" cy="1475224"/>
            <a:chOff x="2766" y="2003"/>
            <a:chExt cx="741" cy="741"/>
          </a:xfrm>
        </p:grpSpPr>
        <p:sp>
          <p:nvSpPr>
            <p:cNvPr id="17" name="Freeform 9"/>
            <p:cNvSpPr>
              <a:spLocks noEditPoints="1"/>
            </p:cNvSpPr>
            <p:nvPr/>
          </p:nvSpPr>
          <p:spPr bwMode="auto">
            <a:xfrm>
              <a:off x="2766" y="2003"/>
              <a:ext cx="741" cy="741"/>
            </a:xfrm>
            <a:custGeom>
              <a:avLst/>
              <a:gdLst>
                <a:gd name="T0" fmla="*/ 10439 w 2221"/>
                <a:gd name="T1" fmla="*/ 20832 h 2222"/>
                <a:gd name="T2" fmla="*/ 20869 w 2221"/>
                <a:gd name="T3" fmla="*/ 10416 h 2222"/>
                <a:gd name="T4" fmla="*/ 10439 w 2221"/>
                <a:gd name="T5" fmla="*/ 0 h 2222"/>
                <a:gd name="T6" fmla="*/ 0 w 2221"/>
                <a:gd name="T7" fmla="*/ 10416 h 2222"/>
                <a:gd name="T8" fmla="*/ 10439 w 2221"/>
                <a:gd name="T9" fmla="*/ 20832 h 2222"/>
                <a:gd name="T10" fmla="*/ 10439 w 2221"/>
                <a:gd name="T11" fmla="*/ 17691 h 2222"/>
                <a:gd name="T12" fmla="*/ 17722 w 2221"/>
                <a:gd name="T13" fmla="*/ 10416 h 2222"/>
                <a:gd name="T14" fmla="*/ 10439 w 2221"/>
                <a:gd name="T15" fmla="*/ 3141 h 2222"/>
                <a:gd name="T16" fmla="*/ 3148 w 2221"/>
                <a:gd name="T17" fmla="*/ 10416 h 2222"/>
                <a:gd name="T18" fmla="*/ 10439 w 2221"/>
                <a:gd name="T19" fmla="*/ 1769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accent4"/>
            </a:solidFill>
            <a:ln w="9525">
              <a:noFill/>
              <a:roun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0"/>
            <p:cNvSpPr txBox="1">
              <a:spLocks noChangeArrowheads="1"/>
            </p:cNvSpPr>
            <p:nvPr/>
          </p:nvSpPr>
          <p:spPr bwMode="auto">
            <a:xfrm>
              <a:off x="2940" y="2159"/>
              <a:ext cx="368" cy="376"/>
            </a:xfrm>
            <a:prstGeom prst="rect">
              <a:avLst/>
            </a:prstGeom>
            <a:noFill/>
            <a:ln w="9525">
              <a:noFill/>
              <a:miter lim="800000"/>
            </a:ln>
          </p:spPr>
          <p:txBody>
            <a:bodyPr wrap="none">
              <a:spAutoFit/>
            </a:bodyPr>
            <a:lstStyle/>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en-US" altLang="zh-CN"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39"/>
          <p:cNvGrpSpPr/>
          <p:nvPr/>
        </p:nvGrpSpPr>
        <p:grpSpPr bwMode="auto">
          <a:xfrm>
            <a:off x="2809100" y="4434384"/>
            <a:ext cx="1471241" cy="1473233"/>
            <a:chOff x="1411" y="2206"/>
            <a:chExt cx="739" cy="740"/>
          </a:xfrm>
        </p:grpSpPr>
        <p:sp>
          <p:nvSpPr>
            <p:cNvPr id="20" name="Freeform 10"/>
            <p:cNvSpPr>
              <a:spLocks noEditPoints="1"/>
            </p:cNvSpPr>
            <p:nvPr/>
          </p:nvSpPr>
          <p:spPr bwMode="auto">
            <a:xfrm>
              <a:off x="1411" y="2206"/>
              <a:ext cx="739" cy="740"/>
            </a:xfrm>
            <a:custGeom>
              <a:avLst/>
              <a:gdLst>
                <a:gd name="T0" fmla="*/ 10294 w 2222"/>
                <a:gd name="T1" fmla="*/ 20700 h 2222"/>
                <a:gd name="T2" fmla="*/ 20588 w 2222"/>
                <a:gd name="T3" fmla="*/ 10350 h 2222"/>
                <a:gd name="T4" fmla="*/ 10294 w 2222"/>
                <a:gd name="T5" fmla="*/ 0 h 2222"/>
                <a:gd name="T6" fmla="*/ 0 w 2222"/>
                <a:gd name="T7" fmla="*/ 10350 h 2222"/>
                <a:gd name="T8" fmla="*/ 10294 w 2222"/>
                <a:gd name="T9" fmla="*/ 20700 h 2222"/>
                <a:gd name="T10" fmla="*/ 10294 w 2222"/>
                <a:gd name="T11" fmla="*/ 17579 h 2222"/>
                <a:gd name="T12" fmla="*/ 17484 w 2222"/>
                <a:gd name="T13" fmla="*/ 10350 h 2222"/>
                <a:gd name="T14" fmla="*/ 10294 w 2222"/>
                <a:gd name="T15" fmla="*/ 3121 h 2222"/>
                <a:gd name="T16" fmla="*/ 3104 w 2222"/>
                <a:gd name="T17" fmla="*/ 10350 h 2222"/>
                <a:gd name="T18" fmla="*/ 10294 w 2222"/>
                <a:gd name="T19" fmla="*/ 1757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accent5"/>
            </a:solidFill>
            <a:ln w="9525">
              <a:noFill/>
              <a:round/>
            </a:ln>
          </p:spPr>
          <p:txBody>
            <a:bodyPr/>
            <a:lstStyle/>
            <a:p>
              <a:endParaRPr lang="zh-CN" altLang="en-US" sz="169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3"/>
            <p:cNvSpPr txBox="1">
              <a:spLocks noChangeArrowheads="1"/>
            </p:cNvSpPr>
            <p:nvPr/>
          </p:nvSpPr>
          <p:spPr bwMode="auto">
            <a:xfrm>
              <a:off x="1600" y="2374"/>
              <a:ext cx="368" cy="376"/>
            </a:xfrm>
            <a:prstGeom prst="rect">
              <a:avLst/>
            </a:prstGeom>
            <a:noFill/>
            <a:ln w="9525">
              <a:noFill/>
              <a:miter lim="800000"/>
            </a:ln>
          </p:spPr>
          <p:txBody>
            <a:bodyPr wrap="none">
              <a:spAutoFit/>
            </a:bodyPr>
            <a:lstStyle/>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a:p>
              <a:pPr defTabSz="1146175"/>
              <a:r>
                <a:rPr lang="zh-CN" altLang="en-US" sz="213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sp>
        <p:nvSpPr>
          <p:cNvPr id="22" name="等腰三角形 1"/>
          <p:cNvSpPr/>
          <p:nvPr/>
        </p:nvSpPr>
        <p:spPr bwMode="auto">
          <a:xfrm flipV="1">
            <a:off x="1907241" y="1519770"/>
            <a:ext cx="1652411" cy="151305"/>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1"/>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等腰三角形 1"/>
          <p:cNvSpPr/>
          <p:nvPr/>
        </p:nvSpPr>
        <p:spPr bwMode="auto">
          <a:xfrm flipV="1">
            <a:off x="7786237" y="2300185"/>
            <a:ext cx="1650419" cy="153296"/>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3"/>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等腰三角形 1"/>
          <p:cNvSpPr/>
          <p:nvPr/>
        </p:nvSpPr>
        <p:spPr bwMode="auto">
          <a:xfrm>
            <a:off x="5433047" y="5505463"/>
            <a:ext cx="1650419" cy="153296"/>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4"/>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等腰三角形 1"/>
          <p:cNvSpPr/>
          <p:nvPr/>
        </p:nvSpPr>
        <p:spPr bwMode="auto">
          <a:xfrm>
            <a:off x="2733447" y="5835946"/>
            <a:ext cx="1650419" cy="155287"/>
          </a:xfrm>
          <a:custGeom>
            <a:avLst/>
            <a:gdLst>
              <a:gd name="T0" fmla="*/ 101809 w 2313967"/>
              <a:gd name="T1" fmla="*/ 0 h 288032"/>
              <a:gd name="T2" fmla="*/ 129208 w 2313967"/>
              <a:gd name="T3" fmla="*/ 17163 h 288032"/>
              <a:gd name="T4" fmla="*/ 425687 w 2313967"/>
              <a:gd name="T5" fmla="*/ 17163 h 288032"/>
              <a:gd name="T6" fmla="*/ 425687 w 2313967"/>
              <a:gd name="T7" fmla="*/ 22884 h 288032"/>
              <a:gd name="T8" fmla="*/ 138341 w 2313967"/>
              <a:gd name="T9" fmla="*/ 22884 h 288032"/>
              <a:gd name="T10" fmla="*/ 65276 w 2313967"/>
              <a:gd name="T11" fmla="*/ 22884 h 288032"/>
              <a:gd name="T12" fmla="*/ 0 w 2313967"/>
              <a:gd name="T13" fmla="*/ 22884 h 288032"/>
              <a:gd name="T14" fmla="*/ 0 w 2313967"/>
              <a:gd name="T15" fmla="*/ 17163 h 288032"/>
              <a:gd name="T16" fmla="*/ 74409 w 2313967"/>
              <a:gd name="T17" fmla="*/ 1716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5"/>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Box 31"/>
          <p:cNvSpPr txBox="1">
            <a:spLocks noChangeArrowheads="1"/>
          </p:cNvSpPr>
          <p:nvPr/>
        </p:nvSpPr>
        <p:spPr bwMode="auto">
          <a:xfrm>
            <a:off x="1767881" y="982239"/>
            <a:ext cx="1895295" cy="478593"/>
          </a:xfrm>
          <a:prstGeom prst="rect">
            <a:avLst/>
          </a:prstGeom>
          <a:noFill/>
          <a:ln w="9525">
            <a:noFill/>
            <a:miter lim="800000"/>
          </a:ln>
        </p:spPr>
        <p:txBody>
          <a:bodyPr>
            <a:spAutoFit/>
          </a:bodyPr>
          <a:lstStyle/>
          <a:p>
            <a:pPr defTabSz="1146175">
              <a:spcBef>
                <a:spcPct val="50000"/>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请在此处添加文字内容请在此处添加文字内容</a:t>
            </a:r>
          </a:p>
        </p:txBody>
      </p:sp>
      <p:sp>
        <p:nvSpPr>
          <p:cNvPr id="27" name="Text Box 32"/>
          <p:cNvSpPr txBox="1">
            <a:spLocks noChangeArrowheads="1"/>
          </p:cNvSpPr>
          <p:nvPr/>
        </p:nvSpPr>
        <p:spPr bwMode="auto">
          <a:xfrm>
            <a:off x="7632941" y="1756684"/>
            <a:ext cx="1895295" cy="478593"/>
          </a:xfrm>
          <a:prstGeom prst="rect">
            <a:avLst/>
          </a:prstGeom>
          <a:noFill/>
          <a:ln w="9525">
            <a:noFill/>
            <a:miter lim="800000"/>
          </a:ln>
        </p:spPr>
        <p:txBody>
          <a:bodyPr>
            <a:spAutoFit/>
          </a:bodyPr>
          <a:lstStyle/>
          <a:p>
            <a:pPr defTabSz="1146175">
              <a:spcBef>
                <a:spcPct val="50000"/>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请在此处添加文字内容请在此处添加文字内容</a:t>
            </a:r>
          </a:p>
        </p:txBody>
      </p:sp>
      <p:sp>
        <p:nvSpPr>
          <p:cNvPr id="28" name="Text Box 33"/>
          <p:cNvSpPr txBox="1">
            <a:spLocks noChangeArrowheads="1"/>
          </p:cNvSpPr>
          <p:nvPr/>
        </p:nvSpPr>
        <p:spPr bwMode="auto">
          <a:xfrm>
            <a:off x="2574178" y="6001188"/>
            <a:ext cx="1895295" cy="478593"/>
          </a:xfrm>
          <a:prstGeom prst="rect">
            <a:avLst/>
          </a:prstGeom>
          <a:noFill/>
          <a:ln w="9525">
            <a:noFill/>
            <a:miter lim="800000"/>
          </a:ln>
        </p:spPr>
        <p:txBody>
          <a:bodyPr>
            <a:spAutoFit/>
          </a:bodyPr>
          <a:lstStyle/>
          <a:p>
            <a:pPr defTabSz="1146175">
              <a:spcBef>
                <a:spcPct val="50000"/>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请在此处添加文字内容请在此处添加文字内容</a:t>
            </a:r>
          </a:p>
        </p:txBody>
      </p:sp>
      <p:sp>
        <p:nvSpPr>
          <p:cNvPr id="29" name="Text Box 34"/>
          <p:cNvSpPr txBox="1">
            <a:spLocks noChangeArrowheads="1"/>
          </p:cNvSpPr>
          <p:nvPr/>
        </p:nvSpPr>
        <p:spPr bwMode="auto">
          <a:xfrm>
            <a:off x="5283731" y="5686632"/>
            <a:ext cx="1895295" cy="478593"/>
          </a:xfrm>
          <a:prstGeom prst="rect">
            <a:avLst/>
          </a:prstGeom>
          <a:noFill/>
          <a:ln w="9525">
            <a:noFill/>
            <a:miter lim="800000"/>
          </a:ln>
        </p:spPr>
        <p:txBody>
          <a:bodyPr>
            <a:spAutoFit/>
          </a:bodyPr>
          <a:lstStyle/>
          <a:p>
            <a:pPr defTabSz="1146175">
              <a:spcBef>
                <a:spcPct val="50000"/>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请在此处添加文字内容请在此处添加文字内容</a:t>
            </a:r>
          </a:p>
        </p:txBody>
      </p:sp>
      <p:sp>
        <p:nvSpPr>
          <p:cNvPr id="30" name="等腰三角形 1"/>
          <p:cNvSpPr/>
          <p:nvPr/>
        </p:nvSpPr>
        <p:spPr bwMode="auto">
          <a:xfrm flipV="1">
            <a:off x="4606841" y="1874142"/>
            <a:ext cx="1652411" cy="151305"/>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2"/>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1"/>
          <p:cNvSpPr txBox="1">
            <a:spLocks noChangeArrowheads="1"/>
          </p:cNvSpPr>
          <p:nvPr/>
        </p:nvSpPr>
        <p:spPr bwMode="auto">
          <a:xfrm>
            <a:off x="4467481" y="1336611"/>
            <a:ext cx="1895295" cy="478593"/>
          </a:xfrm>
          <a:prstGeom prst="rect">
            <a:avLst/>
          </a:prstGeom>
          <a:noFill/>
          <a:ln w="9525">
            <a:noFill/>
            <a:miter lim="800000"/>
          </a:ln>
        </p:spPr>
        <p:txBody>
          <a:bodyPr>
            <a:spAutoFit/>
          </a:bodyPr>
          <a:lstStyle/>
          <a:p>
            <a:pPr defTabSz="1146175">
              <a:spcBef>
                <a:spcPct val="50000"/>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请在此处添加文字内容请在此处添加文字内容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0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0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1000"/>
                                        <p:tgtEl>
                                          <p:spTgt spid="19"/>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17" presetClass="entr" presetSubtype="1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strVal val="#ppt_h"/>
                                          </p:val>
                                        </p:tav>
                                        <p:tav tm="100000">
                                          <p:val>
                                            <p:strVal val="#ppt_h"/>
                                          </p:val>
                                        </p:tav>
                                      </p:tavLst>
                                    </p:anim>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2" grpId="0" animBg="1"/>
      <p:bldP spid="23" grpId="0" animBg="1"/>
      <p:bldP spid="24" grpId="0" animBg="1"/>
      <p:bldP spid="25" grpId="0" animBg="1"/>
      <p:bldP spid="26" grpId="0"/>
      <p:bldP spid="27" grpId="0"/>
      <p:bldP spid="28" grpId="0"/>
      <p:bldP spid="29"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4198716" y="1923915"/>
            <a:ext cx="4509288" cy="3916012"/>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1146175">
              <a:defRPr/>
            </a:pPr>
            <a:endParaRPr lang="en-US" sz="2255" kern="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10"/>
          <p:cNvSpPr txBox="1">
            <a:spLocks noChangeArrowheads="1"/>
          </p:cNvSpPr>
          <p:nvPr/>
        </p:nvSpPr>
        <p:spPr bwMode="auto">
          <a:xfrm>
            <a:off x="5098582" y="3640034"/>
            <a:ext cx="2809097" cy="446683"/>
          </a:xfrm>
          <a:prstGeom prst="rect">
            <a:avLst/>
          </a:prstGeom>
          <a:noFill/>
          <a:ln w="9525">
            <a:noFill/>
            <a:miter lim="800000"/>
          </a:ln>
        </p:spPr>
        <p:txBody>
          <a:bodyPr lIns="121371" tIns="60685" rIns="121371" bIns="60685">
            <a:spAutoFit/>
          </a:bodyPr>
          <a:lstStyle/>
          <a:p>
            <a:pPr algn="ctr" defTabSz="1214120">
              <a:lnSpc>
                <a:spcPct val="80000"/>
              </a:lnSpc>
            </a:pPr>
            <a:r>
              <a:rPr lang="zh-CN" altLang="en-US" sz="2635"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单击添加标题</a:t>
            </a:r>
          </a:p>
        </p:txBody>
      </p:sp>
      <p:sp>
        <p:nvSpPr>
          <p:cNvPr id="4" name="TextBox 11"/>
          <p:cNvSpPr txBox="1">
            <a:spLocks noChangeArrowheads="1"/>
          </p:cNvSpPr>
          <p:nvPr/>
        </p:nvSpPr>
        <p:spPr bwMode="auto">
          <a:xfrm>
            <a:off x="830189" y="3566370"/>
            <a:ext cx="1867423"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bwMode="auto">
          <a:xfrm>
            <a:off x="2876787" y="3010924"/>
            <a:ext cx="1566803" cy="1556849"/>
            <a:chOff x="2156937" y="2254859"/>
            <a:chExt cx="1174912" cy="1181409"/>
          </a:xfrm>
        </p:grpSpPr>
        <p:sp>
          <p:nvSpPr>
            <p:cNvPr id="6" name="椭圆 9"/>
            <p:cNvSpPr>
              <a:spLocks noChangeArrowheads="1"/>
            </p:cNvSpPr>
            <p:nvPr/>
          </p:nvSpPr>
          <p:spPr bwMode="auto">
            <a:xfrm>
              <a:off x="2156937" y="2254859"/>
              <a:ext cx="1174912" cy="1181409"/>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9"/>
            <p:cNvSpPr txBox="1">
              <a:spLocks noChangeArrowheads="1"/>
            </p:cNvSpPr>
            <p:nvPr/>
          </p:nvSpPr>
          <p:spPr bwMode="auto">
            <a:xfrm flipH="1">
              <a:off x="2401225" y="2661527"/>
              <a:ext cx="686337" cy="49135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426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01</a:t>
              </a:r>
              <a:endParaRPr lang="zh-CN" altLang="en-US" sz="426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8" name="组合 7"/>
          <p:cNvGrpSpPr/>
          <p:nvPr/>
        </p:nvGrpSpPr>
        <p:grpSpPr bwMode="auto">
          <a:xfrm>
            <a:off x="4131028" y="1507826"/>
            <a:ext cx="1222385" cy="1212432"/>
            <a:chOff x="3099327" y="1113459"/>
            <a:chExt cx="914917" cy="919977"/>
          </a:xfrm>
        </p:grpSpPr>
        <p:sp>
          <p:nvSpPr>
            <p:cNvPr id="9" name="椭圆 8"/>
            <p:cNvSpPr>
              <a:spLocks noChangeArrowheads="1"/>
            </p:cNvSpPr>
            <p:nvPr/>
          </p:nvSpPr>
          <p:spPr bwMode="auto">
            <a:xfrm>
              <a:off x="3099327" y="1113459"/>
              <a:ext cx="914917" cy="919977"/>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20"/>
            <p:cNvSpPr txBox="1">
              <a:spLocks noChangeArrowheads="1"/>
            </p:cNvSpPr>
            <p:nvPr/>
          </p:nvSpPr>
          <p:spPr bwMode="auto">
            <a:xfrm flipH="1">
              <a:off x="3213617" y="1414033"/>
              <a:ext cx="686337" cy="4445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76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02</a:t>
              </a:r>
              <a:endParaRPr lang="zh-CN" altLang="en-US" sz="376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1" name="组合 10"/>
          <p:cNvGrpSpPr/>
          <p:nvPr/>
        </p:nvGrpSpPr>
        <p:grpSpPr bwMode="auto">
          <a:xfrm>
            <a:off x="6024330" y="1189289"/>
            <a:ext cx="947647" cy="941676"/>
            <a:chOff x="4518253" y="871343"/>
            <a:chExt cx="710523" cy="714453"/>
          </a:xfrm>
        </p:grpSpPr>
        <p:sp>
          <p:nvSpPr>
            <p:cNvPr id="12" name="椭圆 7"/>
            <p:cNvSpPr>
              <a:spLocks noChangeArrowheads="1"/>
            </p:cNvSpPr>
            <p:nvPr/>
          </p:nvSpPr>
          <p:spPr bwMode="auto">
            <a:xfrm>
              <a:off x="4518253" y="871343"/>
              <a:ext cx="710523" cy="714453"/>
            </a:xfrm>
            <a:prstGeom prst="ellipse">
              <a:avLst/>
            </a:prstGeom>
            <a:solidFill>
              <a:schemeClr val="accent3"/>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1"/>
            <p:cNvSpPr txBox="1">
              <a:spLocks noChangeArrowheads="1"/>
            </p:cNvSpPr>
            <p:nvPr/>
          </p:nvSpPr>
          <p:spPr bwMode="auto">
            <a:xfrm flipH="1">
              <a:off x="4530195" y="1093382"/>
              <a:ext cx="686639" cy="385894"/>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13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03</a:t>
              </a:r>
              <a:endParaRPr lang="zh-CN" altLang="en-US" sz="313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4" name="组合 13"/>
          <p:cNvGrpSpPr/>
          <p:nvPr/>
        </p:nvGrpSpPr>
        <p:grpSpPr bwMode="auto">
          <a:xfrm>
            <a:off x="7818092" y="2043364"/>
            <a:ext cx="915793" cy="674900"/>
            <a:chOff x="5864168" y="1519432"/>
            <a:chExt cx="686337" cy="512529"/>
          </a:xfrm>
        </p:grpSpPr>
        <p:sp>
          <p:nvSpPr>
            <p:cNvPr id="15" name="椭圆 6"/>
            <p:cNvSpPr>
              <a:spLocks noChangeArrowheads="1"/>
            </p:cNvSpPr>
            <p:nvPr/>
          </p:nvSpPr>
          <p:spPr bwMode="auto">
            <a:xfrm>
              <a:off x="5951799" y="1519432"/>
              <a:ext cx="512529" cy="512529"/>
            </a:xfrm>
            <a:prstGeom prst="ellipse">
              <a:avLst/>
            </a:prstGeom>
            <a:solidFill>
              <a:schemeClr val="accent4"/>
            </a:solidFill>
            <a:ln w="25400" algn="ctr">
              <a:noFill/>
              <a:round/>
            </a:ln>
          </p:spPr>
          <p:txBody>
            <a:bodyPr lIns="121371" tIns="60685" rIns="121371" bIns="60685" anchor="ctr"/>
            <a:lstStyle/>
            <a:p>
              <a:pPr algn="ctr" defTabSz="1214120"/>
              <a:endParaRPr lang="en-US" altLang="zh-CN" sz="169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2"/>
            <p:cNvSpPr txBox="1">
              <a:spLocks noChangeArrowheads="1"/>
            </p:cNvSpPr>
            <p:nvPr/>
          </p:nvSpPr>
          <p:spPr bwMode="auto">
            <a:xfrm flipH="1">
              <a:off x="5864168" y="1652478"/>
              <a:ext cx="686337" cy="339217"/>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263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04</a:t>
              </a:r>
              <a:endParaRPr lang="zh-CN" altLang="en-US" sz="263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7" name="组合 16"/>
          <p:cNvGrpSpPr/>
          <p:nvPr/>
        </p:nvGrpSpPr>
        <p:grpSpPr bwMode="auto">
          <a:xfrm>
            <a:off x="8459148" y="3673876"/>
            <a:ext cx="625129" cy="515632"/>
            <a:chOff x="6343372" y="2757801"/>
            <a:chExt cx="469916" cy="392414"/>
          </a:xfrm>
        </p:grpSpPr>
        <p:sp>
          <p:nvSpPr>
            <p:cNvPr id="18" name="椭圆 5"/>
            <p:cNvSpPr>
              <a:spLocks noChangeArrowheads="1"/>
            </p:cNvSpPr>
            <p:nvPr/>
          </p:nvSpPr>
          <p:spPr bwMode="auto">
            <a:xfrm>
              <a:off x="6372784" y="2757801"/>
              <a:ext cx="392414" cy="392414"/>
            </a:xfrm>
            <a:prstGeom prst="ellipse">
              <a:avLst/>
            </a:prstGeom>
            <a:solidFill>
              <a:schemeClr val="accent5"/>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23"/>
            <p:cNvSpPr txBox="1">
              <a:spLocks noChangeArrowheads="1"/>
            </p:cNvSpPr>
            <p:nvPr/>
          </p:nvSpPr>
          <p:spPr bwMode="auto">
            <a:xfrm flipH="1">
              <a:off x="6343372" y="2837112"/>
              <a:ext cx="469916" cy="26947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05</a:t>
              </a:r>
              <a:endParaRPr lang="zh-CN" altLang="en-US" sz="188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0" name="组合 19"/>
          <p:cNvGrpSpPr/>
          <p:nvPr/>
        </p:nvGrpSpPr>
        <p:grpSpPr bwMode="auto">
          <a:xfrm>
            <a:off x="7704613" y="5107293"/>
            <a:ext cx="555449" cy="433079"/>
            <a:chOff x="5778650" y="3846661"/>
            <a:chExt cx="415986" cy="328409"/>
          </a:xfrm>
        </p:grpSpPr>
        <p:sp>
          <p:nvSpPr>
            <p:cNvPr id="21" name="椭圆 4"/>
            <p:cNvSpPr>
              <a:spLocks noChangeArrowheads="1"/>
            </p:cNvSpPr>
            <p:nvPr/>
          </p:nvSpPr>
          <p:spPr bwMode="auto">
            <a:xfrm>
              <a:off x="5816232" y="3846661"/>
              <a:ext cx="316322" cy="316322"/>
            </a:xfrm>
            <a:prstGeom prst="ellipse">
              <a:avLst/>
            </a:prstGeom>
            <a:solidFill>
              <a:schemeClr val="accent6"/>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4"/>
            <p:cNvSpPr txBox="1">
              <a:spLocks noChangeArrowheads="1"/>
            </p:cNvSpPr>
            <p:nvPr/>
          </p:nvSpPr>
          <p:spPr bwMode="auto">
            <a:xfrm flipH="1">
              <a:off x="5778650" y="3906557"/>
              <a:ext cx="415986" cy="268513"/>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06</a:t>
              </a:r>
              <a:endParaRPr lang="zh-CN" altLang="en-US" sz="188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3" name="组合 22"/>
          <p:cNvGrpSpPr/>
          <p:nvPr/>
        </p:nvGrpSpPr>
        <p:grpSpPr bwMode="auto">
          <a:xfrm>
            <a:off x="6109937" y="5612954"/>
            <a:ext cx="583320" cy="370390"/>
            <a:chOff x="4582797" y="4230767"/>
            <a:chExt cx="437416" cy="280277"/>
          </a:xfrm>
        </p:grpSpPr>
        <p:sp>
          <p:nvSpPr>
            <p:cNvPr id="24" name="椭圆 3"/>
            <p:cNvSpPr>
              <a:spLocks noChangeArrowheads="1"/>
            </p:cNvSpPr>
            <p:nvPr/>
          </p:nvSpPr>
          <p:spPr bwMode="auto">
            <a:xfrm>
              <a:off x="4665580" y="4230767"/>
              <a:ext cx="246873" cy="246873"/>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5"/>
            <p:cNvSpPr txBox="1">
              <a:spLocks noChangeArrowheads="1"/>
            </p:cNvSpPr>
            <p:nvPr/>
          </p:nvSpPr>
          <p:spPr bwMode="auto">
            <a:xfrm flipH="1">
              <a:off x="4582797" y="4266389"/>
              <a:ext cx="437416" cy="24465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63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07</a:t>
              </a:r>
              <a:endParaRPr lang="zh-CN" altLang="en-US" sz="163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6" name="组合 25"/>
          <p:cNvGrpSpPr/>
          <p:nvPr/>
        </p:nvGrpSpPr>
        <p:grpSpPr bwMode="auto">
          <a:xfrm>
            <a:off x="4636705" y="5065484"/>
            <a:ext cx="459887" cy="304957"/>
            <a:chOff x="3478687" y="3814541"/>
            <a:chExt cx="343168" cy="232681"/>
          </a:xfrm>
        </p:grpSpPr>
        <p:sp>
          <p:nvSpPr>
            <p:cNvPr id="27" name="椭圆 2"/>
            <p:cNvSpPr>
              <a:spLocks noChangeArrowheads="1"/>
            </p:cNvSpPr>
            <p:nvPr/>
          </p:nvSpPr>
          <p:spPr bwMode="auto">
            <a:xfrm>
              <a:off x="3545356" y="3814541"/>
              <a:ext cx="206859" cy="206859"/>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6"/>
            <p:cNvSpPr txBox="1">
              <a:spLocks noChangeArrowheads="1"/>
            </p:cNvSpPr>
            <p:nvPr/>
          </p:nvSpPr>
          <p:spPr bwMode="auto">
            <a:xfrm flipH="1">
              <a:off x="3478687" y="3835807"/>
              <a:ext cx="343168" cy="2114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25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08</a:t>
              </a:r>
              <a:endParaRPr lang="zh-CN" altLang="en-US" sz="125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29" name="TextBox 27"/>
          <p:cNvSpPr txBox="1">
            <a:spLocks noChangeArrowheads="1"/>
          </p:cNvSpPr>
          <p:nvPr/>
        </p:nvSpPr>
        <p:spPr bwMode="auto">
          <a:xfrm>
            <a:off x="2158088" y="1740756"/>
            <a:ext cx="1865432"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0" name="TextBox 28"/>
          <p:cNvSpPr txBox="1">
            <a:spLocks noChangeArrowheads="1"/>
          </p:cNvSpPr>
          <p:nvPr/>
        </p:nvSpPr>
        <p:spPr bwMode="auto">
          <a:xfrm>
            <a:off x="7047630" y="1215169"/>
            <a:ext cx="186742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1214120"/>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1" name="TextBox 29"/>
          <p:cNvSpPr txBox="1">
            <a:spLocks noChangeArrowheads="1"/>
          </p:cNvSpPr>
          <p:nvPr/>
        </p:nvSpPr>
        <p:spPr bwMode="auto">
          <a:xfrm>
            <a:off x="8737867" y="1999567"/>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0"/>
          <p:cNvSpPr txBox="1">
            <a:spLocks noChangeArrowheads="1"/>
          </p:cNvSpPr>
          <p:nvPr/>
        </p:nvSpPr>
        <p:spPr bwMode="auto">
          <a:xfrm>
            <a:off x="9167893" y="3570352"/>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1"/>
          <p:cNvSpPr txBox="1">
            <a:spLocks noChangeArrowheads="1"/>
          </p:cNvSpPr>
          <p:nvPr/>
        </p:nvSpPr>
        <p:spPr bwMode="auto">
          <a:xfrm>
            <a:off x="8260061" y="493209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2"/>
          <p:cNvSpPr txBox="1">
            <a:spLocks noChangeArrowheads="1"/>
          </p:cNvSpPr>
          <p:nvPr/>
        </p:nvSpPr>
        <p:spPr bwMode="auto">
          <a:xfrm>
            <a:off x="5441010" y="5993223"/>
            <a:ext cx="221781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1214120"/>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5" name="TextBox 33"/>
          <p:cNvSpPr txBox="1">
            <a:spLocks noChangeArrowheads="1"/>
          </p:cNvSpPr>
          <p:nvPr/>
        </p:nvSpPr>
        <p:spPr bwMode="auto">
          <a:xfrm>
            <a:off x="2701593" y="509335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300"/>
                                        <p:tgtEl>
                                          <p:spTgt spid="29"/>
                                        </p:tgtEl>
                                      </p:cBhvr>
                                    </p:animEffect>
                                    <p:anim calcmode="lin" valueType="num">
                                      <p:cBhvr>
                                        <p:cTn id="31" dur="300" fill="hold"/>
                                        <p:tgtEl>
                                          <p:spTgt spid="29"/>
                                        </p:tgtEl>
                                        <p:attrNameLst>
                                          <p:attrName>ppt_x</p:attrName>
                                        </p:attrNameLst>
                                      </p:cBhvr>
                                      <p:tavLst>
                                        <p:tav tm="0">
                                          <p:val>
                                            <p:strVal val="#ppt_x"/>
                                          </p:val>
                                        </p:tav>
                                        <p:tav tm="100000">
                                          <p:val>
                                            <p:strVal val="#ppt_x"/>
                                          </p:val>
                                        </p:tav>
                                      </p:tavLst>
                                    </p:anim>
                                    <p:anim calcmode="lin" valueType="num">
                                      <p:cBhvr>
                                        <p:cTn id="32" dur="3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300"/>
                                        <p:tgtEl>
                                          <p:spTgt spid="30"/>
                                        </p:tgtEl>
                                      </p:cBhvr>
                                    </p:animEffect>
                                    <p:anim calcmode="lin" valueType="num">
                                      <p:cBhvr>
                                        <p:cTn id="42" dur="300" fill="hold"/>
                                        <p:tgtEl>
                                          <p:spTgt spid="30"/>
                                        </p:tgtEl>
                                        <p:attrNameLst>
                                          <p:attrName>ppt_x</p:attrName>
                                        </p:attrNameLst>
                                      </p:cBhvr>
                                      <p:tavLst>
                                        <p:tav tm="0">
                                          <p:val>
                                            <p:strVal val="#ppt_x"/>
                                          </p:val>
                                        </p:tav>
                                        <p:tav tm="100000">
                                          <p:val>
                                            <p:strVal val="#ppt_x"/>
                                          </p:val>
                                        </p:tav>
                                      </p:tavLst>
                                    </p:anim>
                                    <p:anim calcmode="lin" valueType="num">
                                      <p:cBhvr>
                                        <p:cTn id="43" dur="30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300"/>
                                        <p:tgtEl>
                                          <p:spTgt spid="31"/>
                                        </p:tgtEl>
                                      </p:cBhvr>
                                    </p:animEffect>
                                    <p:anim calcmode="lin" valueType="num">
                                      <p:cBhvr>
                                        <p:cTn id="53" dur="300" fill="hold"/>
                                        <p:tgtEl>
                                          <p:spTgt spid="31"/>
                                        </p:tgtEl>
                                        <p:attrNameLst>
                                          <p:attrName>ppt_x</p:attrName>
                                        </p:attrNameLst>
                                      </p:cBhvr>
                                      <p:tavLst>
                                        <p:tav tm="0">
                                          <p:val>
                                            <p:strVal val="#ppt_x"/>
                                          </p:val>
                                        </p:tav>
                                        <p:tav tm="100000">
                                          <p:val>
                                            <p:strVal val="#ppt_x"/>
                                          </p:val>
                                        </p:tav>
                                      </p:tavLst>
                                    </p:anim>
                                    <p:anim calcmode="lin" valueType="num">
                                      <p:cBhvr>
                                        <p:cTn id="54" dur="3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300"/>
                                        <p:tgtEl>
                                          <p:spTgt spid="32"/>
                                        </p:tgtEl>
                                      </p:cBhvr>
                                    </p:animEffect>
                                    <p:anim calcmode="lin" valueType="num">
                                      <p:cBhvr>
                                        <p:cTn id="64" dur="300" fill="hold"/>
                                        <p:tgtEl>
                                          <p:spTgt spid="32"/>
                                        </p:tgtEl>
                                        <p:attrNameLst>
                                          <p:attrName>ppt_x</p:attrName>
                                        </p:attrNameLst>
                                      </p:cBhvr>
                                      <p:tavLst>
                                        <p:tav tm="0">
                                          <p:val>
                                            <p:strVal val="#ppt_x"/>
                                          </p:val>
                                        </p:tav>
                                        <p:tav tm="100000">
                                          <p:val>
                                            <p:strVal val="#ppt_x"/>
                                          </p:val>
                                        </p:tav>
                                      </p:tavLst>
                                    </p:anim>
                                    <p:anim calcmode="lin" valueType="num">
                                      <p:cBhvr>
                                        <p:cTn id="65" dur="3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300"/>
                                        <p:tgtEl>
                                          <p:spTgt spid="33"/>
                                        </p:tgtEl>
                                      </p:cBhvr>
                                    </p:animEffect>
                                    <p:anim calcmode="lin" valueType="num">
                                      <p:cBhvr>
                                        <p:cTn id="75" dur="300" fill="hold"/>
                                        <p:tgtEl>
                                          <p:spTgt spid="33"/>
                                        </p:tgtEl>
                                        <p:attrNameLst>
                                          <p:attrName>ppt_x</p:attrName>
                                        </p:attrNameLst>
                                      </p:cBhvr>
                                      <p:tavLst>
                                        <p:tav tm="0">
                                          <p:val>
                                            <p:strVal val="#ppt_x"/>
                                          </p:val>
                                        </p:tav>
                                        <p:tav tm="100000">
                                          <p:val>
                                            <p:strVal val="#ppt_x"/>
                                          </p:val>
                                        </p:tav>
                                      </p:tavLst>
                                    </p:anim>
                                    <p:anim calcmode="lin" valueType="num">
                                      <p:cBhvr>
                                        <p:cTn id="76" dur="3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300"/>
                                        <p:tgtEl>
                                          <p:spTgt spid="34"/>
                                        </p:tgtEl>
                                      </p:cBhvr>
                                    </p:animEffect>
                                    <p:anim calcmode="lin" valueType="num">
                                      <p:cBhvr>
                                        <p:cTn id="86" dur="300" fill="hold"/>
                                        <p:tgtEl>
                                          <p:spTgt spid="34"/>
                                        </p:tgtEl>
                                        <p:attrNameLst>
                                          <p:attrName>ppt_x</p:attrName>
                                        </p:attrNameLst>
                                      </p:cBhvr>
                                      <p:tavLst>
                                        <p:tav tm="0">
                                          <p:val>
                                            <p:strVal val="#ppt_x"/>
                                          </p:val>
                                        </p:tav>
                                        <p:tav tm="100000">
                                          <p:val>
                                            <p:strVal val="#ppt_x"/>
                                          </p:val>
                                        </p:tav>
                                      </p:tavLst>
                                    </p:anim>
                                    <p:anim calcmode="lin" valueType="num">
                                      <p:cBhvr>
                                        <p:cTn id="87" dur="3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300"/>
                                        <p:tgtEl>
                                          <p:spTgt spid="35"/>
                                        </p:tgtEl>
                                      </p:cBhvr>
                                    </p:animEffect>
                                    <p:anim calcmode="lin" valueType="num">
                                      <p:cBhvr>
                                        <p:cTn id="97" dur="300" fill="hold"/>
                                        <p:tgtEl>
                                          <p:spTgt spid="35"/>
                                        </p:tgtEl>
                                        <p:attrNameLst>
                                          <p:attrName>ppt_x</p:attrName>
                                        </p:attrNameLst>
                                      </p:cBhvr>
                                      <p:tavLst>
                                        <p:tav tm="0">
                                          <p:val>
                                            <p:strVal val="#ppt_x"/>
                                          </p:val>
                                        </p:tav>
                                        <p:tav tm="100000">
                                          <p:val>
                                            <p:strVal val="#ppt_x"/>
                                          </p:val>
                                        </p:tav>
                                      </p:tavLst>
                                    </p:anim>
                                    <p:anim calcmode="lin" valueType="num">
                                      <p:cBhvr>
                                        <p:cTn id="98"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318167" y="1404301"/>
            <a:ext cx="4909451" cy="2004792"/>
            <a:chOff x="3176589" y="1285879"/>
            <a:chExt cx="3771900" cy="1362075"/>
          </a:xfrm>
        </p:grpSpPr>
        <p:sp>
          <p:nvSpPr>
            <p:cNvPr id="3"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2"/>
            </a:solidFill>
            <a:ln w="15875" cap="flat" cmpd="sng" algn="ctr">
              <a:noFill/>
              <a:prstDash val="solid"/>
              <a:round/>
            </a:ln>
          </p:spPr>
          <p:txBody>
            <a:bodyPr anchor="ctr"/>
            <a:lstStyle/>
            <a:p>
              <a:endParaRPr lang="zh-CN" altLang="en-US" sz="169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a:spLocks noChangeArrowheads="1"/>
            </p:cNvSpPr>
            <p:nvPr/>
          </p:nvSpPr>
          <p:spPr bwMode="auto">
            <a:xfrm rot="1212081">
              <a:off x="4940126" y="1938355"/>
              <a:ext cx="1440945" cy="232959"/>
            </a:xfrm>
            <a:prstGeom prst="rect">
              <a:avLst/>
            </a:prstGeom>
            <a:noFill/>
            <a:ln w="9525">
              <a:noFill/>
              <a:miter lim="800000"/>
            </a:ln>
          </p:spPr>
          <p:txBody>
            <a:bodyPr wrap="none" lIns="0" tIns="45515" rIns="0" bIns="45515">
              <a:spAutoFit/>
            </a:bodyPr>
            <a:lstStyle/>
            <a:p>
              <a:pPr algn="r" defTabSz="909320"/>
              <a:r>
                <a:rPr lang="zh-CN" altLang="en-US" sz="163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请在此处添加关键字</a:t>
              </a:r>
            </a:p>
          </p:txBody>
        </p:sp>
      </p:grpSp>
      <p:grpSp>
        <p:nvGrpSpPr>
          <p:cNvPr id="5" name="组合 4"/>
          <p:cNvGrpSpPr/>
          <p:nvPr/>
        </p:nvGrpSpPr>
        <p:grpSpPr bwMode="auto">
          <a:xfrm>
            <a:off x="3042028" y="2477374"/>
            <a:ext cx="4909451" cy="1978911"/>
            <a:chOff x="2195511" y="1906532"/>
            <a:chExt cx="3771900" cy="1362075"/>
          </a:xfrm>
        </p:grpSpPr>
        <p:sp>
          <p:nvSpPr>
            <p:cNvPr id="6"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1"/>
            </a:solidFill>
            <a:ln w="12700" cap="flat" cmpd="sng" algn="ctr">
              <a:noFill/>
              <a:prstDash val="solid"/>
              <a:miter lim="800000"/>
            </a:ln>
          </p:spPr>
          <p:txBody>
            <a:bodyPr anchor="ctr"/>
            <a:lstStyle/>
            <a:p>
              <a:endParaRPr lang="zh-CN" altLang="en-US" sz="169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a:spLocks noChangeArrowheads="1"/>
            </p:cNvSpPr>
            <p:nvPr/>
          </p:nvSpPr>
          <p:spPr bwMode="auto">
            <a:xfrm rot="1309175">
              <a:off x="2681862" y="2355146"/>
              <a:ext cx="1440945" cy="236006"/>
            </a:xfrm>
            <a:prstGeom prst="rect">
              <a:avLst/>
            </a:prstGeom>
            <a:noFill/>
            <a:ln w="9525">
              <a:noFill/>
              <a:miter lim="800000"/>
            </a:ln>
          </p:spPr>
          <p:txBody>
            <a:bodyPr wrap="none" lIns="0" tIns="45515" rIns="0" bIns="45515">
              <a:spAutoFit/>
            </a:bodyPr>
            <a:lstStyle/>
            <a:p>
              <a:pPr defTabSz="909320"/>
              <a:r>
                <a:rPr lang="zh-CN" altLang="en-US" sz="163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请在此处添加关键字</a:t>
              </a:r>
            </a:p>
          </p:txBody>
        </p:sp>
      </p:grpSp>
      <p:sp>
        <p:nvSpPr>
          <p:cNvPr id="8" name="文本框 7"/>
          <p:cNvSpPr txBox="1">
            <a:spLocks noChangeArrowheads="1"/>
          </p:cNvSpPr>
          <p:nvPr/>
        </p:nvSpPr>
        <p:spPr bwMode="auto">
          <a:xfrm>
            <a:off x="9374940" y="1820391"/>
            <a:ext cx="2016736" cy="1830087"/>
          </a:xfrm>
          <a:prstGeom prst="rect">
            <a:avLst/>
          </a:prstGeom>
          <a:noFill/>
          <a:ln w="9525">
            <a:noFill/>
            <a:miter lim="800000"/>
          </a:ln>
        </p:spPr>
        <p:txBody>
          <a:bodyPr lIns="0" tIns="45515" rIns="0" bIns="45515">
            <a:spAutoFit/>
          </a:bodyPr>
          <a:lstStyle/>
          <a:p>
            <a:pPr algn="just" defTabSz="909320">
              <a:lnSpc>
                <a:spcPct val="150000"/>
              </a:lnSpc>
            </a:pPr>
            <a:r>
              <a:rPr lang="zh-CN" altLang="en-US" sz="125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请在此处添加您需要的文字内容请在此处添加您需要的文字内容请在此处添加您需要的文字内容请在此处添加您需要的文字内容请在此处添加您需要的文字内容</a:t>
            </a:r>
          </a:p>
        </p:txBody>
      </p:sp>
      <p:sp>
        <p:nvSpPr>
          <p:cNvPr id="9" name="文本框 8"/>
          <p:cNvSpPr txBox="1">
            <a:spLocks noChangeArrowheads="1"/>
          </p:cNvSpPr>
          <p:nvPr/>
        </p:nvSpPr>
        <p:spPr bwMode="auto">
          <a:xfrm>
            <a:off x="870005" y="1820391"/>
            <a:ext cx="2016736" cy="1830087"/>
          </a:xfrm>
          <a:prstGeom prst="rect">
            <a:avLst/>
          </a:prstGeom>
          <a:noFill/>
          <a:ln w="9525">
            <a:noFill/>
            <a:miter lim="800000"/>
          </a:ln>
        </p:spPr>
        <p:txBody>
          <a:bodyPr lIns="0" tIns="45515" rIns="0" bIns="45515">
            <a:spAutoFit/>
          </a:bodyPr>
          <a:lstStyle/>
          <a:p>
            <a:pPr algn="just" defTabSz="909320">
              <a:lnSpc>
                <a:spcPct val="150000"/>
              </a:lnSpc>
            </a:pPr>
            <a:r>
              <a:rPr lang="zh-CN" altLang="en-US" sz="125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请在此处添加您需要的文字内容请在此处添加您需要的文字内容请在此处添加您需要的文字内容请在此处添加您需要的文字内容请在此处添加您需要的文字内容</a:t>
            </a:r>
          </a:p>
        </p:txBody>
      </p:sp>
      <p:grpSp>
        <p:nvGrpSpPr>
          <p:cNvPr id="10" name="组合 9"/>
          <p:cNvGrpSpPr/>
          <p:nvPr/>
        </p:nvGrpSpPr>
        <p:grpSpPr bwMode="auto">
          <a:xfrm>
            <a:off x="870004" y="4924133"/>
            <a:ext cx="4369928" cy="1313385"/>
            <a:chOff x="3793629" y="732817"/>
            <a:chExt cx="3356715" cy="1021007"/>
          </a:xfrm>
        </p:grpSpPr>
        <p:sp>
          <p:nvSpPr>
            <p:cNvPr id="11" name="椭圆 10"/>
            <p:cNvSpPr>
              <a:spLocks noChangeArrowheads="1"/>
            </p:cNvSpPr>
            <p:nvPr/>
          </p:nvSpPr>
          <p:spPr bwMode="auto">
            <a:xfrm>
              <a:off x="3793629" y="795335"/>
              <a:ext cx="180000" cy="180000"/>
            </a:xfrm>
            <a:prstGeom prst="ellipse">
              <a:avLst/>
            </a:prstGeom>
            <a:solidFill>
              <a:schemeClr val="accent1"/>
            </a:solidFill>
            <a:ln w="38100" algn="ctr">
              <a:solidFill>
                <a:srgbClr val="BFBFBF"/>
              </a:solidFill>
              <a:round/>
            </a:ln>
          </p:spPr>
          <p:txBody>
            <a:bodyPr lIns="91028" tIns="45515" rIns="91028" bIns="45515"/>
            <a:lstStyle/>
            <a:p>
              <a:pPr defTabSz="909320"/>
              <a:endParaRPr lang="zh-CN" altLang="en-US" sz="1255"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81"/>
            <p:cNvSpPr txBox="1">
              <a:spLocks noChangeArrowheads="1"/>
            </p:cNvSpPr>
            <p:nvPr/>
          </p:nvSpPr>
          <p:spPr bwMode="auto">
            <a:xfrm>
              <a:off x="4006195" y="732817"/>
              <a:ext cx="3113564" cy="281508"/>
            </a:xfrm>
            <a:prstGeom prst="rect">
              <a:avLst/>
            </a:prstGeom>
            <a:noFill/>
            <a:ln w="9525">
              <a:noFill/>
              <a:miter lim="800000"/>
            </a:ln>
          </p:spPr>
          <p:txBody>
            <a:bodyPr lIns="91028" tIns="45515" rIns="91028" bIns="45515">
              <a:spAutoFit/>
            </a:bodyPr>
            <a:lstStyle/>
            <a:p>
              <a:pPr defTabSz="909320"/>
              <a:r>
                <a:rPr lang="zh-CN" altLang="en-US" sz="175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在此处添加小标题</a:t>
              </a:r>
            </a:p>
          </p:txBody>
        </p:sp>
        <p:sp>
          <p:nvSpPr>
            <p:cNvPr id="13" name="TextBox 82"/>
            <p:cNvSpPr txBox="1">
              <a:spLocks noChangeArrowheads="1"/>
            </p:cNvSpPr>
            <p:nvPr/>
          </p:nvSpPr>
          <p:spPr bwMode="auto">
            <a:xfrm>
              <a:off x="4087246" y="1006754"/>
              <a:ext cx="3063098" cy="747070"/>
            </a:xfrm>
            <a:prstGeom prst="rect">
              <a:avLst/>
            </a:prstGeom>
            <a:noFill/>
            <a:ln w="9525">
              <a:noFill/>
              <a:miter lim="800000"/>
            </a:ln>
          </p:spPr>
          <p:txBody>
            <a:bodyPr lIns="0" tIns="45515" rIns="0" bIns="45515">
              <a:spAutoFit/>
            </a:bodyPr>
            <a:lstStyle/>
            <a:p>
              <a:pPr algn="just" defTabSz="909320">
                <a:lnSpc>
                  <a:spcPct val="150000"/>
                </a:lnSpc>
              </a:pPr>
              <a:r>
                <a:rPr lang="zh-CN" altLang="en-US" sz="125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请在此处添加您需要的文字内容请在此处添加您需要的文字内容请在此处添加您需要的文字内容请在此处添加您需要的文字内容请在此处添加您需要的文字内容</a:t>
              </a:r>
            </a:p>
          </p:txBody>
        </p:sp>
      </p:grpSp>
      <p:grpSp>
        <p:nvGrpSpPr>
          <p:cNvPr id="14" name="组合 13"/>
          <p:cNvGrpSpPr/>
          <p:nvPr/>
        </p:nvGrpSpPr>
        <p:grpSpPr bwMode="auto">
          <a:xfrm>
            <a:off x="7023741" y="4924133"/>
            <a:ext cx="4367937" cy="1313385"/>
            <a:chOff x="3793629" y="732817"/>
            <a:chExt cx="3356715" cy="1021007"/>
          </a:xfrm>
        </p:grpSpPr>
        <p:sp>
          <p:nvSpPr>
            <p:cNvPr id="15" name="椭圆 14"/>
            <p:cNvSpPr>
              <a:spLocks noChangeArrowheads="1"/>
            </p:cNvSpPr>
            <p:nvPr/>
          </p:nvSpPr>
          <p:spPr bwMode="auto">
            <a:xfrm>
              <a:off x="3793629" y="795335"/>
              <a:ext cx="180000" cy="180000"/>
            </a:xfrm>
            <a:prstGeom prst="ellipse">
              <a:avLst/>
            </a:prstGeom>
            <a:solidFill>
              <a:schemeClr val="accent2"/>
            </a:solidFill>
            <a:ln w="38100" algn="ctr">
              <a:solidFill>
                <a:schemeClr val="bg2"/>
              </a:solidFill>
              <a:round/>
            </a:ln>
          </p:spPr>
          <p:txBody>
            <a:bodyPr lIns="91028" tIns="45515" rIns="91028" bIns="45515"/>
            <a:lstStyle/>
            <a:p>
              <a:pPr defTabSz="909320"/>
              <a:endPar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81"/>
            <p:cNvSpPr txBox="1">
              <a:spLocks noChangeArrowheads="1"/>
            </p:cNvSpPr>
            <p:nvPr/>
          </p:nvSpPr>
          <p:spPr bwMode="auto">
            <a:xfrm>
              <a:off x="4006292" y="732817"/>
              <a:ext cx="3113453" cy="266554"/>
            </a:xfrm>
            <a:prstGeom prst="rect">
              <a:avLst/>
            </a:prstGeom>
            <a:noFill/>
            <a:ln w="9525">
              <a:noFill/>
              <a:miter lim="800000"/>
            </a:ln>
          </p:spPr>
          <p:txBody>
            <a:bodyPr lIns="91028" tIns="45515" rIns="91028" bIns="45515">
              <a:spAutoFit/>
            </a:bodyPr>
            <a:lstStyle/>
            <a:p>
              <a:pPr defTabSz="909320"/>
              <a:r>
                <a:rPr lang="zh-CN" altLang="en-US" sz="163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在此处添加小标题</a:t>
              </a:r>
            </a:p>
          </p:txBody>
        </p:sp>
        <p:sp>
          <p:nvSpPr>
            <p:cNvPr id="17" name="TextBox 82"/>
            <p:cNvSpPr txBox="1">
              <a:spLocks noChangeArrowheads="1"/>
            </p:cNvSpPr>
            <p:nvPr/>
          </p:nvSpPr>
          <p:spPr bwMode="auto">
            <a:xfrm>
              <a:off x="4087380" y="1006754"/>
              <a:ext cx="3062964" cy="747070"/>
            </a:xfrm>
            <a:prstGeom prst="rect">
              <a:avLst/>
            </a:prstGeom>
            <a:noFill/>
            <a:ln w="9525">
              <a:noFill/>
              <a:miter lim="800000"/>
            </a:ln>
          </p:spPr>
          <p:txBody>
            <a:bodyPr lIns="0" tIns="45515" rIns="0" bIns="45515">
              <a:spAutoFit/>
            </a:bodyPr>
            <a:lstStyle/>
            <a:p>
              <a:pPr algn="just" defTabSz="909320">
                <a:lnSpc>
                  <a:spcPct val="150000"/>
                </a:lnSpc>
              </a:pPr>
              <a:r>
                <a:rPr lang="zh-CN" altLang="en-US" sz="125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请在此处添加您需要的文字内容请在此处添加您需要的文字内容请在此处添加您需要的文字内容请在此处添加您需要的文字内容请在此处添加您需要的文字内容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8"/>
          <p:cNvSpPr txBox="1">
            <a:spLocks noChangeArrowheads="1"/>
          </p:cNvSpPr>
          <p:nvPr/>
        </p:nvSpPr>
        <p:spPr bwMode="auto">
          <a:xfrm>
            <a:off x="7049621" y="2379821"/>
            <a:ext cx="4352011" cy="461665"/>
          </a:xfrm>
          <a:prstGeom prst="rect">
            <a:avLst/>
          </a:prstGeom>
          <a:noFill/>
          <a:ln w="9525">
            <a:noFill/>
            <a:miter lim="800000"/>
          </a:ln>
        </p:spPr>
        <p:txBody>
          <a:bodyPr lIns="0" tIns="0" rIns="0" bIns="0">
            <a:spAutoFit/>
          </a:bodyPr>
          <a:lstStyle/>
          <a:p>
            <a:pPr algn="just">
              <a:lnSpc>
                <a:spcPts val="1755"/>
              </a:lnSpc>
            </a:pPr>
            <a:r>
              <a:rPr lang="zh-CN" altLang="en-US" sz="125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a:t>
            </a:r>
            <a:endParaRPr lang="en-US" altLang="zh-CN" sz="125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39"/>
          <p:cNvSpPr txBox="1">
            <a:spLocks noChangeArrowheads="1"/>
          </p:cNvSpPr>
          <p:nvPr/>
        </p:nvSpPr>
        <p:spPr bwMode="auto">
          <a:xfrm>
            <a:off x="5450964" y="2365885"/>
            <a:ext cx="1252249" cy="352854"/>
          </a:xfrm>
          <a:prstGeom prst="rect">
            <a:avLst/>
          </a:prstGeom>
          <a:noFill/>
          <a:ln w="9525">
            <a:noFill/>
            <a:miter lim="800000"/>
          </a:ln>
        </p:spPr>
        <p:txBody>
          <a:bodyPr>
            <a:spAutoFit/>
          </a:bodyPr>
          <a:lstStyle/>
          <a:p>
            <a:pPr algn="ct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cxnSp>
        <p:nvCxnSpPr>
          <p:cNvPr id="4" name="直接连接符 3"/>
          <p:cNvCxnSpPr/>
          <p:nvPr/>
        </p:nvCxnSpPr>
        <p:spPr>
          <a:xfrm>
            <a:off x="6856507" y="2334031"/>
            <a:ext cx="0" cy="4997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TextBox 41"/>
          <p:cNvSpPr txBox="1">
            <a:spLocks noChangeArrowheads="1"/>
          </p:cNvSpPr>
          <p:nvPr/>
        </p:nvSpPr>
        <p:spPr bwMode="auto">
          <a:xfrm>
            <a:off x="6259251" y="3213990"/>
            <a:ext cx="4352011" cy="461665"/>
          </a:xfrm>
          <a:prstGeom prst="rect">
            <a:avLst/>
          </a:prstGeom>
          <a:noFill/>
          <a:ln w="9525">
            <a:noFill/>
            <a:miter lim="800000"/>
          </a:ln>
        </p:spPr>
        <p:txBody>
          <a:bodyPr lIns="0" tIns="0" rIns="0" bIns="0">
            <a:spAutoFit/>
          </a:bodyPr>
          <a:lstStyle/>
          <a:p>
            <a:pPr algn="just">
              <a:lnSpc>
                <a:spcPts val="1755"/>
              </a:lnSpc>
            </a:pPr>
            <a:r>
              <a:rPr lang="zh-CN" altLang="en-US"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a:t>
            </a:r>
            <a:endParaRPr lang="en-US" altLang="zh-CN"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2"/>
          <p:cNvSpPr txBox="1">
            <a:spLocks noChangeArrowheads="1"/>
          </p:cNvSpPr>
          <p:nvPr/>
        </p:nvSpPr>
        <p:spPr bwMode="auto">
          <a:xfrm>
            <a:off x="4660595" y="3200053"/>
            <a:ext cx="1252248" cy="352854"/>
          </a:xfrm>
          <a:prstGeom prst="rect">
            <a:avLst/>
          </a:prstGeom>
          <a:noFill/>
          <a:ln w="9525">
            <a:noFill/>
            <a:miter lim="800000"/>
          </a:ln>
        </p:spPr>
        <p:txBody>
          <a:bodyPr>
            <a:spAutoFit/>
          </a:bodyPr>
          <a:lstStyle/>
          <a:p>
            <a:pPr algn="ctr"/>
            <a:r>
              <a:rPr lang="zh-CN" altLang="en-US" sz="169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cxnSp>
        <p:nvCxnSpPr>
          <p:cNvPr id="7" name="直接连接符 6"/>
          <p:cNvCxnSpPr/>
          <p:nvPr/>
        </p:nvCxnSpPr>
        <p:spPr>
          <a:xfrm>
            <a:off x="6068128" y="3168199"/>
            <a:ext cx="0" cy="50169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44"/>
          <p:cNvSpPr txBox="1">
            <a:spLocks noChangeArrowheads="1"/>
          </p:cNvSpPr>
          <p:nvPr/>
        </p:nvSpPr>
        <p:spPr bwMode="auto">
          <a:xfrm>
            <a:off x="5265815" y="4113857"/>
            <a:ext cx="4352011" cy="461665"/>
          </a:xfrm>
          <a:prstGeom prst="rect">
            <a:avLst/>
          </a:prstGeom>
          <a:noFill/>
          <a:ln w="9525">
            <a:noFill/>
            <a:miter lim="800000"/>
          </a:ln>
        </p:spPr>
        <p:txBody>
          <a:bodyPr lIns="0" tIns="0" rIns="0" bIns="0">
            <a:spAutoFit/>
          </a:bodyPr>
          <a:lstStyle/>
          <a:p>
            <a:pPr algn="just">
              <a:lnSpc>
                <a:spcPts val="1755"/>
              </a:lnSpc>
            </a:pPr>
            <a:r>
              <a:rPr lang="zh-CN" altLang="en-US"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a:t>
            </a:r>
            <a:endParaRPr lang="en-US" altLang="zh-CN"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45"/>
          <p:cNvSpPr txBox="1">
            <a:spLocks noChangeArrowheads="1"/>
          </p:cNvSpPr>
          <p:nvPr/>
        </p:nvSpPr>
        <p:spPr bwMode="auto">
          <a:xfrm>
            <a:off x="3667157" y="4097929"/>
            <a:ext cx="1252249" cy="352854"/>
          </a:xfrm>
          <a:prstGeom prst="rect">
            <a:avLst/>
          </a:prstGeom>
          <a:noFill/>
          <a:ln w="9525">
            <a:noFill/>
            <a:miter lim="800000"/>
          </a:ln>
        </p:spPr>
        <p:txBody>
          <a:bodyPr>
            <a:spAutoFit/>
          </a:bodyPr>
          <a:lstStyle/>
          <a:p>
            <a:pPr algn="ctr"/>
            <a:r>
              <a:rPr lang="zh-CN" altLang="en-US" sz="169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cxnSp>
        <p:nvCxnSpPr>
          <p:cNvPr id="10" name="直接连接符 9"/>
          <p:cNvCxnSpPr/>
          <p:nvPr/>
        </p:nvCxnSpPr>
        <p:spPr>
          <a:xfrm>
            <a:off x="5072700" y="4068066"/>
            <a:ext cx="0" cy="4997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47"/>
          <p:cNvSpPr txBox="1">
            <a:spLocks noChangeArrowheads="1"/>
          </p:cNvSpPr>
          <p:nvPr/>
        </p:nvSpPr>
        <p:spPr bwMode="auto">
          <a:xfrm>
            <a:off x="4431645" y="4953998"/>
            <a:ext cx="4352011" cy="461665"/>
          </a:xfrm>
          <a:prstGeom prst="rect">
            <a:avLst/>
          </a:prstGeom>
          <a:noFill/>
          <a:ln w="9525">
            <a:noFill/>
            <a:miter lim="800000"/>
          </a:ln>
        </p:spPr>
        <p:txBody>
          <a:bodyPr lIns="0" tIns="0" rIns="0" bIns="0">
            <a:spAutoFit/>
          </a:bodyPr>
          <a:lstStyle/>
          <a:p>
            <a:pPr algn="just">
              <a:lnSpc>
                <a:spcPts val="1755"/>
              </a:lnSpc>
            </a:pPr>
            <a:r>
              <a:rPr lang="zh-CN" altLang="en-US"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a:t>
            </a:r>
            <a:endParaRPr lang="en-US" altLang="zh-CN" sz="1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48"/>
          <p:cNvSpPr txBox="1">
            <a:spLocks noChangeArrowheads="1"/>
          </p:cNvSpPr>
          <p:nvPr/>
        </p:nvSpPr>
        <p:spPr bwMode="auto">
          <a:xfrm>
            <a:off x="2832988" y="4938071"/>
            <a:ext cx="1252248" cy="352854"/>
          </a:xfrm>
          <a:prstGeom prst="rect">
            <a:avLst/>
          </a:prstGeom>
          <a:noFill/>
          <a:ln w="9525">
            <a:noFill/>
            <a:miter lim="800000"/>
          </a:ln>
        </p:spPr>
        <p:txBody>
          <a:bodyPr>
            <a:spAutoFit/>
          </a:bodyPr>
          <a:lstStyle/>
          <a:p>
            <a:pPr algn="ctr"/>
            <a:r>
              <a:rPr lang="zh-CN" altLang="en-US" sz="169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cxnSp>
        <p:nvCxnSpPr>
          <p:cNvPr id="13" name="直接连接符 12"/>
          <p:cNvCxnSpPr/>
          <p:nvPr/>
        </p:nvCxnSpPr>
        <p:spPr>
          <a:xfrm>
            <a:off x="4240523" y="4908208"/>
            <a:ext cx="0" cy="4997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AutoShape 18"/>
          <p:cNvSpPr>
            <a:spLocks noChangeArrowheads="1"/>
          </p:cNvSpPr>
          <p:nvPr/>
        </p:nvSpPr>
        <p:spPr bwMode="auto">
          <a:xfrm>
            <a:off x="1218404" y="2164807"/>
            <a:ext cx="4244504" cy="734627"/>
          </a:xfrm>
          <a:prstGeom prst="homePlate">
            <a:avLst>
              <a:gd name="adj" fmla="val 69842"/>
            </a:avLst>
          </a:prstGeom>
          <a:solidFill>
            <a:schemeClr val="accent1"/>
          </a:solidFill>
          <a:ln w="9525">
            <a:noFill/>
            <a:miter lim="800000"/>
          </a:ln>
        </p:spPr>
        <p:txBody>
          <a:bodyPr wrap="none" anchor="ctr"/>
          <a:lstStyle/>
          <a:p>
            <a:endParaRPr lang="zh-CN" altLang="en-US" sz="1695">
              <a:ea typeface="宋体" panose="02010600030101010101" pitchFamily="2" charset="-122"/>
            </a:endParaRPr>
          </a:p>
        </p:txBody>
      </p:sp>
      <p:sp>
        <p:nvSpPr>
          <p:cNvPr id="15" name="AutoShape 19"/>
          <p:cNvSpPr>
            <a:spLocks noChangeArrowheads="1"/>
          </p:cNvSpPr>
          <p:nvPr/>
        </p:nvSpPr>
        <p:spPr bwMode="auto">
          <a:xfrm>
            <a:off x="1218404" y="3084584"/>
            <a:ext cx="3340656" cy="704763"/>
          </a:xfrm>
          <a:prstGeom prst="homePlate">
            <a:avLst>
              <a:gd name="adj" fmla="val 70904"/>
            </a:avLst>
          </a:prstGeom>
          <a:solidFill>
            <a:schemeClr val="accent2"/>
          </a:solidFill>
          <a:ln w="9525">
            <a:noFill/>
            <a:miter lim="800000"/>
          </a:ln>
        </p:spPr>
        <p:txBody>
          <a:bodyPr wrap="none" anchor="ctr"/>
          <a:lstStyle/>
          <a:p>
            <a:endParaRPr lang="zh-CN" altLang="en-US" sz="1695">
              <a:ea typeface="宋体" panose="02010600030101010101" pitchFamily="2" charset="-122"/>
            </a:endParaRPr>
          </a:p>
        </p:txBody>
      </p:sp>
      <p:sp>
        <p:nvSpPr>
          <p:cNvPr id="16" name="AutoShape 20"/>
          <p:cNvSpPr>
            <a:spLocks noChangeArrowheads="1"/>
          </p:cNvSpPr>
          <p:nvPr/>
        </p:nvSpPr>
        <p:spPr bwMode="auto">
          <a:xfrm>
            <a:off x="1218405" y="3970515"/>
            <a:ext cx="2438799" cy="704763"/>
          </a:xfrm>
          <a:prstGeom prst="homePlate">
            <a:avLst>
              <a:gd name="adj" fmla="val 66662"/>
            </a:avLst>
          </a:prstGeom>
          <a:solidFill>
            <a:schemeClr val="accent3"/>
          </a:solidFill>
          <a:ln w="9525">
            <a:noFill/>
            <a:miter lim="800000"/>
          </a:ln>
        </p:spPr>
        <p:txBody>
          <a:bodyPr wrap="none" anchor="ctr"/>
          <a:lstStyle/>
          <a:p>
            <a:endParaRPr lang="zh-CN" altLang="en-US" sz="1695">
              <a:ea typeface="宋体" panose="02010600030101010101" pitchFamily="2" charset="-122"/>
            </a:endParaRPr>
          </a:p>
        </p:txBody>
      </p:sp>
      <p:sp>
        <p:nvSpPr>
          <p:cNvPr id="17" name="AutoShape 21"/>
          <p:cNvSpPr>
            <a:spLocks noChangeArrowheads="1"/>
          </p:cNvSpPr>
          <p:nvPr/>
        </p:nvSpPr>
        <p:spPr bwMode="auto">
          <a:xfrm>
            <a:off x="1218404" y="4800701"/>
            <a:ext cx="1624539" cy="704763"/>
          </a:xfrm>
          <a:prstGeom prst="homePlate">
            <a:avLst>
              <a:gd name="adj" fmla="val 48300"/>
            </a:avLst>
          </a:prstGeom>
          <a:solidFill>
            <a:schemeClr val="accent4"/>
          </a:solidFill>
          <a:ln w="9525">
            <a:noFill/>
            <a:miter lim="800000"/>
          </a:ln>
        </p:spPr>
        <p:txBody>
          <a:bodyPr wrap="none" anchor="ctr"/>
          <a:lstStyle/>
          <a:p>
            <a:endParaRPr lang="zh-CN" altLang="en-US" sz="1695">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outHorizontal)">
                                      <p:cBhvr>
                                        <p:cTn id="31" dur="500"/>
                                        <p:tgtEl>
                                          <p:spTgt spid="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outHorizontal)">
                                      <p:cBhvr>
                                        <p:cTn id="42" dur="500"/>
                                        <p:tgtEl>
                                          <p:spTgt spid="7"/>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outHorizontal)">
                                      <p:cBhvr>
                                        <p:cTn id="53" dur="500"/>
                                        <p:tgtEl>
                                          <p:spTgt spid="10"/>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outHorizontal)">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1" grpId="0"/>
      <p:bldP spid="12" grpId="0"/>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3635" y="3429000"/>
            <a:ext cx="4164729" cy="700320"/>
          </a:xfrm>
          <a:prstGeom prst="rect">
            <a:avLst/>
          </a:prstGeom>
        </p:spPr>
        <p:txBody>
          <a:bodyPr wrap="square" lIns="0" tIns="0" rIns="0" bIns="0">
            <a:spAutoFit/>
          </a:bodyPr>
          <a:lstStyle/>
          <a:p>
            <a:r>
              <a:rPr lang="zh-CN" altLang="en-US" sz="4550" b="1" dirty="0">
                <a:solidFill>
                  <a:schemeClr val="bg1"/>
                </a:solidFill>
                <a:ea typeface="微软雅黑" panose="020B0503020204020204" pitchFamily="34" charset="-122"/>
                <a:cs typeface="+mn-ea"/>
                <a:sym typeface="+mn-lt"/>
              </a:rPr>
              <a:t>请输入您的标题</a:t>
            </a:r>
          </a:p>
        </p:txBody>
      </p:sp>
      <p:sp>
        <p:nvSpPr>
          <p:cNvPr id="3" name="TextBox 11"/>
          <p:cNvSpPr txBox="1"/>
          <p:nvPr/>
        </p:nvSpPr>
        <p:spPr>
          <a:xfrm>
            <a:off x="4103502"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4" name="TextBox 11"/>
          <p:cNvSpPr txBox="1"/>
          <p:nvPr/>
        </p:nvSpPr>
        <p:spPr>
          <a:xfrm>
            <a:off x="5980165"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4103502"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5980165"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422650" y="1336429"/>
            <a:ext cx="4517261" cy="988629"/>
            <a:chOff x="3974544" y="1008636"/>
            <a:chExt cx="3387946" cy="741472"/>
          </a:xfrm>
        </p:grpSpPr>
        <p:grpSp>
          <p:nvGrpSpPr>
            <p:cNvPr id="22" name="组合 21"/>
            <p:cNvGrpSpPr/>
            <p:nvPr/>
          </p:nvGrpSpPr>
          <p:grpSpPr>
            <a:xfrm>
              <a:off x="3974544" y="1008636"/>
              <a:ext cx="741472" cy="741472"/>
              <a:chOff x="3059832" y="3339719"/>
              <a:chExt cx="3607562" cy="3607562"/>
            </a:xfrm>
          </p:grpSpPr>
          <p:sp>
            <p:nvSpPr>
              <p:cNvPr id="28" name="椭圆 2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endParaRPr>
              </a:p>
            </p:txBody>
          </p:sp>
          <p:sp>
            <p:nvSpPr>
              <p:cNvPr id="2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endParaRPr>
              </a:p>
            </p:txBody>
          </p:sp>
        </p:grpSp>
        <p:grpSp>
          <p:nvGrpSpPr>
            <p:cNvPr id="23" name="Group 5"/>
            <p:cNvGrpSpPr/>
            <p:nvPr/>
          </p:nvGrpSpPr>
          <p:grpSpPr>
            <a:xfrm>
              <a:off x="4039521" y="1170991"/>
              <a:ext cx="3322969" cy="530915"/>
              <a:chOff x="1598315" y="1418185"/>
              <a:chExt cx="4430626" cy="707886"/>
            </a:xfrm>
          </p:grpSpPr>
          <p:sp>
            <p:nvSpPr>
              <p:cNvPr id="24"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01</a:t>
                </a:r>
              </a:p>
            </p:txBody>
          </p:sp>
          <p:grpSp>
            <p:nvGrpSpPr>
              <p:cNvPr id="25" name="Group 7"/>
              <p:cNvGrpSpPr/>
              <p:nvPr/>
            </p:nvGrpSpPr>
            <p:grpSpPr>
              <a:xfrm>
                <a:off x="2066367" y="1529264"/>
                <a:ext cx="3962574" cy="563232"/>
                <a:chOff x="3943834" y="704409"/>
                <a:chExt cx="3962574" cy="563232"/>
              </a:xfrm>
            </p:grpSpPr>
            <p:sp>
              <p:nvSpPr>
                <p:cNvPr id="26"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请输入您的标题</a:t>
                  </a:r>
                </a:p>
              </p:txBody>
            </p:sp>
            <p:sp>
              <p:nvSpPr>
                <p:cNvPr id="27"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30" name="组合 29"/>
          <p:cNvGrpSpPr/>
          <p:nvPr/>
        </p:nvGrpSpPr>
        <p:grpSpPr>
          <a:xfrm>
            <a:off x="3422650" y="2453597"/>
            <a:ext cx="4517261" cy="988629"/>
            <a:chOff x="3974544" y="1846512"/>
            <a:chExt cx="3387946" cy="741472"/>
          </a:xfrm>
        </p:grpSpPr>
        <p:grpSp>
          <p:nvGrpSpPr>
            <p:cNvPr id="31" name="组合 30"/>
            <p:cNvGrpSpPr/>
            <p:nvPr/>
          </p:nvGrpSpPr>
          <p:grpSpPr>
            <a:xfrm>
              <a:off x="3974544" y="1846512"/>
              <a:ext cx="741472" cy="741472"/>
              <a:chOff x="3059832" y="3339719"/>
              <a:chExt cx="3607562" cy="3607562"/>
            </a:xfrm>
          </p:grpSpPr>
          <p:sp>
            <p:nvSpPr>
              <p:cNvPr id="37" name="椭圆 3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endParaRPr>
              </a:p>
            </p:txBody>
          </p:sp>
          <p:sp>
            <p:nvSpPr>
              <p:cNvPr id="3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endParaRPr>
              </a:p>
            </p:txBody>
          </p:sp>
        </p:grpSp>
        <p:grpSp>
          <p:nvGrpSpPr>
            <p:cNvPr id="32" name="Group 10"/>
            <p:cNvGrpSpPr/>
            <p:nvPr/>
          </p:nvGrpSpPr>
          <p:grpSpPr>
            <a:xfrm>
              <a:off x="4039521" y="2008868"/>
              <a:ext cx="3322969" cy="530915"/>
              <a:chOff x="1598315" y="2786337"/>
              <a:chExt cx="4430626" cy="707886"/>
            </a:xfrm>
          </p:grpSpPr>
          <p:sp>
            <p:nvSpPr>
              <p:cNvPr id="33"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rPr>
                  <a:t>02</a:t>
                </a:r>
              </a:p>
            </p:txBody>
          </p:sp>
          <p:grpSp>
            <p:nvGrpSpPr>
              <p:cNvPr id="34" name="Group 12"/>
              <p:cNvGrpSpPr/>
              <p:nvPr/>
            </p:nvGrpSpPr>
            <p:grpSpPr>
              <a:xfrm>
                <a:off x="2066367" y="2897416"/>
                <a:ext cx="3962574" cy="563232"/>
                <a:chOff x="3943834" y="704409"/>
                <a:chExt cx="3962574" cy="563232"/>
              </a:xfrm>
            </p:grpSpPr>
            <p:sp>
              <p:nvSpPr>
                <p:cNvPr id="35"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请输入您的标题</a:t>
                  </a:r>
                </a:p>
              </p:txBody>
            </p:sp>
            <p:sp>
              <p:nvSpPr>
                <p:cNvPr id="36"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39" name="组合 38"/>
          <p:cNvGrpSpPr/>
          <p:nvPr/>
        </p:nvGrpSpPr>
        <p:grpSpPr>
          <a:xfrm>
            <a:off x="3422650" y="3570765"/>
            <a:ext cx="4517261" cy="988629"/>
            <a:chOff x="3974544" y="2684388"/>
            <a:chExt cx="3387946" cy="741472"/>
          </a:xfrm>
        </p:grpSpPr>
        <p:grpSp>
          <p:nvGrpSpPr>
            <p:cNvPr id="40" name="组合 39"/>
            <p:cNvGrpSpPr/>
            <p:nvPr/>
          </p:nvGrpSpPr>
          <p:grpSpPr>
            <a:xfrm>
              <a:off x="3974544" y="2684388"/>
              <a:ext cx="741472" cy="741472"/>
              <a:chOff x="3059832" y="3339719"/>
              <a:chExt cx="3607562" cy="3607562"/>
            </a:xfrm>
          </p:grpSpPr>
          <p:sp>
            <p:nvSpPr>
              <p:cNvPr id="46" name="椭圆 4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endParaRPr>
              </a:p>
            </p:txBody>
          </p:sp>
          <p:sp>
            <p:nvSpPr>
              <p:cNvPr id="4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endParaRPr>
              </a:p>
            </p:txBody>
          </p:sp>
        </p:grpSp>
        <p:grpSp>
          <p:nvGrpSpPr>
            <p:cNvPr id="41" name="Group 15"/>
            <p:cNvGrpSpPr/>
            <p:nvPr/>
          </p:nvGrpSpPr>
          <p:grpSpPr>
            <a:xfrm>
              <a:off x="4039521" y="2846744"/>
              <a:ext cx="3322969" cy="530915"/>
              <a:chOff x="1598315" y="4154489"/>
              <a:chExt cx="4430626" cy="707886"/>
            </a:xfrm>
          </p:grpSpPr>
          <p:sp>
            <p:nvSpPr>
              <p:cNvPr id="42"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03</a:t>
                </a:r>
              </a:p>
            </p:txBody>
          </p:sp>
          <p:grpSp>
            <p:nvGrpSpPr>
              <p:cNvPr id="43" name="Group 17"/>
              <p:cNvGrpSpPr/>
              <p:nvPr/>
            </p:nvGrpSpPr>
            <p:grpSpPr>
              <a:xfrm>
                <a:off x="2066367" y="4265568"/>
                <a:ext cx="3962574" cy="563232"/>
                <a:chOff x="3943834" y="704409"/>
                <a:chExt cx="3962574" cy="563232"/>
              </a:xfrm>
            </p:grpSpPr>
            <p:sp>
              <p:nvSpPr>
                <p:cNvPr id="44"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请输入您的标题</a:t>
                  </a:r>
                </a:p>
              </p:txBody>
            </p:sp>
            <p:sp>
              <p:nvSpPr>
                <p:cNvPr id="45"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48" name="组合 47"/>
          <p:cNvGrpSpPr/>
          <p:nvPr/>
        </p:nvGrpSpPr>
        <p:grpSpPr>
          <a:xfrm>
            <a:off x="3422650" y="4687933"/>
            <a:ext cx="4517261" cy="988629"/>
            <a:chOff x="3974544" y="3522264"/>
            <a:chExt cx="3387946" cy="741472"/>
          </a:xfrm>
        </p:grpSpPr>
        <p:grpSp>
          <p:nvGrpSpPr>
            <p:cNvPr id="49" name="组合 48"/>
            <p:cNvGrpSpPr/>
            <p:nvPr/>
          </p:nvGrpSpPr>
          <p:grpSpPr>
            <a:xfrm>
              <a:off x="3974544" y="3522264"/>
              <a:ext cx="741472" cy="741472"/>
              <a:chOff x="3059832" y="3339719"/>
              <a:chExt cx="3607562" cy="3607562"/>
            </a:xfrm>
          </p:grpSpPr>
          <p:sp>
            <p:nvSpPr>
              <p:cNvPr id="55" name="椭圆 5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endParaRPr>
              </a:p>
            </p:txBody>
          </p:sp>
          <p:sp>
            <p:nvSpPr>
              <p:cNvPr id="5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endParaRPr>
              </a:p>
            </p:txBody>
          </p:sp>
        </p:grpSp>
        <p:grpSp>
          <p:nvGrpSpPr>
            <p:cNvPr id="50" name="Group 20"/>
            <p:cNvGrpSpPr/>
            <p:nvPr/>
          </p:nvGrpSpPr>
          <p:grpSpPr>
            <a:xfrm>
              <a:off x="4039521" y="3684622"/>
              <a:ext cx="3322969" cy="530915"/>
              <a:chOff x="1598315" y="5522641"/>
              <a:chExt cx="4430626" cy="707886"/>
            </a:xfrm>
          </p:grpSpPr>
          <p:sp>
            <p:nvSpPr>
              <p:cNvPr id="51"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rPr>
                  <a:t>04</a:t>
                </a:r>
              </a:p>
            </p:txBody>
          </p:sp>
          <p:grpSp>
            <p:nvGrpSpPr>
              <p:cNvPr id="52" name="Group 22"/>
              <p:cNvGrpSpPr/>
              <p:nvPr/>
            </p:nvGrpSpPr>
            <p:grpSpPr>
              <a:xfrm>
                <a:off x="2066367" y="5633720"/>
                <a:ext cx="3962574" cy="563232"/>
                <a:chOff x="3943834" y="704409"/>
                <a:chExt cx="3962574" cy="563232"/>
              </a:xfrm>
            </p:grpSpPr>
            <p:sp>
              <p:nvSpPr>
                <p:cNvPr id="53"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latin typeface="Arial" panose="020B0604020202020204"/>
                      <a:ea typeface="微软雅黑" panose="020B0503020204020204" pitchFamily="34" charset="-122"/>
                      <a:cs typeface="+mn-ea"/>
                      <a:sym typeface="+mn-lt"/>
                    </a:rPr>
                    <a:t>请输入您的标题</a:t>
                  </a:r>
                </a:p>
              </p:txBody>
            </p:sp>
            <p:sp>
              <p:nvSpPr>
                <p:cNvPr id="54"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solidFill>
                        <a:schemeClr val="bg1"/>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sp>
        <p:nvSpPr>
          <p:cNvPr id="57" name="矩形 56"/>
          <p:cNvSpPr/>
          <p:nvPr/>
        </p:nvSpPr>
        <p:spPr>
          <a:xfrm>
            <a:off x="8475681" y="2698606"/>
            <a:ext cx="2202931" cy="995209"/>
          </a:xfrm>
          <a:prstGeom prst="rect">
            <a:avLst/>
          </a:prstGeom>
        </p:spPr>
        <p:txBody>
          <a:bodyPr wrap="square">
            <a:spAutoFit/>
          </a:bodyPr>
          <a:lstStyle/>
          <a:p>
            <a:pPr defTabSz="1245235">
              <a:defRPr/>
            </a:pPr>
            <a:r>
              <a:rPr lang="zh-CN" altLang="en-US" sz="5865" b="1" kern="0" dirty="0">
                <a:solidFill>
                  <a:schemeClr val="bg1"/>
                </a:solidFill>
                <a:latin typeface="Arial" panose="020B0604020202020204"/>
                <a:ea typeface="微软雅黑" panose="020B0503020204020204" pitchFamily="34" charset="-122"/>
                <a:cs typeface="+mn-ea"/>
                <a:sym typeface="+mn-lt"/>
              </a:rPr>
              <a:t>目 录</a:t>
            </a:r>
          </a:p>
        </p:txBody>
      </p:sp>
      <p:sp>
        <p:nvSpPr>
          <p:cNvPr id="58" name="Rectangle 4"/>
          <p:cNvSpPr txBox="1">
            <a:spLocks noChangeArrowheads="1"/>
          </p:cNvSpPr>
          <p:nvPr/>
        </p:nvSpPr>
        <p:spPr bwMode="auto">
          <a:xfrm>
            <a:off x="8445984" y="3623944"/>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latin typeface="Arial" panose="020B0604020202020204"/>
                <a:ea typeface="微软雅黑" panose="020B0503020204020204" pitchFamily="34" charset="-122"/>
                <a:cs typeface="+mn-ea"/>
                <a:sym typeface="+mn-lt"/>
              </a:rPr>
              <a:t>CATALOG</a:t>
            </a:r>
            <a:endParaRPr lang="zh-CN" altLang="en-US" b="0" kern="0" dirty="0">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1+#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bwMode="auto">
          <a:xfrm>
            <a:off x="3778645" y="3036803"/>
            <a:ext cx="3241113" cy="3239123"/>
            <a:chOff x="1898" y="1504"/>
            <a:chExt cx="1628" cy="1627"/>
          </a:xfrm>
        </p:grpSpPr>
        <p:sp>
          <p:nvSpPr>
            <p:cNvPr id="3" name="Freeform 4"/>
            <p:cNvSpPr/>
            <p:nvPr/>
          </p:nvSpPr>
          <p:spPr bwMode="auto">
            <a:xfrm>
              <a:off x="1898" y="1504"/>
              <a:ext cx="1628" cy="1627"/>
            </a:xfrm>
            <a:custGeom>
              <a:avLst/>
              <a:gdLst>
                <a:gd name="T0" fmla="*/ 7464885 w 1050"/>
                <a:gd name="T1" fmla="*/ 8440695 h 1049"/>
                <a:gd name="T2" fmla="*/ 7147627 w 1050"/>
                <a:gd name="T3" fmla="*/ 9310006 h 1049"/>
                <a:gd name="T4" fmla="*/ 6261178 w 1050"/>
                <a:gd name="T5" fmla="*/ 9057627 h 1049"/>
                <a:gd name="T6" fmla="*/ 5831944 w 1050"/>
                <a:gd name="T7" fmla="*/ 9758686 h 1049"/>
                <a:gd name="T8" fmla="*/ 4908165 w 1050"/>
                <a:gd name="T9" fmla="*/ 9263265 h 1049"/>
                <a:gd name="T10" fmla="*/ 4133684 w 1050"/>
                <a:gd name="T11" fmla="*/ 9786728 h 1049"/>
                <a:gd name="T12" fmla="*/ 3555152 w 1050"/>
                <a:gd name="T13" fmla="*/ 9057627 h 1049"/>
                <a:gd name="T14" fmla="*/ 2808664 w 1050"/>
                <a:gd name="T15" fmla="*/ 9375440 h 1049"/>
                <a:gd name="T16" fmla="*/ 2538062 w 1050"/>
                <a:gd name="T17" fmla="*/ 8571562 h 1049"/>
                <a:gd name="T18" fmla="*/ 2164821 w 1050"/>
                <a:gd name="T19" fmla="*/ 8300491 h 1049"/>
                <a:gd name="T20" fmla="*/ 1306357 w 1050"/>
                <a:gd name="T21" fmla="*/ 8281792 h 1049"/>
                <a:gd name="T22" fmla="*/ 1250370 w 1050"/>
                <a:gd name="T23" fmla="*/ 7272277 h 1049"/>
                <a:gd name="T24" fmla="*/ 438561 w 1050"/>
                <a:gd name="T25" fmla="*/ 7010549 h 1049"/>
                <a:gd name="T26" fmla="*/ 727827 w 1050"/>
                <a:gd name="T27" fmla="*/ 6141240 h 1049"/>
                <a:gd name="T28" fmla="*/ 0 w 1050"/>
                <a:gd name="T29" fmla="*/ 5514964 h 1049"/>
                <a:gd name="T30" fmla="*/ 559866 w 1050"/>
                <a:gd name="T31" fmla="*/ 4673702 h 1049"/>
                <a:gd name="T32" fmla="*/ 55989 w 1050"/>
                <a:gd name="T33" fmla="*/ 3981993 h 1049"/>
                <a:gd name="T34" fmla="*/ 802474 w 1050"/>
                <a:gd name="T35" fmla="*/ 3439844 h 1049"/>
                <a:gd name="T36" fmla="*/ 513212 w 1050"/>
                <a:gd name="T37" fmla="*/ 2654660 h 1049"/>
                <a:gd name="T38" fmla="*/ 1381004 w 1050"/>
                <a:gd name="T39" fmla="*/ 2336851 h 1049"/>
                <a:gd name="T40" fmla="*/ 1306357 w 1050"/>
                <a:gd name="T41" fmla="*/ 1523625 h 1049"/>
                <a:gd name="T42" fmla="*/ 2164821 w 1050"/>
                <a:gd name="T43" fmla="*/ 1514279 h 1049"/>
                <a:gd name="T44" fmla="*/ 2528733 w 1050"/>
                <a:gd name="T45" fmla="*/ 570193 h 1049"/>
                <a:gd name="T46" fmla="*/ 3340538 w 1050"/>
                <a:gd name="T47" fmla="*/ 822572 h 1049"/>
                <a:gd name="T48" fmla="*/ 3779099 w 1050"/>
                <a:gd name="T49" fmla="*/ 682361 h 1049"/>
                <a:gd name="T50" fmla="*/ 4674887 w 1050"/>
                <a:gd name="T51" fmla="*/ 542151 h 1049"/>
                <a:gd name="T52" fmla="*/ 5524014 w 1050"/>
                <a:gd name="T53" fmla="*/ 0 h 1049"/>
                <a:gd name="T54" fmla="*/ 6027897 w 1050"/>
                <a:gd name="T55" fmla="*/ 682361 h 1049"/>
                <a:gd name="T56" fmla="*/ 6475792 w 1050"/>
                <a:gd name="T57" fmla="*/ 822572 h 1049"/>
                <a:gd name="T58" fmla="*/ 7287598 w 1050"/>
                <a:gd name="T59" fmla="*/ 570193 h 1049"/>
                <a:gd name="T60" fmla="*/ 7558193 w 1050"/>
                <a:gd name="T61" fmla="*/ 1448847 h 1049"/>
                <a:gd name="T62" fmla="*/ 8397998 w 1050"/>
                <a:gd name="T63" fmla="*/ 1411457 h 1049"/>
                <a:gd name="T64" fmla="*/ 8435315 w 1050"/>
                <a:gd name="T65" fmla="*/ 2336851 h 1049"/>
                <a:gd name="T66" fmla="*/ 9303116 w 1050"/>
                <a:gd name="T67" fmla="*/ 2654660 h 1049"/>
                <a:gd name="T68" fmla="*/ 9051170 w 1050"/>
                <a:gd name="T69" fmla="*/ 3552009 h 1049"/>
                <a:gd name="T70" fmla="*/ 9751012 w 1050"/>
                <a:gd name="T71" fmla="*/ 3981993 h 1049"/>
                <a:gd name="T72" fmla="*/ 9265787 w 1050"/>
                <a:gd name="T73" fmla="*/ 4898039 h 1049"/>
                <a:gd name="T74" fmla="*/ 9779007 w 1050"/>
                <a:gd name="T75" fmla="*/ 5673871 h 1049"/>
                <a:gd name="T76" fmla="*/ 9051170 w 1050"/>
                <a:gd name="T77" fmla="*/ 6253408 h 1049"/>
                <a:gd name="T78" fmla="*/ 9377756 w 1050"/>
                <a:gd name="T79" fmla="*/ 7010549 h 1049"/>
                <a:gd name="T80" fmla="*/ 8565958 w 1050"/>
                <a:gd name="T81" fmla="*/ 7272277 h 1049"/>
                <a:gd name="T82" fmla="*/ 8295357 w 1050"/>
                <a:gd name="T83" fmla="*/ 7646174 h 1049"/>
                <a:gd name="T84" fmla="*/ 8286023 w 1050"/>
                <a:gd name="T85" fmla="*/ 8515478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noFill/>
              <a:prstDash val="solid"/>
              <a:round/>
            </a:ln>
          </p:spPr>
          <p:txBody>
            <a:bodyPr lIns="0" rIns="0" anchor="ctr"/>
            <a:lstStyle/>
            <a:p>
              <a:endPar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5"/>
            <p:cNvSpPr>
              <a:spLocks noChangeArrowheads="1"/>
            </p:cNvSpPr>
            <p:nvPr/>
          </p:nvSpPr>
          <p:spPr bwMode="auto">
            <a:xfrm>
              <a:off x="2149" y="1752"/>
              <a:ext cx="1129" cy="1131"/>
            </a:xfrm>
            <a:prstGeom prst="ellipse">
              <a:avLst/>
            </a:prstGeom>
            <a:solidFill>
              <a:srgbClr val="F2F2F2"/>
            </a:solidFill>
            <a:ln w="22225">
              <a:noFill/>
              <a:round/>
            </a:ln>
          </p:spPr>
          <p:txBody>
            <a:bodyPr anchor="ctr" anchorCtr="1"/>
            <a:lstStyle/>
            <a:p>
              <a:pPr algn="ctr" defTabSz="1261745"/>
              <a:endParaRPr lang="zh-CN" altLang="en-US" sz="2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61745"/>
              <a:r>
                <a:rPr lang="zh-CN" altLang="en-US" sz="2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a:t>
              </a:r>
            </a:p>
            <a:p>
              <a:pPr algn="ctr" defTabSz="1261745"/>
              <a:endParaRPr lang="en-US" altLang="zh-CN" sz="22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45"/>
          <p:cNvGrpSpPr/>
          <p:nvPr/>
        </p:nvGrpSpPr>
        <p:grpSpPr bwMode="auto">
          <a:xfrm>
            <a:off x="6631541" y="2441538"/>
            <a:ext cx="2207859" cy="2205868"/>
            <a:chOff x="3331" y="1205"/>
            <a:chExt cx="1109" cy="1108"/>
          </a:xfrm>
        </p:grpSpPr>
        <p:sp>
          <p:nvSpPr>
            <p:cNvPr id="6" name="Freeform 6"/>
            <p:cNvSpPr/>
            <p:nvPr/>
          </p:nvSpPr>
          <p:spPr bwMode="auto">
            <a:xfrm>
              <a:off x="3331" y="1205"/>
              <a:ext cx="1109" cy="1108"/>
            </a:xfrm>
            <a:custGeom>
              <a:avLst/>
              <a:gdLst>
                <a:gd name="T0" fmla="*/ 5435795 w 637"/>
                <a:gd name="T1" fmla="*/ 6717227 h 638"/>
                <a:gd name="T2" fmla="*/ 5176951 w 637"/>
                <a:gd name="T3" fmla="*/ 6839357 h 638"/>
                <a:gd name="T4" fmla="*/ 4893451 w 637"/>
                <a:gd name="T5" fmla="*/ 6937059 h 638"/>
                <a:gd name="T6" fmla="*/ 4462035 w 637"/>
                <a:gd name="T7" fmla="*/ 7767553 h 638"/>
                <a:gd name="T8" fmla="*/ 3845734 w 637"/>
                <a:gd name="T9" fmla="*/ 7071404 h 638"/>
                <a:gd name="T10" fmla="*/ 3549909 w 637"/>
                <a:gd name="T11" fmla="*/ 7046976 h 638"/>
                <a:gd name="T12" fmla="*/ 3254081 w 637"/>
                <a:gd name="T13" fmla="*/ 6998127 h 638"/>
                <a:gd name="T14" fmla="*/ 2576146 w 637"/>
                <a:gd name="T15" fmla="*/ 7559923 h 638"/>
                <a:gd name="T16" fmla="*/ 2231019 w 637"/>
                <a:gd name="T17" fmla="*/ 7425580 h 638"/>
                <a:gd name="T18" fmla="*/ 2144736 w 637"/>
                <a:gd name="T19" fmla="*/ 6509600 h 638"/>
                <a:gd name="T20" fmla="*/ 1910544 w 637"/>
                <a:gd name="T21" fmla="*/ 6338614 h 638"/>
                <a:gd name="T22" fmla="*/ 973763 w 637"/>
                <a:gd name="T23" fmla="*/ 6485172 h 638"/>
                <a:gd name="T24" fmla="*/ 690263 w 637"/>
                <a:gd name="T25" fmla="*/ 6130991 h 638"/>
                <a:gd name="T26" fmla="*/ 1097017 w 637"/>
                <a:gd name="T27" fmla="*/ 5276073 h 638"/>
                <a:gd name="T28" fmla="*/ 961435 w 637"/>
                <a:gd name="T29" fmla="*/ 5007382 h 638"/>
                <a:gd name="T30" fmla="*/ 73957 w 637"/>
                <a:gd name="T31" fmla="*/ 4677625 h 638"/>
                <a:gd name="T32" fmla="*/ 0 w 637"/>
                <a:gd name="T33" fmla="*/ 4225745 h 638"/>
                <a:gd name="T34" fmla="*/ 788871 w 637"/>
                <a:gd name="T35" fmla="*/ 3676150 h 638"/>
                <a:gd name="T36" fmla="*/ 825848 w 637"/>
                <a:gd name="T37" fmla="*/ 3370826 h 638"/>
                <a:gd name="T38" fmla="*/ 209544 w 637"/>
                <a:gd name="T39" fmla="*/ 2625821 h 638"/>
                <a:gd name="T40" fmla="*/ 369781 w 637"/>
                <a:gd name="T41" fmla="*/ 2222790 h 638"/>
                <a:gd name="T42" fmla="*/ 1343542 w 637"/>
                <a:gd name="T43" fmla="*/ 2137297 h 638"/>
                <a:gd name="T44" fmla="*/ 1528433 w 637"/>
                <a:gd name="T45" fmla="*/ 1893034 h 638"/>
                <a:gd name="T46" fmla="*/ 1368191 w 637"/>
                <a:gd name="T47" fmla="*/ 928198 h 638"/>
                <a:gd name="T48" fmla="*/ 1701000 w 637"/>
                <a:gd name="T49" fmla="*/ 671724 h 638"/>
                <a:gd name="T50" fmla="*/ 2600800 w 637"/>
                <a:gd name="T51" fmla="*/ 1074753 h 638"/>
                <a:gd name="T52" fmla="*/ 2884300 w 637"/>
                <a:gd name="T53" fmla="*/ 964837 h 638"/>
                <a:gd name="T54" fmla="*/ 3217106 w 637"/>
                <a:gd name="T55" fmla="*/ 48854 h 638"/>
                <a:gd name="T56" fmla="*/ 3438970 w 637"/>
                <a:gd name="T57" fmla="*/ 12216 h 638"/>
                <a:gd name="T58" fmla="*/ 4067600 w 637"/>
                <a:gd name="T59" fmla="*/ 781642 h 638"/>
                <a:gd name="T60" fmla="*/ 4375752 w 637"/>
                <a:gd name="T61" fmla="*/ 806066 h 638"/>
                <a:gd name="T62" fmla="*/ 4671578 w 637"/>
                <a:gd name="T63" fmla="*/ 854919 h 638"/>
                <a:gd name="T64" fmla="*/ 5374161 w 637"/>
                <a:gd name="T65" fmla="*/ 256472 h 638"/>
                <a:gd name="T66" fmla="*/ 5682317 w 637"/>
                <a:gd name="T67" fmla="*/ 390820 h 638"/>
                <a:gd name="T68" fmla="*/ 5768600 w 637"/>
                <a:gd name="T69" fmla="*/ 1343443 h 638"/>
                <a:gd name="T70" fmla="*/ 6015118 w 637"/>
                <a:gd name="T71" fmla="*/ 1526645 h 638"/>
                <a:gd name="T72" fmla="*/ 6927248 w 637"/>
                <a:gd name="T73" fmla="*/ 1367871 h 638"/>
                <a:gd name="T74" fmla="*/ 7136792 w 637"/>
                <a:gd name="T75" fmla="*/ 1660986 h 638"/>
                <a:gd name="T76" fmla="*/ 6754683 w 637"/>
                <a:gd name="T77" fmla="*/ 2454842 h 638"/>
                <a:gd name="T78" fmla="*/ 6828640 w 637"/>
                <a:gd name="T79" fmla="*/ 2601398 h 638"/>
                <a:gd name="T80" fmla="*/ 6939578 w 637"/>
                <a:gd name="T81" fmla="*/ 2870084 h 638"/>
                <a:gd name="T82" fmla="*/ 7790076 w 637"/>
                <a:gd name="T83" fmla="*/ 3187631 h 638"/>
                <a:gd name="T84" fmla="*/ 7851707 w 637"/>
                <a:gd name="T85" fmla="*/ 3676150 h 638"/>
                <a:gd name="T86" fmla="*/ 7112140 w 637"/>
                <a:gd name="T87" fmla="*/ 4201321 h 638"/>
                <a:gd name="T88" fmla="*/ 7075161 w 637"/>
                <a:gd name="T89" fmla="*/ 4482218 h 638"/>
                <a:gd name="T90" fmla="*/ 7642163 w 637"/>
                <a:gd name="T91" fmla="*/ 5178365 h 638"/>
                <a:gd name="T92" fmla="*/ 7444939 w 637"/>
                <a:gd name="T93" fmla="*/ 5642464 h 638"/>
                <a:gd name="T94" fmla="*/ 6557469 w 637"/>
                <a:gd name="T95" fmla="*/ 5727957 h 638"/>
                <a:gd name="T96" fmla="*/ 6384904 w 637"/>
                <a:gd name="T97" fmla="*/ 5960004 h 638"/>
                <a:gd name="T98" fmla="*/ 6520491 w 637"/>
                <a:gd name="T99" fmla="*/ 6827141 h 638"/>
                <a:gd name="T100" fmla="*/ 6224661 w 637"/>
                <a:gd name="T101" fmla="*/ 7071404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noFill/>
              <a:prstDash val="solid"/>
              <a:round/>
            </a:ln>
          </p:spPr>
          <p:txBody>
            <a:bodyPr lIns="0" rIns="0" anchor="ctr"/>
            <a:lstStyle/>
            <a:p>
              <a:endPar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Oval 7"/>
            <p:cNvSpPr>
              <a:spLocks noChangeArrowheads="1"/>
            </p:cNvSpPr>
            <p:nvPr/>
          </p:nvSpPr>
          <p:spPr bwMode="auto">
            <a:xfrm>
              <a:off x="3551" y="1427"/>
              <a:ext cx="669" cy="664"/>
            </a:xfrm>
            <a:prstGeom prst="ellipse">
              <a:avLst/>
            </a:prstGeom>
            <a:solidFill>
              <a:srgbClr val="F2F2F2"/>
            </a:solidFill>
            <a:ln w="22225">
              <a:noFill/>
              <a:round/>
            </a:ln>
          </p:spPr>
          <p:txBody>
            <a:bodyPr anchor="ctr" anchorCtr="1"/>
            <a:lstStyle/>
            <a:p>
              <a:pPr algn="ctr" defTabSz="1146175"/>
              <a:endParaRPr lang="zh-CN" altLang="en-US" sz="15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146175"/>
              <a:r>
                <a:rPr lang="zh-CN" altLang="en-US" sz="15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a:t>
              </a:r>
            </a:p>
            <a:p>
              <a:pPr algn="ctr" defTabSz="1146175"/>
              <a:endParaRPr lang="en-US" altLang="zh-CN" sz="15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43"/>
          <p:cNvGrpSpPr/>
          <p:nvPr/>
        </p:nvGrpSpPr>
        <p:grpSpPr bwMode="auto">
          <a:xfrm>
            <a:off x="1399573" y="2772019"/>
            <a:ext cx="2558249" cy="2564223"/>
            <a:chOff x="703" y="1371"/>
            <a:chExt cx="1285" cy="1288"/>
          </a:xfrm>
        </p:grpSpPr>
        <p:sp>
          <p:nvSpPr>
            <p:cNvPr id="9" name="Freeform 8"/>
            <p:cNvSpPr/>
            <p:nvPr/>
          </p:nvSpPr>
          <p:spPr bwMode="auto">
            <a:xfrm>
              <a:off x="703" y="1371"/>
              <a:ext cx="1285" cy="1288"/>
            </a:xfrm>
            <a:custGeom>
              <a:avLst/>
              <a:gdLst>
                <a:gd name="T0" fmla="*/ 6065346 w 808"/>
                <a:gd name="T1" fmla="*/ 7136055 h 810"/>
                <a:gd name="T2" fmla="*/ 5714029 w 808"/>
                <a:gd name="T3" fmla="*/ 7332276 h 810"/>
                <a:gd name="T4" fmla="*/ 5528041 w 808"/>
                <a:gd name="T5" fmla="*/ 8148118 h 810"/>
                <a:gd name="T6" fmla="*/ 5259387 w 808"/>
                <a:gd name="T7" fmla="*/ 8230740 h 810"/>
                <a:gd name="T8" fmla="*/ 4649754 w 808"/>
                <a:gd name="T9" fmla="*/ 7652413 h 810"/>
                <a:gd name="T10" fmla="*/ 4391437 w 808"/>
                <a:gd name="T11" fmla="*/ 7683395 h 810"/>
                <a:gd name="T12" fmla="*/ 3905793 w 808"/>
                <a:gd name="T13" fmla="*/ 8364985 h 810"/>
                <a:gd name="T14" fmla="*/ 3626805 w 808"/>
                <a:gd name="T15" fmla="*/ 8334003 h 810"/>
                <a:gd name="T16" fmla="*/ 3275493 w 808"/>
                <a:gd name="T17" fmla="*/ 7569803 h 810"/>
                <a:gd name="T18" fmla="*/ 3017174 w 808"/>
                <a:gd name="T19" fmla="*/ 7497509 h 810"/>
                <a:gd name="T20" fmla="*/ 2324878 w 808"/>
                <a:gd name="T21" fmla="*/ 7941580 h 810"/>
                <a:gd name="T22" fmla="*/ 2056224 w 808"/>
                <a:gd name="T23" fmla="*/ 7796993 h 810"/>
                <a:gd name="T24" fmla="*/ 2035558 w 808"/>
                <a:gd name="T25" fmla="*/ 6970829 h 810"/>
                <a:gd name="T26" fmla="*/ 1828904 w 808"/>
                <a:gd name="T27" fmla="*/ 6795260 h 810"/>
                <a:gd name="T28" fmla="*/ 1022946 w 808"/>
                <a:gd name="T29" fmla="*/ 6939840 h 810"/>
                <a:gd name="T30" fmla="*/ 836953 w 808"/>
                <a:gd name="T31" fmla="*/ 6702321 h 810"/>
                <a:gd name="T32" fmla="*/ 1064277 w 808"/>
                <a:gd name="T33" fmla="*/ 5814181 h 810"/>
                <a:gd name="T34" fmla="*/ 950615 w 808"/>
                <a:gd name="T35" fmla="*/ 5576661 h 810"/>
                <a:gd name="T36" fmla="*/ 165324 w 808"/>
                <a:gd name="T37" fmla="*/ 5380447 h 810"/>
                <a:gd name="T38" fmla="*/ 692295 w 808"/>
                <a:gd name="T39" fmla="*/ 4760814 h 810"/>
                <a:gd name="T40" fmla="*/ 661301 w 808"/>
                <a:gd name="T41" fmla="*/ 4502638 h 810"/>
                <a:gd name="T42" fmla="*/ 640635 w 808"/>
                <a:gd name="T43" fmla="*/ 4234130 h 810"/>
                <a:gd name="T44" fmla="*/ 10334 w 808"/>
                <a:gd name="T45" fmla="*/ 3738428 h 810"/>
                <a:gd name="T46" fmla="*/ 723296 w 808"/>
                <a:gd name="T47" fmla="*/ 3387304 h 810"/>
                <a:gd name="T48" fmla="*/ 805957 w 808"/>
                <a:gd name="T49" fmla="*/ 3129129 h 810"/>
                <a:gd name="T50" fmla="*/ 888621 w 808"/>
                <a:gd name="T51" fmla="*/ 2870949 h 810"/>
                <a:gd name="T52" fmla="*/ 495973 w 808"/>
                <a:gd name="T53" fmla="*/ 2189354 h 810"/>
                <a:gd name="T54" fmla="*/ 1291600 w 808"/>
                <a:gd name="T55" fmla="*/ 2127393 h 810"/>
                <a:gd name="T56" fmla="*/ 1446590 w 808"/>
                <a:gd name="T57" fmla="*/ 1920849 h 810"/>
                <a:gd name="T58" fmla="*/ 1622247 w 808"/>
                <a:gd name="T59" fmla="*/ 1714306 h 810"/>
                <a:gd name="T60" fmla="*/ 1529255 w 808"/>
                <a:gd name="T61" fmla="*/ 939769 h 810"/>
                <a:gd name="T62" fmla="*/ 2283545 w 808"/>
                <a:gd name="T63" fmla="*/ 1177297 h 810"/>
                <a:gd name="T64" fmla="*/ 2634862 w 808"/>
                <a:gd name="T65" fmla="*/ 981078 h 810"/>
                <a:gd name="T66" fmla="*/ 2810521 w 808"/>
                <a:gd name="T67" fmla="*/ 216871 h 810"/>
                <a:gd name="T68" fmla="*/ 3120501 w 808"/>
                <a:gd name="T69" fmla="*/ 123926 h 810"/>
                <a:gd name="T70" fmla="*/ 3699140 w 808"/>
                <a:gd name="T71" fmla="*/ 650612 h 810"/>
                <a:gd name="T72" fmla="*/ 3957454 w 808"/>
                <a:gd name="T73" fmla="*/ 629959 h 810"/>
                <a:gd name="T74" fmla="*/ 4412099 w 808"/>
                <a:gd name="T75" fmla="*/ 0 h 810"/>
                <a:gd name="T76" fmla="*/ 4742747 w 808"/>
                <a:gd name="T77" fmla="*/ 30982 h 810"/>
                <a:gd name="T78" fmla="*/ 5073396 w 808"/>
                <a:gd name="T79" fmla="*/ 733228 h 810"/>
                <a:gd name="T80" fmla="*/ 5321385 w 808"/>
                <a:gd name="T81" fmla="*/ 805517 h 810"/>
                <a:gd name="T82" fmla="*/ 5982680 w 808"/>
                <a:gd name="T83" fmla="*/ 402756 h 810"/>
                <a:gd name="T84" fmla="*/ 6272002 w 808"/>
                <a:gd name="T85" fmla="*/ 557666 h 810"/>
                <a:gd name="T86" fmla="*/ 6313332 w 808"/>
                <a:gd name="T87" fmla="*/ 1342529 h 810"/>
                <a:gd name="T88" fmla="*/ 6509654 w 808"/>
                <a:gd name="T89" fmla="*/ 1507763 h 810"/>
                <a:gd name="T90" fmla="*/ 7284609 w 808"/>
                <a:gd name="T91" fmla="*/ 1383840 h 810"/>
                <a:gd name="T92" fmla="*/ 7491265 w 808"/>
                <a:gd name="T93" fmla="*/ 1631689 h 810"/>
                <a:gd name="T94" fmla="*/ 7284609 w 808"/>
                <a:gd name="T95" fmla="*/ 2488841 h 810"/>
                <a:gd name="T96" fmla="*/ 7398274 w 808"/>
                <a:gd name="T97" fmla="*/ 2726368 h 810"/>
                <a:gd name="T98" fmla="*/ 8173230 w 808"/>
                <a:gd name="T99" fmla="*/ 2943239 h 810"/>
                <a:gd name="T100" fmla="*/ 7646260 w 808"/>
                <a:gd name="T101" fmla="*/ 3542210 h 810"/>
                <a:gd name="T102" fmla="*/ 7687590 w 808"/>
                <a:gd name="T103" fmla="*/ 3800389 h 810"/>
                <a:gd name="T104" fmla="*/ 7697921 w 808"/>
                <a:gd name="T105" fmla="*/ 4079224 h 810"/>
                <a:gd name="T106" fmla="*/ 8338557 w 808"/>
                <a:gd name="T107" fmla="*/ 4564602 h 810"/>
                <a:gd name="T108" fmla="*/ 7615261 w 808"/>
                <a:gd name="T109" fmla="*/ 4926050 h 810"/>
                <a:gd name="T110" fmla="*/ 7542932 w 808"/>
                <a:gd name="T111" fmla="*/ 5184229 h 810"/>
                <a:gd name="T112" fmla="*/ 7460272 w 808"/>
                <a:gd name="T113" fmla="*/ 5432081 h 810"/>
                <a:gd name="T114" fmla="*/ 7873584 w 808"/>
                <a:gd name="T115" fmla="*/ 6144650 h 810"/>
                <a:gd name="T116" fmla="*/ 7057285 w 808"/>
                <a:gd name="T117" fmla="*/ 6185962 h 810"/>
                <a:gd name="T118" fmla="*/ 6902296 w 808"/>
                <a:gd name="T119" fmla="*/ 6402829 h 810"/>
                <a:gd name="T120" fmla="*/ 6726645 w 808"/>
                <a:gd name="T121" fmla="*/ 6599047 h 810"/>
                <a:gd name="T122" fmla="*/ 6840304 w 808"/>
                <a:gd name="T123" fmla="*/ 7414893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noFill/>
              <a:prstDash val="solid"/>
              <a:round/>
            </a:ln>
          </p:spPr>
          <p:txBody>
            <a:bodyPr lIns="0" rIns="0" anchor="ctr"/>
            <a:lstStyle/>
            <a:p>
              <a:endPar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9"/>
            <p:cNvSpPr>
              <a:spLocks noChangeArrowheads="1"/>
            </p:cNvSpPr>
            <p:nvPr/>
          </p:nvSpPr>
          <p:spPr bwMode="auto">
            <a:xfrm>
              <a:off x="918" y="1588"/>
              <a:ext cx="853" cy="853"/>
            </a:xfrm>
            <a:prstGeom prst="ellipse">
              <a:avLst/>
            </a:prstGeom>
            <a:solidFill>
              <a:srgbClr val="F2F2F2"/>
            </a:solidFill>
            <a:ln w="22225">
              <a:noFill/>
              <a:round/>
            </a:ln>
          </p:spPr>
          <p:txBody>
            <a:bodyPr anchor="ctr"/>
            <a:lstStyle/>
            <a:p>
              <a:pPr algn="ctr" defTabSz="1261745"/>
              <a:endParaRPr lang="zh-CN" altLang="en-US" sz="17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61745"/>
              <a:r>
                <a:rPr lang="zh-CN" altLang="en-US" sz="17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a:t>
              </a:r>
            </a:p>
            <a:p>
              <a:pPr algn="ctr" defTabSz="1261745"/>
              <a:endParaRPr lang="en-US" altLang="zh-CN" sz="175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TextBox 53"/>
          <p:cNvSpPr txBox="1">
            <a:spLocks noChangeArrowheads="1"/>
          </p:cNvSpPr>
          <p:nvPr/>
        </p:nvSpPr>
        <p:spPr bwMode="auto">
          <a:xfrm>
            <a:off x="1646439" y="2224534"/>
            <a:ext cx="2128224" cy="436518"/>
          </a:xfrm>
          <a:prstGeom prst="rect">
            <a:avLst/>
          </a:prstGeom>
          <a:noFill/>
          <a:ln w="9525">
            <a:noFill/>
            <a:miter lim="800000"/>
          </a:ln>
        </p:spPr>
        <p:txBody>
          <a:bodyPr lIns="126415" tIns="63208" rIns="126415" bIns="63208">
            <a:spAutoFit/>
          </a:bodyPr>
          <a:lstStyle/>
          <a:p>
            <a:pPr algn="ctr" defTabSz="1261745"/>
            <a:r>
              <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2" name="TextBox 53"/>
          <p:cNvSpPr txBox="1">
            <a:spLocks noChangeArrowheads="1"/>
          </p:cNvSpPr>
          <p:nvPr/>
        </p:nvSpPr>
        <p:spPr bwMode="auto">
          <a:xfrm>
            <a:off x="4379883" y="2437555"/>
            <a:ext cx="2132207" cy="745384"/>
          </a:xfrm>
          <a:prstGeom prst="rect">
            <a:avLst/>
          </a:prstGeom>
          <a:noFill/>
          <a:ln w="9525">
            <a:noFill/>
            <a:miter lim="800000"/>
          </a:ln>
        </p:spPr>
        <p:txBody>
          <a:bodyPr lIns="126415" tIns="63208" rIns="126415" bIns="63208">
            <a:spAutoFit/>
          </a:bodyPr>
          <a:lstStyle/>
          <a:p>
            <a:pPr algn="ctr" defTabSz="1261745"/>
            <a:r>
              <a:rPr lang="zh-CN" altLang="en-US" sz="200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algn="ctr" defTabSz="1261745"/>
            <a:endParaRPr lang="zh-CN" altLang="en-US" sz="200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53"/>
          <p:cNvSpPr txBox="1">
            <a:spLocks noChangeArrowheads="1"/>
          </p:cNvSpPr>
          <p:nvPr/>
        </p:nvSpPr>
        <p:spPr bwMode="auto">
          <a:xfrm>
            <a:off x="8713977" y="2855637"/>
            <a:ext cx="1863441" cy="436518"/>
          </a:xfrm>
          <a:prstGeom prst="rect">
            <a:avLst/>
          </a:prstGeom>
          <a:noFill/>
          <a:ln w="9525">
            <a:noFill/>
            <a:miter lim="800000"/>
          </a:ln>
        </p:spPr>
        <p:txBody>
          <a:bodyPr lIns="126415" tIns="63208" rIns="126415" bIns="63208">
            <a:spAutoFit/>
          </a:bodyPr>
          <a:lstStyle/>
          <a:p>
            <a:pPr algn="ctr" defTabSz="1261745"/>
            <a:r>
              <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grpSp>
        <p:nvGrpSpPr>
          <p:cNvPr id="14" name="Group 46"/>
          <p:cNvGrpSpPr/>
          <p:nvPr/>
        </p:nvGrpSpPr>
        <p:grpSpPr bwMode="auto">
          <a:xfrm>
            <a:off x="8485027" y="3578315"/>
            <a:ext cx="2040628" cy="2046600"/>
            <a:chOff x="4262" y="1776"/>
            <a:chExt cx="1025" cy="1028"/>
          </a:xfrm>
        </p:grpSpPr>
        <p:sp>
          <p:nvSpPr>
            <p:cNvPr id="15" name="Freeform 8"/>
            <p:cNvSpPr/>
            <p:nvPr/>
          </p:nvSpPr>
          <p:spPr bwMode="auto">
            <a:xfrm>
              <a:off x="4262" y="1776"/>
              <a:ext cx="1025" cy="1028"/>
            </a:xfrm>
            <a:custGeom>
              <a:avLst/>
              <a:gdLst>
                <a:gd name="T0" fmla="*/ 3078349 w 808"/>
                <a:gd name="T1" fmla="*/ 3628193 h 810"/>
                <a:gd name="T2" fmla="*/ 2900045 w 808"/>
                <a:gd name="T3" fmla="*/ 3727952 h 810"/>
                <a:gd name="T4" fmla="*/ 2805649 w 808"/>
                <a:gd name="T5" fmla="*/ 4142751 h 810"/>
                <a:gd name="T6" fmla="*/ 2669301 w 808"/>
                <a:gd name="T7" fmla="*/ 4184757 h 810"/>
                <a:gd name="T8" fmla="*/ 2359891 w 808"/>
                <a:gd name="T9" fmla="*/ 3890724 h 810"/>
                <a:gd name="T10" fmla="*/ 2228789 w 808"/>
                <a:gd name="T11" fmla="*/ 3906476 h 810"/>
                <a:gd name="T12" fmla="*/ 1982311 w 808"/>
                <a:gd name="T13" fmla="*/ 4253016 h 810"/>
                <a:gd name="T14" fmla="*/ 1840715 w 808"/>
                <a:gd name="T15" fmla="*/ 4237264 h 810"/>
                <a:gd name="T16" fmla="*/ 1662414 w 808"/>
                <a:gd name="T17" fmla="*/ 3848720 h 810"/>
                <a:gd name="T18" fmla="*/ 1531308 w 808"/>
                <a:gd name="T19" fmla="*/ 3811964 h 810"/>
                <a:gd name="T20" fmla="*/ 1179946 w 808"/>
                <a:gd name="T21" fmla="*/ 4037743 h 810"/>
                <a:gd name="T22" fmla="*/ 1043596 w 808"/>
                <a:gd name="T23" fmla="*/ 3964232 h 810"/>
                <a:gd name="T24" fmla="*/ 1033109 w 808"/>
                <a:gd name="T25" fmla="*/ 3544181 h 810"/>
                <a:gd name="T26" fmla="*/ 928225 w 808"/>
                <a:gd name="T27" fmla="*/ 3454923 h 810"/>
                <a:gd name="T28" fmla="*/ 519176 w 808"/>
                <a:gd name="T29" fmla="*/ 3528429 h 810"/>
                <a:gd name="T30" fmla="*/ 424779 w 808"/>
                <a:gd name="T31" fmla="*/ 3407663 h 810"/>
                <a:gd name="T32" fmla="*/ 540155 w 808"/>
                <a:gd name="T33" fmla="*/ 2956110 h 810"/>
                <a:gd name="T34" fmla="*/ 482467 w 808"/>
                <a:gd name="T35" fmla="*/ 2835346 h 810"/>
                <a:gd name="T36" fmla="*/ 83908 w 808"/>
                <a:gd name="T37" fmla="*/ 2735582 h 810"/>
                <a:gd name="T38" fmla="*/ 351362 w 808"/>
                <a:gd name="T39" fmla="*/ 2420544 h 810"/>
                <a:gd name="T40" fmla="*/ 335629 w 808"/>
                <a:gd name="T41" fmla="*/ 2289280 h 810"/>
                <a:gd name="T42" fmla="*/ 325141 w 808"/>
                <a:gd name="T43" fmla="*/ 2152761 h 810"/>
                <a:gd name="T44" fmla="*/ 5244 w 808"/>
                <a:gd name="T45" fmla="*/ 1900731 h 810"/>
                <a:gd name="T46" fmla="*/ 367096 w 808"/>
                <a:gd name="T47" fmla="*/ 1722210 h 810"/>
                <a:gd name="T48" fmla="*/ 409049 w 808"/>
                <a:gd name="T49" fmla="*/ 1590946 h 810"/>
                <a:gd name="T50" fmla="*/ 451003 w 808"/>
                <a:gd name="T51" fmla="*/ 1459678 h 810"/>
                <a:gd name="T52" fmla="*/ 251722 w 808"/>
                <a:gd name="T53" fmla="*/ 1113135 h 810"/>
                <a:gd name="T54" fmla="*/ 655526 w 808"/>
                <a:gd name="T55" fmla="*/ 1081632 h 810"/>
                <a:gd name="T56" fmla="*/ 734189 w 808"/>
                <a:gd name="T57" fmla="*/ 976619 h 810"/>
                <a:gd name="T58" fmla="*/ 823341 w 808"/>
                <a:gd name="T59" fmla="*/ 871606 h 810"/>
                <a:gd name="T60" fmla="*/ 776142 w 808"/>
                <a:gd name="T61" fmla="*/ 477808 h 810"/>
                <a:gd name="T62" fmla="*/ 1158968 w 808"/>
                <a:gd name="T63" fmla="*/ 598574 h 810"/>
                <a:gd name="T64" fmla="*/ 1337273 w 808"/>
                <a:gd name="T65" fmla="*/ 498810 h 810"/>
                <a:gd name="T66" fmla="*/ 1426425 w 808"/>
                <a:gd name="T67" fmla="*/ 110264 h 810"/>
                <a:gd name="T68" fmla="*/ 1583751 w 808"/>
                <a:gd name="T69" fmla="*/ 63009 h 810"/>
                <a:gd name="T70" fmla="*/ 1877427 w 808"/>
                <a:gd name="T71" fmla="*/ 330790 h 810"/>
                <a:gd name="T72" fmla="*/ 2008529 w 808"/>
                <a:gd name="T73" fmla="*/ 320291 h 810"/>
                <a:gd name="T74" fmla="*/ 2239275 w 808"/>
                <a:gd name="T75" fmla="*/ 0 h 810"/>
                <a:gd name="T76" fmla="*/ 2407089 w 808"/>
                <a:gd name="T77" fmla="*/ 15753 h 810"/>
                <a:gd name="T78" fmla="*/ 2574904 w 808"/>
                <a:gd name="T79" fmla="*/ 372795 h 810"/>
                <a:gd name="T80" fmla="*/ 2700764 w 808"/>
                <a:gd name="T81" fmla="*/ 409551 h 810"/>
                <a:gd name="T82" fmla="*/ 3036395 w 808"/>
                <a:gd name="T83" fmla="*/ 204774 h 810"/>
                <a:gd name="T84" fmla="*/ 3183232 w 808"/>
                <a:gd name="T85" fmla="*/ 283536 h 810"/>
                <a:gd name="T86" fmla="*/ 3204209 w 808"/>
                <a:gd name="T87" fmla="*/ 682582 h 810"/>
                <a:gd name="T88" fmla="*/ 3303847 w 808"/>
                <a:gd name="T89" fmla="*/ 766592 h 810"/>
                <a:gd name="T90" fmla="*/ 3697162 w 808"/>
                <a:gd name="T91" fmla="*/ 703587 h 810"/>
                <a:gd name="T92" fmla="*/ 3802050 w 808"/>
                <a:gd name="T93" fmla="*/ 829602 h 810"/>
                <a:gd name="T94" fmla="*/ 3697162 w 808"/>
                <a:gd name="T95" fmla="*/ 1265404 h 810"/>
                <a:gd name="T96" fmla="*/ 3754849 w 808"/>
                <a:gd name="T97" fmla="*/ 1386168 h 810"/>
                <a:gd name="T98" fmla="*/ 4148165 w 808"/>
                <a:gd name="T99" fmla="*/ 1496433 h 810"/>
                <a:gd name="T100" fmla="*/ 3880711 w 808"/>
                <a:gd name="T101" fmla="*/ 1800969 h 810"/>
                <a:gd name="T102" fmla="*/ 3901688 w 808"/>
                <a:gd name="T103" fmla="*/ 1932235 h 810"/>
                <a:gd name="T104" fmla="*/ 3906932 w 808"/>
                <a:gd name="T105" fmla="*/ 2074003 h 810"/>
                <a:gd name="T106" fmla="*/ 4232070 w 808"/>
                <a:gd name="T107" fmla="*/ 2320784 h 810"/>
                <a:gd name="T108" fmla="*/ 3864978 w 808"/>
                <a:gd name="T109" fmla="*/ 2504556 h 810"/>
                <a:gd name="T110" fmla="*/ 3828269 w 808"/>
                <a:gd name="T111" fmla="*/ 2635821 h 810"/>
                <a:gd name="T112" fmla="*/ 3786315 w 808"/>
                <a:gd name="T113" fmla="*/ 2761835 h 810"/>
                <a:gd name="T114" fmla="*/ 3996084 w 808"/>
                <a:gd name="T115" fmla="*/ 3124130 h 810"/>
                <a:gd name="T116" fmla="*/ 3581792 w 808"/>
                <a:gd name="T117" fmla="*/ 3145132 h 810"/>
                <a:gd name="T118" fmla="*/ 3503128 w 808"/>
                <a:gd name="T119" fmla="*/ 3255397 h 810"/>
                <a:gd name="T120" fmla="*/ 3413978 w 808"/>
                <a:gd name="T121" fmla="*/ 3355156 h 810"/>
                <a:gd name="T122" fmla="*/ 3471663 w 808"/>
                <a:gd name="T123" fmla="*/ 3769960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round/>
            </a:ln>
          </p:spPr>
          <p:txBody>
            <a:bodyPr lIns="0" rIns="0" anchor="ctr"/>
            <a:lstStyle/>
            <a:p>
              <a:endPar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Oval 9"/>
            <p:cNvSpPr>
              <a:spLocks noChangeArrowheads="1"/>
            </p:cNvSpPr>
            <p:nvPr/>
          </p:nvSpPr>
          <p:spPr bwMode="auto">
            <a:xfrm>
              <a:off x="4433" y="1949"/>
              <a:ext cx="681" cy="681"/>
            </a:xfrm>
            <a:prstGeom prst="ellipse">
              <a:avLst/>
            </a:prstGeom>
            <a:solidFill>
              <a:srgbClr val="F2F2F2"/>
            </a:solidFill>
            <a:ln w="22225">
              <a:noFill/>
              <a:round/>
            </a:ln>
          </p:spPr>
          <p:txBody>
            <a:bodyPr anchor="ctr"/>
            <a:lstStyle/>
            <a:p>
              <a:pPr algn="ctr" defTabSz="1261745"/>
              <a:r>
                <a:rPr lang="zh-CN" altLang="en-US" sz="15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a:t>
              </a:r>
            </a:p>
          </p:txBody>
        </p:sp>
      </p:grpSp>
      <p:sp>
        <p:nvSpPr>
          <p:cNvPr id="17" name="TextBox 53"/>
          <p:cNvSpPr txBox="1">
            <a:spLocks noChangeArrowheads="1"/>
          </p:cNvSpPr>
          <p:nvPr/>
        </p:nvSpPr>
        <p:spPr bwMode="auto">
          <a:xfrm>
            <a:off x="6727103" y="1894053"/>
            <a:ext cx="2132205" cy="436518"/>
          </a:xfrm>
          <a:prstGeom prst="rect">
            <a:avLst/>
          </a:prstGeom>
          <a:noFill/>
          <a:ln w="9525">
            <a:noFill/>
            <a:miter lim="800000"/>
          </a:ln>
        </p:spPr>
        <p:txBody>
          <a:bodyPr lIns="126415" tIns="63208" rIns="126415" bIns="63208">
            <a:spAutoFit/>
          </a:bodyPr>
          <a:lstStyle/>
          <a:p>
            <a:pPr algn="ctr" defTabSz="1261745"/>
            <a:r>
              <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360"/>
                                          </p:val>
                                        </p:tav>
                                        <p:tav tm="100000">
                                          <p:val>
                                            <p:fltVal val="0"/>
                                          </p:val>
                                        </p:tav>
                                      </p:tavLst>
                                    </p:anim>
                                    <p:animEffect transition="in" filter="fade">
                                      <p:cBhvr>
                                        <p:cTn id="31" dur="1000"/>
                                        <p:tgtEl>
                                          <p:spTgt spid="8"/>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360"/>
                                          </p:val>
                                        </p:tav>
                                        <p:tav tm="100000">
                                          <p:val>
                                            <p:fltVal val="0"/>
                                          </p:val>
                                        </p:tav>
                                      </p:tavLst>
                                    </p:anim>
                                    <p:animEffect transition="in" filter="fade">
                                      <p:cBhvr>
                                        <p:cTn id="37" dur="1000"/>
                                        <p:tgtEl>
                                          <p:spTgt spid="2"/>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360"/>
                                          </p:val>
                                        </p:tav>
                                        <p:tav tm="100000">
                                          <p:val>
                                            <p:fltVal val="0"/>
                                          </p:val>
                                        </p:tav>
                                      </p:tavLst>
                                    </p:anim>
                                    <p:animEffect transition="in" filter="fade">
                                      <p:cBhvr>
                                        <p:cTn id="43" dur="1000"/>
                                        <p:tgtEl>
                                          <p:spTgt spid="5"/>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360"/>
                                          </p:val>
                                        </p:tav>
                                        <p:tav tm="100000">
                                          <p:val>
                                            <p:fltVal val="0"/>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p:cNvSpPr>
            <a:spLocks noEditPoints="1"/>
          </p:cNvSpPr>
          <p:nvPr/>
        </p:nvSpPr>
        <p:spPr bwMode="auto">
          <a:xfrm>
            <a:off x="8151975" y="2624761"/>
            <a:ext cx="2730136" cy="2540577"/>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Freeform 17"/>
          <p:cNvSpPr/>
          <p:nvPr/>
        </p:nvSpPr>
        <p:spPr bwMode="auto">
          <a:xfrm>
            <a:off x="6674895" y="2895559"/>
            <a:ext cx="2213160" cy="217869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18"/>
          <p:cNvSpPr/>
          <p:nvPr/>
        </p:nvSpPr>
        <p:spPr bwMode="auto">
          <a:xfrm>
            <a:off x="5301214" y="3094963"/>
            <a:ext cx="1934973" cy="1890661"/>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2"/>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19"/>
          <p:cNvSpPr/>
          <p:nvPr/>
        </p:nvSpPr>
        <p:spPr bwMode="auto">
          <a:xfrm>
            <a:off x="4222943" y="3262366"/>
            <a:ext cx="1536163" cy="1555857"/>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19"/>
          <p:cNvGrpSpPr/>
          <p:nvPr/>
        </p:nvGrpSpPr>
        <p:grpSpPr bwMode="auto">
          <a:xfrm flipH="1">
            <a:off x="6426964" y="4024262"/>
            <a:ext cx="3868641" cy="2090562"/>
            <a:chOff x="3951201" y="2629963"/>
            <a:chExt cx="2495617" cy="1347563"/>
          </a:xfrm>
        </p:grpSpPr>
        <p:sp>
          <p:nvSpPr>
            <p:cNvPr id="7" name="任意多边形 7"/>
            <p:cNvSpPr/>
            <p:nvPr/>
          </p:nvSpPr>
          <p:spPr>
            <a:xfrm flipV="1">
              <a:off x="3951201" y="2629963"/>
              <a:ext cx="2495617" cy="8386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chemeClr val="accent4"/>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1213485">
                <a:defRPr/>
              </a:pPr>
              <a:endParaRPr lang="zh-CN" altLang="en-US" sz="200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21"/>
            <p:cNvGrpSpPr/>
            <p:nvPr/>
          </p:nvGrpSpPr>
          <p:grpSpPr bwMode="auto">
            <a:xfrm>
              <a:off x="4233160" y="3519821"/>
              <a:ext cx="2183610" cy="457705"/>
              <a:chOff x="2290576" y="5039334"/>
              <a:chExt cx="2183610" cy="457705"/>
            </a:xfrm>
          </p:grpSpPr>
          <p:sp>
            <p:nvSpPr>
              <p:cNvPr id="9" name="TextBox 11"/>
              <p:cNvSpPr txBox="1">
                <a:spLocks noChangeArrowheads="1"/>
              </p:cNvSpPr>
              <p:nvPr/>
            </p:nvSpPr>
            <p:spPr bwMode="auto">
              <a:xfrm>
                <a:off x="3327593" y="5039334"/>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2290576" y="5039335"/>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 name="组合 29"/>
          <p:cNvGrpSpPr/>
          <p:nvPr/>
        </p:nvGrpSpPr>
        <p:grpSpPr bwMode="auto">
          <a:xfrm>
            <a:off x="828123" y="2861093"/>
            <a:ext cx="3813327" cy="1166893"/>
            <a:chOff x="1579814" y="1583447"/>
            <a:chExt cx="2458346" cy="752172"/>
          </a:xfrm>
        </p:grpSpPr>
        <p:sp>
          <p:nvSpPr>
            <p:cNvPr id="12" name="任意多边形 12"/>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chemeClr val="accent1"/>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31"/>
            <p:cNvGrpSpPr/>
            <p:nvPr/>
          </p:nvGrpSpPr>
          <p:grpSpPr bwMode="auto">
            <a:xfrm>
              <a:off x="1579814" y="1583447"/>
              <a:ext cx="2183786" cy="457704"/>
              <a:chOff x="-362770" y="3102960"/>
              <a:chExt cx="2183786" cy="457704"/>
            </a:xfrm>
          </p:grpSpPr>
          <p:sp>
            <p:nvSpPr>
              <p:cNvPr id="14" name="TextBox 11"/>
              <p:cNvSpPr txBox="1">
                <a:spLocks noChangeArrowheads="1"/>
              </p:cNvSpPr>
              <p:nvPr/>
            </p:nvSpPr>
            <p:spPr bwMode="auto">
              <a:xfrm>
                <a:off x="675163"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1"/>
              <p:cNvSpPr txBox="1">
                <a:spLocks noChangeArrowheads="1"/>
              </p:cNvSpPr>
              <p:nvPr/>
            </p:nvSpPr>
            <p:spPr bwMode="auto">
              <a:xfrm>
                <a:off x="-362770"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6" name="组合 15"/>
          <p:cNvGrpSpPr/>
          <p:nvPr/>
        </p:nvGrpSpPr>
        <p:grpSpPr>
          <a:xfrm>
            <a:off x="7194337" y="1352018"/>
            <a:ext cx="3387436" cy="2237768"/>
            <a:chOff x="6068316" y="1783437"/>
            <a:chExt cx="2701127" cy="1784387"/>
          </a:xfrm>
        </p:grpSpPr>
        <p:grpSp>
          <p:nvGrpSpPr>
            <p:cNvPr id="17" name="组合 26"/>
            <p:cNvGrpSpPr/>
            <p:nvPr/>
          </p:nvGrpSpPr>
          <p:grpSpPr bwMode="auto">
            <a:xfrm flipH="1">
              <a:off x="6068316" y="1783437"/>
              <a:ext cx="2701127" cy="566204"/>
              <a:chOff x="-362770" y="3102960"/>
              <a:chExt cx="2183514" cy="457888"/>
            </a:xfrm>
          </p:grpSpPr>
          <p:sp>
            <p:nvSpPr>
              <p:cNvPr id="19" name="TextBox 19"/>
              <p:cNvSpPr txBox="1">
                <a:spLocks noChangeArrowheads="1"/>
              </p:cNvSpPr>
              <p:nvPr/>
            </p:nvSpPr>
            <p:spPr bwMode="auto">
              <a:xfrm>
                <a:off x="675034" y="3102960"/>
                <a:ext cx="1145710" cy="4578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1"/>
              <p:cNvSpPr txBox="1">
                <a:spLocks noChangeArrowheads="1"/>
              </p:cNvSpPr>
              <p:nvPr/>
            </p:nvSpPr>
            <p:spPr bwMode="auto">
              <a:xfrm>
                <a:off x="-362770" y="3102960"/>
                <a:ext cx="1145710" cy="4578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任意多边形 18"/>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chemeClr val="accent3"/>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组合 20"/>
          <p:cNvGrpSpPr/>
          <p:nvPr/>
        </p:nvGrpSpPr>
        <p:grpSpPr>
          <a:xfrm>
            <a:off x="3531178" y="1374175"/>
            <a:ext cx="3387436" cy="2205764"/>
            <a:chOff x="3147329" y="1801105"/>
            <a:chExt cx="2701127" cy="1758867"/>
          </a:xfrm>
        </p:grpSpPr>
        <p:sp>
          <p:nvSpPr>
            <p:cNvPr id="22" name="任意多边形 22"/>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chemeClr val="accent2"/>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1213485">
                <a:defRPr/>
              </a:pPr>
              <a:endParaRPr lang="zh-CN" altLang="en-US" sz="2005">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44"/>
            <p:cNvGrpSpPr/>
            <p:nvPr/>
          </p:nvGrpSpPr>
          <p:grpSpPr bwMode="auto">
            <a:xfrm flipH="1">
              <a:off x="3147329" y="1801105"/>
              <a:ext cx="2701127" cy="566204"/>
              <a:chOff x="-362770" y="3102960"/>
              <a:chExt cx="2183514" cy="457888"/>
            </a:xfrm>
          </p:grpSpPr>
          <p:sp>
            <p:nvSpPr>
              <p:cNvPr id="24" name="TextBox 11"/>
              <p:cNvSpPr txBox="1">
                <a:spLocks noChangeArrowheads="1"/>
              </p:cNvSpPr>
              <p:nvPr/>
            </p:nvSpPr>
            <p:spPr bwMode="auto">
              <a:xfrm>
                <a:off x="675034" y="3102960"/>
                <a:ext cx="1145710" cy="4578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11"/>
              <p:cNvSpPr txBox="1">
                <a:spLocks noChangeArrowheads="1"/>
              </p:cNvSpPr>
              <p:nvPr/>
            </p:nvSpPr>
            <p:spPr bwMode="auto">
              <a:xfrm>
                <a:off x="-362770" y="3102960"/>
                <a:ext cx="1145710" cy="4578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eaLnBrk="1" hangingPunct="1">
                  <a:defRPr/>
                </a:pPr>
                <a:r>
                  <a:rPr lang="zh-CN" altLang="en-US"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2005"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5"/>
          <p:cNvSpPr/>
          <p:nvPr/>
        </p:nvSpPr>
        <p:spPr bwMode="auto">
          <a:xfrm>
            <a:off x="5131776" y="4757887"/>
            <a:ext cx="4095745" cy="713869"/>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4"/>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3" name="圆角矩形 5"/>
          <p:cNvSpPr/>
          <p:nvPr/>
        </p:nvSpPr>
        <p:spPr bwMode="auto">
          <a:xfrm>
            <a:off x="5131776" y="1638603"/>
            <a:ext cx="4095745" cy="713869"/>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2"/>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4" name="TextBox 27"/>
          <p:cNvSpPr txBox="1"/>
          <p:nvPr/>
        </p:nvSpPr>
        <p:spPr>
          <a:xfrm>
            <a:off x="5938088" y="1744653"/>
            <a:ext cx="2440092" cy="478272"/>
          </a:xfrm>
          <a:prstGeom prst="rect">
            <a:avLst/>
          </a:prstGeom>
          <a:noFill/>
        </p:spPr>
        <p:txBody>
          <a:bodyPr wrap="none" rtlCol="0">
            <a:spAutoFit/>
          </a:bodyPr>
          <a:lstStyle/>
          <a:p>
            <a:pPr defTabSz="1213485"/>
            <a:r>
              <a:rPr lang="zh-CN" altLang="en-US" sz="2510" dirty="0">
                <a:solidFill>
                  <a:srgbClr val="F8F8F8"/>
                </a:solidFill>
                <a:latin typeface="微软雅黑" panose="020B0503020204020204" pitchFamily="34" charset="-122"/>
                <a:ea typeface="微软雅黑" panose="020B0503020204020204" pitchFamily="34" charset="-122"/>
              </a:rPr>
              <a:t>请输入您的标题</a:t>
            </a:r>
          </a:p>
        </p:txBody>
      </p:sp>
      <p:sp>
        <p:nvSpPr>
          <p:cNvPr id="5" name="空心弧 4"/>
          <p:cNvSpPr/>
          <p:nvPr/>
        </p:nvSpPr>
        <p:spPr bwMode="auto">
          <a:xfrm flipV="1">
            <a:off x="2122627" y="1079663"/>
            <a:ext cx="1831752" cy="1831752"/>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6" name="空心弧 5"/>
          <p:cNvSpPr/>
          <p:nvPr/>
        </p:nvSpPr>
        <p:spPr bwMode="auto">
          <a:xfrm rot="10800000" flipV="1">
            <a:off x="3592735" y="1406567"/>
            <a:ext cx="1831752" cy="1831752"/>
          </a:xfrm>
          <a:prstGeom prst="blockArc">
            <a:avLst>
              <a:gd name="adj1" fmla="val 542368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7" name="空心弧 6"/>
          <p:cNvSpPr/>
          <p:nvPr/>
        </p:nvSpPr>
        <p:spPr bwMode="auto">
          <a:xfrm rot="4631022" flipV="1">
            <a:off x="3635180" y="2925728"/>
            <a:ext cx="1831752" cy="1831752"/>
          </a:xfrm>
          <a:prstGeom prst="blockArc">
            <a:avLst>
              <a:gd name="adj1" fmla="val 1016882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8" name="空心弧 7"/>
          <p:cNvSpPr/>
          <p:nvPr/>
        </p:nvSpPr>
        <p:spPr bwMode="auto">
          <a:xfrm>
            <a:off x="2149393" y="4757888"/>
            <a:ext cx="1831752" cy="1831752"/>
          </a:xfrm>
          <a:prstGeom prst="blockArc">
            <a:avLst>
              <a:gd name="adj1" fmla="val 5423681"/>
              <a:gd name="adj2" fmla="val 20860726"/>
              <a:gd name="adj3" fmla="val 17514"/>
            </a:avLst>
          </a:prstGeom>
          <a:solidFill>
            <a:schemeClr val="accent5"/>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9" name="空心弧 8"/>
          <p:cNvSpPr/>
          <p:nvPr/>
        </p:nvSpPr>
        <p:spPr bwMode="auto">
          <a:xfrm rot="10800000">
            <a:off x="3619501" y="4430983"/>
            <a:ext cx="1831752" cy="1831752"/>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vert="horz" wrap="square" lIns="114673" tIns="57336" rIns="114673" bIns="57336" numCol="1" rtlCol="0" anchor="t" anchorCtr="0" compatLnSpc="1"/>
          <a:lstStyle/>
          <a:p>
            <a:pPr defTabSz="1146175" fontAlgn="base">
              <a:spcBef>
                <a:spcPct val="0"/>
              </a:spcBef>
              <a:spcAft>
                <a:spcPct val="0"/>
              </a:spcAft>
            </a:pPr>
            <a:endParaRPr lang="zh-CN" altLang="en-US" sz="2255">
              <a:solidFill>
                <a:prstClr val="black"/>
              </a:solidFill>
              <a:latin typeface="Arial" panose="020B0604020202020204" pitchFamily="34" charset="0"/>
              <a:ea typeface="宋体" panose="02010600030101010101" pitchFamily="2" charset="-122"/>
            </a:endParaRPr>
          </a:p>
        </p:txBody>
      </p:sp>
      <p:sp>
        <p:nvSpPr>
          <p:cNvPr id="10" name="TextBox 33"/>
          <p:cNvSpPr txBox="1"/>
          <p:nvPr/>
        </p:nvSpPr>
        <p:spPr>
          <a:xfrm>
            <a:off x="4210513" y="1889553"/>
            <a:ext cx="668773" cy="864211"/>
          </a:xfrm>
          <a:prstGeom prst="rect">
            <a:avLst/>
          </a:prstGeom>
          <a:noFill/>
        </p:spPr>
        <p:txBody>
          <a:bodyPr wrap="none" rtlCol="0">
            <a:spAutoFit/>
          </a:bodyPr>
          <a:lstStyle/>
          <a:p>
            <a:pPr defTabSz="1213485"/>
            <a:r>
              <a:rPr lang="en-US" altLang="zh-CN" sz="5015" b="1" dirty="0">
                <a:solidFill>
                  <a:schemeClr val="accent2"/>
                </a:solidFill>
                <a:latin typeface="微软雅黑" panose="020B0503020204020204" pitchFamily="34" charset="-122"/>
                <a:ea typeface="微软雅黑" panose="020B0503020204020204" pitchFamily="34" charset="-122"/>
              </a:rPr>
              <a:t>A</a:t>
            </a:r>
            <a:endParaRPr lang="zh-CN" altLang="en-US" sz="5015" b="1" dirty="0">
              <a:solidFill>
                <a:schemeClr val="accent2"/>
              </a:solidFill>
              <a:latin typeface="微软雅黑" panose="020B0503020204020204" pitchFamily="34" charset="-122"/>
              <a:ea typeface="微软雅黑" panose="020B0503020204020204" pitchFamily="34" charset="-122"/>
            </a:endParaRPr>
          </a:p>
        </p:txBody>
      </p:sp>
      <p:sp>
        <p:nvSpPr>
          <p:cNvPr id="11" name="TextBox 34"/>
          <p:cNvSpPr txBox="1"/>
          <p:nvPr/>
        </p:nvSpPr>
        <p:spPr>
          <a:xfrm>
            <a:off x="4210513" y="4918982"/>
            <a:ext cx="623889" cy="864211"/>
          </a:xfrm>
          <a:prstGeom prst="rect">
            <a:avLst/>
          </a:prstGeom>
          <a:noFill/>
        </p:spPr>
        <p:txBody>
          <a:bodyPr wrap="none" rtlCol="0">
            <a:spAutoFit/>
          </a:bodyPr>
          <a:lstStyle/>
          <a:p>
            <a:pPr defTabSz="1213485"/>
            <a:r>
              <a:rPr lang="en-US" altLang="zh-CN" sz="5015" b="1" dirty="0">
                <a:solidFill>
                  <a:srgbClr val="FFC000"/>
                </a:solidFill>
                <a:latin typeface="微软雅黑" panose="020B0503020204020204" pitchFamily="34" charset="-122"/>
                <a:ea typeface="微软雅黑" panose="020B0503020204020204" pitchFamily="34" charset="-122"/>
              </a:rPr>
              <a:t>B</a:t>
            </a:r>
            <a:endParaRPr lang="zh-CN" altLang="en-US" sz="5015" b="1" dirty="0">
              <a:solidFill>
                <a:srgbClr val="FFC000"/>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5647279" y="2561281"/>
            <a:ext cx="5325135" cy="902939"/>
          </a:xfrm>
          <a:prstGeom prst="rect">
            <a:avLst/>
          </a:prstGeom>
          <a:noFill/>
        </p:spPr>
        <p:txBody>
          <a:bodyPr wrap="square" rtlCol="0">
            <a:spAutoFit/>
          </a:bodyPr>
          <a:lstStyle/>
          <a:p>
            <a:pPr defTabSz="1213485">
              <a:lnSpc>
                <a:spcPct val="150000"/>
              </a:lnSpc>
            </a:pPr>
            <a:r>
              <a:rPr lang="zh-CN" altLang="en-US" sz="17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这里输入您的文字这里输入您的文字这里输入您的文字这里输入您的文字这里输入您</a:t>
            </a:r>
          </a:p>
        </p:txBody>
      </p:sp>
      <p:sp>
        <p:nvSpPr>
          <p:cNvPr id="13" name="TextBox 36"/>
          <p:cNvSpPr txBox="1"/>
          <p:nvPr/>
        </p:nvSpPr>
        <p:spPr>
          <a:xfrm>
            <a:off x="5647279" y="5443802"/>
            <a:ext cx="5415439" cy="902939"/>
          </a:xfrm>
          <a:prstGeom prst="rect">
            <a:avLst/>
          </a:prstGeom>
          <a:noFill/>
        </p:spPr>
        <p:txBody>
          <a:bodyPr wrap="square" rtlCol="0">
            <a:spAutoFit/>
          </a:bodyPr>
          <a:lstStyle>
            <a:defPPr>
              <a:defRPr lang="zh-CN"/>
            </a:defPPr>
            <a:lvl1pPr>
              <a:lnSpc>
                <a:spcPct val="150000"/>
              </a:lnSpc>
              <a:defRPr sz="1400">
                <a:solidFill>
                  <a:schemeClr val="tx1">
                    <a:lumMod val="50000"/>
                    <a:lumOff val="50000"/>
                  </a:schemeClr>
                </a:solidFill>
                <a:latin typeface="+mn-ea"/>
              </a:defRPr>
            </a:lvl1pPr>
          </a:lstStyle>
          <a:p>
            <a:pPr defTabSz="1213485"/>
            <a:r>
              <a:rPr lang="zh-CN" altLang="en-US" sz="17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这里输入您的文字这里输入您的文字这里输入您的文字这里输入您的文字这里输入您</a:t>
            </a:r>
          </a:p>
        </p:txBody>
      </p:sp>
      <p:sp>
        <p:nvSpPr>
          <p:cNvPr id="14" name="TextBox 37"/>
          <p:cNvSpPr txBox="1"/>
          <p:nvPr/>
        </p:nvSpPr>
        <p:spPr>
          <a:xfrm>
            <a:off x="5938088" y="4876773"/>
            <a:ext cx="2440092" cy="478272"/>
          </a:xfrm>
          <a:prstGeom prst="rect">
            <a:avLst/>
          </a:prstGeom>
          <a:noFill/>
        </p:spPr>
        <p:txBody>
          <a:bodyPr wrap="none" rtlCol="0">
            <a:spAutoFit/>
          </a:bodyPr>
          <a:lstStyle/>
          <a:p>
            <a:pPr defTabSz="1213485"/>
            <a:r>
              <a:rPr lang="zh-CN" altLang="en-US" sz="251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4"/>
                                        </p:tgtEl>
                                        <p:attrNameLst>
                                          <p:attrName>ppt_y</p:attrName>
                                        </p:attrNameLst>
                                      </p:cBhvr>
                                      <p:tavLst>
                                        <p:tav tm="0">
                                          <p:val>
                                            <p:strVal val="#ppt_y"/>
                                          </p:val>
                                        </p:tav>
                                        <p:tav tm="100000">
                                          <p:val>
                                            <p:strVal val="#ppt_y"/>
                                          </p:val>
                                        </p:tav>
                                      </p:tavLst>
                                    </p:anim>
                                    <p:anim calcmode="lin" valueType="num">
                                      <p:cBhvr>
                                        <p:cTn id="38"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4"/>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 calcmode="lin" valueType="num">
                                      <p:cBhvr>
                                        <p:cTn id="59"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14"/>
                                        </p:tgtEl>
                                        <p:attrNameLst>
                                          <p:attrName>ppt_y</p:attrName>
                                        </p:attrNameLst>
                                      </p:cBhvr>
                                      <p:tavLst>
                                        <p:tav tm="0">
                                          <p:val>
                                            <p:strVal val="#ppt_y"/>
                                          </p:val>
                                        </p:tav>
                                        <p:tav tm="100000">
                                          <p:val>
                                            <p:strVal val="#ppt_y"/>
                                          </p:val>
                                        </p:tav>
                                      </p:tavLst>
                                    </p:anim>
                                    <p:anim calcmode="lin" valueType="num">
                                      <p:cBhvr>
                                        <p:cTn id="61"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14"/>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P spid="9" grpId="0" animBg="1"/>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02193" y="719881"/>
            <a:ext cx="3402927" cy="3250944"/>
            <a:chOff x="3792217" y="1160192"/>
            <a:chExt cx="2713480" cy="2592289"/>
          </a:xfrm>
        </p:grpSpPr>
        <p:grpSp>
          <p:nvGrpSpPr>
            <p:cNvPr id="3" name="组合 2"/>
            <p:cNvGrpSpPr/>
            <p:nvPr/>
          </p:nvGrpSpPr>
          <p:grpSpPr>
            <a:xfrm>
              <a:off x="3852813" y="1160192"/>
              <a:ext cx="2592288" cy="2592289"/>
              <a:chOff x="3091333" y="1182834"/>
              <a:chExt cx="3298687" cy="3298688"/>
            </a:xfrm>
          </p:grpSpPr>
          <p:sp>
            <p:nvSpPr>
              <p:cNvPr id="5" name="椭圆 4"/>
              <p:cNvSpPr/>
              <p:nvPr/>
            </p:nvSpPr>
            <p:spPr>
              <a:xfrm>
                <a:off x="3453163" y="1539455"/>
                <a:ext cx="2585448" cy="258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7"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 name="矩形 3"/>
            <p:cNvSpPr/>
            <p:nvPr/>
          </p:nvSpPr>
          <p:spPr>
            <a:xfrm>
              <a:off x="3792217" y="1695707"/>
              <a:ext cx="2713480" cy="1273933"/>
            </a:xfrm>
            <a:prstGeom prst="rect">
              <a:avLst/>
            </a:prstGeom>
          </p:spPr>
          <p:txBody>
            <a:bodyPr wrap="square">
              <a:spAutoFit/>
            </a:bodyPr>
            <a:lstStyle/>
            <a:p>
              <a:pPr algn="ctr" defTabSz="1213485">
                <a:lnSpc>
                  <a:spcPct val="130000"/>
                </a:lnSpc>
              </a:pPr>
              <a:r>
                <a:rPr lang="zh-CN" altLang="en-US" sz="451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① </a:t>
              </a:r>
              <a:endParaRPr lang="en-US" altLang="zh-CN" sz="451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30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grpSp>
        <p:nvGrpSpPr>
          <p:cNvPr id="9" name="组合 8"/>
          <p:cNvGrpSpPr/>
          <p:nvPr/>
        </p:nvGrpSpPr>
        <p:grpSpPr>
          <a:xfrm>
            <a:off x="3914243" y="3012567"/>
            <a:ext cx="2737892" cy="2615611"/>
            <a:chOff x="3792217" y="1160192"/>
            <a:chExt cx="2713479" cy="2592289"/>
          </a:xfrm>
        </p:grpSpPr>
        <p:grpSp>
          <p:nvGrpSpPr>
            <p:cNvPr id="10" name="组合 9"/>
            <p:cNvGrpSpPr/>
            <p:nvPr/>
          </p:nvGrpSpPr>
          <p:grpSpPr>
            <a:xfrm>
              <a:off x="3852813" y="1160192"/>
              <a:ext cx="2592288" cy="2592289"/>
              <a:chOff x="3091333" y="1182834"/>
              <a:chExt cx="3298687" cy="3298688"/>
            </a:xfrm>
          </p:grpSpPr>
          <p:sp>
            <p:nvSpPr>
              <p:cNvPr id="12" name="椭圆 11"/>
              <p:cNvSpPr/>
              <p:nvPr/>
            </p:nvSpPr>
            <p:spPr>
              <a:xfrm>
                <a:off x="3453163" y="1539455"/>
                <a:ext cx="2585448" cy="2585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4"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1" name="矩形 10"/>
            <p:cNvSpPr/>
            <p:nvPr/>
          </p:nvSpPr>
          <p:spPr>
            <a:xfrm>
              <a:off x="3792217" y="1695708"/>
              <a:ext cx="2713479" cy="1235381"/>
            </a:xfrm>
            <a:prstGeom prst="rect">
              <a:avLst/>
            </a:prstGeom>
          </p:spPr>
          <p:txBody>
            <a:bodyPr wrap="square">
              <a:spAutoFit/>
            </a:bodyPr>
            <a:lstStyle/>
            <a:p>
              <a:pPr algn="ctr" defTabSz="1213485">
                <a:lnSpc>
                  <a:spcPct val="130000"/>
                </a:lnSpc>
              </a:pPr>
              <a:r>
                <a:rPr lang="zh-CN" altLang="en-US"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② </a:t>
              </a:r>
              <a:endParaRPr lang="en-US" altLang="zh-CN"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225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grpSp>
        <p:nvGrpSpPr>
          <p:cNvPr id="16" name="组合 15"/>
          <p:cNvGrpSpPr/>
          <p:nvPr/>
        </p:nvGrpSpPr>
        <p:grpSpPr>
          <a:xfrm>
            <a:off x="3574463" y="1274551"/>
            <a:ext cx="2260315" cy="2159363"/>
            <a:chOff x="3792217" y="1160192"/>
            <a:chExt cx="2713479" cy="2592289"/>
          </a:xfrm>
        </p:grpSpPr>
        <p:grpSp>
          <p:nvGrpSpPr>
            <p:cNvPr id="17" name="组合 16"/>
            <p:cNvGrpSpPr/>
            <p:nvPr/>
          </p:nvGrpSpPr>
          <p:grpSpPr>
            <a:xfrm>
              <a:off x="3852813" y="1160192"/>
              <a:ext cx="2592288" cy="2592289"/>
              <a:chOff x="3091333" y="1182834"/>
              <a:chExt cx="3298687" cy="3298688"/>
            </a:xfrm>
          </p:grpSpPr>
          <p:sp>
            <p:nvSpPr>
              <p:cNvPr id="19" name="椭圆 18"/>
              <p:cNvSpPr/>
              <p:nvPr/>
            </p:nvSpPr>
            <p:spPr>
              <a:xfrm>
                <a:off x="3453163" y="1539455"/>
                <a:ext cx="2585448" cy="2585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8" name="矩形 17"/>
            <p:cNvSpPr/>
            <p:nvPr/>
          </p:nvSpPr>
          <p:spPr>
            <a:xfrm>
              <a:off x="3792217" y="1512117"/>
              <a:ext cx="2713479" cy="1496402"/>
            </a:xfrm>
            <a:prstGeom prst="rect">
              <a:avLst/>
            </a:prstGeom>
          </p:spPr>
          <p:txBody>
            <a:bodyPr wrap="square">
              <a:spAutoFit/>
            </a:bodyPr>
            <a:lstStyle/>
            <a:p>
              <a:pPr algn="ctr" defTabSz="1213485">
                <a:lnSpc>
                  <a:spcPct val="130000"/>
                </a:lnSpc>
              </a:pPr>
              <a:r>
                <a:rPr lang="zh-CN" altLang="en-US"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③ </a:t>
              </a:r>
              <a:endParaRPr lang="en-US" altLang="zh-CN"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225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sp>
        <p:nvSpPr>
          <p:cNvPr id="23" name="矩形 22"/>
          <p:cNvSpPr/>
          <p:nvPr/>
        </p:nvSpPr>
        <p:spPr>
          <a:xfrm>
            <a:off x="6662183" y="4693257"/>
            <a:ext cx="4219928" cy="1497333"/>
          </a:xfrm>
          <a:prstGeom prst="rect">
            <a:avLst/>
          </a:prstGeom>
        </p:spPr>
        <p:txBody>
          <a:bodyPr wrap="square">
            <a:spAutoFit/>
          </a:bodyPr>
          <a:lstStyle/>
          <a:p>
            <a:pPr defTabSz="1213485">
              <a:lnSpc>
                <a:spcPct val="130000"/>
              </a:lnSpc>
            </a:pPr>
            <a:r>
              <a:rPr lang="zh-CN" altLang="en-US" sz="2255"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8805121" y="1587147"/>
            <a:ext cx="3070335" cy="1798441"/>
          </a:xfrm>
          <a:prstGeom prst="rect">
            <a:avLst/>
          </a:prstGeom>
        </p:spPr>
        <p:txBody>
          <a:bodyPr wrap="square">
            <a:spAutoFit/>
          </a:bodyPr>
          <a:lstStyle/>
          <a:p>
            <a:pPr defTabSz="1213485">
              <a:lnSpc>
                <a:spcPct val="130000"/>
              </a:lnSpc>
            </a:pPr>
            <a:r>
              <a:rPr lang="zh-CN" altLang="en-US" sz="225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677763" y="2600533"/>
            <a:ext cx="3070335" cy="1798441"/>
          </a:xfrm>
          <a:prstGeom prst="rect">
            <a:avLst/>
          </a:prstGeom>
        </p:spPr>
        <p:txBody>
          <a:bodyPr wrap="square">
            <a:spAutoFit/>
          </a:bodyPr>
          <a:lstStyle/>
          <a:p>
            <a:pPr defTabSz="1213485">
              <a:lnSpc>
                <a:spcPct val="130000"/>
              </a:lnSpc>
            </a:pPr>
            <a:r>
              <a:rPr lang="zh-CN" altLang="en-US" sz="2255"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6*min(max(#ppt_w*#ppt_h,.3),1)-7.4)/-.7*#ppt_w"/>
                                          </p:val>
                                        </p:tav>
                                        <p:tav tm="100000">
                                          <p:val>
                                            <p:strVal val="#ppt_w"/>
                                          </p:val>
                                        </p:tav>
                                      </p:tavLst>
                                    </p:anim>
                                    <p:anim calcmode="lin" valueType="num">
                                      <p:cBhvr>
                                        <p:cTn id="15" dur="500" fill="hold"/>
                                        <p:tgtEl>
                                          <p:spTgt spid="9"/>
                                        </p:tgtEl>
                                        <p:attrNameLst>
                                          <p:attrName>ppt_h</p:attrName>
                                        </p:attrNameLst>
                                      </p:cBhvr>
                                      <p:tavLst>
                                        <p:tav tm="0">
                                          <p:val>
                                            <p:strVal val="(6*min(max(#ppt_w*#ppt_h,.3),1)-7.4)/-.7*#ppt_h"/>
                                          </p:val>
                                        </p:tav>
                                        <p:tav tm="100000">
                                          <p:val>
                                            <p:strVal val="#ppt_h"/>
                                          </p:val>
                                        </p:tav>
                                      </p:tavLst>
                                    </p:anim>
                                    <p:anim calcmode="lin" valueType="num">
                                      <p:cBhvr>
                                        <p:cTn id="16" dur="500" fill="hold"/>
                                        <p:tgtEl>
                                          <p:spTgt spid="9"/>
                                        </p:tgtEl>
                                        <p:attrNameLst>
                                          <p:attrName>ppt_x</p:attrName>
                                        </p:attrNameLst>
                                      </p:cBhvr>
                                      <p:tavLst>
                                        <p:tav tm="0">
                                          <p:val>
                                            <p:fltVal val="0.5"/>
                                          </p:val>
                                        </p:tav>
                                        <p:tav tm="100000">
                                          <p:val>
                                            <p:strVal val="#ppt_x"/>
                                          </p:val>
                                        </p:tav>
                                      </p:tavLst>
                                    </p:anim>
                                    <p:anim calcmode="lin" valueType="num">
                                      <p:cBhvr>
                                        <p:cTn id="1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extLst>
              <a:ext uri="{28A0092B-C50C-407E-A947-70E740481C1C}">
                <a14:useLocalDpi xmlns:a14="http://schemas.microsoft.com/office/drawing/2010/main" val="0"/>
              </a:ext>
            </a:extLst>
          </a:blip>
          <a:srcRect r="26732"/>
          <a:stretch>
            <a:fillRect/>
          </a:stretch>
        </p:blipFill>
        <p:spPr>
          <a:xfrm>
            <a:off x="4089400" y="0"/>
            <a:ext cx="3759200" cy="4423421"/>
          </a:xfrm>
          <a:prstGeom prst="rect">
            <a:avLst/>
          </a:prstGeom>
        </p:spPr>
      </p:pic>
      <p:pic>
        <p:nvPicPr>
          <p:cNvPr id="11" name="图片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
            <a:ext cx="5130800" cy="4423421"/>
          </a:xfrm>
          <a:prstGeom prst="rect">
            <a:avLst/>
          </a:prstGeom>
        </p:spPr>
      </p:pic>
      <p:pic>
        <p:nvPicPr>
          <p:cNvPr id="12" name="图片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7289800" y="-3"/>
            <a:ext cx="4902200" cy="4226337"/>
          </a:xfrm>
          <a:prstGeom prst="rect">
            <a:avLst/>
          </a:prstGeom>
        </p:spPr>
      </p:pic>
      <p:sp>
        <p:nvSpPr>
          <p:cNvPr id="14" name="文本框 13"/>
          <p:cNvSpPr txBox="1"/>
          <p:nvPr/>
        </p:nvSpPr>
        <p:spPr>
          <a:xfrm>
            <a:off x="2906666" y="3316971"/>
            <a:ext cx="6378669" cy="1311128"/>
          </a:xfrm>
          <a:prstGeom prst="rect">
            <a:avLst/>
          </a:prstGeom>
          <a:noFill/>
        </p:spPr>
        <p:txBody>
          <a:bodyPr wrap="none" rtlCol="0" anchor="ctr">
            <a:spAutoFit/>
          </a:bodyPr>
          <a:lstStyle/>
          <a:p>
            <a:pPr algn="ctr">
              <a:lnSpc>
                <a:spcPct val="120000"/>
              </a:lnSpc>
            </a:pPr>
            <a:r>
              <a:rPr lang="zh-CN" altLang="en-US" sz="6600" spc="300" dirty="0">
                <a:solidFill>
                  <a:schemeClr val="bg1"/>
                </a:solidFill>
                <a:latin typeface="方正正黑简体" panose="02000000000000000000" pitchFamily="2" charset="-122"/>
                <a:ea typeface="方正正黑简体" panose="02000000000000000000" pitchFamily="2" charset="-122"/>
              </a:rPr>
              <a:t>感谢您的观看！</a:t>
            </a:r>
          </a:p>
        </p:txBody>
      </p:sp>
      <p:sp>
        <p:nvSpPr>
          <p:cNvPr id="15" name="矩形 14"/>
          <p:cNvSpPr/>
          <p:nvPr/>
        </p:nvSpPr>
        <p:spPr>
          <a:xfrm>
            <a:off x="1208531" y="4511171"/>
            <a:ext cx="9800339" cy="523220"/>
          </a:xfrm>
          <a:prstGeom prst="rect">
            <a:avLst/>
          </a:prstGeom>
        </p:spPr>
        <p:txBody>
          <a:bodyPr wrap="square">
            <a:spAutoFit/>
          </a:bodyPr>
          <a:lstStyle/>
          <a:p>
            <a:pPr algn="ctr"/>
            <a:r>
              <a:rPr lang="zh-CN" altLang="en-US" sz="1400" dirty="0">
                <a:solidFill>
                  <a:schemeClr val="bg1"/>
                </a:solidFill>
              </a:rPr>
              <a:t>Lorem ipsum dolor sit amet, consectetuer adipiscing elit.Aenean commodo ligula eget dolor. Aenean massa. Cum sociis natoque penatibus et magnis dis parturient montes,nascetur ridiculus mus. Donec quam felis, ultricies nec.</a:t>
            </a:r>
          </a:p>
        </p:txBody>
      </p:sp>
      <p:sp>
        <p:nvSpPr>
          <p:cNvPr id="16" name="文本框 15"/>
          <p:cNvSpPr txBox="1"/>
          <p:nvPr/>
        </p:nvSpPr>
        <p:spPr>
          <a:xfrm>
            <a:off x="4433526" y="5199236"/>
            <a:ext cx="3324949" cy="328936"/>
          </a:xfrm>
          <a:prstGeom prst="rect">
            <a:avLst/>
          </a:prstGeom>
          <a:noFill/>
        </p:spPr>
        <p:txBody>
          <a:bodyPr wrap="none" rtlCol="0" anchor="ctr">
            <a:spAutoFit/>
          </a:bodyPr>
          <a:lstStyle>
            <a:defPPr>
              <a:defRPr lang="zh-CN"/>
            </a:defPPr>
            <a:lvl1pPr>
              <a:lnSpc>
                <a:spcPct val="12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t>策划人：第一</a:t>
            </a:r>
            <a:r>
              <a:rPr lang="en-US" altLang="zh-CN" dirty="0"/>
              <a:t>PPT</a:t>
            </a:r>
            <a:r>
              <a:rPr lang="zh-CN" altLang="en-US" dirty="0"/>
              <a:t>     日期</a:t>
            </a:r>
            <a:r>
              <a:rPr lang="en-US" altLang="zh-CN" dirty="0"/>
              <a:t>: 20XX/12/30</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13635" y="3429000"/>
            <a:ext cx="4164729" cy="700320"/>
          </a:xfrm>
          <a:prstGeom prst="rect">
            <a:avLst/>
          </a:prstGeom>
        </p:spPr>
        <p:txBody>
          <a:bodyPr wrap="square" lIns="0" tIns="0" rIns="0" bIns="0">
            <a:spAutoFit/>
          </a:bodyPr>
          <a:lstStyle/>
          <a:p>
            <a:r>
              <a:rPr lang="zh-CN" altLang="en-US" sz="4550" b="1" dirty="0">
                <a:solidFill>
                  <a:schemeClr val="bg1"/>
                </a:solidFill>
                <a:ea typeface="微软雅黑" panose="020B0503020204020204" pitchFamily="34" charset="-122"/>
                <a:cs typeface="+mn-ea"/>
                <a:sym typeface="+mn-lt"/>
              </a:rPr>
              <a:t>请输入您的标题</a:t>
            </a:r>
          </a:p>
        </p:txBody>
      </p:sp>
      <p:sp>
        <p:nvSpPr>
          <p:cNvPr id="11" name="TextBox 11"/>
          <p:cNvSpPr txBox="1"/>
          <p:nvPr/>
        </p:nvSpPr>
        <p:spPr>
          <a:xfrm>
            <a:off x="4103502"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0165"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4103502"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5980165"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47"/>
          <p:cNvCxnSpPr/>
          <p:nvPr/>
        </p:nvCxnSpPr>
        <p:spPr>
          <a:xfrm>
            <a:off x="1042975" y="5477608"/>
            <a:ext cx="10106051" cy="0"/>
          </a:xfrm>
          <a:prstGeom prst="line">
            <a:avLst/>
          </a:prstGeom>
          <a:ln w="19050">
            <a:gradFill>
              <a:gsLst>
                <a:gs pos="1000">
                  <a:schemeClr val="accent1">
                    <a:lumMod val="5000"/>
                    <a:lumOff val="95000"/>
                    <a:alpha val="0"/>
                  </a:schemeClr>
                </a:gs>
                <a:gs pos="55000">
                  <a:srgbClr val="C00000"/>
                </a:gs>
                <a:gs pos="100000">
                  <a:schemeClr val="accent1">
                    <a:lumMod val="30000"/>
                    <a:lumOff val="70000"/>
                    <a:alpha val="0"/>
                  </a:schemeClr>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2178724" y="1739195"/>
            <a:ext cx="1228949" cy="3456420"/>
            <a:chOff x="1634043" y="1304396"/>
            <a:chExt cx="921712" cy="2592315"/>
          </a:xfrm>
        </p:grpSpPr>
        <p:sp>
          <p:nvSpPr>
            <p:cNvPr id="4" name="Rounded Rectangle 38"/>
            <p:cNvSpPr/>
            <p:nvPr/>
          </p:nvSpPr>
          <p:spPr>
            <a:xfrm>
              <a:off x="1634043" y="1304396"/>
              <a:ext cx="921712" cy="2592315"/>
            </a:xfrm>
            <a:prstGeom prst="roundRect">
              <a:avLst>
                <a:gd name="adj" fmla="val 5000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5" name="Group 46"/>
            <p:cNvGrpSpPr/>
            <p:nvPr/>
          </p:nvGrpSpPr>
          <p:grpSpPr>
            <a:xfrm>
              <a:off x="1703480" y="3032606"/>
              <a:ext cx="782840" cy="782838"/>
              <a:chOff x="1703480" y="3032606"/>
              <a:chExt cx="782840" cy="782838"/>
            </a:xfrm>
          </p:grpSpPr>
          <p:sp>
            <p:nvSpPr>
              <p:cNvPr id="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6" name="Group 61"/>
            <p:cNvGrpSpPr/>
            <p:nvPr/>
          </p:nvGrpSpPr>
          <p:grpSpPr>
            <a:xfrm>
              <a:off x="1728094" y="1477217"/>
              <a:ext cx="733614" cy="2154557"/>
              <a:chOff x="1728094" y="1477217"/>
              <a:chExt cx="733614" cy="2154557"/>
            </a:xfrm>
          </p:grpSpPr>
          <p:sp>
            <p:nvSpPr>
              <p:cNvPr id="7" name="Text Placeholder 3"/>
              <p:cNvSpPr txBox="1"/>
              <p:nvPr/>
            </p:nvSpPr>
            <p:spPr>
              <a:xfrm>
                <a:off x="1907297" y="3216275"/>
                <a:ext cx="375205"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800" b="1" dirty="0">
                    <a:solidFill>
                      <a:schemeClr val="accent1"/>
                    </a:solidFill>
                    <a:latin typeface="微软雅黑" panose="020B0503020204020204" pitchFamily="34" charset="-122"/>
                    <a:ea typeface="微软雅黑" panose="020B0503020204020204" pitchFamily="34" charset="-122"/>
                  </a:rPr>
                  <a:t>输入标签</a:t>
                </a:r>
                <a:endParaRPr lang="en-US" sz="1800" b="1" dirty="0">
                  <a:solidFill>
                    <a:schemeClr val="accent1"/>
                  </a:solidFill>
                  <a:latin typeface="微软雅黑" panose="020B0503020204020204" pitchFamily="34" charset="-122"/>
                  <a:ea typeface="微软雅黑" panose="020B0503020204020204" pitchFamily="34" charset="-122"/>
                </a:endParaRPr>
              </a:p>
            </p:txBody>
          </p:sp>
          <p:sp>
            <p:nvSpPr>
              <p:cNvPr id="8" name="Rectangle 60"/>
              <p:cNvSpPr/>
              <p:nvPr/>
            </p:nvSpPr>
            <p:spPr>
              <a:xfrm>
                <a:off x="1728094" y="1477217"/>
                <a:ext cx="733614" cy="479651"/>
              </a:xfrm>
              <a:prstGeom prst="rect">
                <a:avLst/>
              </a:prstGeom>
            </p:spPr>
            <p:txBody>
              <a:bodyPr wrap="none">
                <a:spAutoFit/>
              </a:bodyPr>
              <a:lstStyle/>
              <a:p>
                <a:pPr algn="ctr" defTabSz="1218565">
                  <a:spcBef>
                    <a:spcPct val="20000"/>
                  </a:spcBef>
                  <a:defRPr/>
                </a:pPr>
                <a:r>
                  <a:rPr lang="en-US" sz="3555" b="1" dirty="0">
                    <a:solidFill>
                      <a:schemeClr val="bg1"/>
                    </a:solidFill>
                  </a:rPr>
                  <a:t>90%</a:t>
                </a:r>
              </a:p>
            </p:txBody>
          </p:sp>
        </p:grpSp>
      </p:grpSp>
      <p:grpSp>
        <p:nvGrpSpPr>
          <p:cNvPr id="11" name="Group 75"/>
          <p:cNvGrpSpPr/>
          <p:nvPr/>
        </p:nvGrpSpPr>
        <p:grpSpPr>
          <a:xfrm>
            <a:off x="3830125" y="2276860"/>
            <a:ext cx="1228949" cy="2918755"/>
            <a:chOff x="2872594" y="1707645"/>
            <a:chExt cx="921712" cy="2189066"/>
          </a:xfrm>
        </p:grpSpPr>
        <p:sp>
          <p:nvSpPr>
            <p:cNvPr id="12" name="Rounded Rectangle 40"/>
            <p:cNvSpPr/>
            <p:nvPr/>
          </p:nvSpPr>
          <p:spPr>
            <a:xfrm>
              <a:off x="2872594" y="1707645"/>
              <a:ext cx="921712" cy="2189066"/>
            </a:xfrm>
            <a:prstGeom prst="roundRect">
              <a:avLst>
                <a:gd name="adj" fmla="val 5000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13" name="Group 47"/>
            <p:cNvGrpSpPr/>
            <p:nvPr/>
          </p:nvGrpSpPr>
          <p:grpSpPr>
            <a:xfrm>
              <a:off x="2942030" y="3032606"/>
              <a:ext cx="782840" cy="782838"/>
              <a:chOff x="1703480" y="3032606"/>
              <a:chExt cx="782840" cy="782838"/>
            </a:xfrm>
          </p:grpSpPr>
          <p:sp>
            <p:nvSpPr>
              <p:cNvPr id="1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14" name="Group 62"/>
            <p:cNvGrpSpPr/>
            <p:nvPr/>
          </p:nvGrpSpPr>
          <p:grpSpPr>
            <a:xfrm>
              <a:off x="2961359" y="1825998"/>
              <a:ext cx="733614" cy="1805774"/>
              <a:chOff x="1728094" y="1750267"/>
              <a:chExt cx="733614" cy="1805774"/>
            </a:xfrm>
          </p:grpSpPr>
          <p:sp>
            <p:nvSpPr>
              <p:cNvPr id="15" name="Text Placeholder 3"/>
              <p:cNvSpPr txBox="1"/>
              <p:nvPr/>
            </p:nvSpPr>
            <p:spPr>
              <a:xfrm>
                <a:off x="1911900" y="3140543"/>
                <a:ext cx="381193"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800" b="1" dirty="0">
                    <a:solidFill>
                      <a:schemeClr val="accent2"/>
                    </a:solidFill>
                    <a:latin typeface="微软雅黑" panose="020B0503020204020204" pitchFamily="34" charset="-122"/>
                    <a:ea typeface="微软雅黑" panose="020B0503020204020204" pitchFamily="34" charset="-122"/>
                  </a:rPr>
                  <a:t>输入标签</a:t>
                </a:r>
                <a:endParaRPr lang="en-US" altLang="zh-CN" sz="1800" b="1" dirty="0">
                  <a:solidFill>
                    <a:schemeClr val="accent2"/>
                  </a:solidFill>
                  <a:latin typeface="微软雅黑" panose="020B0503020204020204" pitchFamily="34" charset="-122"/>
                  <a:ea typeface="微软雅黑" panose="020B0503020204020204" pitchFamily="34" charset="-122"/>
                </a:endParaRPr>
              </a:p>
            </p:txBody>
          </p:sp>
          <p:sp>
            <p:nvSpPr>
              <p:cNvPr id="16" name="Rectangle 64"/>
              <p:cNvSpPr/>
              <p:nvPr/>
            </p:nvSpPr>
            <p:spPr>
              <a:xfrm>
                <a:off x="1728094" y="1750267"/>
                <a:ext cx="733614" cy="479650"/>
              </a:xfrm>
              <a:prstGeom prst="rect">
                <a:avLst/>
              </a:prstGeom>
            </p:spPr>
            <p:txBody>
              <a:bodyPr wrap="none">
                <a:spAutoFit/>
              </a:bodyPr>
              <a:lstStyle/>
              <a:p>
                <a:pPr algn="ctr" defTabSz="1218565">
                  <a:spcBef>
                    <a:spcPct val="20000"/>
                  </a:spcBef>
                  <a:defRPr/>
                </a:pPr>
                <a:r>
                  <a:rPr lang="en-US" sz="3555" b="1" dirty="0">
                    <a:solidFill>
                      <a:schemeClr val="bg1"/>
                    </a:solidFill>
                  </a:rPr>
                  <a:t>80%</a:t>
                </a:r>
              </a:p>
            </p:txBody>
          </p:sp>
        </p:grpSp>
      </p:grpSp>
      <p:grpSp>
        <p:nvGrpSpPr>
          <p:cNvPr id="19" name="Group 76"/>
          <p:cNvGrpSpPr/>
          <p:nvPr/>
        </p:nvGrpSpPr>
        <p:grpSpPr>
          <a:xfrm>
            <a:off x="5481525" y="971102"/>
            <a:ext cx="1228949" cy="4224513"/>
            <a:chOff x="4106521" y="728326"/>
            <a:chExt cx="921712" cy="3168385"/>
          </a:xfrm>
        </p:grpSpPr>
        <p:sp>
          <p:nvSpPr>
            <p:cNvPr id="20" name="Rounded Rectangle 41"/>
            <p:cNvSpPr/>
            <p:nvPr/>
          </p:nvSpPr>
          <p:spPr>
            <a:xfrm>
              <a:off x="4106521" y="728326"/>
              <a:ext cx="921712" cy="3168385"/>
            </a:xfrm>
            <a:prstGeom prst="roundRect">
              <a:avLst>
                <a:gd name="adj" fmla="val 5000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21" name="Group 50"/>
            <p:cNvGrpSpPr/>
            <p:nvPr/>
          </p:nvGrpSpPr>
          <p:grpSpPr>
            <a:xfrm>
              <a:off x="4175957" y="3032606"/>
              <a:ext cx="782840" cy="782838"/>
              <a:chOff x="1703480" y="3032606"/>
              <a:chExt cx="782840" cy="782838"/>
            </a:xfrm>
          </p:grpSpPr>
          <p:sp>
            <p:nvSpPr>
              <p:cNvPr id="2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2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22" name="Group 65"/>
            <p:cNvGrpSpPr/>
            <p:nvPr/>
          </p:nvGrpSpPr>
          <p:grpSpPr>
            <a:xfrm>
              <a:off x="4115305" y="958754"/>
              <a:ext cx="906739" cy="2673018"/>
              <a:chOff x="1647068" y="1174197"/>
              <a:chExt cx="906739" cy="2673018"/>
            </a:xfrm>
          </p:grpSpPr>
          <p:sp>
            <p:nvSpPr>
              <p:cNvPr id="23" name="Text Placeholder 3"/>
              <p:cNvSpPr txBox="1"/>
              <p:nvPr/>
            </p:nvSpPr>
            <p:spPr>
              <a:xfrm>
                <a:off x="1924450" y="3431716"/>
                <a:ext cx="349379"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800" b="1" dirty="0">
                    <a:solidFill>
                      <a:schemeClr val="accent3"/>
                    </a:solidFill>
                    <a:latin typeface="微软雅黑" panose="020B0503020204020204" pitchFamily="34" charset="-122"/>
                    <a:ea typeface="微软雅黑" panose="020B0503020204020204" pitchFamily="34" charset="-122"/>
                  </a:rPr>
                  <a:t>输入标签</a:t>
                </a:r>
                <a:endParaRPr lang="en-US" altLang="zh-CN" sz="1800" b="1" dirty="0">
                  <a:solidFill>
                    <a:schemeClr val="accent3"/>
                  </a:solidFill>
                  <a:latin typeface="微软雅黑" panose="020B0503020204020204" pitchFamily="34" charset="-122"/>
                  <a:ea typeface="微软雅黑" panose="020B0503020204020204" pitchFamily="34" charset="-122"/>
                </a:endParaRPr>
              </a:p>
            </p:txBody>
          </p:sp>
          <p:sp>
            <p:nvSpPr>
              <p:cNvPr id="24" name="Rectangle 67"/>
              <p:cNvSpPr/>
              <p:nvPr/>
            </p:nvSpPr>
            <p:spPr>
              <a:xfrm>
                <a:off x="1647068" y="1174197"/>
                <a:ext cx="906739" cy="479651"/>
              </a:xfrm>
              <a:prstGeom prst="rect">
                <a:avLst/>
              </a:prstGeom>
            </p:spPr>
            <p:txBody>
              <a:bodyPr wrap="none">
                <a:spAutoFit/>
              </a:bodyPr>
              <a:lstStyle/>
              <a:p>
                <a:pPr algn="ctr" defTabSz="1218565">
                  <a:spcBef>
                    <a:spcPct val="20000"/>
                  </a:spcBef>
                  <a:defRPr/>
                </a:pPr>
                <a:r>
                  <a:rPr lang="en-US" sz="3555" b="1" dirty="0">
                    <a:solidFill>
                      <a:schemeClr val="bg1"/>
                    </a:solidFill>
                  </a:rPr>
                  <a:t>100%</a:t>
                </a:r>
              </a:p>
            </p:txBody>
          </p:sp>
        </p:grpSp>
      </p:grpSp>
      <p:grpSp>
        <p:nvGrpSpPr>
          <p:cNvPr id="27" name="Group 79"/>
          <p:cNvGrpSpPr/>
          <p:nvPr/>
        </p:nvGrpSpPr>
        <p:grpSpPr>
          <a:xfrm>
            <a:off x="8784325" y="1739195"/>
            <a:ext cx="1228949" cy="3456420"/>
            <a:chOff x="6588245" y="1304396"/>
            <a:chExt cx="921712" cy="2592315"/>
          </a:xfrm>
        </p:grpSpPr>
        <p:sp>
          <p:nvSpPr>
            <p:cNvPr id="28" name="Rounded Rectangle 43"/>
            <p:cNvSpPr/>
            <p:nvPr/>
          </p:nvSpPr>
          <p:spPr>
            <a:xfrm>
              <a:off x="6588245" y="1304396"/>
              <a:ext cx="921712" cy="2592315"/>
            </a:xfrm>
            <a:prstGeom prst="roundRect">
              <a:avLst>
                <a:gd name="adj" fmla="val 5000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29" name="Group 56"/>
            <p:cNvGrpSpPr/>
            <p:nvPr/>
          </p:nvGrpSpPr>
          <p:grpSpPr>
            <a:xfrm>
              <a:off x="6657681" y="3032606"/>
              <a:ext cx="782840" cy="782838"/>
              <a:chOff x="1703480" y="3032606"/>
              <a:chExt cx="782840" cy="782838"/>
            </a:xfrm>
          </p:grpSpPr>
          <p:sp>
            <p:nvSpPr>
              <p:cNvPr id="3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3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30" name="Group 68"/>
            <p:cNvGrpSpPr/>
            <p:nvPr/>
          </p:nvGrpSpPr>
          <p:grpSpPr>
            <a:xfrm>
              <a:off x="6677010" y="1477217"/>
              <a:ext cx="733614" cy="2154555"/>
              <a:chOff x="1728094" y="1477217"/>
              <a:chExt cx="733614" cy="2154555"/>
            </a:xfrm>
          </p:grpSpPr>
          <p:sp>
            <p:nvSpPr>
              <p:cNvPr id="31" name="Text Placeholder 3"/>
              <p:cNvSpPr txBox="1"/>
              <p:nvPr/>
            </p:nvSpPr>
            <p:spPr>
              <a:xfrm>
                <a:off x="1863169" y="3216273"/>
                <a:ext cx="486224"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800" b="1" dirty="0">
                    <a:solidFill>
                      <a:schemeClr val="accent5"/>
                    </a:solidFill>
                    <a:latin typeface="微软雅黑" panose="020B0503020204020204" pitchFamily="34" charset="-122"/>
                    <a:ea typeface="微软雅黑" panose="020B0503020204020204" pitchFamily="34" charset="-122"/>
                  </a:rPr>
                  <a:t>输入标签</a:t>
                </a:r>
                <a:endParaRPr lang="en-US" altLang="zh-CN" sz="1800" b="1" dirty="0">
                  <a:solidFill>
                    <a:schemeClr val="accent5"/>
                  </a:solidFill>
                  <a:latin typeface="微软雅黑" panose="020B0503020204020204" pitchFamily="34" charset="-122"/>
                  <a:ea typeface="微软雅黑" panose="020B0503020204020204" pitchFamily="34" charset="-122"/>
                </a:endParaRPr>
              </a:p>
            </p:txBody>
          </p:sp>
          <p:sp>
            <p:nvSpPr>
              <p:cNvPr id="32" name="Rectangle 70"/>
              <p:cNvSpPr/>
              <p:nvPr/>
            </p:nvSpPr>
            <p:spPr>
              <a:xfrm>
                <a:off x="1728094" y="1477217"/>
                <a:ext cx="733614" cy="479651"/>
              </a:xfrm>
              <a:prstGeom prst="rect">
                <a:avLst/>
              </a:prstGeom>
            </p:spPr>
            <p:txBody>
              <a:bodyPr wrap="none">
                <a:spAutoFit/>
              </a:bodyPr>
              <a:lstStyle/>
              <a:p>
                <a:pPr algn="ctr" defTabSz="1218565">
                  <a:spcBef>
                    <a:spcPct val="20000"/>
                  </a:spcBef>
                  <a:defRPr/>
                </a:pPr>
                <a:r>
                  <a:rPr lang="en-US" sz="3555" b="1" dirty="0">
                    <a:solidFill>
                      <a:schemeClr val="bg1"/>
                    </a:solidFill>
                  </a:rPr>
                  <a:t>90%</a:t>
                </a:r>
              </a:p>
            </p:txBody>
          </p:sp>
        </p:grpSp>
      </p:grpSp>
      <p:grpSp>
        <p:nvGrpSpPr>
          <p:cNvPr id="35" name="Group 78"/>
          <p:cNvGrpSpPr/>
          <p:nvPr/>
        </p:nvGrpSpPr>
        <p:grpSpPr>
          <a:xfrm>
            <a:off x="7132925" y="2507288"/>
            <a:ext cx="1228949" cy="2663083"/>
            <a:chOff x="5349694" y="1880466"/>
            <a:chExt cx="921712" cy="1997312"/>
          </a:xfrm>
        </p:grpSpPr>
        <p:sp>
          <p:nvSpPr>
            <p:cNvPr id="36" name="Rounded Rectangle 42"/>
            <p:cNvSpPr/>
            <p:nvPr/>
          </p:nvSpPr>
          <p:spPr>
            <a:xfrm>
              <a:off x="5349694" y="1880466"/>
              <a:ext cx="921712" cy="1997312"/>
            </a:xfrm>
            <a:prstGeom prst="roundRect">
              <a:avLst>
                <a:gd name="adj" fmla="val 5000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37" name="Group 77"/>
            <p:cNvGrpSpPr/>
            <p:nvPr/>
          </p:nvGrpSpPr>
          <p:grpSpPr>
            <a:xfrm>
              <a:off x="5419130" y="1960262"/>
              <a:ext cx="782840" cy="1840285"/>
              <a:chOff x="5419130" y="1960262"/>
              <a:chExt cx="782840" cy="1840285"/>
            </a:xfrm>
          </p:grpSpPr>
          <p:grpSp>
            <p:nvGrpSpPr>
              <p:cNvPr id="38" name="Group 53"/>
              <p:cNvGrpSpPr/>
              <p:nvPr/>
            </p:nvGrpSpPr>
            <p:grpSpPr>
              <a:xfrm>
                <a:off x="5419130" y="3017709"/>
                <a:ext cx="782840" cy="782838"/>
                <a:chOff x="1703480" y="3032606"/>
                <a:chExt cx="782840" cy="782838"/>
              </a:xfrm>
            </p:grpSpPr>
            <p:sp>
              <p:nvSpPr>
                <p:cNvPr id="42"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43"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39" name="Group 71"/>
              <p:cNvGrpSpPr/>
              <p:nvPr/>
            </p:nvGrpSpPr>
            <p:grpSpPr>
              <a:xfrm>
                <a:off x="5441579" y="1960262"/>
                <a:ext cx="733614" cy="1673873"/>
                <a:chOff x="1728093" y="1865481"/>
                <a:chExt cx="733614" cy="1673873"/>
              </a:xfrm>
            </p:grpSpPr>
            <p:sp>
              <p:nvSpPr>
                <p:cNvPr id="40" name="Text Placeholder 3"/>
                <p:cNvSpPr txBox="1"/>
                <p:nvPr/>
              </p:nvSpPr>
              <p:spPr>
                <a:xfrm>
                  <a:off x="1865803" y="3123855"/>
                  <a:ext cx="480462"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800" b="1" dirty="0">
                      <a:solidFill>
                        <a:schemeClr val="accent4"/>
                      </a:solidFill>
                      <a:latin typeface="微软雅黑" panose="020B0503020204020204" pitchFamily="34" charset="-122"/>
                      <a:ea typeface="微软雅黑" panose="020B0503020204020204" pitchFamily="34" charset="-122"/>
                    </a:rPr>
                    <a:t>输入标签</a:t>
                  </a:r>
                  <a:endParaRPr lang="en-US" altLang="zh-CN" sz="1800" b="1" dirty="0">
                    <a:solidFill>
                      <a:schemeClr val="accent4"/>
                    </a:solidFill>
                    <a:latin typeface="微软雅黑" panose="020B0503020204020204" pitchFamily="34" charset="-122"/>
                    <a:ea typeface="微软雅黑" panose="020B0503020204020204" pitchFamily="34" charset="-122"/>
                  </a:endParaRPr>
                </a:p>
              </p:txBody>
            </p:sp>
            <p:sp>
              <p:nvSpPr>
                <p:cNvPr id="41" name="Rectangle 73"/>
                <p:cNvSpPr/>
                <p:nvPr/>
              </p:nvSpPr>
              <p:spPr>
                <a:xfrm>
                  <a:off x="1728093" y="1865481"/>
                  <a:ext cx="733614" cy="479650"/>
                </a:xfrm>
                <a:prstGeom prst="rect">
                  <a:avLst/>
                </a:prstGeom>
              </p:spPr>
              <p:txBody>
                <a:bodyPr wrap="none">
                  <a:spAutoFit/>
                </a:bodyPr>
                <a:lstStyle/>
                <a:p>
                  <a:pPr algn="ctr" defTabSz="1218565">
                    <a:spcBef>
                      <a:spcPct val="20000"/>
                    </a:spcBef>
                    <a:defRPr/>
                  </a:pPr>
                  <a:r>
                    <a:rPr lang="en-US" sz="3555" b="1" dirty="0">
                      <a:solidFill>
                        <a:schemeClr val="bg1"/>
                      </a:solidFill>
                    </a:rPr>
                    <a:t>70%</a:t>
                  </a:r>
                </a:p>
              </p:txBody>
            </p:sp>
          </p:grpSp>
        </p:grpSp>
      </p:grpSp>
      <p:sp>
        <p:nvSpPr>
          <p:cNvPr id="44" name="TextBox 107"/>
          <p:cNvSpPr txBox="1"/>
          <p:nvPr/>
        </p:nvSpPr>
        <p:spPr>
          <a:xfrm>
            <a:off x="1034781" y="5612315"/>
            <a:ext cx="101224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olidFill>
                  <a:schemeClr val="accent1"/>
                </a:solidFill>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5" name="文本框 13"/>
          <p:cNvSpPr txBox="1"/>
          <p:nvPr/>
        </p:nvSpPr>
        <p:spPr>
          <a:xfrm>
            <a:off x="2271306"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6" name="文本框 13"/>
          <p:cNvSpPr txBox="1"/>
          <p:nvPr/>
        </p:nvSpPr>
        <p:spPr>
          <a:xfrm>
            <a:off x="390826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7" name="文本框 13"/>
          <p:cNvSpPr txBox="1"/>
          <p:nvPr/>
        </p:nvSpPr>
        <p:spPr>
          <a:xfrm>
            <a:off x="8870594"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8" name="文本框 13"/>
          <p:cNvSpPr txBox="1"/>
          <p:nvPr/>
        </p:nvSpPr>
        <p:spPr>
          <a:xfrm>
            <a:off x="723024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9" name="文本框 13"/>
          <p:cNvSpPr txBox="1"/>
          <p:nvPr/>
        </p:nvSpPr>
        <p:spPr>
          <a:xfrm>
            <a:off x="5562251" y="2055347"/>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40000">
                                          <p:cBhvr additive="base">
                                            <p:cTn id="22"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14:presetBounceEnd="4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dissolve">
                                          <p:cBhvr>
                                            <p:cTn id="38" dur="500"/>
                                            <p:tgtEl>
                                              <p:spTgt spid="4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2"/>
                                            </p:tgtEl>
                                            <p:attrNameLst>
                                              <p:attrName>style.visibility</p:attrName>
                                            </p:attrNameLst>
                                          </p:cBhvr>
                                          <p:to>
                                            <p:strVal val="visible"/>
                                          </p:to>
                                        </p:set>
                                        <p:animEffect transition="in" filter="strips(upRight)">
                                          <p:cBhvr>
                                            <p:cTn id="48" dur="500"/>
                                            <p:tgtEl>
                                              <p:spTgt spid="2"/>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dissolve">
                                          <p:cBhvr>
                                            <p:cTn id="38" dur="500"/>
                                            <p:tgtEl>
                                              <p:spTgt spid="4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2"/>
                                            </p:tgtEl>
                                            <p:attrNameLst>
                                              <p:attrName>style.visibility</p:attrName>
                                            </p:attrNameLst>
                                          </p:cBhvr>
                                          <p:to>
                                            <p:strVal val="visible"/>
                                          </p:to>
                                        </p:set>
                                        <p:animEffect transition="in" filter="strips(upRight)">
                                          <p:cBhvr>
                                            <p:cTn id="48" dur="500"/>
                                            <p:tgtEl>
                                              <p:spTgt spid="2"/>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638" y="2168300"/>
            <a:ext cx="1782762" cy="1373187"/>
            <a:chOff x="4465638" y="1979613"/>
            <a:chExt cx="1782762" cy="1373187"/>
          </a:xfrm>
        </p:grpSpPr>
        <p:sp>
          <p:nvSpPr>
            <p:cNvPr id="3"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4"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5"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5653317" y="3378789"/>
            <a:ext cx="752606" cy="776237"/>
            <a:chOff x="3862388" y="1625601"/>
            <a:chExt cx="608013" cy="628649"/>
          </a:xfrm>
          <a:solidFill>
            <a:schemeClr val="accent1">
              <a:lumMod val="50000"/>
            </a:schemeClr>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 name="Oval 40"/>
            <p:cNvSpPr>
              <a:spLocks noChangeArrowheads="1"/>
            </p:cNvSpPr>
            <p:nvPr/>
          </p:nvSpPr>
          <p:spPr bwMode="auto">
            <a:xfrm>
              <a:off x="4121150" y="1895475"/>
              <a:ext cx="88900" cy="87312"/>
            </a:xfrm>
            <a:prstGeom prst="ellipse">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12" name="组合 11"/>
          <p:cNvGrpSpPr/>
          <p:nvPr/>
        </p:nvGrpSpPr>
        <p:grpSpPr>
          <a:xfrm>
            <a:off x="4410075" y="3789137"/>
            <a:ext cx="1244600" cy="1617663"/>
            <a:chOff x="4410075" y="3600450"/>
            <a:chExt cx="1244600" cy="1617663"/>
          </a:xfrm>
        </p:grpSpPr>
        <p:sp>
          <p:nvSpPr>
            <p:cNvPr id="13"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4"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6"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8"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19" name="组合 18"/>
          <p:cNvGrpSpPr/>
          <p:nvPr/>
        </p:nvGrpSpPr>
        <p:grpSpPr>
          <a:xfrm>
            <a:off x="5899150" y="4032025"/>
            <a:ext cx="1719263" cy="1417637"/>
            <a:chOff x="5899150" y="3843338"/>
            <a:chExt cx="1719263" cy="1417637"/>
          </a:xfrm>
        </p:grpSpPr>
        <p:sp>
          <p:nvSpPr>
            <p:cNvPr id="20"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1"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22"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22"/>
          <p:cNvGrpSpPr/>
          <p:nvPr/>
        </p:nvGrpSpPr>
        <p:grpSpPr>
          <a:xfrm>
            <a:off x="6321425" y="2149250"/>
            <a:ext cx="1416050" cy="1719262"/>
            <a:chOff x="6321425" y="1960563"/>
            <a:chExt cx="1416050" cy="1719262"/>
          </a:xfrm>
        </p:grpSpPr>
        <p:sp>
          <p:nvSpPr>
            <p:cNvPr id="24"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5"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6"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7"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8"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9"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30" name="文本框 29"/>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1" name="文本框 30"/>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添加幻灯片正文标题</a:t>
            </a:r>
          </a:p>
        </p:txBody>
      </p:sp>
      <p:sp>
        <p:nvSpPr>
          <p:cNvPr id="32" name="文本框 31"/>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3" name="文本框 32"/>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chemeClr val="accent2"/>
                </a:solidFill>
                <a:latin typeface="微软雅黑" panose="020B0503020204020204" pitchFamily="34" charset="-122"/>
                <a:ea typeface="微软雅黑" panose="020B0503020204020204" pitchFamily="34" charset="-122"/>
              </a:rPr>
              <a:t>添加幻灯片正文标题</a:t>
            </a:r>
          </a:p>
        </p:txBody>
      </p:sp>
      <p:sp>
        <p:nvSpPr>
          <p:cNvPr id="34" name="文本框 33"/>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5" name="文本框 34"/>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chemeClr val="accent4"/>
                </a:solidFill>
                <a:latin typeface="微软雅黑" panose="020B0503020204020204" pitchFamily="34" charset="-122"/>
                <a:ea typeface="微软雅黑" panose="020B0503020204020204" pitchFamily="34" charset="-122"/>
              </a:rPr>
              <a:t>添加幻灯片正文标题</a:t>
            </a:r>
          </a:p>
        </p:txBody>
      </p:sp>
      <p:sp>
        <p:nvSpPr>
          <p:cNvPr id="36" name="文本框 35"/>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7" name="文本框 36"/>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chemeClr val="accent3"/>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14:bounceEnd="26000">
                                          <p:cBhvr additive="base">
                                            <p:cTn id="28" dur="400" fill="hold"/>
                                            <p:tgtEl>
                                              <p:spTgt spid="31"/>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14:bounceEnd="26000">
                                          <p:cBhvr additive="base">
                                            <p:cTn id="32" dur="400" fill="hold"/>
                                            <p:tgtEl>
                                              <p:spTgt spid="30"/>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14:presetBounceEnd="26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26000">
                                          <p:cBhvr additive="base">
                                            <p:cTn id="37" dur="400" fill="hold"/>
                                            <p:tgtEl>
                                              <p:spTgt spid="33"/>
                                            </p:tgtEl>
                                            <p:attrNameLst>
                                              <p:attrName>ppt_x</p:attrName>
                                            </p:attrNameLst>
                                          </p:cBhvr>
                                          <p:tavLst>
                                            <p:tav tm="0">
                                              <p:val>
                                                <p:strVal val="1+#ppt_w/2"/>
                                              </p:val>
                                            </p:tav>
                                            <p:tav tm="100000">
                                              <p:val>
                                                <p:strVal val="#ppt_x"/>
                                              </p:val>
                                            </p:tav>
                                          </p:tavLst>
                                        </p:anim>
                                        <p:anim calcmode="lin" valueType="num" p14:bounceEnd="26000">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14:presetBounceEnd="26000">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14:bounceEnd="26000">
                                          <p:cBhvr additive="base">
                                            <p:cTn id="41" dur="400" fill="hold"/>
                                            <p:tgtEl>
                                              <p:spTgt spid="32"/>
                                            </p:tgtEl>
                                            <p:attrNameLst>
                                              <p:attrName>ppt_x</p:attrName>
                                            </p:attrNameLst>
                                          </p:cBhvr>
                                          <p:tavLst>
                                            <p:tav tm="0">
                                              <p:val>
                                                <p:strVal val="1+#ppt_w/2"/>
                                              </p:val>
                                            </p:tav>
                                            <p:tav tm="100000">
                                              <p:val>
                                                <p:strVal val="#ppt_x"/>
                                              </p:val>
                                            </p:tav>
                                          </p:tavLst>
                                        </p:anim>
                                        <p:anim calcmode="lin" valueType="num" p14:bounceEnd="26000">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14:presetBounceEnd="26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26000">
                                          <p:cBhvr additive="base">
                                            <p:cTn id="46" dur="400" fill="hold"/>
                                            <p:tgtEl>
                                              <p:spTgt spid="35"/>
                                            </p:tgtEl>
                                            <p:attrNameLst>
                                              <p:attrName>ppt_x</p:attrName>
                                            </p:attrNameLst>
                                          </p:cBhvr>
                                          <p:tavLst>
                                            <p:tav tm="0">
                                              <p:val>
                                                <p:strVal val="0-#ppt_w/2"/>
                                              </p:val>
                                            </p:tav>
                                            <p:tav tm="100000">
                                              <p:val>
                                                <p:strVal val="#ppt_x"/>
                                              </p:val>
                                            </p:tav>
                                          </p:tavLst>
                                        </p:anim>
                                        <p:anim calcmode="lin" valueType="num" p14:bounceEnd="26000">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14:presetBounceEnd="26000">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14:bounceEnd="26000">
                                          <p:cBhvr additive="base">
                                            <p:cTn id="50" dur="400" fill="hold"/>
                                            <p:tgtEl>
                                              <p:spTgt spid="34"/>
                                            </p:tgtEl>
                                            <p:attrNameLst>
                                              <p:attrName>ppt_x</p:attrName>
                                            </p:attrNameLst>
                                          </p:cBhvr>
                                          <p:tavLst>
                                            <p:tav tm="0">
                                              <p:val>
                                                <p:strVal val="0-#ppt_w/2"/>
                                              </p:val>
                                            </p:tav>
                                            <p:tav tm="100000">
                                              <p:val>
                                                <p:strVal val="#ppt_x"/>
                                              </p:val>
                                            </p:tav>
                                          </p:tavLst>
                                        </p:anim>
                                        <p:anim calcmode="lin" valueType="num" p14:bounceEnd="26000">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14:presetBounceEnd="26000">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14:bounceEnd="26000">
                                          <p:cBhvr additive="base">
                                            <p:cTn id="55" dur="400" fill="hold"/>
                                            <p:tgtEl>
                                              <p:spTgt spid="37"/>
                                            </p:tgtEl>
                                            <p:attrNameLst>
                                              <p:attrName>ppt_x</p:attrName>
                                            </p:attrNameLst>
                                          </p:cBhvr>
                                          <p:tavLst>
                                            <p:tav tm="0">
                                              <p:val>
                                                <p:strVal val="1+#ppt_w/2"/>
                                              </p:val>
                                            </p:tav>
                                            <p:tav tm="100000">
                                              <p:val>
                                                <p:strVal val="#ppt_x"/>
                                              </p:val>
                                            </p:tav>
                                          </p:tavLst>
                                        </p:anim>
                                        <p:anim calcmode="lin" valueType="num" p14:bounceEnd="26000">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14:presetBounceEnd="26000">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14:bounceEnd="26000">
                                          <p:cBhvr additive="base">
                                            <p:cTn id="59" dur="400" fill="hold"/>
                                            <p:tgtEl>
                                              <p:spTgt spid="36"/>
                                            </p:tgtEl>
                                            <p:attrNameLst>
                                              <p:attrName>ppt_x</p:attrName>
                                            </p:attrNameLst>
                                          </p:cBhvr>
                                          <p:tavLst>
                                            <p:tav tm="0">
                                              <p:val>
                                                <p:strVal val="1+#ppt_w/2"/>
                                              </p:val>
                                            </p:tav>
                                            <p:tav tm="100000">
                                              <p:val>
                                                <p:strVal val="#ppt_x"/>
                                              </p:val>
                                            </p:tav>
                                          </p:tavLst>
                                        </p:anim>
                                        <p:anim calcmode="lin" valueType="num" p14:bounceEnd="26000">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400" fill="hold"/>
                                            <p:tgtEl>
                                              <p:spTgt spid="31"/>
                                            </p:tgtEl>
                                            <p:attrNameLst>
                                              <p:attrName>ppt_x</p:attrName>
                                            </p:attrNameLst>
                                          </p:cBhvr>
                                          <p:tavLst>
                                            <p:tav tm="0">
                                              <p:val>
                                                <p:strVal val="0-#ppt_w/2"/>
                                              </p:val>
                                            </p:tav>
                                            <p:tav tm="100000">
                                              <p:val>
                                                <p:strVal val="#ppt_x"/>
                                              </p:val>
                                            </p:tav>
                                          </p:tavLst>
                                        </p:anim>
                                        <p:anim calcmode="lin" valueType="num">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400" fill="hold"/>
                                            <p:tgtEl>
                                              <p:spTgt spid="30"/>
                                            </p:tgtEl>
                                            <p:attrNameLst>
                                              <p:attrName>ppt_x</p:attrName>
                                            </p:attrNameLst>
                                          </p:cBhvr>
                                          <p:tavLst>
                                            <p:tav tm="0">
                                              <p:val>
                                                <p:strVal val="0-#ppt_w/2"/>
                                              </p:val>
                                            </p:tav>
                                            <p:tav tm="100000">
                                              <p:val>
                                                <p:strVal val="#ppt_x"/>
                                              </p:val>
                                            </p:tav>
                                          </p:tavLst>
                                        </p:anim>
                                        <p:anim calcmode="lin" valueType="num">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400" fill="hold"/>
                                            <p:tgtEl>
                                              <p:spTgt spid="33"/>
                                            </p:tgtEl>
                                            <p:attrNameLst>
                                              <p:attrName>ppt_x</p:attrName>
                                            </p:attrNameLst>
                                          </p:cBhvr>
                                          <p:tavLst>
                                            <p:tav tm="0">
                                              <p:val>
                                                <p:strVal val="1+#ppt_w/2"/>
                                              </p:val>
                                            </p:tav>
                                            <p:tav tm="100000">
                                              <p:val>
                                                <p:strVal val="#ppt_x"/>
                                              </p:val>
                                            </p:tav>
                                          </p:tavLst>
                                        </p:anim>
                                        <p:anim calcmode="lin" valueType="num">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400" fill="hold"/>
                                            <p:tgtEl>
                                              <p:spTgt spid="32"/>
                                            </p:tgtEl>
                                            <p:attrNameLst>
                                              <p:attrName>ppt_x</p:attrName>
                                            </p:attrNameLst>
                                          </p:cBhvr>
                                          <p:tavLst>
                                            <p:tav tm="0">
                                              <p:val>
                                                <p:strVal val="1+#ppt_w/2"/>
                                              </p:val>
                                            </p:tav>
                                            <p:tav tm="100000">
                                              <p:val>
                                                <p:strVal val="#ppt_x"/>
                                              </p:val>
                                            </p:tav>
                                          </p:tavLst>
                                        </p:anim>
                                        <p:anim calcmode="lin" valueType="num">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400" fill="hold"/>
                                            <p:tgtEl>
                                              <p:spTgt spid="35"/>
                                            </p:tgtEl>
                                            <p:attrNameLst>
                                              <p:attrName>ppt_x</p:attrName>
                                            </p:attrNameLst>
                                          </p:cBhvr>
                                          <p:tavLst>
                                            <p:tav tm="0">
                                              <p:val>
                                                <p:strVal val="0-#ppt_w/2"/>
                                              </p:val>
                                            </p:tav>
                                            <p:tav tm="100000">
                                              <p:val>
                                                <p:strVal val="#ppt_x"/>
                                              </p:val>
                                            </p:tav>
                                          </p:tavLst>
                                        </p:anim>
                                        <p:anim calcmode="lin" valueType="num">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400" fill="hold"/>
                                            <p:tgtEl>
                                              <p:spTgt spid="34"/>
                                            </p:tgtEl>
                                            <p:attrNameLst>
                                              <p:attrName>ppt_x</p:attrName>
                                            </p:attrNameLst>
                                          </p:cBhvr>
                                          <p:tavLst>
                                            <p:tav tm="0">
                                              <p:val>
                                                <p:strVal val="0-#ppt_w/2"/>
                                              </p:val>
                                            </p:tav>
                                            <p:tav tm="100000">
                                              <p:val>
                                                <p:strVal val="#ppt_x"/>
                                              </p:val>
                                            </p:tav>
                                          </p:tavLst>
                                        </p:anim>
                                        <p:anim calcmode="lin" valueType="num">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400" fill="hold"/>
                                            <p:tgtEl>
                                              <p:spTgt spid="37"/>
                                            </p:tgtEl>
                                            <p:attrNameLst>
                                              <p:attrName>ppt_x</p:attrName>
                                            </p:attrNameLst>
                                          </p:cBhvr>
                                          <p:tavLst>
                                            <p:tav tm="0">
                                              <p:val>
                                                <p:strVal val="1+#ppt_w/2"/>
                                              </p:val>
                                            </p:tav>
                                            <p:tav tm="100000">
                                              <p:val>
                                                <p:strVal val="#ppt_x"/>
                                              </p:val>
                                            </p:tav>
                                          </p:tavLst>
                                        </p:anim>
                                        <p:anim calcmode="lin" valueType="num">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400" fill="hold"/>
                                            <p:tgtEl>
                                              <p:spTgt spid="36"/>
                                            </p:tgtEl>
                                            <p:attrNameLst>
                                              <p:attrName>ppt_x</p:attrName>
                                            </p:attrNameLst>
                                          </p:cBhvr>
                                          <p:tavLst>
                                            <p:tav tm="0">
                                              <p:val>
                                                <p:strVal val="1+#ppt_w/2"/>
                                              </p:val>
                                            </p:tav>
                                            <p:tav tm="100000">
                                              <p:val>
                                                <p:strVal val="#ppt_x"/>
                                              </p:val>
                                            </p:tav>
                                          </p:tavLst>
                                        </p:anim>
                                        <p:anim calcmode="lin" valueType="num">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05"/>
          <p:cNvSpPr/>
          <p:nvPr>
            <p:custDataLst>
              <p:tags r:id="rId1"/>
            </p:custDataLst>
          </p:nvPr>
        </p:nvSpPr>
        <p:spPr bwMode="auto">
          <a:xfrm>
            <a:off x="6094125" y="4330918"/>
            <a:ext cx="1151617" cy="1250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3" name="PA_任意多边形 107"/>
          <p:cNvSpPr/>
          <p:nvPr>
            <p:custDataLst>
              <p:tags r:id="rId2"/>
            </p:custDataLst>
          </p:nvPr>
        </p:nvSpPr>
        <p:spPr bwMode="auto">
          <a:xfrm>
            <a:off x="4751983" y="4330918"/>
            <a:ext cx="1155851" cy="125066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defTabSz="1218565" fontAlgn="base">
              <a:spcBef>
                <a:spcPct val="0"/>
              </a:spcBef>
              <a:spcAft>
                <a:spcPct val="0"/>
              </a:spcAft>
              <a:defRPr/>
            </a:pPr>
            <a:endParaRPr lang="zh-CN" altLang="en-US">
              <a:solidFill>
                <a:srgbClr val="080808"/>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PA_组合 3"/>
          <p:cNvGrpSpPr/>
          <p:nvPr>
            <p:custDataLst>
              <p:tags r:id="rId3"/>
            </p:custDataLst>
          </p:nvPr>
        </p:nvGrpSpPr>
        <p:grpSpPr>
          <a:xfrm>
            <a:off x="3983531" y="1749182"/>
            <a:ext cx="4030659" cy="3832397"/>
            <a:chOff x="3748193" y="2000673"/>
            <a:chExt cx="4030134" cy="3833285"/>
          </a:xfrm>
          <a:solidFill>
            <a:schemeClr val="accent2"/>
          </a:solidFill>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3"/>
            </a:solidFill>
            <a:ln>
              <a:noFill/>
            </a:ln>
          </p:spPr>
          <p:txBody>
            <a:bodyPr/>
            <a:lstStyle/>
            <a:p>
              <a:pPr defTabSz="1218565" fontAlgn="base">
                <a:spcBef>
                  <a:spcPct val="0"/>
                </a:spcBef>
                <a:spcAft>
                  <a:spcPct val="0"/>
                </a:spcAft>
                <a:defRPr/>
              </a:pP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3" name="PA_矩形 1"/>
          <p:cNvSpPr>
            <a:spLocks noChangeArrowheads="1"/>
          </p:cNvSpPr>
          <p:nvPr>
            <p:custDataLst>
              <p:tags r:id="rId4"/>
            </p:custDataLst>
          </p:nvPr>
        </p:nvSpPr>
        <p:spPr bwMode="auto">
          <a:xfrm>
            <a:off x="8229411" y="1700808"/>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2"/>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2"/>
              </a:solidFill>
              <a:latin typeface="微软雅黑" panose="020B0503020204020204" pitchFamily="34" charset="-122"/>
              <a:ea typeface="微软雅黑" panose="020B0503020204020204" pitchFamily="34" charset="-122"/>
            </a:endParaRPr>
          </a:p>
        </p:txBody>
      </p:sp>
      <p:sp>
        <p:nvSpPr>
          <p:cNvPr id="14" name="PA_矩形 1"/>
          <p:cNvSpPr>
            <a:spLocks noChangeArrowheads="1"/>
          </p:cNvSpPr>
          <p:nvPr>
            <p:custDataLst>
              <p:tags r:id="rId5"/>
            </p:custDataLst>
          </p:nvPr>
        </p:nvSpPr>
        <p:spPr bwMode="auto">
          <a:xfrm>
            <a:off x="1306098" y="1700808"/>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1"/>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15" name="PA_矩形 1"/>
          <p:cNvSpPr>
            <a:spLocks noChangeArrowheads="1"/>
          </p:cNvSpPr>
          <p:nvPr>
            <p:custDataLst>
              <p:tags r:id="rId6"/>
            </p:custDataLst>
          </p:nvPr>
        </p:nvSpPr>
        <p:spPr bwMode="auto">
          <a:xfrm>
            <a:off x="8229407" y="3725992"/>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3"/>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3"/>
              </a:solidFill>
              <a:latin typeface="微软雅黑" panose="020B0503020204020204" pitchFamily="34" charset="-122"/>
              <a:ea typeface="微软雅黑" panose="020B0503020204020204" pitchFamily="34" charset="-122"/>
            </a:endParaRPr>
          </a:p>
        </p:txBody>
      </p:sp>
      <p:sp>
        <p:nvSpPr>
          <p:cNvPr id="16" name="PA_矩形 1"/>
          <p:cNvSpPr>
            <a:spLocks noChangeArrowheads="1"/>
          </p:cNvSpPr>
          <p:nvPr>
            <p:custDataLst>
              <p:tags r:id="rId7"/>
            </p:custDataLst>
          </p:nvPr>
        </p:nvSpPr>
        <p:spPr bwMode="auto">
          <a:xfrm>
            <a:off x="1257450" y="3728104"/>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4"/>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4"/>
              </a:solidFill>
              <a:latin typeface="微软雅黑" panose="020B0503020204020204" pitchFamily="34" charset="-122"/>
              <a:ea typeface="微软雅黑" panose="020B0503020204020204" pitchFamily="34" charset="-122"/>
            </a:endParaRPr>
          </a:p>
        </p:txBody>
      </p:sp>
      <p:grpSp>
        <p:nvGrpSpPr>
          <p:cNvPr id="17" name="PA_组合 16"/>
          <p:cNvGrpSpPr/>
          <p:nvPr>
            <p:custDataLst>
              <p:tags r:id="rId8"/>
            </p:custDataLst>
          </p:nvPr>
        </p:nvGrpSpPr>
        <p:grpSpPr>
          <a:xfrm>
            <a:off x="1412051" y="2288807"/>
            <a:ext cx="4019471" cy="882445"/>
            <a:chOff x="1177047" y="2540424"/>
            <a:chExt cx="4018947" cy="882650"/>
          </a:xfrm>
        </p:grpSpPr>
        <p:sp>
          <p:nvSpPr>
            <p:cNvPr id="18"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accent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9" name="Oval 54"/>
            <p:cNvSpPr>
              <a:spLocks noChangeArrowheads="1"/>
            </p:cNvSpPr>
            <p:nvPr/>
          </p:nvSpPr>
          <p:spPr bwMode="auto">
            <a:xfrm>
              <a:off x="5085927" y="3313007"/>
              <a:ext cx="110067" cy="110067"/>
            </a:xfrm>
            <a:prstGeom prst="ellipse">
              <a:avLst/>
            </a:prstGeom>
            <a:ln>
              <a:solidFill>
                <a:schemeClr val="accent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0" name="PA_组合 19"/>
          <p:cNvGrpSpPr/>
          <p:nvPr>
            <p:custDataLst>
              <p:tags r:id="rId9"/>
            </p:custDataLst>
          </p:nvPr>
        </p:nvGrpSpPr>
        <p:grpSpPr>
          <a:xfrm>
            <a:off x="6799066" y="2301505"/>
            <a:ext cx="3713116" cy="878212"/>
            <a:chOff x="6563360" y="2553124"/>
            <a:chExt cx="3712633" cy="878416"/>
          </a:xfrm>
        </p:grpSpPr>
        <p:sp>
          <p:nvSpPr>
            <p:cNvPr id="21"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accent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2" name="Oval 54"/>
            <p:cNvSpPr>
              <a:spLocks noChangeArrowheads="1"/>
            </p:cNvSpPr>
            <p:nvPr/>
          </p:nvSpPr>
          <p:spPr bwMode="auto">
            <a:xfrm>
              <a:off x="6563360" y="3321473"/>
              <a:ext cx="110067" cy="110067"/>
            </a:xfrm>
            <a:prstGeom prst="ellipse">
              <a:avLst/>
            </a:prstGeom>
            <a:ln>
              <a:solidFill>
                <a:schemeClr val="accent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3" name="PA_组合 22"/>
          <p:cNvGrpSpPr/>
          <p:nvPr>
            <p:custDataLst>
              <p:tags r:id="rId10"/>
            </p:custDataLst>
          </p:nvPr>
        </p:nvGrpSpPr>
        <p:grpSpPr>
          <a:xfrm>
            <a:off x="6862574" y="4322452"/>
            <a:ext cx="3677129" cy="882445"/>
            <a:chOff x="6626860" y="4574541"/>
            <a:chExt cx="3676651" cy="882650"/>
          </a:xfrm>
        </p:grpSpPr>
        <p:sp>
          <p:nvSpPr>
            <p:cNvPr id="24"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accent3"/>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6626860" y="5347124"/>
              <a:ext cx="110067" cy="110067"/>
            </a:xfrm>
            <a:prstGeom prst="ellipse">
              <a:avLst/>
            </a:prstGeom>
            <a:ln>
              <a:solidFill>
                <a:schemeClr val="accent3"/>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6" name="PA_组合 25"/>
          <p:cNvGrpSpPr/>
          <p:nvPr>
            <p:custDataLst>
              <p:tags r:id="rId11"/>
            </p:custDataLst>
          </p:nvPr>
        </p:nvGrpSpPr>
        <p:grpSpPr>
          <a:xfrm>
            <a:off x="1412049" y="4322452"/>
            <a:ext cx="3640539" cy="882445"/>
            <a:chOff x="1177046" y="4574541"/>
            <a:chExt cx="3640065" cy="882650"/>
          </a:xfrm>
        </p:grpSpPr>
        <p:sp>
          <p:nvSpPr>
            <p:cNvPr id="27"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accent4"/>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8" name="Oval 54"/>
            <p:cNvSpPr>
              <a:spLocks noChangeArrowheads="1"/>
            </p:cNvSpPr>
            <p:nvPr/>
          </p:nvSpPr>
          <p:spPr bwMode="auto">
            <a:xfrm>
              <a:off x="4707044" y="5347124"/>
              <a:ext cx="110067" cy="110067"/>
            </a:xfrm>
            <a:prstGeom prst="ellipse">
              <a:avLst/>
            </a:prstGeom>
            <a:ln>
              <a:solidFill>
                <a:schemeClr val="accent4"/>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29" name="PA_矩形 1"/>
          <p:cNvSpPr>
            <a:spLocks noChangeArrowheads="1"/>
          </p:cNvSpPr>
          <p:nvPr>
            <p:custDataLst>
              <p:tags r:id="rId12"/>
            </p:custDataLst>
          </p:nvPr>
        </p:nvSpPr>
        <p:spPr bwMode="auto">
          <a:xfrm>
            <a:off x="1220029" y="237814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PA_矩形 1"/>
          <p:cNvSpPr>
            <a:spLocks noChangeArrowheads="1"/>
          </p:cNvSpPr>
          <p:nvPr>
            <p:custDataLst>
              <p:tags r:id="rId13"/>
            </p:custDataLst>
          </p:nvPr>
        </p:nvSpPr>
        <p:spPr bwMode="auto">
          <a:xfrm>
            <a:off x="1253538" y="4404992"/>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PA_矩形 1"/>
          <p:cNvSpPr>
            <a:spLocks noChangeArrowheads="1"/>
          </p:cNvSpPr>
          <p:nvPr>
            <p:custDataLst>
              <p:tags r:id="rId14"/>
            </p:custDataLst>
          </p:nvPr>
        </p:nvSpPr>
        <p:spPr bwMode="auto">
          <a:xfrm>
            <a:off x="8203454" y="239259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PA_矩形 1"/>
          <p:cNvSpPr>
            <a:spLocks noChangeArrowheads="1"/>
          </p:cNvSpPr>
          <p:nvPr>
            <p:custDataLst>
              <p:tags r:id="rId15"/>
            </p:custDataLst>
          </p:nvPr>
        </p:nvSpPr>
        <p:spPr bwMode="auto">
          <a:xfrm>
            <a:off x="8278994" y="442166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229715" y="2204987"/>
            <a:ext cx="1388067" cy="36000"/>
            <a:chOff x="2531312" y="2421168"/>
            <a:chExt cx="1388066" cy="36000"/>
          </a:xfrm>
          <a:solidFill>
            <a:schemeClr val="accent2"/>
          </a:solidFill>
        </p:grpSpPr>
        <p:cxnSp>
          <p:nvCxnSpPr>
            <p:cNvPr id="3" name="直接连接符 2"/>
            <p:cNvCxnSpPr/>
            <p:nvPr/>
          </p:nvCxnSpPr>
          <p:spPr>
            <a:xfrm>
              <a:off x="2539779" y="2439168"/>
              <a:ext cx="1379599" cy="0"/>
            </a:xfrm>
            <a:prstGeom prst="line">
              <a:avLst/>
            </a:prstGeom>
            <a:grp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531312" y="2421168"/>
              <a:ext cx="36000" cy="36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FFFFF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flipH="1">
            <a:off x="7617781" y="4147659"/>
            <a:ext cx="1388067" cy="36000"/>
            <a:chOff x="2531312" y="2421168"/>
            <a:chExt cx="1388066" cy="36000"/>
          </a:xfrm>
          <a:solidFill>
            <a:schemeClr val="accent4"/>
          </a:solidFill>
        </p:grpSpPr>
        <p:cxnSp>
          <p:nvCxnSpPr>
            <p:cNvPr id="6" name="直接连接符 5"/>
            <p:cNvCxnSpPr/>
            <p:nvPr/>
          </p:nvCxnSpPr>
          <p:spPr>
            <a:xfrm>
              <a:off x="2539779" y="2439168"/>
              <a:ext cx="1379599"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31312" y="2421168"/>
              <a:ext cx="36000" cy="3600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FFFFFF"/>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691409" y="2204987"/>
            <a:ext cx="1388067" cy="36000"/>
            <a:chOff x="2531312" y="2421168"/>
            <a:chExt cx="1388066" cy="36000"/>
          </a:xfrm>
          <a:solidFill>
            <a:schemeClr val="accent1"/>
          </a:solidFill>
        </p:grpSpPr>
        <p:cxnSp>
          <p:nvCxnSpPr>
            <p:cNvPr id="9" name="直接连接符 8"/>
            <p:cNvCxnSpPr/>
            <p:nvPr/>
          </p:nvCxnSpPr>
          <p:spPr>
            <a:xfrm>
              <a:off x="2539779" y="2439168"/>
              <a:ext cx="1379599"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31312" y="2421168"/>
              <a:ext cx="36000" cy="36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864487" y="4147659"/>
            <a:ext cx="1388067" cy="36000"/>
            <a:chOff x="2531312" y="2421168"/>
            <a:chExt cx="1388066" cy="36000"/>
          </a:xfrm>
          <a:solidFill>
            <a:schemeClr val="accent3"/>
          </a:solidFill>
        </p:grpSpPr>
        <p:cxnSp>
          <p:nvCxnSpPr>
            <p:cNvPr id="12" name="直接连接符 11"/>
            <p:cNvCxnSpPr/>
            <p:nvPr/>
          </p:nvCxnSpPr>
          <p:spPr>
            <a:xfrm>
              <a:off x="2539779" y="2439168"/>
              <a:ext cx="1379599" cy="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1312" y="2421168"/>
              <a:ext cx="36000" cy="36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FFFFFF"/>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bwMode="auto">
          <a:xfrm>
            <a:off x="3538017" y="1984035"/>
            <a:ext cx="2658715" cy="1799373"/>
            <a:chOff x="0" y="0"/>
            <a:chExt cx="2093189" cy="1416774"/>
          </a:xfrm>
          <a:solidFill>
            <a:srgbClr val="007FDE"/>
          </a:solidFill>
        </p:grpSpPr>
        <p:sp>
          <p:nvSpPr>
            <p:cNvPr id="15" name="等腰三角形 19"/>
            <p:cNvSpPr>
              <a:spLocks noChangeArrowheads="1"/>
            </p:cNvSpPr>
            <p:nvPr/>
          </p:nvSpPr>
          <p:spPr bwMode="auto">
            <a:xfrm flipH="1" flipV="1">
              <a:off x="0" y="0"/>
              <a:ext cx="2093189" cy="1416774"/>
            </a:xfrm>
            <a:prstGeom prst="triangle">
              <a:avLst>
                <a:gd name="adj" fmla="val 50000"/>
              </a:avLst>
            </a:prstGeom>
            <a:solidFill>
              <a:schemeClr val="accent1"/>
            </a:solidFill>
            <a:ln w="12700" cap="flat" cmpd="sng">
              <a:noFill/>
              <a:bevel/>
            </a:ln>
          </p:spPr>
          <p:txBody>
            <a:bodyPr anchor="ctr"/>
            <a:lstStyle/>
            <a:p>
              <a:pPr algn="ctr" defTabSz="913765">
                <a:defRPr/>
              </a:pPr>
              <a:endParaRPr lang="zh-CN" altLang="zh-CN" sz="142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20"/>
            <p:cNvSpPr>
              <a:spLocks noChangeArrowheads="1"/>
            </p:cNvSpPr>
            <p:nvPr/>
          </p:nvSpPr>
          <p:spPr bwMode="auto">
            <a:xfrm>
              <a:off x="734167" y="122472"/>
              <a:ext cx="619911" cy="5573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4000" dirty="0">
                  <a:solidFill>
                    <a:srgbClr val="FFFFFF"/>
                  </a:solidFill>
                  <a:latin typeface="微软雅黑" panose="020B0503020204020204" pitchFamily="34" charset="-122"/>
                  <a:ea typeface="微软雅黑" panose="020B0503020204020204" pitchFamily="34" charset="-122"/>
                </a:rPr>
                <a:t>01</a:t>
              </a: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1"/>
          <p:cNvGrpSpPr/>
          <p:nvPr/>
        </p:nvGrpSpPr>
        <p:grpSpPr bwMode="auto">
          <a:xfrm>
            <a:off x="4921839" y="1984035"/>
            <a:ext cx="2660732" cy="1799373"/>
            <a:chOff x="0" y="0"/>
            <a:chExt cx="2093189" cy="1416774"/>
          </a:xfrm>
          <a:solidFill>
            <a:srgbClr val="00CC66"/>
          </a:solidFill>
        </p:grpSpPr>
        <p:sp>
          <p:nvSpPr>
            <p:cNvPr id="18" name="等腰三角形 22"/>
            <p:cNvSpPr>
              <a:spLocks noChangeArrowheads="1"/>
            </p:cNvSpPr>
            <p:nvPr/>
          </p:nvSpPr>
          <p:spPr bwMode="auto">
            <a:xfrm>
              <a:off x="0" y="0"/>
              <a:ext cx="2093189" cy="1416774"/>
            </a:xfrm>
            <a:prstGeom prst="triangle">
              <a:avLst>
                <a:gd name="adj" fmla="val 50000"/>
              </a:avLst>
            </a:prstGeom>
            <a:solidFill>
              <a:schemeClr val="accent2"/>
            </a:solidFill>
            <a:ln w="12700" cap="flat" cmpd="sng">
              <a:noFill/>
              <a:bevel/>
            </a:ln>
          </p:spPr>
          <p:txBody>
            <a:bodyPr anchor="ctr"/>
            <a:lstStyle/>
            <a:p>
              <a:pPr algn="ctr" defTabSz="913765">
                <a:defRPr/>
              </a:pPr>
              <a:endParaRPr lang="zh-CN" altLang="zh-CN" sz="1425"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文本框 23"/>
            <p:cNvSpPr>
              <a:spLocks noChangeArrowheads="1"/>
            </p:cNvSpPr>
            <p:nvPr/>
          </p:nvSpPr>
          <p:spPr bwMode="auto">
            <a:xfrm>
              <a:off x="736874" y="579708"/>
              <a:ext cx="619441" cy="5573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4000" dirty="0">
                  <a:solidFill>
                    <a:srgbClr val="FFFFFF"/>
                  </a:solidFill>
                  <a:latin typeface="微软雅黑" panose="020B0503020204020204" pitchFamily="34" charset="-122"/>
                  <a:ea typeface="微软雅黑" panose="020B0503020204020204" pitchFamily="34" charset="-122"/>
                </a:rPr>
                <a:t>02</a:t>
              </a: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24"/>
          <p:cNvGrpSpPr/>
          <p:nvPr/>
        </p:nvGrpSpPr>
        <p:grpSpPr bwMode="auto">
          <a:xfrm>
            <a:off x="4921839" y="3837872"/>
            <a:ext cx="2660732" cy="1799373"/>
            <a:chOff x="0" y="0"/>
            <a:chExt cx="2093189" cy="1416774"/>
          </a:xfrm>
          <a:solidFill>
            <a:srgbClr val="007FDE"/>
          </a:solidFill>
        </p:grpSpPr>
        <p:sp>
          <p:nvSpPr>
            <p:cNvPr id="21" name="等腰三角形 25"/>
            <p:cNvSpPr>
              <a:spLocks noChangeArrowheads="1"/>
            </p:cNvSpPr>
            <p:nvPr/>
          </p:nvSpPr>
          <p:spPr bwMode="auto">
            <a:xfrm flipH="1" flipV="1">
              <a:off x="0" y="0"/>
              <a:ext cx="2093189" cy="1416774"/>
            </a:xfrm>
            <a:prstGeom prst="triangle">
              <a:avLst>
                <a:gd name="adj" fmla="val 50000"/>
              </a:avLst>
            </a:prstGeom>
            <a:solidFill>
              <a:schemeClr val="accent3"/>
            </a:solidFill>
            <a:ln w="12700" cap="flat" cmpd="sng">
              <a:noFill/>
              <a:bevel/>
            </a:ln>
          </p:spPr>
          <p:txBody>
            <a:bodyPr anchor="ctr"/>
            <a:lstStyle/>
            <a:p>
              <a:pPr algn="ctr" defTabSz="913765">
                <a:defRPr/>
              </a:pPr>
              <a:endParaRPr lang="zh-CN" altLang="zh-CN" sz="142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26"/>
            <p:cNvSpPr>
              <a:spLocks noChangeArrowheads="1"/>
            </p:cNvSpPr>
            <p:nvPr/>
          </p:nvSpPr>
          <p:spPr bwMode="auto">
            <a:xfrm>
              <a:off x="736874" y="180213"/>
              <a:ext cx="619441" cy="5573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4000" dirty="0">
                  <a:solidFill>
                    <a:srgbClr val="FFFFFF"/>
                  </a:solidFill>
                  <a:latin typeface="微软雅黑" panose="020B0503020204020204" pitchFamily="34" charset="-122"/>
                  <a:ea typeface="微软雅黑" panose="020B0503020204020204" pitchFamily="34" charset="-122"/>
                </a:rPr>
                <a:t>03</a:t>
              </a: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grpSp>
        <p:nvGrpSpPr>
          <p:cNvPr id="23" name="组合 27"/>
          <p:cNvGrpSpPr/>
          <p:nvPr/>
        </p:nvGrpSpPr>
        <p:grpSpPr bwMode="auto">
          <a:xfrm>
            <a:off x="6307680" y="3837872"/>
            <a:ext cx="2658715" cy="1799373"/>
            <a:chOff x="0" y="0"/>
            <a:chExt cx="2093189" cy="1416774"/>
          </a:xfrm>
          <a:solidFill>
            <a:srgbClr val="00CC66"/>
          </a:solidFill>
        </p:grpSpPr>
        <p:sp>
          <p:nvSpPr>
            <p:cNvPr id="24" name="等腰三角形 28"/>
            <p:cNvSpPr>
              <a:spLocks noChangeArrowheads="1"/>
            </p:cNvSpPr>
            <p:nvPr/>
          </p:nvSpPr>
          <p:spPr bwMode="auto">
            <a:xfrm>
              <a:off x="0" y="0"/>
              <a:ext cx="2093189" cy="1416774"/>
            </a:xfrm>
            <a:prstGeom prst="triangle">
              <a:avLst>
                <a:gd name="adj" fmla="val 50000"/>
              </a:avLst>
            </a:prstGeom>
            <a:solidFill>
              <a:schemeClr val="accent4"/>
            </a:solidFill>
            <a:ln w="12700" cap="flat" cmpd="sng">
              <a:noFill/>
              <a:bevel/>
            </a:ln>
          </p:spPr>
          <p:txBody>
            <a:bodyPr anchor="ctr"/>
            <a:lstStyle/>
            <a:p>
              <a:pPr algn="ctr" defTabSz="913765">
                <a:defRPr/>
              </a:pPr>
              <a:endParaRPr lang="zh-CN" altLang="zh-CN" sz="142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文本框 29"/>
            <p:cNvSpPr>
              <a:spLocks noChangeArrowheads="1"/>
            </p:cNvSpPr>
            <p:nvPr/>
          </p:nvSpPr>
          <p:spPr bwMode="auto">
            <a:xfrm>
              <a:off x="736637" y="520297"/>
              <a:ext cx="619911" cy="557369"/>
            </a:xfrm>
            <a:prstGeom prst="rect">
              <a:avLst/>
            </a:prstGeom>
            <a:noFill/>
            <a:ln w="9525">
              <a:noFill/>
              <a:miter lim="800000"/>
            </a:ln>
          </p:spPr>
          <p:txBody>
            <a:bodyPr wrap="none">
              <a:spAutoFit/>
            </a:bodyPr>
            <a:lstStyle/>
            <a:p>
              <a:pPr algn="ctr" defTabSz="913765">
                <a:defRPr/>
              </a:pPr>
              <a:r>
                <a:rPr lang="en-US" sz="4000" dirty="0">
                  <a:solidFill>
                    <a:srgbClr val="FFFFFF"/>
                  </a:solidFill>
                  <a:latin typeface="微软雅黑" panose="020B0503020204020204" pitchFamily="34" charset="-122"/>
                  <a:ea typeface="微软雅黑" panose="020B0503020204020204" pitchFamily="34" charset="-122"/>
                </a:rPr>
                <a:t>04</a:t>
              </a: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sp>
        <p:nvSpPr>
          <p:cNvPr id="26" name="TextBox 223"/>
          <p:cNvSpPr txBox="1"/>
          <p:nvPr/>
        </p:nvSpPr>
        <p:spPr>
          <a:xfrm>
            <a:off x="1299369" y="2574645"/>
            <a:ext cx="2657475" cy="572454"/>
          </a:xfrm>
          <a:prstGeom prst="rect">
            <a:avLst/>
          </a:prstGeom>
          <a:noFill/>
        </p:spPr>
        <p:txBody>
          <a:bodyPr lIns="91431" tIns="45715" rIns="91431" bIns="45715">
            <a:spAutoFit/>
          </a:bodyPr>
          <a:lstStyle/>
          <a:p>
            <a:pP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a:t>
            </a:r>
          </a:p>
        </p:txBody>
      </p:sp>
      <p:sp>
        <p:nvSpPr>
          <p:cNvPr id="27" name="TextBox 232"/>
          <p:cNvSpPr txBox="1"/>
          <p:nvPr/>
        </p:nvSpPr>
        <p:spPr>
          <a:xfrm>
            <a:off x="7682708" y="2588933"/>
            <a:ext cx="2657475" cy="572454"/>
          </a:xfrm>
          <a:prstGeom prst="rect">
            <a:avLst/>
          </a:prstGeom>
          <a:noFill/>
        </p:spPr>
        <p:txBody>
          <a:bodyPr lIns="91431" tIns="45715" rIns="91431" bIns="45715">
            <a:spAutoFit/>
          </a:bodyPr>
          <a:lstStyle/>
          <a:p>
            <a:pP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a:t>
            </a:r>
          </a:p>
        </p:txBody>
      </p:sp>
      <p:sp>
        <p:nvSpPr>
          <p:cNvPr id="28" name="TextBox 235"/>
          <p:cNvSpPr txBox="1"/>
          <p:nvPr/>
        </p:nvSpPr>
        <p:spPr>
          <a:xfrm>
            <a:off x="2478882" y="4449484"/>
            <a:ext cx="2659063" cy="572454"/>
          </a:xfrm>
          <a:prstGeom prst="rect">
            <a:avLst/>
          </a:prstGeom>
          <a:noFill/>
        </p:spPr>
        <p:txBody>
          <a:bodyPr lIns="91431" tIns="45715" rIns="91431" bIns="45715">
            <a:spAutoFit/>
          </a:bodyPr>
          <a:lstStyle/>
          <a:p>
            <a:pP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a:t>
            </a:r>
          </a:p>
        </p:txBody>
      </p:sp>
      <p:sp>
        <p:nvSpPr>
          <p:cNvPr id="29" name="TextBox 238"/>
          <p:cNvSpPr txBox="1"/>
          <p:nvPr/>
        </p:nvSpPr>
        <p:spPr>
          <a:xfrm>
            <a:off x="8982869" y="4417733"/>
            <a:ext cx="2657475" cy="572454"/>
          </a:xfrm>
          <a:prstGeom prst="rect">
            <a:avLst/>
          </a:prstGeom>
          <a:noFill/>
        </p:spPr>
        <p:txBody>
          <a:bodyPr lIns="91431" tIns="45715" rIns="91431" bIns="45715">
            <a:spAutoFit/>
          </a:bodyPr>
          <a:lstStyle/>
          <a:p>
            <a:pP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a:t>
            </a:r>
          </a:p>
        </p:txBody>
      </p:sp>
      <p:grpSp>
        <p:nvGrpSpPr>
          <p:cNvPr id="30" name="组合 29"/>
          <p:cNvGrpSpPr/>
          <p:nvPr/>
        </p:nvGrpSpPr>
        <p:grpSpPr bwMode="auto">
          <a:xfrm>
            <a:off x="1443833" y="1945986"/>
            <a:ext cx="1100137" cy="554043"/>
            <a:chOff x="1354515" y="2162093"/>
            <a:chExt cx="1101079" cy="554795"/>
          </a:xfrm>
        </p:grpSpPr>
        <p:sp>
          <p:nvSpPr>
            <p:cNvPr id="31" name="圆角矩形 36"/>
            <p:cNvSpPr/>
            <p:nvPr/>
          </p:nvSpPr>
          <p:spPr>
            <a:xfrm>
              <a:off x="1354515" y="2193891"/>
              <a:ext cx="1101079" cy="5229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080808"/>
                </a:solidFill>
                <a:latin typeface="微软雅黑" panose="020B0503020204020204" pitchFamily="34" charset="-122"/>
                <a:ea typeface="微软雅黑" panose="020B0503020204020204" pitchFamily="34" charset="-122"/>
              </a:endParaRPr>
            </a:p>
          </p:txBody>
        </p:sp>
        <p:sp>
          <p:nvSpPr>
            <p:cNvPr id="32" name="TextBox 224"/>
            <p:cNvSpPr txBox="1">
              <a:spLocks noChangeArrowheads="1"/>
            </p:cNvSpPr>
            <p:nvPr/>
          </p:nvSpPr>
          <p:spPr bwMode="auto">
            <a:xfrm>
              <a:off x="1354515" y="2162093"/>
              <a:ext cx="1093527" cy="5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400" dirty="0">
                  <a:solidFill>
                    <a:srgbClr val="FFFFFF"/>
                  </a:solidFill>
                  <a:latin typeface="微软雅黑" panose="020B0503020204020204" pitchFamily="34" charset="-122"/>
                  <a:ea typeface="微软雅黑" panose="020B0503020204020204" pitchFamily="34" charset="-122"/>
                  <a:cs typeface="华文黑体" charset="-122"/>
                </a:rPr>
                <a:t>标题</a:t>
              </a:r>
            </a:p>
          </p:txBody>
        </p:sp>
      </p:grpSp>
      <p:grpSp>
        <p:nvGrpSpPr>
          <p:cNvPr id="33" name="组合 32"/>
          <p:cNvGrpSpPr/>
          <p:nvPr/>
        </p:nvGrpSpPr>
        <p:grpSpPr bwMode="auto">
          <a:xfrm>
            <a:off x="7814462" y="1954912"/>
            <a:ext cx="1100137" cy="553998"/>
            <a:chOff x="7725626" y="2171576"/>
            <a:chExt cx="1100643" cy="554196"/>
          </a:xfrm>
        </p:grpSpPr>
        <p:sp>
          <p:nvSpPr>
            <p:cNvPr id="34" name="圆角矩形 39"/>
            <p:cNvSpPr/>
            <p:nvPr/>
          </p:nvSpPr>
          <p:spPr>
            <a:xfrm>
              <a:off x="7725626" y="2194413"/>
              <a:ext cx="1100643" cy="5224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080808"/>
                </a:solidFill>
                <a:latin typeface="微软雅黑" panose="020B0503020204020204" pitchFamily="34" charset="-122"/>
                <a:ea typeface="微软雅黑" panose="020B0503020204020204" pitchFamily="34" charset="-122"/>
              </a:endParaRPr>
            </a:p>
          </p:txBody>
        </p:sp>
        <p:sp>
          <p:nvSpPr>
            <p:cNvPr id="35" name="TextBox 87"/>
            <p:cNvSpPr txBox="1">
              <a:spLocks noChangeArrowheads="1"/>
            </p:cNvSpPr>
            <p:nvPr/>
          </p:nvSpPr>
          <p:spPr bwMode="auto">
            <a:xfrm>
              <a:off x="7726008" y="2171576"/>
              <a:ext cx="1100261" cy="55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400" dirty="0">
                  <a:solidFill>
                    <a:srgbClr val="FFFFFF"/>
                  </a:solidFill>
                  <a:latin typeface="微软雅黑" panose="020B0503020204020204" pitchFamily="34" charset="-122"/>
                  <a:ea typeface="微软雅黑" panose="020B0503020204020204" pitchFamily="34" charset="-122"/>
                  <a:cs typeface="华文黑体" charset="-122"/>
                </a:rPr>
                <a:t>标题</a:t>
              </a:r>
            </a:p>
          </p:txBody>
        </p:sp>
      </p:grpSp>
      <p:grpSp>
        <p:nvGrpSpPr>
          <p:cNvPr id="36" name="组合 35"/>
          <p:cNvGrpSpPr/>
          <p:nvPr/>
        </p:nvGrpSpPr>
        <p:grpSpPr bwMode="auto">
          <a:xfrm>
            <a:off x="9119393" y="3870669"/>
            <a:ext cx="1100139" cy="553999"/>
            <a:chOff x="9031522" y="4087096"/>
            <a:chExt cx="1099848" cy="553169"/>
          </a:xfrm>
        </p:grpSpPr>
        <p:sp>
          <p:nvSpPr>
            <p:cNvPr id="37" name="圆角矩形 42"/>
            <p:cNvSpPr/>
            <p:nvPr/>
          </p:nvSpPr>
          <p:spPr>
            <a:xfrm>
              <a:off x="9031522" y="4102330"/>
              <a:ext cx="1099847" cy="52309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080808"/>
                </a:solidFill>
                <a:latin typeface="微软雅黑" panose="020B0503020204020204" pitchFamily="34" charset="-122"/>
                <a:ea typeface="微软雅黑" panose="020B0503020204020204" pitchFamily="34" charset="-122"/>
              </a:endParaRPr>
            </a:p>
          </p:txBody>
        </p:sp>
        <p:sp>
          <p:nvSpPr>
            <p:cNvPr id="38" name="TextBox 89"/>
            <p:cNvSpPr txBox="1">
              <a:spLocks noChangeArrowheads="1"/>
            </p:cNvSpPr>
            <p:nvPr/>
          </p:nvSpPr>
          <p:spPr bwMode="auto">
            <a:xfrm>
              <a:off x="9031522" y="4087096"/>
              <a:ext cx="1099848" cy="5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400" dirty="0">
                  <a:solidFill>
                    <a:srgbClr val="FFFFFF"/>
                  </a:solidFill>
                  <a:latin typeface="微软雅黑" panose="020B0503020204020204" pitchFamily="34" charset="-122"/>
                  <a:ea typeface="微软雅黑" panose="020B0503020204020204" pitchFamily="34" charset="-122"/>
                  <a:cs typeface="华文黑体" charset="-122"/>
                </a:rPr>
                <a:t>标题</a:t>
              </a:r>
            </a:p>
          </p:txBody>
        </p:sp>
      </p:grpSp>
      <p:grpSp>
        <p:nvGrpSpPr>
          <p:cNvPr id="39" name="组合 38"/>
          <p:cNvGrpSpPr/>
          <p:nvPr/>
        </p:nvGrpSpPr>
        <p:grpSpPr bwMode="auto">
          <a:xfrm>
            <a:off x="2555133" y="3914437"/>
            <a:ext cx="1101676" cy="553999"/>
            <a:chOff x="2516654" y="4130839"/>
            <a:chExt cx="1102226" cy="553469"/>
          </a:xfrm>
        </p:grpSpPr>
        <p:sp>
          <p:nvSpPr>
            <p:cNvPr id="40" name="圆角矩形 45"/>
            <p:cNvSpPr/>
            <p:nvPr/>
          </p:nvSpPr>
          <p:spPr>
            <a:xfrm>
              <a:off x="2518192" y="4154689"/>
              <a:ext cx="1100688" cy="5233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425">
                <a:solidFill>
                  <a:srgbClr val="080808"/>
                </a:solidFill>
                <a:latin typeface="微软雅黑" panose="020B0503020204020204" pitchFamily="34" charset="-122"/>
                <a:ea typeface="微软雅黑" panose="020B0503020204020204" pitchFamily="34" charset="-122"/>
              </a:endParaRPr>
            </a:p>
          </p:txBody>
        </p:sp>
        <p:sp>
          <p:nvSpPr>
            <p:cNvPr id="41" name="TextBox 91"/>
            <p:cNvSpPr txBox="1">
              <a:spLocks noChangeArrowheads="1"/>
            </p:cNvSpPr>
            <p:nvPr/>
          </p:nvSpPr>
          <p:spPr bwMode="auto">
            <a:xfrm>
              <a:off x="2516654" y="4130839"/>
              <a:ext cx="1102226" cy="55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400" dirty="0">
                  <a:solidFill>
                    <a:srgbClr val="FFFFFF"/>
                  </a:solidFill>
                  <a:latin typeface="微软雅黑" panose="020B0503020204020204" pitchFamily="34" charset="-122"/>
                  <a:ea typeface="微软雅黑" panose="020B0503020204020204" pitchFamily="34" charset="-122"/>
                  <a:cs typeface="华文黑体"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par>
                                <p:cTn id="35" presetID="22" presetClass="entr" presetSubtype="2"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par>
                                <p:cTn id="38" presetID="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0-#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500"/>
                                        <p:tgtEl>
                                          <p:spTgt spid="2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randombar(horizontal)">
                                      <p:cBhvr>
                                        <p:cTn id="63" dur="500"/>
                                        <p:tgtEl>
                                          <p:spTgt spid="2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randombar(horizontal)">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2572555" y="1727202"/>
            <a:ext cx="2023935"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Freeform 12"/>
          <p:cNvSpPr>
            <a:spLocks noEditPoints="1"/>
          </p:cNvSpPr>
          <p:nvPr/>
        </p:nvSpPr>
        <p:spPr bwMode="auto">
          <a:xfrm>
            <a:off x="3800327" y="2953803"/>
            <a:ext cx="2540597" cy="2537856"/>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18"/>
          <p:cNvSpPr>
            <a:spLocks noEditPoints="1"/>
          </p:cNvSpPr>
          <p:nvPr/>
        </p:nvSpPr>
        <p:spPr bwMode="auto">
          <a:xfrm>
            <a:off x="5968684" y="2476558"/>
            <a:ext cx="1665933" cy="1691225"/>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Freeform 6"/>
          <p:cNvSpPr>
            <a:spLocks noEditPoints="1"/>
          </p:cNvSpPr>
          <p:nvPr/>
        </p:nvSpPr>
        <p:spPr bwMode="auto">
          <a:xfrm>
            <a:off x="7402755" y="2785903"/>
            <a:ext cx="2023935"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744294" y="3323064"/>
            <a:ext cx="1526743"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7" name="矩形 6"/>
          <p:cNvSpPr/>
          <p:nvPr/>
        </p:nvSpPr>
        <p:spPr>
          <a:xfrm>
            <a:off x="2781336" y="1268761"/>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添加标题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endParaRPr>
          </a:p>
        </p:txBody>
      </p:sp>
      <p:sp>
        <p:nvSpPr>
          <p:cNvPr id="8" name="TextBox 8"/>
          <p:cNvSpPr txBox="1"/>
          <p:nvPr/>
        </p:nvSpPr>
        <p:spPr>
          <a:xfrm>
            <a:off x="1585488" y="4207897"/>
            <a:ext cx="1677633" cy="600601"/>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单击添加文本单击添加文本单击添加文本单击添加文本</a:t>
            </a:r>
          </a:p>
        </p:txBody>
      </p:sp>
      <p:sp>
        <p:nvSpPr>
          <p:cNvPr id="9" name="矩形 8"/>
          <p:cNvSpPr/>
          <p:nvPr/>
        </p:nvSpPr>
        <p:spPr>
          <a:xfrm>
            <a:off x="4267441" y="5547956"/>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添加标题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endParaRPr>
          </a:p>
        </p:txBody>
      </p:sp>
      <p:sp>
        <p:nvSpPr>
          <p:cNvPr id="10" name="TextBox 10"/>
          <p:cNvSpPr txBox="1"/>
          <p:nvPr/>
        </p:nvSpPr>
        <p:spPr>
          <a:xfrm>
            <a:off x="8136906" y="1995056"/>
            <a:ext cx="1775519"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11" name="矩形 10"/>
          <p:cNvSpPr/>
          <p:nvPr/>
        </p:nvSpPr>
        <p:spPr>
          <a:xfrm>
            <a:off x="5998464" y="1998677"/>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添加标题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endParaRPr>
          </a:p>
        </p:txBody>
      </p:sp>
      <p:sp>
        <p:nvSpPr>
          <p:cNvPr id="12" name="TextBox 12"/>
          <p:cNvSpPr txBox="1"/>
          <p:nvPr/>
        </p:nvSpPr>
        <p:spPr>
          <a:xfrm>
            <a:off x="9552385" y="4246391"/>
            <a:ext cx="1656184"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13" name="矩形 12"/>
          <p:cNvSpPr/>
          <p:nvPr/>
        </p:nvSpPr>
        <p:spPr>
          <a:xfrm>
            <a:off x="7611541" y="4885227"/>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rPr>
              <a:t>添加标题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charset="-122"/>
            </a:endParaRPr>
          </a:p>
        </p:txBody>
      </p:sp>
      <p:cxnSp>
        <p:nvCxnSpPr>
          <p:cNvPr id="14" name="肘形连接符 16"/>
          <p:cNvCxnSpPr/>
          <p:nvPr/>
        </p:nvCxnSpPr>
        <p:spPr>
          <a:xfrm rot="10800000" flipV="1">
            <a:off x="767408" y="3068872"/>
            <a:ext cx="1805152" cy="728509"/>
          </a:xfrm>
          <a:prstGeom prst="bentConnector3">
            <a:avLst>
              <a:gd name="adj1" fmla="val 18594"/>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5" name="肘形连接符 17"/>
          <p:cNvCxnSpPr/>
          <p:nvPr/>
        </p:nvCxnSpPr>
        <p:spPr>
          <a:xfrm rot="10800000">
            <a:off x="1669985" y="4124661"/>
            <a:ext cx="2130348" cy="503723"/>
          </a:xfrm>
          <a:prstGeom prst="bentConnector3">
            <a:avLst>
              <a:gd name="adj1" fmla="val 27680"/>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 name="肘形连接符 18"/>
          <p:cNvCxnSpPr/>
          <p:nvPr/>
        </p:nvCxnSpPr>
        <p:spPr>
          <a:xfrm rot="10800000" flipV="1">
            <a:off x="9206845" y="4167783"/>
            <a:ext cx="1929716" cy="494540"/>
          </a:xfrm>
          <a:prstGeom prst="bentConnector3">
            <a:avLst>
              <a:gd name="adj1" fmla="val 8411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7" name="肘形连接符 19"/>
          <p:cNvCxnSpPr/>
          <p:nvPr/>
        </p:nvCxnSpPr>
        <p:spPr>
          <a:xfrm rot="10800000" flipV="1">
            <a:off x="7604837" y="1932185"/>
            <a:ext cx="2235580" cy="695635"/>
          </a:xfrm>
          <a:prstGeom prst="bentConnector3">
            <a:avLst>
              <a:gd name="adj1" fmla="val 8067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grpId="1" nodeType="withEffect">
                                  <p:stCondLst>
                                    <p:cond delay="0"/>
                                  </p:stCondLst>
                                  <p:childTnLst>
                                    <p:animRot by="-86400000">
                                      <p:cBhvr>
                                        <p:cTn id="9" dur="8000" fill="hold"/>
                                        <p:tgtEl>
                                          <p:spTgt spid="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3"/>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4"/>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5"/>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3635" y="3429000"/>
            <a:ext cx="4164729" cy="700320"/>
          </a:xfrm>
          <a:prstGeom prst="rect">
            <a:avLst/>
          </a:prstGeom>
        </p:spPr>
        <p:txBody>
          <a:bodyPr wrap="square" lIns="0" tIns="0" rIns="0" bIns="0">
            <a:spAutoFit/>
          </a:bodyPr>
          <a:lstStyle/>
          <a:p>
            <a:r>
              <a:rPr lang="zh-CN" altLang="en-US" sz="4550" b="1" dirty="0">
                <a:solidFill>
                  <a:schemeClr val="bg1"/>
                </a:solidFill>
                <a:ea typeface="微软雅黑" panose="020B0503020204020204" pitchFamily="34" charset="-122"/>
                <a:cs typeface="+mn-ea"/>
                <a:sym typeface="+mn-lt"/>
              </a:rPr>
              <a:t>请输入您的标题</a:t>
            </a:r>
          </a:p>
        </p:txBody>
      </p:sp>
      <p:sp>
        <p:nvSpPr>
          <p:cNvPr id="3" name="TextBox 11"/>
          <p:cNvSpPr txBox="1"/>
          <p:nvPr/>
        </p:nvSpPr>
        <p:spPr>
          <a:xfrm>
            <a:off x="4103502"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4" name="TextBox 11"/>
          <p:cNvSpPr txBox="1"/>
          <p:nvPr/>
        </p:nvSpPr>
        <p:spPr>
          <a:xfrm>
            <a:off x="5980165" y="429440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4103502"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5980165" y="464339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MC-欧美风主题色">
      <a:dk1>
        <a:srgbClr val="000000"/>
      </a:dk1>
      <a:lt1>
        <a:srgbClr val="FFFFFF"/>
      </a:lt1>
      <a:dk2>
        <a:srgbClr val="44546A"/>
      </a:dk2>
      <a:lt2>
        <a:srgbClr val="E7E6E6"/>
      </a:lt2>
      <a:accent1>
        <a:srgbClr val="141212"/>
      </a:accent1>
      <a:accent2>
        <a:srgbClr val="315103"/>
      </a:accent2>
      <a:accent3>
        <a:srgbClr val="8F512B"/>
      </a:accent3>
      <a:accent4>
        <a:srgbClr val="141212"/>
      </a:accent4>
      <a:accent5>
        <a:srgbClr val="315103"/>
      </a:accent5>
      <a:accent6>
        <a:srgbClr val="8F512B"/>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2079</Words>
  <Application>Microsoft Office PowerPoint</Application>
  <PresentationFormat>宽屏</PresentationFormat>
  <Paragraphs>261</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等线</vt:lpstr>
      <vt:lpstr>方正兰亭黑_GBK</vt:lpstr>
      <vt:lpstr>方正正黑简体</vt:lpstr>
      <vt:lpstr>华文黑体</vt:lpstr>
      <vt:lpstr>宋体</vt:lpstr>
      <vt:lpstr>微软雅黑</vt:lpstr>
      <vt:lpstr>Arial</vt:lpstr>
      <vt:lpstr>Calibri</vt:lpstr>
      <vt:lpstr>Times New Roman</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2022-03-08T05:56:56Z</dcterms:created>
  <dcterms:modified xsi:type="dcterms:W3CDTF">2023-01-10T07:04:03Z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029D26C130164EF1BBE99F38121D2C58</vt:lpwstr>
  </property>
  <property fmtid="{A09F084E-AD41-489F-8076-AA5BE3082BCA}" pid="100">
    <vt:ui4>5</vt:ui4>
  </property>
  <property fmtid="{64440492-4C8B-11D1-8B70-080036B11A03}" pid="11">
    <vt:lpwstr>www.2ppt.com-爱PPT提供资源下载</vt:lpwstr>
  </property>
</Properties>
</file>