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32" r:id="rId3"/>
    <p:sldId id="336" r:id="rId4"/>
    <p:sldId id="337" r:id="rId5"/>
    <p:sldId id="329" r:id="rId6"/>
    <p:sldId id="338" r:id="rId7"/>
    <p:sldId id="319" r:id="rId8"/>
    <p:sldId id="339" r:id="rId9"/>
    <p:sldId id="334" r:id="rId10"/>
  </p:sldIdLst>
  <p:sldSz cx="9144000" cy="6858000" type="screen4x3"/>
  <p:notesSz cx="6858000" cy="9144000"/>
  <p:custDataLst>
    <p:tags r:id="rId13"/>
  </p:custDataLst>
  <p:defaultTextStyle>
    <a:defPPr>
      <a:defRPr lang="zh-CN"/>
    </a:defPPr>
    <a:lvl1pPr marL="0" indent="0" algn="l" defTabSz="914400" rtl="0" eaLnBrk="1" fontAlgn="base" hangingPunct="1">
      <a:lnSpc>
        <a:spcPct val="160000"/>
      </a:lnSpc>
      <a:spcBef>
        <a:spcPct val="0"/>
      </a:spcBef>
      <a:spcAft>
        <a:spcPct val="0"/>
      </a:spcAft>
      <a:buClrTx/>
      <a:buSzTx/>
      <a:buFontTx/>
      <a:buNone/>
      <a:defRPr sz="2800" b="0" i="0" u="none" baseline="0">
        <a:solidFill>
          <a:srgbClr val="FF0000"/>
        </a:solidFill>
        <a:latin typeface="Times New Roman" panose="02020603050405020304" pitchFamily="18" charset="0"/>
        <a:ea typeface="宋体-PUA" pitchFamily="2" charset="-122"/>
      </a:defRPr>
    </a:lvl1pPr>
    <a:lvl2pPr marL="457200" indent="0" algn="l" defTabSz="914400" rtl="0" eaLnBrk="1" fontAlgn="base" hangingPunct="1">
      <a:lnSpc>
        <a:spcPct val="160000"/>
      </a:lnSpc>
      <a:spcBef>
        <a:spcPct val="0"/>
      </a:spcBef>
      <a:spcAft>
        <a:spcPct val="0"/>
      </a:spcAft>
      <a:buClrTx/>
      <a:buSzTx/>
      <a:buFontTx/>
      <a:buNone/>
      <a:defRPr sz="2800" b="0" i="0" u="none" baseline="0">
        <a:solidFill>
          <a:srgbClr val="FF0000"/>
        </a:solidFill>
        <a:latin typeface="Times New Roman" panose="02020603050405020304" pitchFamily="18" charset="0"/>
        <a:ea typeface="宋体-PUA" pitchFamily="2" charset="-122"/>
      </a:defRPr>
    </a:lvl2pPr>
    <a:lvl3pPr marL="914400" indent="0" algn="l" defTabSz="914400" rtl="0" eaLnBrk="1" fontAlgn="base" hangingPunct="1">
      <a:lnSpc>
        <a:spcPct val="160000"/>
      </a:lnSpc>
      <a:spcBef>
        <a:spcPct val="0"/>
      </a:spcBef>
      <a:spcAft>
        <a:spcPct val="0"/>
      </a:spcAft>
      <a:buClrTx/>
      <a:buSzTx/>
      <a:buFontTx/>
      <a:buNone/>
      <a:defRPr sz="2800" b="0" i="0" u="none" baseline="0">
        <a:solidFill>
          <a:srgbClr val="FF0000"/>
        </a:solidFill>
        <a:latin typeface="Times New Roman" panose="02020603050405020304" pitchFamily="18" charset="0"/>
        <a:ea typeface="宋体-PUA" pitchFamily="2" charset="-122"/>
      </a:defRPr>
    </a:lvl3pPr>
    <a:lvl4pPr marL="1371600" indent="0" algn="l" defTabSz="914400" rtl="0" eaLnBrk="1" fontAlgn="base" hangingPunct="1">
      <a:lnSpc>
        <a:spcPct val="160000"/>
      </a:lnSpc>
      <a:spcBef>
        <a:spcPct val="0"/>
      </a:spcBef>
      <a:spcAft>
        <a:spcPct val="0"/>
      </a:spcAft>
      <a:buClrTx/>
      <a:buSzTx/>
      <a:buFontTx/>
      <a:buNone/>
      <a:defRPr sz="2800" b="0" i="0" u="none" baseline="0">
        <a:solidFill>
          <a:srgbClr val="FF0000"/>
        </a:solidFill>
        <a:latin typeface="Times New Roman" panose="02020603050405020304" pitchFamily="18" charset="0"/>
        <a:ea typeface="宋体-PUA" pitchFamily="2" charset="-122"/>
      </a:defRPr>
    </a:lvl4pPr>
    <a:lvl5pPr marL="1828800" indent="0" algn="l" defTabSz="914400" rtl="0" eaLnBrk="1" fontAlgn="base" hangingPunct="1">
      <a:lnSpc>
        <a:spcPct val="160000"/>
      </a:lnSpc>
      <a:spcBef>
        <a:spcPct val="0"/>
      </a:spcBef>
      <a:spcAft>
        <a:spcPct val="0"/>
      </a:spcAft>
      <a:buClrTx/>
      <a:buSzTx/>
      <a:buFontTx/>
      <a:buNone/>
      <a:defRPr sz="2800" b="0" i="0" u="none" baseline="0">
        <a:solidFill>
          <a:srgbClr val="FF0000"/>
        </a:solidFill>
        <a:latin typeface="Times New Roman" panose="02020603050405020304" pitchFamily="18" charset="0"/>
        <a:ea typeface="宋体-PUA" pitchFamily="2" charset="-122"/>
      </a:defRPr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hangingPunct="0"/>
            <a:endParaRPr lang="zh-CN" altLang="en-US" sz="120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quarter" idx="9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 eaLnBrk="0" hangingPunct="0"/>
            <a:fld id="{44C5FA6B-9E2A-4002-9C37-4DD42DD698D2}" type="datetime1">
              <a:rPr lang="zh-CN" altLang="en-US" sz="1200">
                <a:solidFill>
                  <a:srgbClr val="FF0000"/>
                </a:solidFill>
              </a:rPr>
              <a:t>2023-01-17</a:t>
            </a:fld>
            <a:endParaRPr lang="zh-CN" altLang="en-US" sz="1200">
              <a:solidFill>
                <a:srgbClr val="FF0000"/>
              </a:solidFill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19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eaLnBrk="0" hangingPunct="0"/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29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224A1BF2-9D09-443B-BA99-CF5F2F864615}" type="slidenum">
              <a:rPr lang="zh-CN" altLang="en-US" sz="1200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hangingPunct="0"/>
            <a:endParaRPr lang="zh-CN" altLang="en-US" sz="120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9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 eaLnBrk="0" hangingPunct="0"/>
            <a:fld id="{4C7AE97C-7CCD-4849-BB66-CD2519E1588A}" type="datetime1">
              <a:rPr lang="zh-CN" altLang="en-US" sz="1200">
                <a:solidFill>
                  <a:srgbClr val="FF0000"/>
                </a:solidFill>
              </a:rPr>
              <a:t>2023-01-17</a:t>
            </a:fld>
            <a:endParaRPr lang="zh-CN" altLang="en-US" sz="1200">
              <a:solidFill>
                <a:srgbClr val="FF0000"/>
              </a:solidFill>
            </a:endParaRPr>
          </a:p>
        </p:txBody>
      </p:sp>
      <p:sp>
        <p:nvSpPr>
          <p:cNvPr id="3076" name="Rectangle 4"/>
          <p:cNvSpPr>
            <a:spLocks noGrp="1" noRot="1" noChangeAspect="1" noTextEdit="1"/>
          </p:cNvSpPr>
          <p:nvPr>
            <p:ph type="sldImg" idx="19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2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9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eaLnBrk="0" hangingPunct="0"/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9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C2FA70C8-2298-4895-A715-CF86EAFA2CC5}" type="slidenum">
              <a:rPr lang="zh-CN" altLang="en-US" sz="1200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 idx="4294967295"/>
            <p:custDataLst>
              <p:tags r:id="rId13"/>
            </p:custDataLst>
          </p:nvPr>
        </p:nvSpPr>
        <p:spPr>
          <a:xfrm>
            <a:off x="501650" y="431800"/>
            <a:ext cx="8140700" cy="6477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101600" tIns="38100" rIns="76200" bIns="38100" anchor="ctr" anchorCtr="0"/>
          <a:lstStyle>
            <a:lvl1pPr mar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100" b="1" u="none" strike="noStrike" kern="1200" cap="none" spc="200" normalizeH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9"/>
            <p:custDataLst>
              <p:tags r:id="rId14"/>
            </p:custDataLst>
          </p:nvPr>
        </p:nvSpPr>
        <p:spPr>
          <a:xfrm>
            <a:off x="501650" y="1295400"/>
            <a:ext cx="8140700" cy="50403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101600" tIns="0" rIns="82550" bIns="0" anchor="t" anchorCtr="0"/>
          <a:lstStyle>
            <a:lvl1pPr marL="17145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defRPr lang="zh-CN" altLang="en-US" sz="12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>
                <a:tab pos="1206500" algn="l"/>
                <a:tab pos="1207135" algn="l"/>
              </a:tabLst>
              <a:defRPr lang="zh-CN" altLang="en-US" sz="12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>
                <a:tab pos="1206500" algn="l"/>
              </a:tabLst>
              <a:defRPr lang="zh-CN" altLang="en-US" sz="12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>
                <a:tab pos="1206500" algn="l"/>
              </a:tabLst>
              <a:defRPr lang="zh-CN" altLang="en-US" sz="12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>
                <a:tab pos="1206500" algn="l"/>
              </a:tabLst>
              <a:defRPr lang="zh-CN" altLang="en-US" sz="12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zh-CN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/>
            <a:r>
              <a:t>单击此处编辑母版文本样式</a:t>
            </a:r>
          </a:p>
          <a:p>
            <a:pPr marL="514350" lvl="1" indent="-171450"/>
            <a:r>
              <a:t>第二级</a:t>
            </a:r>
          </a:p>
          <a:p>
            <a:pPr marL="857250" lvl="2" indent="-171450"/>
            <a:r>
              <a:t>第三级</a:t>
            </a:r>
          </a:p>
          <a:p>
            <a:pPr marL="1200150" lvl="3" indent="-171450"/>
            <a:r>
              <a:t>第四级</a:t>
            </a:r>
          </a:p>
          <a:p>
            <a:pPr marL="1543050" lvl="4" indent="-171450"/>
            <a:r>
              <a:t>第五级</a:t>
            </a:r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19"/>
            <p:custDataLst>
              <p:tags r:id="rId15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fld id="{13018FF1-3AB6-4260-BE4A-021AFCCA246B}" type="datetime1">
              <a:rPr lang="zh-CN" altLang="en-US" sz="900">
                <a:solidFill>
                  <a:srgbClr val="898989"/>
                </a:solidFill>
              </a:rPr>
              <a:t>2023-01-17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29"/>
            <p:custDataLst>
              <p:tags r:id="rId16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39"/>
            <p:custDataLst>
              <p:tags r:id="rId17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900" b="0" i="0" u="none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r"/>
            <a:fld id="{79189536-4F31-41EC-9645-39A4B309A6BA}" type="slidenum">
              <a:rPr lang="zh-CN" altLang="en-US" sz="900">
                <a:solidFill>
                  <a:srgbClr val="898989"/>
                </a:solidFill>
              </a:rPr>
              <a:t>‹#›</a:t>
            </a:fld>
            <a:endParaRPr lang="zh-CN" altLang="en-US" sz="900">
              <a:solidFill>
                <a:srgbClr val="898989"/>
              </a:solidFill>
            </a:endParaRPr>
          </a:p>
        </p:txBody>
      </p:sp>
      <p:sp>
        <p:nvSpPr>
          <p:cNvPr id="1031" name="KSO_TEMPLATE" hidden="1"/>
          <p:cNvSpPr/>
          <p:nvPr>
            <p:custDataLst>
              <p:tags r:id="rId18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 algn="ctr"/>
            <a:endParaRPr lang="zh-CN" altLang="en-US" sz="21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21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ClrTx/>
        <a:buSzTx/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ClrTx/>
        <a:buSzTx/>
        <a:buFont typeface="Arial" panose="020B0604020202020204" pitchFamily="34" charset="0"/>
        <a:buChar char="•"/>
        <a:tabLst>
          <a:tab pos="1206500" algn="l"/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ClrTx/>
        <a:buSzTx/>
        <a:buFont typeface="Arial" panose="020B0604020202020204" pitchFamily="34" charset="0"/>
        <a:buChar char="•"/>
        <a:tabLst>
          <a:tab pos="1206500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ClrTx/>
        <a:buSzTx/>
        <a:buFont typeface="Arial" panose="020B0604020202020204" pitchFamily="34" charset="0"/>
        <a:buChar char="•"/>
        <a:tabLst>
          <a:tab pos="1206500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ClrTx/>
        <a:buSzTx/>
        <a:buFont typeface="Arial" panose="020B0604020202020204" pitchFamily="34" charset="0"/>
        <a:buChar char="•"/>
        <a:tabLst>
          <a:tab pos="1206500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17418" y="980728"/>
            <a:ext cx="9161417" cy="25814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dirty="0"/>
              <a:t>Unit6</a:t>
            </a:r>
          </a:p>
          <a:p>
            <a:pPr algn="ctr"/>
            <a:r>
              <a:rPr lang="en-US" altLang="zh-CN" sz="5400" b="1" dirty="0"/>
              <a:t>Keep our city clean</a:t>
            </a:r>
            <a:endParaRPr lang="zh-CN" altLang="en-US" sz="5400" b="1" dirty="0"/>
          </a:p>
        </p:txBody>
      </p:sp>
      <p:sp>
        <p:nvSpPr>
          <p:cNvPr id="5" name="矩形 4"/>
          <p:cNvSpPr/>
          <p:nvPr/>
        </p:nvSpPr>
        <p:spPr>
          <a:xfrm>
            <a:off x="0" y="573325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矩形 5"/>
          <p:cNvSpPr/>
          <p:nvPr/>
        </p:nvSpPr>
        <p:spPr>
          <a:xfrm>
            <a:off x="527050" y="2205038"/>
            <a:ext cx="8064500" cy="3505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1.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学习句型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What makes … dirty/messy?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和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What can we do to …?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2.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学习情态动词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can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的用法。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3.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学习不可数名词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smoke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和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rubbish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作主语时的用法。</a:t>
            </a:r>
          </a:p>
        </p:txBody>
      </p:sp>
      <p:grpSp>
        <p:nvGrpSpPr>
          <p:cNvPr id="5122" name="组合 7"/>
          <p:cNvGrpSpPr/>
          <p:nvPr/>
        </p:nvGrpSpPr>
        <p:grpSpPr>
          <a:xfrm>
            <a:off x="3133725" y="908050"/>
            <a:ext cx="2878138" cy="1152525"/>
            <a:chOff x="2270125" y="908050"/>
            <a:chExt cx="2878138" cy="1152525"/>
          </a:xfrm>
        </p:grpSpPr>
        <p:sp>
          <p:nvSpPr>
            <p:cNvPr id="5123" name="圆角矩形 6"/>
            <p:cNvSpPr/>
            <p:nvPr/>
          </p:nvSpPr>
          <p:spPr>
            <a:xfrm>
              <a:off x="3240088" y="1123037"/>
              <a:ext cx="1908175" cy="919401"/>
            </a:xfrm>
            <a:prstGeom prst="roundRect">
              <a:avLst>
                <a:gd name="adj" fmla="val 16667"/>
              </a:avLst>
            </a:prstGeom>
            <a:solidFill>
              <a:srgbClr val="EDC5B9"/>
            </a:solidFill>
            <a:ln w="3175" cmpd="dbl">
              <a:solidFill>
                <a:schemeClr val="tx1"/>
              </a:solidFill>
              <a:round/>
            </a:ln>
          </p:spPr>
          <p:txBody>
            <a:bodyPr anchor="ctr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lvl="0" algn="ctr" eaLnBrk="0" hangingPunct="0">
                <a:lnSpc>
                  <a:spcPct val="150000"/>
                </a:lnSpc>
              </a:pPr>
              <a:endParaRPr lang="zh-CN" altLang="en-US" sz="3200" b="1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5124" name="文本框 16"/>
            <p:cNvSpPr txBox="1">
              <a:spLocks noChangeArrowheads="1"/>
            </p:cNvSpPr>
            <p:nvPr/>
          </p:nvSpPr>
          <p:spPr bwMode="auto">
            <a:xfrm>
              <a:off x="3276600" y="1268413"/>
              <a:ext cx="1800225" cy="5699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marR="0" lvl="0">
                <a:lnSpc>
                  <a:spcPct val="100000"/>
                </a:lnSpc>
              </a:pPr>
              <a:r>
                <a:rPr lang="zh-CN" altLang="en-US" sz="3100" b="1" spc="0" dirty="0">
                  <a:latin typeface="楷体_GB2312" pitchFamily="49" charset="-122"/>
                  <a:ea typeface="楷体_GB2312" pitchFamily="49" charset="-122"/>
                </a:rPr>
                <a:t>单元目标</a:t>
              </a:r>
              <a:endParaRPr lang="zh-CN" altLang="en-US" sz="31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pic>
          <p:nvPicPr>
            <p:cNvPr id="5125" name="Picture 8" descr="C:\Users\Administrator\Desktop\边框\全品小学人设\QPXX (53).tif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70125" y="908050"/>
              <a:ext cx="1000125" cy="1152525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矩形 8"/>
          <p:cNvSpPr/>
          <p:nvPr/>
        </p:nvSpPr>
        <p:spPr>
          <a:xfrm>
            <a:off x="611188" y="1916113"/>
            <a:ext cx="8064500" cy="4187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1.keep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保持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维持</a:t>
            </a:r>
            <a:r>
              <a:rPr lang="zh-CN" altLang="en-US" i="1" dirty="0">
                <a:solidFill>
                  <a:schemeClr val="tx1"/>
                </a:solidFill>
                <a:ea typeface="宋体" panose="02010600030101010101" pitchFamily="2" charset="-122"/>
              </a:rPr>
              <a:t>　　　　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2.clean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干净的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整洁的</a:t>
            </a:r>
            <a:r>
              <a:rPr lang="zh-CN" altLang="en-US" i="1" dirty="0">
                <a:solidFill>
                  <a:schemeClr val="tx1"/>
                </a:solidFill>
                <a:ea typeface="宋体" panose="02010600030101010101" pitchFamily="2" charset="-122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3.make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使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……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变得            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4.dirty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肮脏的	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5.museum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博物馆	              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6.ground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地面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地上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7.air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空气	                        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8.smoke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烟雾	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9.rubbish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垃圾                     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10.messy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肮脏的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乱七八糟的	</a:t>
            </a:r>
          </a:p>
        </p:txBody>
      </p:sp>
      <p:grpSp>
        <p:nvGrpSpPr>
          <p:cNvPr id="6146" name="组合 7"/>
          <p:cNvGrpSpPr/>
          <p:nvPr/>
        </p:nvGrpSpPr>
        <p:grpSpPr>
          <a:xfrm>
            <a:off x="3133725" y="908050"/>
            <a:ext cx="2878138" cy="1152525"/>
            <a:chOff x="2270125" y="908050"/>
            <a:chExt cx="2878138" cy="1152525"/>
          </a:xfrm>
        </p:grpSpPr>
        <p:sp>
          <p:nvSpPr>
            <p:cNvPr id="6147" name="圆角矩形 6"/>
            <p:cNvSpPr/>
            <p:nvPr/>
          </p:nvSpPr>
          <p:spPr>
            <a:xfrm>
              <a:off x="3240088" y="1123037"/>
              <a:ext cx="1908175" cy="919401"/>
            </a:xfrm>
            <a:prstGeom prst="roundRect">
              <a:avLst>
                <a:gd name="adj" fmla="val 16667"/>
              </a:avLst>
            </a:prstGeom>
            <a:solidFill>
              <a:srgbClr val="EDC5B9"/>
            </a:solidFill>
            <a:ln w="3175" cmpd="dbl">
              <a:solidFill>
                <a:schemeClr val="tx1"/>
              </a:solidFill>
              <a:round/>
            </a:ln>
          </p:spPr>
          <p:txBody>
            <a:bodyPr anchor="ctr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lvl="0" algn="ctr" eaLnBrk="0" hangingPunct="0">
                <a:lnSpc>
                  <a:spcPct val="150000"/>
                </a:lnSpc>
              </a:pPr>
              <a:endParaRPr lang="zh-CN" altLang="en-US" sz="3200" b="1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6148" name="文本框 16"/>
            <p:cNvSpPr txBox="1">
              <a:spLocks noChangeArrowheads="1"/>
            </p:cNvSpPr>
            <p:nvPr/>
          </p:nvSpPr>
          <p:spPr bwMode="auto">
            <a:xfrm>
              <a:off x="3276600" y="1268413"/>
              <a:ext cx="1800225" cy="5699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marR="0" lvl="0">
                <a:lnSpc>
                  <a:spcPct val="100000"/>
                </a:lnSpc>
              </a:pPr>
              <a:r>
                <a:rPr lang="zh-CN" altLang="en-US" sz="3100" b="1" spc="0" dirty="0">
                  <a:latin typeface="楷体_GB2312" pitchFamily="49" charset="-122"/>
                  <a:ea typeface="楷体_GB2312" pitchFamily="49" charset="-122"/>
                </a:rPr>
                <a:t>重点单词</a:t>
              </a:r>
              <a:endParaRPr lang="zh-CN" altLang="en-US" sz="31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pic>
          <p:nvPicPr>
            <p:cNvPr id="6149" name="Picture 8" descr="C:\Users\Administrator\Desktop\边框\全品小学人设\QPXX (53).tif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70125" y="908050"/>
              <a:ext cx="1000125" cy="1152525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8"/>
          <p:cNvSpPr/>
          <p:nvPr/>
        </p:nvSpPr>
        <p:spPr>
          <a:xfrm>
            <a:off x="527050" y="2276475"/>
            <a:ext cx="8064500" cy="28225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11.dead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死的	          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12.bin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垃圾桶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13.plant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种植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栽种	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14.more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更多的	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15.throw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扔                    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16.skin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果皮	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17.slip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滑倒	                   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18.fall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摔倒	</a:t>
            </a:r>
          </a:p>
        </p:txBody>
      </p:sp>
      <p:grpSp>
        <p:nvGrpSpPr>
          <p:cNvPr id="7170" name="组合 7"/>
          <p:cNvGrpSpPr/>
          <p:nvPr/>
        </p:nvGrpSpPr>
        <p:grpSpPr>
          <a:xfrm>
            <a:off x="3133725" y="908050"/>
            <a:ext cx="2878138" cy="1152525"/>
            <a:chOff x="2270125" y="908050"/>
            <a:chExt cx="2878138" cy="1152525"/>
          </a:xfrm>
        </p:grpSpPr>
        <p:sp>
          <p:nvSpPr>
            <p:cNvPr id="7171" name="圆角矩形 6"/>
            <p:cNvSpPr/>
            <p:nvPr/>
          </p:nvSpPr>
          <p:spPr>
            <a:xfrm>
              <a:off x="3240088" y="1123037"/>
              <a:ext cx="1908175" cy="919401"/>
            </a:xfrm>
            <a:prstGeom prst="roundRect">
              <a:avLst>
                <a:gd name="adj" fmla="val 16667"/>
              </a:avLst>
            </a:prstGeom>
            <a:solidFill>
              <a:srgbClr val="EDC5B9"/>
            </a:solidFill>
            <a:ln w="3175" cmpd="dbl">
              <a:solidFill>
                <a:schemeClr val="tx1"/>
              </a:solidFill>
              <a:round/>
            </a:ln>
          </p:spPr>
          <p:txBody>
            <a:bodyPr anchor="ctr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lvl="0" algn="ctr" eaLnBrk="0" hangingPunct="0">
                <a:lnSpc>
                  <a:spcPct val="150000"/>
                </a:lnSpc>
              </a:pPr>
              <a:endParaRPr lang="zh-CN" altLang="en-US" sz="3200" b="1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7172" name="文本框 16"/>
            <p:cNvSpPr txBox="1">
              <a:spLocks noChangeArrowheads="1"/>
            </p:cNvSpPr>
            <p:nvPr/>
          </p:nvSpPr>
          <p:spPr bwMode="auto">
            <a:xfrm>
              <a:off x="3276600" y="1268413"/>
              <a:ext cx="1800225" cy="5699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marR="0" lvl="0">
                <a:lnSpc>
                  <a:spcPct val="100000"/>
                </a:lnSpc>
              </a:pPr>
              <a:r>
                <a:rPr lang="zh-CN" altLang="en-US" sz="3100" b="1" spc="0">
                  <a:latin typeface="楷体_GB2312" pitchFamily="49" charset="-122"/>
                  <a:ea typeface="楷体_GB2312" pitchFamily="49" charset="-122"/>
                </a:rPr>
                <a:t>重点单词</a:t>
              </a:r>
              <a:endParaRPr lang="zh-CN" altLang="en-US" sz="3100" b="1">
                <a:latin typeface="楷体_GB2312" pitchFamily="49" charset="-122"/>
                <a:ea typeface="楷体_GB2312" pitchFamily="49" charset="-122"/>
              </a:endParaRPr>
            </a:p>
          </p:txBody>
        </p:sp>
        <p:pic>
          <p:nvPicPr>
            <p:cNvPr id="7173" name="Picture 8" descr="C:\Users\Administrator\Desktop\边框\全品小学人设\QPXX (53).tif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70125" y="908050"/>
              <a:ext cx="1000125" cy="1152525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10"/>
          <p:cNvSpPr/>
          <p:nvPr/>
        </p:nvSpPr>
        <p:spPr>
          <a:xfrm>
            <a:off x="684213" y="2133600"/>
            <a:ext cx="8064500" cy="4187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1.keep our city clean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保持我们的城市整洁</a:t>
            </a:r>
            <a:r>
              <a:rPr lang="zh-CN" altLang="en-US" i="1" dirty="0">
                <a:solidFill>
                  <a:schemeClr val="tx1"/>
                </a:solidFill>
                <a:ea typeface="宋体" panose="02010600030101010101" pitchFamily="2" charset="-122"/>
              </a:rPr>
              <a:t>　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2.move … away from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从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……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搬走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3.pick … up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捡起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拾起	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4.well done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干得好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5.clean and beautiful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又干净又漂亮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6.put rubbish in the bin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把垃圾放进垃圾箱</a:t>
            </a:r>
          </a:p>
        </p:txBody>
      </p:sp>
      <p:grpSp>
        <p:nvGrpSpPr>
          <p:cNvPr id="8194" name="组合 7"/>
          <p:cNvGrpSpPr/>
          <p:nvPr/>
        </p:nvGrpSpPr>
        <p:grpSpPr>
          <a:xfrm>
            <a:off x="3133725" y="908050"/>
            <a:ext cx="2878138" cy="1152525"/>
            <a:chOff x="2270125" y="908050"/>
            <a:chExt cx="2878138" cy="1152525"/>
          </a:xfrm>
        </p:grpSpPr>
        <p:sp>
          <p:nvSpPr>
            <p:cNvPr id="8195" name="圆角矩形 6"/>
            <p:cNvSpPr/>
            <p:nvPr/>
          </p:nvSpPr>
          <p:spPr>
            <a:xfrm>
              <a:off x="3240088" y="1123037"/>
              <a:ext cx="1908175" cy="919401"/>
            </a:xfrm>
            <a:prstGeom prst="roundRect">
              <a:avLst>
                <a:gd name="adj" fmla="val 16667"/>
              </a:avLst>
            </a:prstGeom>
            <a:solidFill>
              <a:srgbClr val="EDC5B9"/>
            </a:solidFill>
            <a:ln w="3175" cmpd="dbl">
              <a:solidFill>
                <a:schemeClr val="tx1"/>
              </a:solidFill>
              <a:round/>
            </a:ln>
          </p:spPr>
          <p:txBody>
            <a:bodyPr anchor="ctr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lvl="0" algn="ctr" eaLnBrk="0" hangingPunct="0">
                <a:lnSpc>
                  <a:spcPct val="150000"/>
                </a:lnSpc>
              </a:pPr>
              <a:endParaRPr lang="zh-CN" altLang="en-US" sz="3200" b="1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8196" name="文本框 16"/>
            <p:cNvSpPr txBox="1">
              <a:spLocks noChangeArrowheads="1"/>
            </p:cNvSpPr>
            <p:nvPr/>
          </p:nvSpPr>
          <p:spPr bwMode="auto">
            <a:xfrm>
              <a:off x="3276600" y="1268413"/>
              <a:ext cx="1800225" cy="5699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marR="0" lvl="0">
                <a:lnSpc>
                  <a:spcPct val="100000"/>
                </a:lnSpc>
              </a:pPr>
              <a:r>
                <a:rPr lang="zh-CN" altLang="en-US" sz="3100" b="1" spc="0" dirty="0">
                  <a:latin typeface="楷体_GB2312" pitchFamily="49" charset="-122"/>
                  <a:ea typeface="楷体_GB2312" pitchFamily="49" charset="-122"/>
                </a:rPr>
                <a:t>重点短语</a:t>
              </a:r>
              <a:endParaRPr lang="zh-CN" altLang="en-US" sz="31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pic>
          <p:nvPicPr>
            <p:cNvPr id="8197" name="Picture 8" descr="C:\Users\Administrator\Desktop\边框\全品小学人设\QPXX (53).tif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70125" y="908050"/>
              <a:ext cx="1000125" cy="1152525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10"/>
          <p:cNvSpPr/>
          <p:nvPr/>
        </p:nvSpPr>
        <p:spPr>
          <a:xfrm>
            <a:off x="527050" y="2052638"/>
            <a:ext cx="8064500" cy="28225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7.black smoke from factories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来自工厂的黑烟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8.help keep the air clean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有助于保持空气洁净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9.plant more trees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种植更多树	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10.walk to school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步行上学</a:t>
            </a:r>
          </a:p>
        </p:txBody>
      </p:sp>
      <p:grpSp>
        <p:nvGrpSpPr>
          <p:cNvPr id="9218" name="组合 7"/>
          <p:cNvGrpSpPr/>
          <p:nvPr/>
        </p:nvGrpSpPr>
        <p:grpSpPr>
          <a:xfrm>
            <a:off x="3133725" y="908050"/>
            <a:ext cx="2878138" cy="1152525"/>
            <a:chOff x="2270125" y="908050"/>
            <a:chExt cx="2878138" cy="1152525"/>
          </a:xfrm>
        </p:grpSpPr>
        <p:sp>
          <p:nvSpPr>
            <p:cNvPr id="9219" name="圆角矩形 6"/>
            <p:cNvSpPr/>
            <p:nvPr/>
          </p:nvSpPr>
          <p:spPr>
            <a:xfrm>
              <a:off x="3240088" y="1123037"/>
              <a:ext cx="1908175" cy="919401"/>
            </a:xfrm>
            <a:prstGeom prst="roundRect">
              <a:avLst>
                <a:gd name="adj" fmla="val 16667"/>
              </a:avLst>
            </a:prstGeom>
            <a:solidFill>
              <a:srgbClr val="EDC5B9"/>
            </a:solidFill>
            <a:ln w="3175" cmpd="dbl">
              <a:solidFill>
                <a:schemeClr val="tx1"/>
              </a:solidFill>
              <a:round/>
            </a:ln>
          </p:spPr>
          <p:txBody>
            <a:bodyPr anchor="ctr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lvl="0" algn="ctr" eaLnBrk="0" hangingPunct="0">
                <a:lnSpc>
                  <a:spcPct val="150000"/>
                </a:lnSpc>
              </a:pPr>
              <a:endParaRPr lang="zh-CN" altLang="en-US" sz="3200" b="1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9220" name="文本框 16"/>
            <p:cNvSpPr txBox="1">
              <a:spLocks noChangeArrowheads="1"/>
            </p:cNvSpPr>
            <p:nvPr/>
          </p:nvSpPr>
          <p:spPr bwMode="auto">
            <a:xfrm>
              <a:off x="3276600" y="1268413"/>
              <a:ext cx="1800225" cy="5699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marR="0" lvl="0">
                <a:lnSpc>
                  <a:spcPct val="100000"/>
                </a:lnSpc>
              </a:pPr>
              <a:r>
                <a:rPr lang="zh-CN" altLang="en-US" sz="3100" b="1" spc="0">
                  <a:latin typeface="楷体_GB2312" pitchFamily="49" charset="-122"/>
                  <a:ea typeface="楷体_GB2312" pitchFamily="49" charset="-122"/>
                </a:rPr>
                <a:t>重点短语</a:t>
              </a:r>
              <a:endParaRPr lang="zh-CN" altLang="en-US" sz="3100" b="1">
                <a:latin typeface="楷体_GB2312" pitchFamily="49" charset="-122"/>
                <a:ea typeface="楷体_GB2312" pitchFamily="49" charset="-122"/>
              </a:endParaRPr>
            </a:p>
          </p:txBody>
        </p:sp>
        <p:pic>
          <p:nvPicPr>
            <p:cNvPr id="9221" name="Picture 8" descr="C:\Users\Administrator\Desktop\边框\全品小学人设\QPXX (53).tif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70125" y="908050"/>
              <a:ext cx="1000125" cy="1152525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12"/>
          <p:cNvSpPr/>
          <p:nvPr/>
        </p:nvSpPr>
        <p:spPr>
          <a:xfrm>
            <a:off x="685800" y="2060575"/>
            <a:ext cx="8101013" cy="413626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1.What makes the streets messy and dirty? </a:t>
            </a:r>
          </a:p>
          <a:p>
            <a:pPr lvl="0"/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什么使街道变得又乱又脏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?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</a:rPr>
              <a:t>2.—What can we do to keep our city clean? </a:t>
            </a:r>
          </a:p>
          <a:p>
            <a:pPr lvl="0"/>
            <a:r>
              <a:rPr lang="zh-CN" altLang="en-US" dirty="0">
                <a:solidFill>
                  <a:schemeClr val="tx1"/>
                </a:solidFill>
              </a:rPr>
              <a:t>我们可以做什么来保持我们的城市整洁</a:t>
            </a:r>
            <a:r>
              <a:rPr lang="en-US" altLang="zh-CN" dirty="0">
                <a:solidFill>
                  <a:schemeClr val="tx1"/>
                </a:solidFill>
              </a:rPr>
              <a:t>?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</a:rPr>
              <a:t>—We can move some factories away from our city. </a:t>
            </a:r>
          </a:p>
          <a:p>
            <a:pPr lvl="0"/>
            <a:r>
              <a:rPr lang="zh-CN" altLang="en-US" dirty="0">
                <a:solidFill>
                  <a:schemeClr val="tx1"/>
                </a:solidFill>
              </a:rPr>
              <a:t>我们可以把一些工厂搬离我们的城市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  <a:endParaRPr lang="zh-CN" altLang="en-US" dirty="0">
              <a:solidFill>
                <a:schemeClr val="tx1"/>
              </a:solidFill>
            </a:endParaRPr>
          </a:p>
        </p:txBody>
      </p:sp>
      <p:grpSp>
        <p:nvGrpSpPr>
          <p:cNvPr id="10242" name="组合 7"/>
          <p:cNvGrpSpPr/>
          <p:nvPr/>
        </p:nvGrpSpPr>
        <p:grpSpPr>
          <a:xfrm>
            <a:off x="3133725" y="908050"/>
            <a:ext cx="2878138" cy="1152525"/>
            <a:chOff x="2270125" y="908050"/>
            <a:chExt cx="2878138" cy="1152525"/>
          </a:xfrm>
        </p:grpSpPr>
        <p:sp>
          <p:nvSpPr>
            <p:cNvPr id="10243" name="圆角矩形 6"/>
            <p:cNvSpPr/>
            <p:nvPr/>
          </p:nvSpPr>
          <p:spPr>
            <a:xfrm>
              <a:off x="3240088" y="1123037"/>
              <a:ext cx="1908175" cy="919401"/>
            </a:xfrm>
            <a:prstGeom prst="roundRect">
              <a:avLst>
                <a:gd name="adj" fmla="val 16667"/>
              </a:avLst>
            </a:prstGeom>
            <a:solidFill>
              <a:srgbClr val="EDC5B9"/>
            </a:solidFill>
            <a:ln w="3175" cmpd="dbl">
              <a:solidFill>
                <a:schemeClr val="tx1"/>
              </a:solidFill>
              <a:round/>
            </a:ln>
          </p:spPr>
          <p:txBody>
            <a:bodyPr anchor="ctr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lvl="0" algn="ctr" eaLnBrk="0" hangingPunct="0">
                <a:lnSpc>
                  <a:spcPct val="150000"/>
                </a:lnSpc>
              </a:pPr>
              <a:endParaRPr lang="zh-CN" altLang="en-US" sz="3200" b="1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10244" name="文本框 16"/>
            <p:cNvSpPr txBox="1">
              <a:spLocks noChangeArrowheads="1"/>
            </p:cNvSpPr>
            <p:nvPr/>
          </p:nvSpPr>
          <p:spPr bwMode="auto">
            <a:xfrm>
              <a:off x="3276600" y="1268413"/>
              <a:ext cx="1800225" cy="5699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marR="0" lvl="0">
                <a:lnSpc>
                  <a:spcPct val="100000"/>
                </a:lnSpc>
              </a:pPr>
              <a:r>
                <a:rPr lang="zh-CN" altLang="en-US" sz="3100" b="1" spc="0" dirty="0">
                  <a:latin typeface="楷体_GB2312" pitchFamily="49" charset="-122"/>
                  <a:ea typeface="楷体_GB2312" pitchFamily="49" charset="-122"/>
                </a:rPr>
                <a:t>重点句型</a:t>
              </a:r>
              <a:endParaRPr lang="zh-CN" altLang="en-US" sz="31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pic>
          <p:nvPicPr>
            <p:cNvPr id="10245" name="Picture 8" descr="C:\Users\Administrator\Desktop\边框\全品小学人设\QPXX (53).tif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70125" y="908050"/>
              <a:ext cx="1000125" cy="1152525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12"/>
          <p:cNvSpPr/>
          <p:nvPr/>
        </p:nvSpPr>
        <p:spPr>
          <a:xfrm>
            <a:off x="684213" y="2205038"/>
            <a:ext cx="8101012" cy="28225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—We can put rubbish in the bin. </a:t>
            </a:r>
          </a:p>
          <a:p>
            <a:pPr lvl="0"/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我们可以把垃圾放进垃圾桶。</a:t>
            </a:r>
          </a:p>
          <a:p>
            <a:pPr lvl="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—We can plant more trees. </a:t>
            </a:r>
          </a:p>
          <a:p>
            <a:pPr lvl="0"/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我们可以种更多的树。</a:t>
            </a:r>
          </a:p>
        </p:txBody>
      </p:sp>
      <p:grpSp>
        <p:nvGrpSpPr>
          <p:cNvPr id="11266" name="组合 7"/>
          <p:cNvGrpSpPr/>
          <p:nvPr/>
        </p:nvGrpSpPr>
        <p:grpSpPr>
          <a:xfrm>
            <a:off x="3133725" y="908050"/>
            <a:ext cx="2878138" cy="1152525"/>
            <a:chOff x="2270125" y="908050"/>
            <a:chExt cx="2878138" cy="1152525"/>
          </a:xfrm>
        </p:grpSpPr>
        <p:sp>
          <p:nvSpPr>
            <p:cNvPr id="11267" name="圆角矩形 6"/>
            <p:cNvSpPr/>
            <p:nvPr/>
          </p:nvSpPr>
          <p:spPr>
            <a:xfrm>
              <a:off x="3240088" y="1123037"/>
              <a:ext cx="1908175" cy="919401"/>
            </a:xfrm>
            <a:prstGeom prst="roundRect">
              <a:avLst>
                <a:gd name="adj" fmla="val 16667"/>
              </a:avLst>
            </a:prstGeom>
            <a:solidFill>
              <a:srgbClr val="EDC5B9"/>
            </a:solidFill>
            <a:ln w="3175" cmpd="dbl">
              <a:solidFill>
                <a:schemeClr val="tx1"/>
              </a:solidFill>
              <a:round/>
            </a:ln>
          </p:spPr>
          <p:txBody>
            <a:bodyPr anchor="ctr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lvl="0" algn="ctr" eaLnBrk="0" hangingPunct="0">
                <a:lnSpc>
                  <a:spcPct val="150000"/>
                </a:lnSpc>
              </a:pPr>
              <a:endParaRPr lang="zh-CN" altLang="en-US" sz="3200" b="1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11268" name="文本框 16"/>
            <p:cNvSpPr txBox="1">
              <a:spLocks noChangeArrowheads="1"/>
            </p:cNvSpPr>
            <p:nvPr/>
          </p:nvSpPr>
          <p:spPr bwMode="auto">
            <a:xfrm>
              <a:off x="3276600" y="1268413"/>
              <a:ext cx="1800225" cy="5699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marR="0" lvl="0">
                <a:lnSpc>
                  <a:spcPct val="100000"/>
                </a:lnSpc>
              </a:pPr>
              <a:r>
                <a:rPr lang="zh-CN" altLang="en-US" sz="3100" b="1" spc="0" dirty="0">
                  <a:latin typeface="楷体_GB2312" pitchFamily="49" charset="-122"/>
                  <a:ea typeface="楷体_GB2312" pitchFamily="49" charset="-122"/>
                </a:rPr>
                <a:t>重点句型</a:t>
              </a:r>
              <a:endParaRPr lang="zh-CN" altLang="en-US" sz="31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pic>
          <p:nvPicPr>
            <p:cNvPr id="11269" name="Picture 8" descr="C:\Users\Administrator\Desktop\边框\全品小学人设\QPXX (53).tif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70125" y="908050"/>
              <a:ext cx="1000125" cy="1152525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14"/>
          <p:cNvSpPr/>
          <p:nvPr/>
        </p:nvSpPr>
        <p:spPr>
          <a:xfrm>
            <a:off x="455613" y="1989138"/>
            <a:ext cx="8207375" cy="4187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1pPr>
            <a:lvl2pPr marL="4572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2pPr>
            <a:lvl3pPr marL="9144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3pPr>
            <a:lvl4pPr marL="13716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4pPr>
            <a:lvl5pPr marL="1828800" indent="0" algn="l" defTabSz="914400" rtl="0" eaLnBrk="1" fontAlgn="base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800" b="0" i="0" u="none" baseline="0">
                <a:solidFill>
                  <a:srgbClr val="FF0000"/>
                </a:solidFill>
                <a:latin typeface="Times New Roman" panose="02020603050405020304" pitchFamily="18" charset="0"/>
                <a:ea typeface="宋体-PUA" pitchFamily="2" charset="-122"/>
              </a:defRPr>
            </a:lvl5pPr>
          </a:lstStyle>
          <a:p>
            <a:pPr marL="533400" lvl="0" indent="-533400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can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的句型结构肯定句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: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主语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+can+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动词原形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其他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.</a:t>
            </a:r>
          </a:p>
          <a:p>
            <a:pPr marL="533400" lvl="0" indent="-533400"/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否定句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: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主语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+can’t+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动词原形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其他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.</a:t>
            </a:r>
          </a:p>
          <a:p>
            <a:pPr marL="533400" lvl="0" indent="-533400"/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一般疑问句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:Can+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主语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动词原形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其他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?</a:t>
            </a:r>
          </a:p>
          <a:p>
            <a:pPr marL="533400" lvl="0" indent="-533400"/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肯定回答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:Yes,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主语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 can.</a:t>
            </a:r>
            <a:r>
              <a:rPr lang="zh-CN" altLang="en-US" i="1" dirty="0">
                <a:solidFill>
                  <a:schemeClr val="tx1"/>
                </a:solidFill>
                <a:ea typeface="宋体" panose="02010600030101010101" pitchFamily="2" charset="-122"/>
              </a:rPr>
              <a:t>　</a:t>
            </a:r>
          </a:p>
          <a:p>
            <a:pPr marL="533400" lvl="0" indent="-533400"/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否定回答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:No,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主语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+can’t.</a:t>
            </a:r>
          </a:p>
          <a:p>
            <a:pPr marL="533400" lvl="0" indent="-533400"/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特殊疑问句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: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特殊疑问词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 can+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主语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动词原形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+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其他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?</a:t>
            </a:r>
            <a:endParaRPr lang="zh-CN" altLang="en-US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grpSp>
        <p:nvGrpSpPr>
          <p:cNvPr id="12290" name="组合 7"/>
          <p:cNvGrpSpPr/>
          <p:nvPr/>
        </p:nvGrpSpPr>
        <p:grpSpPr>
          <a:xfrm>
            <a:off x="3133725" y="908050"/>
            <a:ext cx="2878138" cy="1152525"/>
            <a:chOff x="2270125" y="908050"/>
            <a:chExt cx="2878138" cy="1152525"/>
          </a:xfrm>
        </p:grpSpPr>
        <p:sp>
          <p:nvSpPr>
            <p:cNvPr id="12291" name="圆角矩形 6"/>
            <p:cNvSpPr/>
            <p:nvPr/>
          </p:nvSpPr>
          <p:spPr>
            <a:xfrm>
              <a:off x="3240088" y="1123037"/>
              <a:ext cx="1908175" cy="919401"/>
            </a:xfrm>
            <a:prstGeom prst="roundRect">
              <a:avLst>
                <a:gd name="adj" fmla="val 16667"/>
              </a:avLst>
            </a:prstGeom>
            <a:solidFill>
              <a:srgbClr val="EDC5B9"/>
            </a:solidFill>
            <a:ln w="3175" cmpd="dbl">
              <a:solidFill>
                <a:schemeClr val="tx1"/>
              </a:solidFill>
              <a:round/>
            </a:ln>
          </p:spPr>
          <p:txBody>
            <a:bodyPr anchor="ctr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lvl="0" algn="ctr" eaLnBrk="0" hangingPunct="0">
                <a:lnSpc>
                  <a:spcPct val="150000"/>
                </a:lnSpc>
              </a:pPr>
              <a:endParaRPr lang="zh-CN" altLang="en-US" sz="3200" b="1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12292" name="文本框 16"/>
            <p:cNvSpPr txBox="1">
              <a:spLocks noChangeArrowheads="1"/>
            </p:cNvSpPr>
            <p:nvPr/>
          </p:nvSpPr>
          <p:spPr bwMode="auto">
            <a:xfrm>
              <a:off x="3276600" y="1268413"/>
              <a:ext cx="1800225" cy="5699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800" b="0" i="0" u="none" baseline="0">
                  <a:solidFill>
                    <a:srgbClr val="FF0000"/>
                  </a:solidFill>
                  <a:latin typeface="Times New Roman" panose="02020603050405020304" pitchFamily="18" charset="0"/>
                  <a:ea typeface="宋体-PUA" pitchFamily="2" charset="-122"/>
                </a:defRPr>
              </a:lvl5pPr>
            </a:lstStyle>
            <a:p>
              <a:pPr marR="0" lvl="0">
                <a:lnSpc>
                  <a:spcPct val="100000"/>
                </a:lnSpc>
              </a:pPr>
              <a:r>
                <a:rPr lang="zh-CN" altLang="en-US" sz="3100" b="1" spc="0" dirty="0">
                  <a:latin typeface="楷体_GB2312" pitchFamily="49" charset="-122"/>
                  <a:ea typeface="楷体_GB2312" pitchFamily="49" charset="-122"/>
                </a:rPr>
                <a:t>重点语法</a:t>
              </a:r>
              <a:endParaRPr lang="zh-CN" altLang="en-US" sz="31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pic>
          <p:nvPicPr>
            <p:cNvPr id="12293" name="Picture 8" descr="C:\Users\Administrator\Desktop\边框\全品小学人设\QPXX (53).tif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70125" y="908050"/>
              <a:ext cx="1000125" cy="1152525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  <p:pic>
        <p:nvPicPr>
          <p:cNvPr id="12294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2141200" y="11125200"/>
            <a:ext cx="355600" cy="2667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全屏显示(4:3)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楷体</vt:lpstr>
      <vt:lpstr>楷体_GB2312</vt:lpstr>
      <vt:lpstr>宋体</vt:lpstr>
      <vt:lpstr>宋体-PUA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2021-02-10T00:31:00Z</cp:lastPrinted>
  <dcterms:created xsi:type="dcterms:W3CDTF">2021-02-10T00:31:00Z</dcterms:created>
  <dcterms:modified xsi:type="dcterms:W3CDTF">2023-01-17T01:07:06Z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11EB8C4F6AC049CCA9C466146CF2EF4A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