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9" r:id="rId3"/>
    <p:sldId id="992" r:id="rId4"/>
    <p:sldId id="948" r:id="rId5"/>
    <p:sldId id="949" r:id="rId6"/>
    <p:sldId id="950" r:id="rId7"/>
    <p:sldId id="978" r:id="rId8"/>
    <p:sldId id="980" r:id="rId9"/>
    <p:sldId id="993" r:id="rId10"/>
    <p:sldId id="981" r:id="rId11"/>
    <p:sldId id="982" r:id="rId12"/>
    <p:sldId id="983" r:id="rId13"/>
    <p:sldId id="984" r:id="rId14"/>
    <p:sldId id="994" r:id="rId15"/>
    <p:sldId id="985" r:id="rId16"/>
    <p:sldId id="986" r:id="rId17"/>
    <p:sldId id="987" r:id="rId18"/>
    <p:sldId id="988" r:id="rId19"/>
    <p:sldId id="995" r:id="rId20"/>
    <p:sldId id="989" r:id="rId21"/>
    <p:sldId id="990" r:id="rId22"/>
    <p:sldId id="951" r:id="rId23"/>
    <p:sldId id="953" r:id="rId24"/>
    <p:sldId id="99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396"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96951232594494E-2"/>
          <c:y val="9.3166048671351004E-2"/>
          <c:w val="0.74347014525091704"/>
          <c:h val="0.75499380397413995"/>
        </c:manualLayout>
      </c:layout>
      <c:areaChart>
        <c:grouping val="standard"/>
        <c:varyColors val="0"/>
        <c:ser>
          <c:idx val="0"/>
          <c:order val="0"/>
          <c:tx>
            <c:strRef>
              <c:f>Sheet1!$B$1</c:f>
              <c:strCache>
                <c:ptCount val="1"/>
                <c:pt idx="0">
                  <c:v>Series 1</c:v>
                </c:pt>
              </c:strCache>
            </c:strRef>
          </c:tx>
          <c:spPr>
            <a:solidFill>
              <a:schemeClr val="accent1"/>
            </a:solidFill>
            <a:ln>
              <a:noFill/>
            </a:ln>
            <a:effectLst/>
            <a:sp3d/>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9C16-4FB4-8DF1-819DF1603A8D}"/>
            </c:ext>
          </c:extLst>
        </c:ser>
        <c:ser>
          <c:idx val="1"/>
          <c:order val="1"/>
          <c:tx>
            <c:strRef>
              <c:f>Sheet1!$C$1</c:f>
              <c:strCache>
                <c:ptCount val="1"/>
                <c:pt idx="0">
                  <c:v>Series 2</c:v>
                </c:pt>
              </c:strCache>
            </c:strRef>
          </c:tx>
          <c:spPr>
            <a:solidFill>
              <a:schemeClr val="accent2"/>
            </a:solidFill>
            <a:ln>
              <a:noFill/>
            </a:ln>
            <a:effectLst/>
            <a:sp3d/>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9C16-4FB4-8DF1-819DF1603A8D}"/>
            </c:ext>
          </c:extLst>
        </c:ser>
        <c:ser>
          <c:idx val="2"/>
          <c:order val="2"/>
          <c:tx>
            <c:strRef>
              <c:f>Sheet1!$D$1</c:f>
              <c:strCache>
                <c:ptCount val="1"/>
                <c:pt idx="0">
                  <c:v>Series3</c:v>
                </c:pt>
              </c:strCache>
            </c:strRef>
          </c:tx>
          <c:spPr>
            <a:solidFill>
              <a:schemeClr val="accent3"/>
            </a:solidFill>
            <a:ln w="25400">
              <a:noFill/>
            </a:ln>
            <a:effectLst/>
            <a:sp3d/>
          </c:spPr>
          <c:cat>
            <c:numRef>
              <c:f>Sheet1!$A$2:$A$6</c:f>
              <c:numCache>
                <c:formatCode>yyyy/m/d</c:formatCode>
                <c:ptCount val="5"/>
                <c:pt idx="0">
                  <c:v>37377</c:v>
                </c:pt>
                <c:pt idx="1">
                  <c:v>37408</c:v>
                </c:pt>
                <c:pt idx="2">
                  <c:v>37438</c:v>
                </c:pt>
                <c:pt idx="3">
                  <c:v>37469</c:v>
                </c:pt>
                <c:pt idx="4">
                  <c:v>37500</c:v>
                </c:pt>
              </c:numCache>
            </c:numRef>
          </c:cat>
          <c:val>
            <c:numRef>
              <c:f>Sheet1!$D$2:$D$6</c:f>
              <c:numCache>
                <c:formatCode>General</c:formatCode>
                <c:ptCount val="5"/>
                <c:pt idx="0">
                  <c:v>24</c:v>
                </c:pt>
                <c:pt idx="1">
                  <c:v>36</c:v>
                </c:pt>
                <c:pt idx="2">
                  <c:v>31</c:v>
                </c:pt>
                <c:pt idx="3">
                  <c:v>35</c:v>
                </c:pt>
                <c:pt idx="4">
                  <c:v>41</c:v>
                </c:pt>
              </c:numCache>
            </c:numRef>
          </c:val>
          <c:extLst>
            <c:ext xmlns:c16="http://schemas.microsoft.com/office/drawing/2014/chart" uri="{C3380CC4-5D6E-409C-BE32-E72D297353CC}">
              <c16:uniqueId val="{00000002-9C16-4FB4-8DF1-819DF1603A8D}"/>
            </c:ext>
          </c:extLst>
        </c:ser>
        <c:dLbls>
          <c:showLegendKey val="0"/>
          <c:showVal val="0"/>
          <c:showCatName val="0"/>
          <c:showSerName val="0"/>
          <c:showPercent val="0"/>
          <c:showBubbleSize val="0"/>
        </c:dLbls>
        <c:axId val="514291584"/>
        <c:axId val="514293120"/>
      </c:areaChart>
      <c:dateAx>
        <c:axId val="514291584"/>
        <c:scaling>
          <c:orientation val="minMax"/>
        </c:scaling>
        <c:delete val="1"/>
        <c:axPos val="b"/>
        <c:numFmt formatCode="yyyy/m/d" sourceLinked="1"/>
        <c:majorTickMark val="out"/>
        <c:minorTickMark val="none"/>
        <c:tickLblPos val="nextTo"/>
        <c:crossAx val="514293120"/>
        <c:crosses val="autoZero"/>
        <c:auto val="1"/>
        <c:lblOffset val="100"/>
        <c:baseTimeUnit val="months"/>
      </c:dateAx>
      <c:valAx>
        <c:axId val="51429312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5142915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1"/>
            </a:solidFill>
          </c:spPr>
          <c:invertIfNegative val="0"/>
          <c:cat>
            <c:strRef>
              <c:f>Sheet1!$A$2:$A$6</c:f>
              <c:strCache>
                <c:ptCount val="5"/>
                <c:pt idx="0">
                  <c:v>A</c:v>
                </c:pt>
                <c:pt idx="1">
                  <c:v>B</c:v>
                </c:pt>
                <c:pt idx="2">
                  <c:v>C</c:v>
                </c:pt>
                <c:pt idx="3">
                  <c:v>D</c:v>
                </c:pt>
                <c:pt idx="4">
                  <c:v>E</c:v>
                </c:pt>
              </c:strCache>
            </c:strRef>
          </c:cat>
          <c:val>
            <c:numRef>
              <c:f>Sheet1!$B$2:$B$6</c:f>
              <c:numCache>
                <c:formatCode>General</c:formatCode>
                <c:ptCount val="5"/>
                <c:pt idx="0">
                  <c:v>430</c:v>
                </c:pt>
                <c:pt idx="1">
                  <c:v>688</c:v>
                </c:pt>
                <c:pt idx="2">
                  <c:v>389</c:v>
                </c:pt>
                <c:pt idx="3">
                  <c:v>650</c:v>
                </c:pt>
                <c:pt idx="4">
                  <c:v>910</c:v>
                </c:pt>
              </c:numCache>
            </c:numRef>
          </c:val>
          <c:extLst>
            <c:ext xmlns:c16="http://schemas.microsoft.com/office/drawing/2014/chart" uri="{C3380CC4-5D6E-409C-BE32-E72D297353CC}">
              <c16:uniqueId val="{00000000-1E9E-4E08-8A5E-37F1550929FD}"/>
            </c:ext>
          </c:extLst>
        </c:ser>
        <c:dLbls>
          <c:showLegendKey val="0"/>
          <c:showVal val="0"/>
          <c:showCatName val="0"/>
          <c:showSerName val="0"/>
          <c:showPercent val="0"/>
          <c:showBubbleSize val="0"/>
        </c:dLbls>
        <c:gapWidth val="150"/>
        <c:overlap val="100"/>
        <c:axId val="408547328"/>
        <c:axId val="408548864"/>
      </c:barChart>
      <c:catAx>
        <c:axId val="408547328"/>
        <c:scaling>
          <c:orientation val="minMax"/>
        </c:scaling>
        <c:delete val="0"/>
        <c:axPos val="b"/>
        <c:numFmt formatCode="General" sourceLinked="0"/>
        <c:majorTickMark val="out"/>
        <c:minorTickMark val="none"/>
        <c:tickLblPos val="nextTo"/>
        <c:spPr>
          <a:ln w="6350"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08548864"/>
        <c:crosses val="autoZero"/>
        <c:auto val="1"/>
        <c:lblAlgn val="ctr"/>
        <c:lblOffset val="100"/>
        <c:noMultiLvlLbl val="0"/>
      </c:catAx>
      <c:valAx>
        <c:axId val="408548864"/>
        <c:scaling>
          <c:orientation val="minMax"/>
        </c:scaling>
        <c:delete val="0"/>
        <c:axPos val="l"/>
        <c:majorGridlines>
          <c:spPr>
            <a:ln w="6350" cap="flat" cmpd="sng" algn="ctr">
              <a:noFill/>
              <a:prstDash val="solid"/>
              <a:round/>
            </a:ln>
          </c:spPr>
        </c:majorGridlines>
        <c:numFmt formatCode="General" sourceLinked="1"/>
        <c:majorTickMark val="out"/>
        <c:minorTickMark val="none"/>
        <c:tickLblPos val="nextTo"/>
        <c:spPr>
          <a:ln w="6350"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08547328"/>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系列 1</c:v>
                </c:pt>
              </c:strCache>
            </c:strRef>
          </c:tx>
          <c:spPr>
            <a:solidFill>
              <a:srgbClr val="B2B2B2"/>
            </a:solidFill>
          </c:spPr>
          <c:invertIfNegative val="0"/>
          <c:cat>
            <c:strRef>
              <c:f>Sheet1!$A$2:$A$6</c:f>
              <c:strCache>
                <c:ptCount val="5"/>
                <c:pt idx="0">
                  <c:v>A</c:v>
                </c:pt>
                <c:pt idx="1">
                  <c:v>B</c:v>
                </c:pt>
                <c:pt idx="2">
                  <c:v>C</c:v>
                </c:pt>
                <c:pt idx="3">
                  <c:v>D</c:v>
                </c:pt>
                <c:pt idx="4">
                  <c:v>E</c:v>
                </c:pt>
              </c:strCache>
            </c:strRef>
          </c:cat>
          <c:val>
            <c:numRef>
              <c:f>Sheet1!$B$2:$B$6</c:f>
              <c:numCache>
                <c:formatCode>General</c:formatCode>
                <c:ptCount val="5"/>
                <c:pt idx="0">
                  <c:v>528</c:v>
                </c:pt>
                <c:pt idx="1">
                  <c:v>253</c:v>
                </c:pt>
                <c:pt idx="2">
                  <c:v>430</c:v>
                </c:pt>
                <c:pt idx="3">
                  <c:v>571</c:v>
                </c:pt>
                <c:pt idx="4">
                  <c:v>757</c:v>
                </c:pt>
              </c:numCache>
            </c:numRef>
          </c:val>
          <c:extLst>
            <c:ext xmlns:c16="http://schemas.microsoft.com/office/drawing/2014/chart" uri="{C3380CC4-5D6E-409C-BE32-E72D297353CC}">
              <c16:uniqueId val="{00000000-A30E-451E-BF0B-43D9AB391B5D}"/>
            </c:ext>
          </c:extLst>
        </c:ser>
        <c:dLbls>
          <c:showLegendKey val="0"/>
          <c:showVal val="0"/>
          <c:showCatName val="0"/>
          <c:showSerName val="0"/>
          <c:showPercent val="0"/>
          <c:showBubbleSize val="0"/>
        </c:dLbls>
        <c:gapWidth val="150"/>
        <c:overlap val="100"/>
        <c:axId val="408536192"/>
        <c:axId val="408537728"/>
      </c:barChart>
      <c:catAx>
        <c:axId val="408536192"/>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08537728"/>
        <c:crosses val="autoZero"/>
        <c:auto val="1"/>
        <c:lblAlgn val="ctr"/>
        <c:lblOffset val="100"/>
        <c:noMultiLvlLbl val="0"/>
      </c:catAx>
      <c:valAx>
        <c:axId val="408537728"/>
        <c:scaling>
          <c:orientation val="minMax"/>
        </c:scaling>
        <c:delete val="0"/>
        <c:axPos val="l"/>
        <c:majorGridlines>
          <c:spPr>
            <a:ln w="9525" cap="flat" cmpd="sng" algn="ctr">
              <a:no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08536192"/>
        <c:crosses val="autoZero"/>
        <c:crossBetween val="between"/>
      </c:valAx>
    </c:plotArea>
    <c:plotVisOnly val="1"/>
    <c:dispBlanksAs val="gap"/>
    <c:showDLblsOverMax val="0"/>
  </c:chart>
  <c:txPr>
    <a:bodyPr/>
    <a:lstStyle/>
    <a:p>
      <a:pPr>
        <a:defRPr lang="zh-CN" sz="1800"/>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D1B91-DAAF-45DB-852A-D595AC136A0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9FEAE-7856-44B0-9365-5827E5C6C64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1D2EE-BEE4-4DC7-94C0-82E80F62EBE1}" type="slidenum">
              <a:rPr lang="zh-CN" altLang="en-US" smtClean="0"/>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21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6B96F7-238A-436E-8798-5DD8D861D65B}"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8000"/>
          </a:xfrm>
          <a:prstGeom prst="rect">
            <a:avLst/>
          </a:prstGeom>
        </p:spPr>
      </p:pic>
      <p:sp>
        <p:nvSpPr>
          <p:cNvPr id="3" name="文本框 2"/>
          <p:cNvSpPr txBox="1"/>
          <p:nvPr userDrawn="1"/>
        </p:nvSpPr>
        <p:spPr>
          <a:xfrm>
            <a:off x="444500" y="279400"/>
            <a:ext cx="3570208" cy="769441"/>
          </a:xfrm>
          <a:prstGeom prst="rect">
            <a:avLst/>
          </a:prstGeom>
          <a:noFill/>
        </p:spPr>
        <p:txBody>
          <a:bodyPr wrap="none" rtlCol="0">
            <a:spAutoFit/>
          </a:bodyPr>
          <a:lstStyle/>
          <a:p>
            <a:r>
              <a:rPr lang="zh-CN" altLang="en-US" sz="4400" dirty="0">
                <a:solidFill>
                  <a:schemeClr val="accent4">
                    <a:lumMod val="75000"/>
                  </a:schemeClr>
                </a:solidFill>
                <a:latin typeface="隶书" panose="02010509060101010101" pitchFamily="49" charset="-122"/>
                <a:ea typeface="隶书" panose="02010509060101010101" pitchFamily="49" charset="-122"/>
              </a:rPr>
              <a:t>请插入标题：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90DCD3-30F6-4138-8AD3-C5FD9AFFD55F}" type="slidenum">
              <a:rPr lang="zh-CN" altLang="en-US" smtClean="0"/>
              <a:t>‹#›</a:t>
            </a:fld>
            <a:endParaRPr lang="zh-CN" altLang="en-US"/>
          </a:p>
        </p:txBody>
      </p:sp>
      <p:sp>
        <p:nvSpPr>
          <p:cNvPr id="11" name="矩形 10"/>
          <p:cNvSpPr/>
          <p:nvPr userDrawn="1"/>
        </p:nvSpPr>
        <p:spPr>
          <a:xfrm>
            <a:off x="8838960" y="645017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BFADCA7-7624-451F-A4D9-5200C940BB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90DCD3-30F6-4138-8AD3-C5FD9AFFD55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ADCA7-7624-451F-A4D9-5200C940BB8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0DCD3-30F6-4138-8AD3-C5FD9AFFD5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0"/>
            <a:ext cx="12192000" cy="6858000"/>
          </a:xfrm>
          <a:prstGeom prst="rect">
            <a:avLst/>
          </a:prstGeom>
        </p:spPr>
      </p:pic>
      <p:pic>
        <p:nvPicPr>
          <p:cNvPr id="10" name="图片 9"/>
          <p:cNvPicPr>
            <a:picLocks noChangeAspect="1"/>
          </p:cNvPicPr>
          <p:nvPr/>
        </p:nvPicPr>
        <p:blipFill>
          <a:blip r:embed="rId3" cstate="screen"/>
          <a:stretch>
            <a:fillRect/>
          </a:stretch>
        </p:blipFill>
        <p:spPr>
          <a:xfrm>
            <a:off x="4500562" y="408459"/>
            <a:ext cx="4064000" cy="6041081"/>
          </a:xfrm>
          <a:prstGeom prst="rect">
            <a:avLst/>
          </a:prstGeom>
        </p:spPr>
      </p:pic>
      <p:sp>
        <p:nvSpPr>
          <p:cNvPr id="11" name="文本框 10"/>
          <p:cNvSpPr txBox="1"/>
          <p:nvPr/>
        </p:nvSpPr>
        <p:spPr>
          <a:xfrm>
            <a:off x="3679824" y="3586690"/>
            <a:ext cx="4359275" cy="923330"/>
          </a:xfrm>
          <a:prstGeom prst="rect">
            <a:avLst/>
          </a:prstGeom>
          <a:noFill/>
        </p:spPr>
        <p:txBody>
          <a:bodyPr wrap="square" rtlCol="0">
            <a:spAutoFit/>
          </a:bodyPr>
          <a:lstStyle/>
          <a:p>
            <a:r>
              <a:rPr lang="zh-CN" altLang="en-US" sz="5400" dirty="0">
                <a:solidFill>
                  <a:srgbClr val="3B8D7E"/>
                </a:solidFill>
                <a:latin typeface="隶书" panose="02010509060101010101" pitchFamily="49" charset="-122"/>
                <a:ea typeface="隶书" panose="02010509060101010101" pitchFamily="49" charset="-122"/>
              </a:rPr>
              <a:t>活动策</a:t>
            </a:r>
            <a:r>
              <a:rPr lang="zh-CN" altLang="en-US" sz="5400" dirty="0" smtClean="0">
                <a:solidFill>
                  <a:srgbClr val="3B8D7E"/>
                </a:solidFill>
                <a:latin typeface="隶书" panose="02010509060101010101" pitchFamily="49" charset="-122"/>
                <a:ea typeface="隶书" panose="02010509060101010101" pitchFamily="49" charset="-122"/>
              </a:rPr>
              <a:t>划模板</a:t>
            </a:r>
            <a:endParaRPr lang="zh-CN" altLang="en-US" sz="5400" dirty="0">
              <a:solidFill>
                <a:srgbClr val="3B8D7E"/>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30"/>
          <p:cNvSpPr/>
          <p:nvPr/>
        </p:nvSpPr>
        <p:spPr>
          <a:xfrm>
            <a:off x="4524290" y="4956595"/>
            <a:ext cx="3376764" cy="776661"/>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132"/>
          <p:cNvGrpSpPr/>
          <p:nvPr/>
        </p:nvGrpSpPr>
        <p:grpSpPr>
          <a:xfrm>
            <a:off x="4308678" y="3955953"/>
            <a:ext cx="3777533" cy="1777304"/>
            <a:chOff x="6724539" y="1872152"/>
            <a:chExt cx="2057954" cy="967954"/>
          </a:xfrm>
        </p:grpSpPr>
        <p:sp>
          <p:nvSpPr>
            <p:cNvPr id="4"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p:spPr>
          <p:txBody>
            <a:bodyPr vert="horz" wrap="square" lIns="91412" tIns="45705" rIns="91412" bIns="45705" numCol="1" anchor="t" anchorCtr="0" compatLnSpc="1"/>
            <a:lstStyle/>
            <a:p>
              <a:pPr algn="ctr"/>
              <a:endParaRPr lang="id-ID"/>
            </a:p>
          </p:txBody>
        </p:sp>
        <p:sp>
          <p:nvSpPr>
            <p:cNvPr id="5" name="Oval 9"/>
            <p:cNvSpPr>
              <a:spLocks noChangeArrowheads="1"/>
            </p:cNvSpPr>
            <p:nvPr/>
          </p:nvSpPr>
          <p:spPr bwMode="auto">
            <a:xfrm>
              <a:off x="6724539" y="1872152"/>
              <a:ext cx="2057954" cy="578367"/>
            </a:xfrm>
            <a:prstGeom prst="ellipse">
              <a:avLst/>
            </a:prstGeom>
            <a:solidFill>
              <a:schemeClr val="accent4"/>
            </a:solidFill>
            <a:ln>
              <a:noFill/>
            </a:ln>
          </p:spPr>
          <p:txBody>
            <a:bodyPr vert="horz" wrap="square" lIns="91412" tIns="45705" rIns="91412" bIns="45705" numCol="1" anchor="t" anchorCtr="0" compatLnSpc="1"/>
            <a:lstStyle/>
            <a:p>
              <a:pPr algn="ctr"/>
              <a:endParaRPr lang="id-ID"/>
            </a:p>
          </p:txBody>
        </p:sp>
        <p:sp>
          <p:nvSpPr>
            <p:cNvPr id="6" name="Oval 17"/>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91412" tIns="45705" rIns="91412" bIns="45705" numCol="1" anchor="t" anchorCtr="0" compatLnSpc="1"/>
            <a:lstStyle/>
            <a:p>
              <a:pPr algn="ctr"/>
              <a:endParaRPr lang="id-ID"/>
            </a:p>
          </p:txBody>
        </p:sp>
      </p:grpSp>
      <p:grpSp>
        <p:nvGrpSpPr>
          <p:cNvPr id="7" name="Group 146"/>
          <p:cNvGrpSpPr/>
          <p:nvPr/>
        </p:nvGrpSpPr>
        <p:grpSpPr>
          <a:xfrm>
            <a:off x="4535310" y="3149739"/>
            <a:ext cx="3324269" cy="1564045"/>
            <a:chOff x="6724539" y="1872152"/>
            <a:chExt cx="2057954" cy="967954"/>
          </a:xfrm>
        </p:grpSpPr>
        <p:sp>
          <p:nvSpPr>
            <p:cNvPr id="8"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p:spPr>
          <p:txBody>
            <a:bodyPr vert="horz" wrap="square" lIns="91412" tIns="45705" rIns="91412" bIns="45705" numCol="1" anchor="t" anchorCtr="0" compatLnSpc="1"/>
            <a:lstStyle/>
            <a:p>
              <a:pPr algn="ctr"/>
              <a:endParaRPr lang="id-ID"/>
            </a:p>
          </p:txBody>
        </p:sp>
        <p:sp>
          <p:nvSpPr>
            <p:cNvPr id="9" name="Oval 9"/>
            <p:cNvSpPr>
              <a:spLocks noChangeArrowheads="1"/>
            </p:cNvSpPr>
            <p:nvPr/>
          </p:nvSpPr>
          <p:spPr bwMode="auto">
            <a:xfrm>
              <a:off x="6724539" y="1872152"/>
              <a:ext cx="2057954" cy="578367"/>
            </a:xfrm>
            <a:prstGeom prst="ellipse">
              <a:avLst/>
            </a:prstGeom>
            <a:solidFill>
              <a:schemeClr val="accent3"/>
            </a:solidFill>
            <a:ln>
              <a:noFill/>
            </a:ln>
          </p:spPr>
          <p:txBody>
            <a:bodyPr vert="horz" wrap="square" lIns="91412" tIns="45705" rIns="91412" bIns="45705" numCol="1" anchor="t" anchorCtr="0" compatLnSpc="1"/>
            <a:lstStyle/>
            <a:p>
              <a:pPr algn="ctr"/>
              <a:endParaRPr lang="id-ID"/>
            </a:p>
          </p:txBody>
        </p:sp>
        <p:sp>
          <p:nvSpPr>
            <p:cNvPr id="10"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91412" tIns="45705" rIns="91412" bIns="45705" numCol="1" anchor="t" anchorCtr="0" compatLnSpc="1"/>
            <a:lstStyle/>
            <a:p>
              <a:pPr algn="ctr"/>
              <a:endParaRPr lang="id-ID"/>
            </a:p>
          </p:txBody>
        </p:sp>
      </p:grpSp>
      <p:grpSp>
        <p:nvGrpSpPr>
          <p:cNvPr id="11" name="Group 158"/>
          <p:cNvGrpSpPr/>
          <p:nvPr/>
        </p:nvGrpSpPr>
        <p:grpSpPr>
          <a:xfrm>
            <a:off x="4727895" y="2440016"/>
            <a:ext cx="2939100" cy="1382825"/>
            <a:chOff x="6724539" y="1872152"/>
            <a:chExt cx="2057954" cy="967954"/>
          </a:xfrm>
        </p:grpSpPr>
        <p:sp>
          <p:nvSpPr>
            <p:cNvPr id="12"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p:spPr>
          <p:txBody>
            <a:bodyPr vert="horz" wrap="square" lIns="91412" tIns="45705" rIns="91412" bIns="45705" numCol="1" anchor="t" anchorCtr="0" compatLnSpc="1"/>
            <a:lstStyle/>
            <a:p>
              <a:pPr algn="ctr"/>
              <a:endParaRPr lang="id-ID"/>
            </a:p>
          </p:txBody>
        </p:sp>
        <p:sp>
          <p:nvSpPr>
            <p:cNvPr id="13" name="Oval 9"/>
            <p:cNvSpPr>
              <a:spLocks noChangeArrowheads="1"/>
            </p:cNvSpPr>
            <p:nvPr/>
          </p:nvSpPr>
          <p:spPr bwMode="auto">
            <a:xfrm>
              <a:off x="6724539" y="1872152"/>
              <a:ext cx="2057954" cy="578367"/>
            </a:xfrm>
            <a:prstGeom prst="ellipse">
              <a:avLst/>
            </a:prstGeom>
            <a:solidFill>
              <a:schemeClr val="accent2"/>
            </a:solidFill>
            <a:ln>
              <a:noFill/>
            </a:ln>
          </p:spPr>
          <p:txBody>
            <a:bodyPr vert="horz" wrap="square" lIns="91412" tIns="45705" rIns="91412" bIns="45705" numCol="1" anchor="t" anchorCtr="0" compatLnSpc="1"/>
            <a:lstStyle/>
            <a:p>
              <a:pPr algn="ctr"/>
              <a:endParaRPr lang="id-ID"/>
            </a:p>
          </p:txBody>
        </p:sp>
        <p:sp>
          <p:nvSpPr>
            <p:cNvPr id="14" name="Oval 17"/>
            <p:cNvSpPr>
              <a:spLocks noChangeArrowheads="1"/>
            </p:cNvSpPr>
            <p:nvPr/>
          </p:nvSpPr>
          <p:spPr bwMode="auto">
            <a:xfrm>
              <a:off x="7207013" y="2117595"/>
              <a:ext cx="1093006" cy="220044"/>
            </a:xfrm>
            <a:prstGeom prst="ellipse">
              <a:avLst/>
            </a:prstGeom>
            <a:solidFill>
              <a:schemeClr val="bg1">
                <a:lumMod val="65000"/>
              </a:schemeClr>
            </a:solidFill>
            <a:ln>
              <a:noFill/>
            </a:ln>
          </p:spPr>
          <p:txBody>
            <a:bodyPr vert="horz" wrap="square" lIns="91412" tIns="45705" rIns="91412" bIns="45705" numCol="1" anchor="t" anchorCtr="0" compatLnSpc="1"/>
            <a:lstStyle/>
            <a:p>
              <a:pPr algn="ctr"/>
              <a:endParaRPr lang="id-ID"/>
            </a:p>
          </p:txBody>
        </p:sp>
      </p:grpSp>
      <p:grpSp>
        <p:nvGrpSpPr>
          <p:cNvPr id="15" name="Group 169"/>
          <p:cNvGrpSpPr/>
          <p:nvPr/>
        </p:nvGrpSpPr>
        <p:grpSpPr>
          <a:xfrm>
            <a:off x="4940650" y="1839364"/>
            <a:ext cx="2513591" cy="1182627"/>
            <a:chOff x="7064781" y="1349909"/>
            <a:chExt cx="2057954" cy="967954"/>
          </a:xfrm>
        </p:grpSpPr>
        <p:sp>
          <p:nvSpPr>
            <p:cNvPr id="16" name="Freeform 5"/>
            <p:cNvSpPr/>
            <p:nvPr/>
          </p:nvSpPr>
          <p:spPr bwMode="auto">
            <a:xfrm>
              <a:off x="7064781" y="1639093"/>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1"/>
            </a:solidFill>
            <a:ln>
              <a:solidFill>
                <a:schemeClr val="bg1"/>
              </a:solidFill>
            </a:ln>
          </p:spPr>
          <p:txBody>
            <a:bodyPr vert="horz" wrap="square" lIns="91412" tIns="45705" rIns="91412" bIns="45705" numCol="1" anchor="t" anchorCtr="0" compatLnSpc="1"/>
            <a:lstStyle/>
            <a:p>
              <a:pPr algn="ctr"/>
              <a:endParaRPr lang="id-ID"/>
            </a:p>
          </p:txBody>
        </p:sp>
        <p:sp>
          <p:nvSpPr>
            <p:cNvPr id="17" name="Oval 9"/>
            <p:cNvSpPr>
              <a:spLocks noChangeArrowheads="1"/>
            </p:cNvSpPr>
            <p:nvPr/>
          </p:nvSpPr>
          <p:spPr bwMode="auto">
            <a:xfrm>
              <a:off x="7064781" y="1349909"/>
              <a:ext cx="2057954" cy="578367"/>
            </a:xfrm>
            <a:prstGeom prst="ellipse">
              <a:avLst/>
            </a:prstGeom>
            <a:solidFill>
              <a:schemeClr val="accent1"/>
            </a:solidFill>
            <a:ln>
              <a:solidFill>
                <a:schemeClr val="bg1"/>
              </a:solidFill>
            </a:ln>
          </p:spPr>
          <p:txBody>
            <a:bodyPr vert="horz" wrap="square" lIns="91412" tIns="45705" rIns="91412" bIns="45705" numCol="1" anchor="t" anchorCtr="0" compatLnSpc="1"/>
            <a:lstStyle/>
            <a:p>
              <a:pPr algn="ctr"/>
              <a:endParaRPr lang="id-ID"/>
            </a:p>
          </p:txBody>
        </p:sp>
      </p:grpSp>
      <p:grpSp>
        <p:nvGrpSpPr>
          <p:cNvPr id="18" name="Group 187"/>
          <p:cNvGrpSpPr/>
          <p:nvPr/>
        </p:nvGrpSpPr>
        <p:grpSpPr>
          <a:xfrm>
            <a:off x="6049550" y="2656156"/>
            <a:ext cx="305196" cy="300429"/>
            <a:chOff x="6297613" y="1392238"/>
            <a:chExt cx="498475" cy="490537"/>
          </a:xfrm>
          <a:solidFill>
            <a:schemeClr val="bg1"/>
          </a:solidFill>
        </p:grpSpPr>
        <p:sp>
          <p:nvSpPr>
            <p:cNvPr id="19" name="Freeform 188"/>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20" name="Freeform 189"/>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21" name="Freeform 190"/>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grpSp>
      <p:grpSp>
        <p:nvGrpSpPr>
          <p:cNvPr id="22" name="Group 191"/>
          <p:cNvGrpSpPr/>
          <p:nvPr/>
        </p:nvGrpSpPr>
        <p:grpSpPr>
          <a:xfrm>
            <a:off x="6060728" y="3386395"/>
            <a:ext cx="282843" cy="300431"/>
            <a:chOff x="6881813" y="2154238"/>
            <a:chExt cx="461963" cy="490538"/>
          </a:xfrm>
          <a:solidFill>
            <a:schemeClr val="bg1"/>
          </a:solidFill>
        </p:grpSpPr>
        <p:sp>
          <p:nvSpPr>
            <p:cNvPr id="23"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24"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25"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grpSp>
      <p:sp>
        <p:nvSpPr>
          <p:cNvPr id="26" name="Freeform 28"/>
          <p:cNvSpPr>
            <a:spLocks noEditPoints="1"/>
          </p:cNvSpPr>
          <p:nvPr/>
        </p:nvSpPr>
        <p:spPr bwMode="auto">
          <a:xfrm>
            <a:off x="6051491" y="4269697"/>
            <a:ext cx="301309"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12" tIns="45705" rIns="91412" bIns="45705" numCol="1" anchor="t" anchorCtr="0" compatLnSpc="1"/>
          <a:lstStyle/>
          <a:p>
            <a:endParaRPr lang="id-ID"/>
          </a:p>
        </p:txBody>
      </p:sp>
      <p:grpSp>
        <p:nvGrpSpPr>
          <p:cNvPr id="27" name="Group 196"/>
          <p:cNvGrpSpPr/>
          <p:nvPr/>
        </p:nvGrpSpPr>
        <p:grpSpPr>
          <a:xfrm>
            <a:off x="6002307" y="5181056"/>
            <a:ext cx="399683" cy="395963"/>
            <a:chOff x="7219950" y="3429000"/>
            <a:chExt cx="495300" cy="490538"/>
          </a:xfrm>
          <a:solidFill>
            <a:schemeClr val="bg1"/>
          </a:solidFill>
        </p:grpSpPr>
        <p:sp>
          <p:nvSpPr>
            <p:cNvPr id="28"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29"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30"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31"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32"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33"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grpSp>
      <p:sp>
        <p:nvSpPr>
          <p:cNvPr id="34" name="Rectangle 218"/>
          <p:cNvSpPr/>
          <p:nvPr/>
        </p:nvSpPr>
        <p:spPr>
          <a:xfrm>
            <a:off x="861575" y="2406774"/>
            <a:ext cx="249160" cy="249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ectangle 219"/>
          <p:cNvSpPr/>
          <p:nvPr/>
        </p:nvSpPr>
        <p:spPr>
          <a:xfrm>
            <a:off x="861575" y="3332720"/>
            <a:ext cx="249160" cy="2492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220"/>
          <p:cNvSpPr/>
          <p:nvPr/>
        </p:nvSpPr>
        <p:spPr>
          <a:xfrm>
            <a:off x="861575" y="4222700"/>
            <a:ext cx="249160" cy="2492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221"/>
          <p:cNvSpPr/>
          <p:nvPr/>
        </p:nvSpPr>
        <p:spPr>
          <a:xfrm>
            <a:off x="861575" y="4996322"/>
            <a:ext cx="249160" cy="2492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8" name="Group 222"/>
          <p:cNvGrpSpPr/>
          <p:nvPr/>
        </p:nvGrpSpPr>
        <p:grpSpPr>
          <a:xfrm>
            <a:off x="1310446" y="2362491"/>
            <a:ext cx="305196" cy="300429"/>
            <a:chOff x="6297613" y="1392238"/>
            <a:chExt cx="498475" cy="490537"/>
          </a:xfrm>
          <a:solidFill>
            <a:schemeClr val="bg1">
              <a:lumMod val="65000"/>
            </a:schemeClr>
          </a:solidFill>
        </p:grpSpPr>
        <p:sp>
          <p:nvSpPr>
            <p:cNvPr id="39" name="Freeform 223"/>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40" name="Freeform 224"/>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41" name="Freeform 225"/>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grpSp>
      <p:grpSp>
        <p:nvGrpSpPr>
          <p:cNvPr id="42" name="Group 226"/>
          <p:cNvGrpSpPr/>
          <p:nvPr/>
        </p:nvGrpSpPr>
        <p:grpSpPr>
          <a:xfrm>
            <a:off x="1321623" y="3285030"/>
            <a:ext cx="282843" cy="300431"/>
            <a:chOff x="6881813" y="2154238"/>
            <a:chExt cx="461963" cy="490538"/>
          </a:xfrm>
          <a:solidFill>
            <a:schemeClr val="bg1">
              <a:lumMod val="65000"/>
            </a:schemeClr>
          </a:solidFill>
        </p:grpSpPr>
        <p:sp>
          <p:nvSpPr>
            <p:cNvPr id="43"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44"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45"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grpSp>
      <p:sp>
        <p:nvSpPr>
          <p:cNvPr id="46" name="Freeform 28"/>
          <p:cNvSpPr>
            <a:spLocks noEditPoints="1"/>
          </p:cNvSpPr>
          <p:nvPr/>
        </p:nvSpPr>
        <p:spPr bwMode="auto">
          <a:xfrm>
            <a:off x="1312387" y="4148857"/>
            <a:ext cx="301309"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12" tIns="45705" rIns="91412" bIns="45705" numCol="1" anchor="t" anchorCtr="0" compatLnSpc="1"/>
          <a:lstStyle/>
          <a:p>
            <a:endParaRPr lang="id-ID"/>
          </a:p>
        </p:txBody>
      </p:sp>
      <p:grpSp>
        <p:nvGrpSpPr>
          <p:cNvPr id="47" name="Group 231"/>
          <p:cNvGrpSpPr/>
          <p:nvPr/>
        </p:nvGrpSpPr>
        <p:grpSpPr>
          <a:xfrm>
            <a:off x="1311415" y="4949655"/>
            <a:ext cx="303253" cy="300431"/>
            <a:chOff x="7219950" y="3429000"/>
            <a:chExt cx="495300" cy="490538"/>
          </a:xfrm>
          <a:solidFill>
            <a:schemeClr val="bg1">
              <a:lumMod val="65000"/>
            </a:schemeClr>
          </a:solidFill>
        </p:grpSpPr>
        <p:sp>
          <p:nvSpPr>
            <p:cNvPr id="48"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49"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50"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51"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52"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sp>
          <p:nvSpPr>
            <p:cNvPr id="53"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id-ID"/>
            </a:p>
          </p:txBody>
        </p:sp>
      </p:grpSp>
      <p:sp>
        <p:nvSpPr>
          <p:cNvPr id="54" name="TextBox 53"/>
          <p:cNvSpPr txBox="1"/>
          <p:nvPr/>
        </p:nvSpPr>
        <p:spPr>
          <a:xfrm>
            <a:off x="1632882" y="2181247"/>
            <a:ext cx="2494159"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r>
              <a:rPr lang="id-ID" sz="1600" b="1" dirty="0">
                <a:solidFill>
                  <a:schemeClr val="tx1">
                    <a:lumMod val="75000"/>
                    <a:lumOff val="25000"/>
                  </a:schemeClr>
                </a:solidFill>
                <a:latin typeface="Raleway" panose="020B0003030101060003" pitchFamily="34" charset="0"/>
              </a:rPr>
              <a:t>01</a:t>
            </a:r>
          </a:p>
        </p:txBody>
      </p:sp>
      <p:sp>
        <p:nvSpPr>
          <p:cNvPr id="55" name="TextBox 54"/>
          <p:cNvSpPr txBox="1"/>
          <p:nvPr/>
        </p:nvSpPr>
        <p:spPr>
          <a:xfrm>
            <a:off x="1632882" y="2475371"/>
            <a:ext cx="2734111"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632882" y="3141058"/>
            <a:ext cx="2494159"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r>
              <a:rPr lang="id-ID" sz="1600" b="1" dirty="0">
                <a:solidFill>
                  <a:schemeClr val="tx1">
                    <a:lumMod val="75000"/>
                    <a:lumOff val="25000"/>
                  </a:schemeClr>
                </a:solidFill>
                <a:latin typeface="Raleway" panose="020B0003030101060003" pitchFamily="34" charset="0"/>
              </a:rPr>
              <a:t>02</a:t>
            </a:r>
          </a:p>
        </p:txBody>
      </p:sp>
      <p:sp>
        <p:nvSpPr>
          <p:cNvPr id="57" name="TextBox 56"/>
          <p:cNvSpPr txBox="1"/>
          <p:nvPr/>
        </p:nvSpPr>
        <p:spPr>
          <a:xfrm>
            <a:off x="1632882" y="3427686"/>
            <a:ext cx="2734111"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632882" y="4019594"/>
            <a:ext cx="2494159"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r>
              <a:rPr lang="id-ID" sz="1600" b="1" dirty="0">
                <a:solidFill>
                  <a:schemeClr val="tx1">
                    <a:lumMod val="75000"/>
                    <a:lumOff val="25000"/>
                  </a:schemeClr>
                </a:solidFill>
                <a:latin typeface="Raleway" panose="020B0003030101060003" pitchFamily="34" charset="0"/>
              </a:rPr>
              <a:t>03</a:t>
            </a:r>
          </a:p>
        </p:txBody>
      </p:sp>
      <p:sp>
        <p:nvSpPr>
          <p:cNvPr id="59" name="TextBox 58"/>
          <p:cNvSpPr txBox="1"/>
          <p:nvPr/>
        </p:nvSpPr>
        <p:spPr>
          <a:xfrm>
            <a:off x="1632882" y="5240255"/>
            <a:ext cx="2734111"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1632882" y="4904322"/>
            <a:ext cx="2494159"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r>
              <a:rPr lang="id-ID" sz="1600" b="1" dirty="0">
                <a:solidFill>
                  <a:schemeClr val="tx1">
                    <a:lumMod val="75000"/>
                    <a:lumOff val="25000"/>
                  </a:schemeClr>
                </a:solidFill>
                <a:latin typeface="Raleway" panose="020B0003030101060003" pitchFamily="34" charset="0"/>
              </a:rPr>
              <a:t>04</a:t>
            </a:r>
          </a:p>
        </p:txBody>
      </p:sp>
      <p:sp>
        <p:nvSpPr>
          <p:cNvPr id="61" name="TextBox 60"/>
          <p:cNvSpPr txBox="1"/>
          <p:nvPr/>
        </p:nvSpPr>
        <p:spPr>
          <a:xfrm>
            <a:off x="1632882" y="4328435"/>
            <a:ext cx="2734111"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8602341" y="2771839"/>
            <a:ext cx="1415772" cy="338554"/>
          </a:xfrm>
          <a:prstGeom prst="rect">
            <a:avLst/>
          </a:prstGeom>
          <a:noFill/>
        </p:spPr>
        <p:txBody>
          <a:bodyPr wrap="none" rtlCol="0">
            <a:spAutoFit/>
          </a:bodyPr>
          <a:lstStyle/>
          <a:p>
            <a:pPr defTabSz="1215390">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Rectangle 247"/>
          <p:cNvSpPr/>
          <p:nvPr/>
        </p:nvSpPr>
        <p:spPr>
          <a:xfrm>
            <a:off x="8574899" y="3157470"/>
            <a:ext cx="3192196" cy="1015663"/>
          </a:xfrm>
          <a:prstGeom prst="rect">
            <a:avLst/>
          </a:prstGeom>
        </p:spPr>
        <p:txBody>
          <a:bodyPr wrap="square">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anim calcmode="lin" valueType="num">
                                      <p:cBhvr>
                                        <p:cTn id="20" dur="750" fill="hold"/>
                                        <p:tgtEl>
                                          <p:spTgt spid="11"/>
                                        </p:tgtEl>
                                        <p:attrNameLst>
                                          <p:attrName>ppt_x</p:attrName>
                                        </p:attrNameLst>
                                      </p:cBhvr>
                                      <p:tavLst>
                                        <p:tav tm="0">
                                          <p:val>
                                            <p:strVal val="#ppt_x"/>
                                          </p:val>
                                        </p:tav>
                                        <p:tav tm="100000">
                                          <p:val>
                                            <p:strVal val="#ppt_x"/>
                                          </p:val>
                                        </p:tav>
                                      </p:tavLst>
                                    </p:anim>
                                    <p:anim calcmode="lin" valueType="num">
                                      <p:cBhvr>
                                        <p:cTn id="21" dur="75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750"/>
                                        <p:tgtEl>
                                          <p:spTgt spid="7"/>
                                        </p:tgtEl>
                                      </p:cBhvr>
                                    </p:animEffect>
                                    <p:anim calcmode="lin" valueType="num">
                                      <p:cBhvr>
                                        <p:cTn id="32" dur="750" fill="hold"/>
                                        <p:tgtEl>
                                          <p:spTgt spid="7"/>
                                        </p:tgtEl>
                                        <p:attrNameLst>
                                          <p:attrName>ppt_x</p:attrName>
                                        </p:attrNameLst>
                                      </p:cBhvr>
                                      <p:tavLst>
                                        <p:tav tm="0">
                                          <p:val>
                                            <p:strVal val="#ppt_x"/>
                                          </p:val>
                                        </p:tav>
                                        <p:tav tm="100000">
                                          <p:val>
                                            <p:strVal val="#ppt_x"/>
                                          </p:val>
                                        </p:tav>
                                      </p:tavLst>
                                    </p:anim>
                                    <p:anim calcmode="lin" valueType="num">
                                      <p:cBhvr>
                                        <p:cTn id="33" dur="75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750"/>
                                        <p:tgtEl>
                                          <p:spTgt spid="3"/>
                                        </p:tgtEl>
                                      </p:cBhvr>
                                    </p:animEffect>
                                    <p:anim calcmode="lin" valueType="num">
                                      <p:cBhvr>
                                        <p:cTn id="44" dur="750" fill="hold"/>
                                        <p:tgtEl>
                                          <p:spTgt spid="3"/>
                                        </p:tgtEl>
                                        <p:attrNameLst>
                                          <p:attrName>ppt_x</p:attrName>
                                        </p:attrNameLst>
                                      </p:cBhvr>
                                      <p:tavLst>
                                        <p:tav tm="0">
                                          <p:val>
                                            <p:strVal val="#ppt_x"/>
                                          </p:val>
                                        </p:tav>
                                        <p:tav tm="100000">
                                          <p:val>
                                            <p:strVal val="#ppt_x"/>
                                          </p:val>
                                        </p:tav>
                                      </p:tavLst>
                                    </p:anim>
                                    <p:anim calcmode="lin" valueType="num">
                                      <p:cBhvr>
                                        <p:cTn id="45" dur="75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par>
                                <p:cTn id="61" presetID="10"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childTnLst>
                          </p:cTn>
                        </p:par>
                        <p:par>
                          <p:cTn id="87" fill="hold">
                            <p:stCondLst>
                              <p:cond delay="8000"/>
                            </p:stCondLst>
                            <p:childTnLst>
                              <p:par>
                                <p:cTn id="88" presetID="53" presetClass="entr" presetSubtype="16"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500" fill="hold"/>
                                        <p:tgtEl>
                                          <p:spTgt spid="36"/>
                                        </p:tgtEl>
                                        <p:attrNameLst>
                                          <p:attrName>ppt_w</p:attrName>
                                        </p:attrNameLst>
                                      </p:cBhvr>
                                      <p:tavLst>
                                        <p:tav tm="0">
                                          <p:val>
                                            <p:fltVal val="0"/>
                                          </p:val>
                                        </p:tav>
                                        <p:tav tm="100000">
                                          <p:val>
                                            <p:strVal val="#ppt_w"/>
                                          </p:val>
                                        </p:tav>
                                      </p:tavLst>
                                    </p:anim>
                                    <p:anim calcmode="lin" valueType="num">
                                      <p:cBhvr>
                                        <p:cTn id="91" dur="500" fill="hold"/>
                                        <p:tgtEl>
                                          <p:spTgt spid="36"/>
                                        </p:tgtEl>
                                        <p:attrNameLst>
                                          <p:attrName>ppt_h</p:attrName>
                                        </p:attrNameLst>
                                      </p:cBhvr>
                                      <p:tavLst>
                                        <p:tav tm="0">
                                          <p:val>
                                            <p:fltVal val="0"/>
                                          </p:val>
                                        </p:tav>
                                        <p:tav tm="100000">
                                          <p:val>
                                            <p:strVal val="#ppt_h"/>
                                          </p:val>
                                        </p:tav>
                                      </p:tavLst>
                                    </p:anim>
                                    <p:animEffect transition="in" filter="fade">
                                      <p:cBhvr>
                                        <p:cTn id="92" dur="500"/>
                                        <p:tgtEl>
                                          <p:spTgt spid="3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childTnLst>
                          </p:cTn>
                        </p:par>
                        <p:par>
                          <p:cTn id="96" fill="hold">
                            <p:stCondLst>
                              <p:cond delay="8500"/>
                            </p:stCondLst>
                            <p:childTnLst>
                              <p:par>
                                <p:cTn id="97" presetID="10"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par>
                          <p:cTn id="103" fill="hold">
                            <p:stCondLst>
                              <p:cond delay="9000"/>
                            </p:stCondLst>
                            <p:childTnLst>
                              <p:par>
                                <p:cTn id="104" presetID="53" presetClass="entr" presetSubtype="16"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 calcmode="lin" valueType="num">
                                      <p:cBhvr>
                                        <p:cTn id="106" dur="500" fill="hold"/>
                                        <p:tgtEl>
                                          <p:spTgt spid="37"/>
                                        </p:tgtEl>
                                        <p:attrNameLst>
                                          <p:attrName>ppt_w</p:attrName>
                                        </p:attrNameLst>
                                      </p:cBhvr>
                                      <p:tavLst>
                                        <p:tav tm="0">
                                          <p:val>
                                            <p:fltVal val="0"/>
                                          </p:val>
                                        </p:tav>
                                        <p:tav tm="100000">
                                          <p:val>
                                            <p:strVal val="#ppt_w"/>
                                          </p:val>
                                        </p:tav>
                                      </p:tavLst>
                                    </p:anim>
                                    <p:anim calcmode="lin" valueType="num">
                                      <p:cBhvr>
                                        <p:cTn id="107" dur="500" fill="hold"/>
                                        <p:tgtEl>
                                          <p:spTgt spid="37"/>
                                        </p:tgtEl>
                                        <p:attrNameLst>
                                          <p:attrName>ppt_h</p:attrName>
                                        </p:attrNameLst>
                                      </p:cBhvr>
                                      <p:tavLst>
                                        <p:tav tm="0">
                                          <p:val>
                                            <p:fltVal val="0"/>
                                          </p:val>
                                        </p:tav>
                                        <p:tav tm="100000">
                                          <p:val>
                                            <p:strVal val="#ppt_h"/>
                                          </p:val>
                                        </p:tav>
                                      </p:tavLst>
                                    </p:anim>
                                    <p:animEffect transition="in" filter="fade">
                                      <p:cBhvr>
                                        <p:cTn id="108" dur="500"/>
                                        <p:tgtEl>
                                          <p:spTgt spid="37"/>
                                        </p:tgtEl>
                                      </p:cBhvr>
                                    </p:animEffect>
                                  </p:childTnLst>
                                </p:cTn>
                              </p:par>
                              <p:par>
                                <p:cTn id="109" presetID="10" presetClass="entr" presetSubtype="0"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childTnLst>
                          </p:cTn>
                        </p:par>
                        <p:par>
                          <p:cTn id="112" fill="hold">
                            <p:stCondLst>
                              <p:cond delay="9500"/>
                            </p:stCondLst>
                            <p:childTnLst>
                              <p:par>
                                <p:cTn id="113" presetID="10" presetClass="entr" presetSubtype="0" fill="hold" grpId="0"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500"/>
                                        <p:tgtEl>
                                          <p:spTgt spid="6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fade">
                                      <p:cBhvr>
                                        <p:cTn id="118" dur="500"/>
                                        <p:tgtEl>
                                          <p:spTgt spid="61"/>
                                        </p:tgtEl>
                                      </p:cBhvr>
                                    </p:animEffect>
                                  </p:childTnLst>
                                </p:cTn>
                              </p:par>
                            </p:childTnLst>
                          </p:cTn>
                        </p:par>
                        <p:par>
                          <p:cTn id="119" fill="hold">
                            <p:stCondLst>
                              <p:cond delay="10000"/>
                            </p:stCondLst>
                            <p:childTnLst>
                              <p:par>
                                <p:cTn id="120" presetID="10" presetClass="entr" presetSubtype="0"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fade">
                                      <p:cBhvr>
                                        <p:cTn id="122" dur="500"/>
                                        <p:tgtEl>
                                          <p:spTgt spid="6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 grpId="0" animBg="1"/>
      <p:bldP spid="35" grpId="0" animBg="1"/>
      <p:bldP spid="36" grpId="0" animBg="1"/>
      <p:bldP spid="37" grpId="0" animBg="1"/>
      <p:bldP spid="46" grpId="0" animBg="1"/>
      <p:bldP spid="54" grpId="0"/>
      <p:bldP spid="55" grpId="0"/>
      <p:bldP spid="56" grpId="0"/>
      <p:bldP spid="57" grpId="0"/>
      <p:bldP spid="58" grpId="0"/>
      <p:bldP spid="59" grpId="0"/>
      <p:bldP spid="60" grpId="0"/>
      <p:bldP spid="61" grpId="0"/>
      <p:bldP spid="62"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标注 6"/>
          <p:cNvSpPr/>
          <p:nvPr/>
        </p:nvSpPr>
        <p:spPr>
          <a:xfrm>
            <a:off x="8536173" y="2630763"/>
            <a:ext cx="2694815" cy="1346412"/>
          </a:xfrm>
          <a:prstGeom prst="wedgeRectCallout">
            <a:avLst>
              <a:gd name="adj1" fmla="val 41393"/>
              <a:gd name="adj2" fmla="val -19934"/>
            </a:avLst>
          </a:prstGeom>
          <a:solidFill>
            <a:schemeClr val="accent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单击编辑标题</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a:solidFill>
                  <a:schemeClr val="bg1"/>
                </a:solidFill>
                <a:latin typeface="微软雅黑" panose="020B0503020204020204" pitchFamily="34" charset="-122"/>
                <a:ea typeface="微软雅黑" panose="020B0503020204020204" pitchFamily="34" charset="-122"/>
              </a:rPr>
              <a:t>   请在此粘贴或者输入你的文字内容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   请在此粘贴或者输入你的文字内容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8" name="矩形标注 7"/>
          <p:cNvSpPr/>
          <p:nvPr/>
        </p:nvSpPr>
        <p:spPr>
          <a:xfrm>
            <a:off x="6041391" y="2630763"/>
            <a:ext cx="2494781" cy="1346412"/>
          </a:xfrm>
          <a:prstGeom prst="wedgeRectCallout">
            <a:avLst>
              <a:gd name="adj1" fmla="val 59514"/>
              <a:gd name="adj2" fmla="val -21196"/>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单击编辑标题</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 name="矩形标注 8"/>
          <p:cNvSpPr/>
          <p:nvPr/>
        </p:nvSpPr>
        <p:spPr>
          <a:xfrm>
            <a:off x="3546611" y="2630763"/>
            <a:ext cx="2494781" cy="1346412"/>
          </a:xfrm>
          <a:prstGeom prst="wedgeRectCallout">
            <a:avLst>
              <a:gd name="adj1" fmla="val 59514"/>
              <a:gd name="adj2" fmla="val -21196"/>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单击编辑标题</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0" name="矩形标注 9"/>
          <p:cNvSpPr/>
          <p:nvPr/>
        </p:nvSpPr>
        <p:spPr>
          <a:xfrm>
            <a:off x="1051831" y="2630763"/>
            <a:ext cx="2494781" cy="1346412"/>
          </a:xfrm>
          <a:prstGeom prst="wedgeRectCallout">
            <a:avLst>
              <a:gd name="adj1" fmla="val 59514"/>
              <a:gd name="adj2" fmla="val -21196"/>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61550" y="4968047"/>
            <a:ext cx="10382855" cy="830966"/>
          </a:xfrm>
          <a:prstGeom prst="rect">
            <a:avLst/>
          </a:prstGeom>
          <a:noFill/>
        </p:spPr>
        <p:txBody>
          <a:bodyPr wrap="square" lIns="91412" tIns="45705" rIns="91412" bIns="45705"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请在此粘贴或者输入你的文字内容请在此粘贴或者输入你的文字内容请在此粘贴或者输入你的文字内容请在此粘贴或者输入你的文字内容请在此粘贴或者输入你的文字内容请在此粘贴或者输入你的文字内容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61552" y="4534387"/>
            <a:ext cx="7625139" cy="338524"/>
          </a:xfrm>
          <a:prstGeom prst="rect">
            <a:avLst/>
          </a:prstGeom>
          <a:noFill/>
        </p:spPr>
        <p:txBody>
          <a:bodyPr wrap="square" lIns="91412" tIns="45705" rIns="91412" bIns="45705" rtlCol="0">
            <a:spAutoFit/>
          </a:bodyPr>
          <a:lstStyle/>
          <a:p>
            <a:pPr defTabSz="1215390">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4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5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14399"/>
                            </p:stCondLst>
                            <p:childTnLst>
                              <p:par>
                                <p:cTn id="25" presetID="22" presetClass="entr" presetSubtype="8"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96"/>
          <p:cNvGrpSpPr/>
          <p:nvPr/>
        </p:nvGrpSpPr>
        <p:grpSpPr>
          <a:xfrm>
            <a:off x="477946" y="1954379"/>
            <a:ext cx="3749525" cy="1373936"/>
            <a:chOff x="357158" y="1465591"/>
            <a:chExt cx="2813011" cy="1030631"/>
          </a:xfrm>
          <a:solidFill>
            <a:schemeClr val="accent1"/>
          </a:solidFill>
        </p:grpSpPr>
        <p:grpSp>
          <p:nvGrpSpPr>
            <p:cNvPr id="17" name="Group 1"/>
            <p:cNvGrpSpPr/>
            <p:nvPr/>
          </p:nvGrpSpPr>
          <p:grpSpPr>
            <a:xfrm>
              <a:off x="357158" y="1465591"/>
              <a:ext cx="1500188" cy="439738"/>
              <a:chOff x="2193925" y="492126"/>
              <a:chExt cx="1500188" cy="439738"/>
            </a:xfrm>
            <a:grpFill/>
          </p:grpSpPr>
          <p:sp>
            <p:nvSpPr>
              <p:cNvPr id="3"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121861" tIns="60931" rIns="121861" bIns="60931" numCol="1" anchor="t" anchorCtr="0" compatLnSpc="1"/>
              <a:lstStyle/>
              <a:p>
                <a:endParaRPr lang="en-US" sz="2400"/>
              </a:p>
            </p:txBody>
          </p:sp>
          <p:sp>
            <p:nvSpPr>
              <p:cNvPr id="4"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121861" tIns="60931" rIns="121861" bIns="60931" numCol="1" anchor="t" anchorCtr="0" compatLnSpc="1"/>
              <a:lstStyle/>
              <a:p>
                <a:endParaRPr lang="en-US" sz="2400"/>
              </a:p>
            </p:txBody>
          </p:sp>
          <p:sp>
            <p:nvSpPr>
              <p:cNvPr id="5"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121861" tIns="60931" rIns="121861" bIns="60931" numCol="1" anchor="t" anchorCtr="0" compatLnSpc="1"/>
              <a:lstStyle/>
              <a:p>
                <a:endParaRPr lang="en-US" sz="2400"/>
              </a:p>
            </p:txBody>
          </p:sp>
          <p:sp>
            <p:nvSpPr>
              <p:cNvPr id="6"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121861" tIns="60931" rIns="121861" bIns="60931" numCol="1" anchor="t" anchorCtr="0" compatLnSpc="1"/>
              <a:lstStyle/>
              <a:p>
                <a:endParaRPr lang="en-US" sz="2400"/>
              </a:p>
            </p:txBody>
          </p:sp>
          <p:sp>
            <p:nvSpPr>
              <p:cNvPr id="7"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121861" tIns="60931" rIns="121861" bIns="60931" numCol="1" anchor="t" anchorCtr="0" compatLnSpc="1"/>
              <a:lstStyle/>
              <a:p>
                <a:endParaRPr lang="en-US" sz="2400"/>
              </a:p>
            </p:txBody>
          </p:sp>
          <p:sp>
            <p:nvSpPr>
              <p:cNvPr id="8"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121861" tIns="60931" rIns="121861" bIns="60931" numCol="1" anchor="t" anchorCtr="0" compatLnSpc="1"/>
              <a:lstStyle/>
              <a:p>
                <a:endParaRPr lang="en-US" sz="2400"/>
              </a:p>
            </p:txBody>
          </p:sp>
          <p:sp>
            <p:nvSpPr>
              <p:cNvPr id="9"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121861" tIns="60931" rIns="121861" bIns="60931" numCol="1" anchor="t" anchorCtr="0" compatLnSpc="1"/>
              <a:lstStyle/>
              <a:p>
                <a:endParaRPr lang="en-US" sz="2400"/>
              </a:p>
            </p:txBody>
          </p:sp>
          <p:sp>
            <p:nvSpPr>
              <p:cNvPr id="10"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121861" tIns="60931" rIns="121861" bIns="60931" numCol="1" anchor="t" anchorCtr="0" compatLnSpc="1"/>
              <a:lstStyle/>
              <a:p>
                <a:endParaRPr lang="en-US" sz="2400"/>
              </a:p>
            </p:txBody>
          </p:sp>
          <p:sp>
            <p:nvSpPr>
              <p:cNvPr id="11"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121861" tIns="60931" rIns="121861" bIns="60931" numCol="1" anchor="t" anchorCtr="0" compatLnSpc="1"/>
              <a:lstStyle/>
              <a:p>
                <a:endParaRPr lang="en-US" sz="2400"/>
              </a:p>
            </p:txBody>
          </p:sp>
          <p:sp>
            <p:nvSpPr>
              <p:cNvPr id="12"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121861" tIns="60931" rIns="121861" bIns="60931" numCol="1" anchor="t" anchorCtr="0" compatLnSpc="1"/>
              <a:lstStyle/>
              <a:p>
                <a:endParaRPr lang="en-US" sz="2400"/>
              </a:p>
            </p:txBody>
          </p:sp>
          <p:sp>
            <p:nvSpPr>
              <p:cNvPr id="13"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121861" tIns="60931" rIns="121861" bIns="60931" numCol="1" anchor="t" anchorCtr="0" compatLnSpc="1"/>
              <a:lstStyle/>
              <a:p>
                <a:endParaRPr lang="en-US" sz="2400"/>
              </a:p>
            </p:txBody>
          </p:sp>
          <p:sp>
            <p:nvSpPr>
              <p:cNvPr id="14"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121861" tIns="60931" rIns="121861" bIns="60931" numCol="1" anchor="t" anchorCtr="0" compatLnSpc="1"/>
              <a:lstStyle/>
              <a:p>
                <a:endParaRPr lang="en-US" sz="2400"/>
              </a:p>
            </p:txBody>
          </p:sp>
          <p:sp>
            <p:nvSpPr>
              <p:cNvPr id="15"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121861" tIns="60931" rIns="121861" bIns="60931" numCol="1" anchor="t" anchorCtr="0" compatLnSpc="1"/>
              <a:lstStyle/>
              <a:p>
                <a:endParaRPr lang="en-US" sz="2400"/>
              </a:p>
            </p:txBody>
          </p:sp>
        </p:grpSp>
        <p:grpSp>
          <p:nvGrpSpPr>
            <p:cNvPr id="18" name="Group 89"/>
            <p:cNvGrpSpPr/>
            <p:nvPr/>
          </p:nvGrpSpPr>
          <p:grpSpPr>
            <a:xfrm>
              <a:off x="1543087" y="1714494"/>
              <a:ext cx="1627082" cy="781728"/>
              <a:chOff x="1543087" y="1714494"/>
              <a:chExt cx="1627082" cy="781728"/>
            </a:xfrm>
            <a:grpFill/>
          </p:grpSpPr>
          <p:sp>
            <p:nvSpPr>
              <p:cNvPr id="82" name="Freeform 314"/>
              <p:cNvSpPr/>
              <p:nvPr/>
            </p:nvSpPr>
            <p:spPr bwMode="auto">
              <a:xfrm>
                <a:off x="1543087" y="1714494"/>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grpFill/>
              <a:ln w="9525">
                <a:noFill/>
                <a:round/>
              </a:ln>
            </p:spPr>
            <p:txBody>
              <a:bodyPr vert="horz" wrap="square" lIns="121861" tIns="60931" rIns="121861" bIns="60931" numCol="1" anchor="t" anchorCtr="0" compatLnSpc="1"/>
              <a:lstStyle/>
              <a:p>
                <a:endParaRPr lang="en-US" sz="2400"/>
              </a:p>
            </p:txBody>
          </p:sp>
          <p:sp>
            <p:nvSpPr>
              <p:cNvPr id="161" name="Rectangle 160"/>
              <p:cNvSpPr/>
              <p:nvPr/>
            </p:nvSpPr>
            <p:spPr>
              <a:xfrm>
                <a:off x="2071670" y="2071684"/>
                <a:ext cx="590728" cy="284791"/>
              </a:xfrm>
              <a:prstGeom prst="rect">
                <a:avLst/>
              </a:prstGeom>
              <a:grpFill/>
            </p:spPr>
            <p:txBody>
              <a:bodyPr wrap="none">
                <a:spAutoFit/>
              </a:bodyPr>
              <a:lstStyle/>
              <a:p>
                <a:r>
                  <a:rPr lang="en-US" sz="1865" dirty="0">
                    <a:solidFill>
                      <a:schemeClr val="bg1"/>
                    </a:solidFill>
                    <a:latin typeface="Open Sans" pitchFamily="34" charset="0"/>
                    <a:ea typeface="Open Sans" pitchFamily="34" charset="0"/>
                    <a:cs typeface="Open Sans" pitchFamily="34" charset="0"/>
                  </a:rPr>
                  <a:t>PLAN</a:t>
                </a:r>
              </a:p>
            </p:txBody>
          </p:sp>
        </p:grpSp>
      </p:grpSp>
      <p:grpSp>
        <p:nvGrpSpPr>
          <p:cNvPr id="19" name="Group 97"/>
          <p:cNvGrpSpPr/>
          <p:nvPr/>
        </p:nvGrpSpPr>
        <p:grpSpPr>
          <a:xfrm>
            <a:off x="4096354" y="2286192"/>
            <a:ext cx="3977977" cy="1682915"/>
            <a:chOff x="3071802" y="1714494"/>
            <a:chExt cx="2984404" cy="1262405"/>
          </a:xfrm>
          <a:solidFill>
            <a:schemeClr val="accent3"/>
          </a:solidFill>
        </p:grpSpPr>
        <p:grpSp>
          <p:nvGrpSpPr>
            <p:cNvPr id="20" name="Group 19"/>
            <p:cNvGrpSpPr/>
            <p:nvPr/>
          </p:nvGrpSpPr>
          <p:grpSpPr>
            <a:xfrm flipV="1">
              <a:off x="3071802" y="2537161"/>
              <a:ext cx="1500188" cy="439738"/>
              <a:chOff x="2193925" y="492126"/>
              <a:chExt cx="1500188" cy="439738"/>
            </a:xfrm>
            <a:grpFill/>
          </p:grpSpPr>
          <p:sp>
            <p:nvSpPr>
              <p:cNvPr id="21"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121861" tIns="60931" rIns="121861" bIns="60931" numCol="1" anchor="t" anchorCtr="0" compatLnSpc="1"/>
              <a:lstStyle/>
              <a:p>
                <a:endParaRPr lang="en-US" sz="2400"/>
              </a:p>
            </p:txBody>
          </p:sp>
          <p:sp>
            <p:nvSpPr>
              <p:cNvPr id="22"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121861" tIns="60931" rIns="121861" bIns="60931" numCol="1" anchor="t" anchorCtr="0" compatLnSpc="1"/>
              <a:lstStyle/>
              <a:p>
                <a:endParaRPr lang="en-US" sz="2400"/>
              </a:p>
            </p:txBody>
          </p:sp>
          <p:sp>
            <p:nvSpPr>
              <p:cNvPr id="23"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121861" tIns="60931" rIns="121861" bIns="60931" numCol="1" anchor="t" anchorCtr="0" compatLnSpc="1"/>
              <a:lstStyle/>
              <a:p>
                <a:endParaRPr lang="en-US" sz="2400"/>
              </a:p>
            </p:txBody>
          </p:sp>
          <p:sp>
            <p:nvSpPr>
              <p:cNvPr id="24"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121861" tIns="60931" rIns="121861" bIns="60931" numCol="1" anchor="t" anchorCtr="0" compatLnSpc="1"/>
              <a:lstStyle/>
              <a:p>
                <a:endParaRPr lang="en-US" sz="2400"/>
              </a:p>
            </p:txBody>
          </p:sp>
          <p:sp>
            <p:nvSpPr>
              <p:cNvPr id="25"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121861" tIns="60931" rIns="121861" bIns="60931" numCol="1" anchor="t" anchorCtr="0" compatLnSpc="1"/>
              <a:lstStyle/>
              <a:p>
                <a:endParaRPr lang="en-US" sz="2400"/>
              </a:p>
            </p:txBody>
          </p:sp>
          <p:sp>
            <p:nvSpPr>
              <p:cNvPr id="26"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121861" tIns="60931" rIns="121861" bIns="60931" numCol="1" anchor="t" anchorCtr="0" compatLnSpc="1"/>
              <a:lstStyle/>
              <a:p>
                <a:endParaRPr lang="en-US" sz="2400"/>
              </a:p>
            </p:txBody>
          </p:sp>
          <p:sp>
            <p:nvSpPr>
              <p:cNvPr id="27"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121861" tIns="60931" rIns="121861" bIns="60931" numCol="1" anchor="t" anchorCtr="0" compatLnSpc="1"/>
              <a:lstStyle/>
              <a:p>
                <a:endParaRPr lang="en-US" sz="2400"/>
              </a:p>
            </p:txBody>
          </p:sp>
          <p:sp>
            <p:nvSpPr>
              <p:cNvPr id="28"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121861" tIns="60931" rIns="121861" bIns="60931" numCol="1" anchor="t" anchorCtr="0" compatLnSpc="1"/>
              <a:lstStyle/>
              <a:p>
                <a:endParaRPr lang="en-US" sz="2400"/>
              </a:p>
            </p:txBody>
          </p:sp>
          <p:sp>
            <p:nvSpPr>
              <p:cNvPr id="29"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121861" tIns="60931" rIns="121861" bIns="60931" numCol="1" anchor="t" anchorCtr="0" compatLnSpc="1"/>
              <a:lstStyle/>
              <a:p>
                <a:endParaRPr lang="en-US" sz="2400"/>
              </a:p>
            </p:txBody>
          </p:sp>
          <p:sp>
            <p:nvSpPr>
              <p:cNvPr id="30"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121861" tIns="60931" rIns="121861" bIns="60931" numCol="1" anchor="t" anchorCtr="0" compatLnSpc="1"/>
              <a:lstStyle/>
              <a:p>
                <a:endParaRPr lang="en-US" sz="2400"/>
              </a:p>
            </p:txBody>
          </p:sp>
          <p:sp>
            <p:nvSpPr>
              <p:cNvPr id="31"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121861" tIns="60931" rIns="121861" bIns="60931" numCol="1" anchor="t" anchorCtr="0" compatLnSpc="1"/>
              <a:lstStyle/>
              <a:p>
                <a:endParaRPr lang="en-US" sz="2400"/>
              </a:p>
            </p:txBody>
          </p:sp>
          <p:sp>
            <p:nvSpPr>
              <p:cNvPr id="32"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121861" tIns="60931" rIns="121861" bIns="60931" numCol="1" anchor="t" anchorCtr="0" compatLnSpc="1"/>
              <a:lstStyle/>
              <a:p>
                <a:endParaRPr lang="en-US" sz="2400"/>
              </a:p>
            </p:txBody>
          </p:sp>
          <p:sp>
            <p:nvSpPr>
              <p:cNvPr id="33"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121861" tIns="60931" rIns="121861" bIns="60931" numCol="1" anchor="t" anchorCtr="0" compatLnSpc="1"/>
              <a:lstStyle/>
              <a:p>
                <a:endParaRPr lang="en-US" sz="2400"/>
              </a:p>
            </p:txBody>
          </p:sp>
        </p:grpSp>
        <p:grpSp>
          <p:nvGrpSpPr>
            <p:cNvPr id="34" name="Group 90"/>
            <p:cNvGrpSpPr/>
            <p:nvPr/>
          </p:nvGrpSpPr>
          <p:grpSpPr>
            <a:xfrm>
              <a:off x="4429124" y="1714494"/>
              <a:ext cx="1627082" cy="781728"/>
              <a:chOff x="4429124" y="1714494"/>
              <a:chExt cx="1627082" cy="781728"/>
            </a:xfrm>
            <a:grpFill/>
          </p:grpSpPr>
          <p:sp>
            <p:nvSpPr>
              <p:cNvPr id="83" name="Freeform 314"/>
              <p:cNvSpPr/>
              <p:nvPr/>
            </p:nvSpPr>
            <p:spPr bwMode="auto">
              <a:xfrm>
                <a:off x="4429124" y="1714494"/>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grpFill/>
              <a:ln w="9525">
                <a:noFill/>
                <a:round/>
              </a:ln>
            </p:spPr>
            <p:txBody>
              <a:bodyPr vert="horz" wrap="square" lIns="121861" tIns="60931" rIns="121861" bIns="60931" numCol="1" anchor="t" anchorCtr="0" compatLnSpc="1"/>
              <a:lstStyle/>
              <a:p>
                <a:endParaRPr lang="en-US" sz="2400"/>
              </a:p>
            </p:txBody>
          </p:sp>
          <p:sp>
            <p:nvSpPr>
              <p:cNvPr id="162" name="Rectangle 161"/>
              <p:cNvSpPr/>
              <p:nvPr/>
            </p:nvSpPr>
            <p:spPr>
              <a:xfrm>
                <a:off x="4714876" y="2071684"/>
                <a:ext cx="1017661" cy="284791"/>
              </a:xfrm>
              <a:prstGeom prst="rect">
                <a:avLst/>
              </a:prstGeom>
              <a:grpFill/>
            </p:spPr>
            <p:txBody>
              <a:bodyPr wrap="none">
                <a:spAutoFit/>
              </a:bodyPr>
              <a:lstStyle/>
              <a:p>
                <a:r>
                  <a:rPr lang="en-US" sz="1865" dirty="0">
                    <a:solidFill>
                      <a:schemeClr val="bg1"/>
                    </a:solidFill>
                    <a:latin typeface="Open Sans" pitchFamily="34" charset="0"/>
                    <a:ea typeface="Open Sans" pitchFamily="34" charset="0"/>
                    <a:cs typeface="Open Sans" pitchFamily="34" charset="0"/>
                  </a:rPr>
                  <a:t>RESEARCH</a:t>
                </a:r>
              </a:p>
            </p:txBody>
          </p:sp>
        </p:grpSp>
      </p:grpSp>
      <p:grpSp>
        <p:nvGrpSpPr>
          <p:cNvPr id="48" name="Group 98"/>
          <p:cNvGrpSpPr/>
          <p:nvPr/>
        </p:nvGrpSpPr>
        <p:grpSpPr>
          <a:xfrm>
            <a:off x="7809984" y="1954379"/>
            <a:ext cx="3977977" cy="1373936"/>
            <a:chOff x="5857884" y="1465591"/>
            <a:chExt cx="2984404" cy="1030631"/>
          </a:xfrm>
        </p:grpSpPr>
        <p:grpSp>
          <p:nvGrpSpPr>
            <p:cNvPr id="49" name="Group 128"/>
            <p:cNvGrpSpPr/>
            <p:nvPr/>
          </p:nvGrpSpPr>
          <p:grpSpPr>
            <a:xfrm>
              <a:off x="5857884" y="1465591"/>
              <a:ext cx="1500188" cy="439738"/>
              <a:chOff x="2193925" y="492126"/>
              <a:chExt cx="1500188" cy="439738"/>
            </a:xfrm>
            <a:solidFill>
              <a:schemeClr val="accent2"/>
            </a:solidFill>
          </p:grpSpPr>
          <p:sp>
            <p:nvSpPr>
              <p:cNvPr id="130"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121861" tIns="60931" rIns="121861" bIns="60931" numCol="1" anchor="t" anchorCtr="0" compatLnSpc="1"/>
              <a:lstStyle/>
              <a:p>
                <a:endParaRPr lang="en-US" sz="2400"/>
              </a:p>
            </p:txBody>
          </p:sp>
          <p:sp>
            <p:nvSpPr>
              <p:cNvPr id="131"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121861" tIns="60931" rIns="121861" bIns="60931" numCol="1" anchor="t" anchorCtr="0" compatLnSpc="1"/>
              <a:lstStyle/>
              <a:p>
                <a:endParaRPr lang="en-US" sz="2400"/>
              </a:p>
            </p:txBody>
          </p:sp>
          <p:sp>
            <p:nvSpPr>
              <p:cNvPr id="132"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121861" tIns="60931" rIns="121861" bIns="60931" numCol="1" anchor="t" anchorCtr="0" compatLnSpc="1"/>
              <a:lstStyle/>
              <a:p>
                <a:endParaRPr lang="en-US" sz="2400"/>
              </a:p>
            </p:txBody>
          </p:sp>
          <p:sp>
            <p:nvSpPr>
              <p:cNvPr id="133"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121861" tIns="60931" rIns="121861" bIns="60931" numCol="1" anchor="t" anchorCtr="0" compatLnSpc="1"/>
              <a:lstStyle/>
              <a:p>
                <a:endParaRPr lang="en-US" sz="2400"/>
              </a:p>
            </p:txBody>
          </p:sp>
          <p:sp>
            <p:nvSpPr>
              <p:cNvPr id="134"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121861" tIns="60931" rIns="121861" bIns="60931" numCol="1" anchor="t" anchorCtr="0" compatLnSpc="1"/>
              <a:lstStyle/>
              <a:p>
                <a:endParaRPr lang="en-US" sz="2400"/>
              </a:p>
            </p:txBody>
          </p:sp>
          <p:sp>
            <p:nvSpPr>
              <p:cNvPr id="135"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121861" tIns="60931" rIns="121861" bIns="60931" numCol="1" anchor="t" anchorCtr="0" compatLnSpc="1"/>
              <a:lstStyle/>
              <a:p>
                <a:endParaRPr lang="en-US" sz="2400"/>
              </a:p>
            </p:txBody>
          </p:sp>
          <p:sp>
            <p:nvSpPr>
              <p:cNvPr id="136"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121861" tIns="60931" rIns="121861" bIns="60931" numCol="1" anchor="t" anchorCtr="0" compatLnSpc="1"/>
              <a:lstStyle/>
              <a:p>
                <a:endParaRPr lang="en-US" sz="2400"/>
              </a:p>
            </p:txBody>
          </p:sp>
          <p:sp>
            <p:nvSpPr>
              <p:cNvPr id="137"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121861" tIns="60931" rIns="121861" bIns="60931" numCol="1" anchor="t" anchorCtr="0" compatLnSpc="1"/>
              <a:lstStyle/>
              <a:p>
                <a:endParaRPr lang="en-US" sz="2400"/>
              </a:p>
            </p:txBody>
          </p:sp>
          <p:sp>
            <p:nvSpPr>
              <p:cNvPr id="138"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121861" tIns="60931" rIns="121861" bIns="60931" numCol="1" anchor="t" anchorCtr="0" compatLnSpc="1"/>
              <a:lstStyle/>
              <a:p>
                <a:endParaRPr lang="en-US" sz="2400"/>
              </a:p>
            </p:txBody>
          </p:sp>
          <p:sp>
            <p:nvSpPr>
              <p:cNvPr id="139"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121861" tIns="60931" rIns="121861" bIns="60931" numCol="1" anchor="t" anchorCtr="0" compatLnSpc="1"/>
              <a:lstStyle/>
              <a:p>
                <a:endParaRPr lang="en-US" sz="2400"/>
              </a:p>
            </p:txBody>
          </p:sp>
          <p:sp>
            <p:nvSpPr>
              <p:cNvPr id="140"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121861" tIns="60931" rIns="121861" bIns="60931" numCol="1" anchor="t" anchorCtr="0" compatLnSpc="1"/>
              <a:lstStyle/>
              <a:p>
                <a:endParaRPr lang="en-US" sz="2400"/>
              </a:p>
            </p:txBody>
          </p:sp>
          <p:sp>
            <p:nvSpPr>
              <p:cNvPr id="141"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121861" tIns="60931" rIns="121861" bIns="60931" numCol="1" anchor="t" anchorCtr="0" compatLnSpc="1"/>
              <a:lstStyle/>
              <a:p>
                <a:endParaRPr lang="en-US" sz="2400"/>
              </a:p>
            </p:txBody>
          </p:sp>
          <p:sp>
            <p:nvSpPr>
              <p:cNvPr id="142"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121861" tIns="60931" rIns="121861" bIns="60931" numCol="1" anchor="t" anchorCtr="0" compatLnSpc="1"/>
              <a:lstStyle/>
              <a:p>
                <a:endParaRPr lang="en-US" sz="2400"/>
              </a:p>
            </p:txBody>
          </p:sp>
        </p:grpSp>
        <p:grpSp>
          <p:nvGrpSpPr>
            <p:cNvPr id="50" name="Group 91"/>
            <p:cNvGrpSpPr/>
            <p:nvPr/>
          </p:nvGrpSpPr>
          <p:grpSpPr>
            <a:xfrm>
              <a:off x="7215206" y="1714494"/>
              <a:ext cx="1627082" cy="781728"/>
              <a:chOff x="7215206" y="1714494"/>
              <a:chExt cx="1627082" cy="781728"/>
            </a:xfrm>
          </p:grpSpPr>
          <p:sp>
            <p:nvSpPr>
              <p:cNvPr id="128" name="Freeform 314"/>
              <p:cNvSpPr/>
              <p:nvPr/>
            </p:nvSpPr>
            <p:spPr bwMode="auto">
              <a:xfrm>
                <a:off x="7215206" y="1714494"/>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2"/>
              </a:solidFill>
              <a:ln w="9525">
                <a:noFill/>
                <a:round/>
              </a:ln>
            </p:spPr>
            <p:txBody>
              <a:bodyPr vert="horz" wrap="square" lIns="121861" tIns="60931" rIns="121861" bIns="60931" numCol="1" anchor="t" anchorCtr="0" compatLnSpc="1"/>
              <a:lstStyle/>
              <a:p>
                <a:endParaRPr lang="en-US" sz="2400"/>
              </a:p>
            </p:txBody>
          </p:sp>
          <p:sp>
            <p:nvSpPr>
              <p:cNvPr id="163" name="Rectangle 162"/>
              <p:cNvSpPr/>
              <p:nvPr/>
            </p:nvSpPr>
            <p:spPr>
              <a:xfrm>
                <a:off x="7715272" y="2071684"/>
                <a:ext cx="534205" cy="284791"/>
              </a:xfrm>
              <a:prstGeom prst="rect">
                <a:avLst/>
              </a:prstGeom>
            </p:spPr>
            <p:txBody>
              <a:bodyPr wrap="none">
                <a:spAutoFit/>
              </a:bodyPr>
              <a:lstStyle/>
              <a:p>
                <a:r>
                  <a:rPr lang="en-US" sz="1865" dirty="0">
                    <a:solidFill>
                      <a:schemeClr val="bg1"/>
                    </a:solidFill>
                    <a:latin typeface="Open Sans" pitchFamily="34" charset="0"/>
                    <a:ea typeface="Open Sans" pitchFamily="34" charset="0"/>
                    <a:cs typeface="Open Sans" pitchFamily="34" charset="0"/>
                  </a:rPr>
                  <a:t>IDEA</a:t>
                </a:r>
              </a:p>
            </p:txBody>
          </p:sp>
        </p:grpSp>
      </p:grpSp>
      <p:grpSp>
        <p:nvGrpSpPr>
          <p:cNvPr id="51" name="Group 99"/>
          <p:cNvGrpSpPr/>
          <p:nvPr/>
        </p:nvGrpSpPr>
        <p:grpSpPr>
          <a:xfrm>
            <a:off x="7809984" y="3905171"/>
            <a:ext cx="3977977" cy="1327827"/>
            <a:chOff x="5857884" y="2928940"/>
            <a:chExt cx="2984404" cy="996042"/>
          </a:xfrm>
          <a:solidFill>
            <a:schemeClr val="accent2">
              <a:lumMod val="60000"/>
              <a:lumOff val="40000"/>
            </a:schemeClr>
          </a:solidFill>
        </p:grpSpPr>
        <p:grpSp>
          <p:nvGrpSpPr>
            <p:cNvPr id="52" name="Group 61"/>
            <p:cNvGrpSpPr/>
            <p:nvPr/>
          </p:nvGrpSpPr>
          <p:grpSpPr>
            <a:xfrm flipH="1">
              <a:off x="5857884" y="2928940"/>
              <a:ext cx="1500188" cy="439738"/>
              <a:chOff x="2193925" y="492126"/>
              <a:chExt cx="1500188" cy="439738"/>
            </a:xfrm>
            <a:grpFill/>
          </p:grpSpPr>
          <p:sp>
            <p:nvSpPr>
              <p:cNvPr id="63"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121861" tIns="60931" rIns="121861" bIns="60931" numCol="1" anchor="t" anchorCtr="0" compatLnSpc="1"/>
              <a:lstStyle/>
              <a:p>
                <a:endParaRPr lang="en-US" sz="2400"/>
              </a:p>
            </p:txBody>
          </p:sp>
          <p:sp>
            <p:nvSpPr>
              <p:cNvPr id="64"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121861" tIns="60931" rIns="121861" bIns="60931" numCol="1" anchor="t" anchorCtr="0" compatLnSpc="1"/>
              <a:lstStyle/>
              <a:p>
                <a:endParaRPr lang="en-US" sz="2400"/>
              </a:p>
            </p:txBody>
          </p:sp>
          <p:sp>
            <p:nvSpPr>
              <p:cNvPr id="65"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121861" tIns="60931" rIns="121861" bIns="60931" numCol="1" anchor="t" anchorCtr="0" compatLnSpc="1"/>
              <a:lstStyle/>
              <a:p>
                <a:endParaRPr lang="en-US" sz="2400"/>
              </a:p>
            </p:txBody>
          </p:sp>
          <p:sp>
            <p:nvSpPr>
              <p:cNvPr id="66"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121861" tIns="60931" rIns="121861" bIns="60931" numCol="1" anchor="t" anchorCtr="0" compatLnSpc="1"/>
              <a:lstStyle/>
              <a:p>
                <a:endParaRPr lang="en-US" sz="2400"/>
              </a:p>
            </p:txBody>
          </p:sp>
          <p:sp>
            <p:nvSpPr>
              <p:cNvPr id="67"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121861" tIns="60931" rIns="121861" bIns="60931" numCol="1" anchor="t" anchorCtr="0" compatLnSpc="1"/>
              <a:lstStyle/>
              <a:p>
                <a:endParaRPr lang="en-US" sz="2400"/>
              </a:p>
            </p:txBody>
          </p:sp>
          <p:sp>
            <p:nvSpPr>
              <p:cNvPr id="68"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121861" tIns="60931" rIns="121861" bIns="60931" numCol="1" anchor="t" anchorCtr="0" compatLnSpc="1"/>
              <a:lstStyle/>
              <a:p>
                <a:endParaRPr lang="en-US" sz="2400"/>
              </a:p>
            </p:txBody>
          </p:sp>
          <p:sp>
            <p:nvSpPr>
              <p:cNvPr id="69"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121861" tIns="60931" rIns="121861" bIns="60931" numCol="1" anchor="t" anchorCtr="0" compatLnSpc="1"/>
              <a:lstStyle/>
              <a:p>
                <a:endParaRPr lang="en-US" sz="2400"/>
              </a:p>
            </p:txBody>
          </p:sp>
          <p:sp>
            <p:nvSpPr>
              <p:cNvPr id="70"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121861" tIns="60931" rIns="121861" bIns="60931" numCol="1" anchor="t" anchorCtr="0" compatLnSpc="1"/>
              <a:lstStyle/>
              <a:p>
                <a:endParaRPr lang="en-US" sz="2400"/>
              </a:p>
            </p:txBody>
          </p:sp>
          <p:sp>
            <p:nvSpPr>
              <p:cNvPr id="71"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121861" tIns="60931" rIns="121861" bIns="60931" numCol="1" anchor="t" anchorCtr="0" compatLnSpc="1"/>
              <a:lstStyle/>
              <a:p>
                <a:endParaRPr lang="en-US" sz="2400"/>
              </a:p>
            </p:txBody>
          </p:sp>
          <p:sp>
            <p:nvSpPr>
              <p:cNvPr id="72"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121861" tIns="60931" rIns="121861" bIns="60931" numCol="1" anchor="t" anchorCtr="0" compatLnSpc="1"/>
              <a:lstStyle/>
              <a:p>
                <a:endParaRPr lang="en-US" sz="2400"/>
              </a:p>
            </p:txBody>
          </p:sp>
          <p:sp>
            <p:nvSpPr>
              <p:cNvPr id="73"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121861" tIns="60931" rIns="121861" bIns="60931" numCol="1" anchor="t" anchorCtr="0" compatLnSpc="1"/>
              <a:lstStyle/>
              <a:p>
                <a:endParaRPr lang="en-US" sz="2400"/>
              </a:p>
            </p:txBody>
          </p:sp>
          <p:sp>
            <p:nvSpPr>
              <p:cNvPr id="74"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121861" tIns="60931" rIns="121861" bIns="60931" numCol="1" anchor="t" anchorCtr="0" compatLnSpc="1"/>
              <a:lstStyle/>
              <a:p>
                <a:endParaRPr lang="en-US" sz="2400"/>
              </a:p>
            </p:txBody>
          </p:sp>
          <p:sp>
            <p:nvSpPr>
              <p:cNvPr id="75"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121861" tIns="60931" rIns="121861" bIns="60931" numCol="1" anchor="t" anchorCtr="0" compatLnSpc="1"/>
              <a:lstStyle/>
              <a:p>
                <a:endParaRPr lang="en-US" sz="2400"/>
              </a:p>
            </p:txBody>
          </p:sp>
        </p:grpSp>
        <p:grpSp>
          <p:nvGrpSpPr>
            <p:cNvPr id="53" name="Group 92"/>
            <p:cNvGrpSpPr/>
            <p:nvPr/>
          </p:nvGrpSpPr>
          <p:grpSpPr>
            <a:xfrm>
              <a:off x="7215206" y="3143254"/>
              <a:ext cx="1627082" cy="781728"/>
              <a:chOff x="7215206" y="3143254"/>
              <a:chExt cx="1627082" cy="781728"/>
            </a:xfrm>
            <a:grpFill/>
          </p:grpSpPr>
          <p:sp>
            <p:nvSpPr>
              <p:cNvPr id="143" name="Freeform 314"/>
              <p:cNvSpPr/>
              <p:nvPr/>
            </p:nvSpPr>
            <p:spPr bwMode="auto">
              <a:xfrm>
                <a:off x="7215206" y="3143254"/>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grpFill/>
              <a:ln w="9525">
                <a:noFill/>
                <a:round/>
              </a:ln>
            </p:spPr>
            <p:txBody>
              <a:bodyPr vert="horz" wrap="square" lIns="121861" tIns="60931" rIns="121861" bIns="60931" numCol="1" anchor="t" anchorCtr="0" compatLnSpc="1"/>
              <a:lstStyle/>
              <a:p>
                <a:endParaRPr lang="en-US" sz="2400"/>
              </a:p>
            </p:txBody>
          </p:sp>
          <p:sp>
            <p:nvSpPr>
              <p:cNvPr id="164" name="Rectangle 163"/>
              <p:cNvSpPr/>
              <p:nvPr/>
            </p:nvSpPr>
            <p:spPr>
              <a:xfrm>
                <a:off x="7572396" y="3500444"/>
                <a:ext cx="944300" cy="284791"/>
              </a:xfrm>
              <a:prstGeom prst="rect">
                <a:avLst/>
              </a:prstGeom>
              <a:noFill/>
            </p:spPr>
            <p:txBody>
              <a:bodyPr wrap="none">
                <a:spAutoFit/>
              </a:bodyPr>
              <a:lstStyle/>
              <a:p>
                <a:r>
                  <a:rPr lang="en-US" sz="1865" dirty="0">
                    <a:solidFill>
                      <a:schemeClr val="bg1"/>
                    </a:solidFill>
                    <a:latin typeface="Open Sans" pitchFamily="34" charset="0"/>
                    <a:ea typeface="Open Sans" pitchFamily="34" charset="0"/>
                    <a:cs typeface="Open Sans" pitchFamily="34" charset="0"/>
                  </a:rPr>
                  <a:t>CONCEPT</a:t>
                </a:r>
              </a:p>
            </p:txBody>
          </p:sp>
        </p:grpSp>
      </p:grpSp>
      <p:grpSp>
        <p:nvGrpSpPr>
          <p:cNvPr id="54" name="Group 100"/>
          <p:cNvGrpSpPr/>
          <p:nvPr/>
        </p:nvGrpSpPr>
        <p:grpSpPr>
          <a:xfrm>
            <a:off x="3905913" y="4286109"/>
            <a:ext cx="4168420" cy="1633791"/>
            <a:chOff x="2928926" y="3214692"/>
            <a:chExt cx="3127280" cy="1225556"/>
          </a:xfrm>
          <a:solidFill>
            <a:schemeClr val="accent2">
              <a:lumMod val="40000"/>
              <a:lumOff val="60000"/>
            </a:schemeClr>
          </a:solidFill>
        </p:grpSpPr>
        <p:grpSp>
          <p:nvGrpSpPr>
            <p:cNvPr id="55" name="Group 33"/>
            <p:cNvGrpSpPr/>
            <p:nvPr/>
          </p:nvGrpSpPr>
          <p:grpSpPr>
            <a:xfrm rot="10800000">
              <a:off x="2928926" y="4000510"/>
              <a:ext cx="1500188" cy="439738"/>
              <a:chOff x="2193925" y="492126"/>
              <a:chExt cx="1500188" cy="439738"/>
            </a:xfrm>
            <a:grpFill/>
          </p:grpSpPr>
          <p:sp>
            <p:nvSpPr>
              <p:cNvPr id="35"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121861" tIns="60931" rIns="121861" bIns="60931" numCol="1" anchor="t" anchorCtr="0" compatLnSpc="1"/>
              <a:lstStyle/>
              <a:p>
                <a:endParaRPr lang="en-US" sz="2400"/>
              </a:p>
            </p:txBody>
          </p:sp>
          <p:sp>
            <p:nvSpPr>
              <p:cNvPr id="36"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121861" tIns="60931" rIns="121861" bIns="60931" numCol="1" anchor="t" anchorCtr="0" compatLnSpc="1"/>
              <a:lstStyle/>
              <a:p>
                <a:endParaRPr lang="en-US" sz="2400"/>
              </a:p>
            </p:txBody>
          </p:sp>
          <p:sp>
            <p:nvSpPr>
              <p:cNvPr id="37"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121861" tIns="60931" rIns="121861" bIns="60931" numCol="1" anchor="t" anchorCtr="0" compatLnSpc="1"/>
              <a:lstStyle/>
              <a:p>
                <a:endParaRPr lang="en-US" sz="2400"/>
              </a:p>
            </p:txBody>
          </p:sp>
          <p:sp>
            <p:nvSpPr>
              <p:cNvPr id="38"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121861" tIns="60931" rIns="121861" bIns="60931" numCol="1" anchor="t" anchorCtr="0" compatLnSpc="1"/>
              <a:lstStyle/>
              <a:p>
                <a:endParaRPr lang="en-US" sz="2400"/>
              </a:p>
            </p:txBody>
          </p:sp>
          <p:sp>
            <p:nvSpPr>
              <p:cNvPr id="39"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121861" tIns="60931" rIns="121861" bIns="60931" numCol="1" anchor="t" anchorCtr="0" compatLnSpc="1"/>
              <a:lstStyle/>
              <a:p>
                <a:endParaRPr lang="en-US" sz="2400"/>
              </a:p>
            </p:txBody>
          </p:sp>
          <p:sp>
            <p:nvSpPr>
              <p:cNvPr id="40"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121861" tIns="60931" rIns="121861" bIns="60931" numCol="1" anchor="t" anchorCtr="0" compatLnSpc="1"/>
              <a:lstStyle/>
              <a:p>
                <a:endParaRPr lang="en-US" sz="2400"/>
              </a:p>
            </p:txBody>
          </p:sp>
          <p:sp>
            <p:nvSpPr>
              <p:cNvPr id="41"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121861" tIns="60931" rIns="121861" bIns="60931" numCol="1" anchor="t" anchorCtr="0" compatLnSpc="1"/>
              <a:lstStyle/>
              <a:p>
                <a:endParaRPr lang="en-US" sz="2400"/>
              </a:p>
            </p:txBody>
          </p:sp>
          <p:sp>
            <p:nvSpPr>
              <p:cNvPr id="42"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121861" tIns="60931" rIns="121861" bIns="60931" numCol="1" anchor="t" anchorCtr="0" compatLnSpc="1"/>
              <a:lstStyle/>
              <a:p>
                <a:endParaRPr lang="en-US" sz="2400"/>
              </a:p>
            </p:txBody>
          </p:sp>
          <p:sp>
            <p:nvSpPr>
              <p:cNvPr id="43"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121861" tIns="60931" rIns="121861" bIns="60931" numCol="1" anchor="t" anchorCtr="0" compatLnSpc="1"/>
              <a:lstStyle/>
              <a:p>
                <a:endParaRPr lang="en-US" sz="2400"/>
              </a:p>
            </p:txBody>
          </p:sp>
          <p:sp>
            <p:nvSpPr>
              <p:cNvPr id="44"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121861" tIns="60931" rIns="121861" bIns="60931" numCol="1" anchor="t" anchorCtr="0" compatLnSpc="1"/>
              <a:lstStyle/>
              <a:p>
                <a:endParaRPr lang="en-US" sz="2400"/>
              </a:p>
            </p:txBody>
          </p:sp>
          <p:sp>
            <p:nvSpPr>
              <p:cNvPr id="45"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121861" tIns="60931" rIns="121861" bIns="60931" numCol="1" anchor="t" anchorCtr="0" compatLnSpc="1"/>
              <a:lstStyle/>
              <a:p>
                <a:endParaRPr lang="en-US" sz="2400"/>
              </a:p>
            </p:txBody>
          </p:sp>
          <p:sp>
            <p:nvSpPr>
              <p:cNvPr id="46"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121861" tIns="60931" rIns="121861" bIns="60931" numCol="1" anchor="t" anchorCtr="0" compatLnSpc="1"/>
              <a:lstStyle/>
              <a:p>
                <a:endParaRPr lang="en-US" sz="2400"/>
              </a:p>
            </p:txBody>
          </p:sp>
          <p:sp>
            <p:nvSpPr>
              <p:cNvPr id="47"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121861" tIns="60931" rIns="121861" bIns="60931" numCol="1" anchor="t" anchorCtr="0" compatLnSpc="1"/>
              <a:lstStyle/>
              <a:p>
                <a:endParaRPr lang="en-US" sz="2400"/>
              </a:p>
            </p:txBody>
          </p:sp>
        </p:grpSp>
        <p:grpSp>
          <p:nvGrpSpPr>
            <p:cNvPr id="56" name="Group 93"/>
            <p:cNvGrpSpPr/>
            <p:nvPr/>
          </p:nvGrpSpPr>
          <p:grpSpPr>
            <a:xfrm>
              <a:off x="4429124" y="3214692"/>
              <a:ext cx="1627082" cy="781728"/>
              <a:chOff x="4429124" y="3214692"/>
              <a:chExt cx="1627082" cy="781728"/>
            </a:xfrm>
            <a:grpFill/>
          </p:grpSpPr>
          <p:sp>
            <p:nvSpPr>
              <p:cNvPr id="159" name="Freeform 314"/>
              <p:cNvSpPr/>
              <p:nvPr/>
            </p:nvSpPr>
            <p:spPr bwMode="auto">
              <a:xfrm>
                <a:off x="4429124" y="3214692"/>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grpFill/>
              <a:ln w="9525">
                <a:noFill/>
                <a:round/>
              </a:ln>
            </p:spPr>
            <p:txBody>
              <a:bodyPr vert="horz" wrap="square" lIns="121861" tIns="60931" rIns="121861" bIns="60931" numCol="1" anchor="t" anchorCtr="0" compatLnSpc="1"/>
              <a:lstStyle/>
              <a:p>
                <a:endParaRPr lang="en-US" sz="2400"/>
              </a:p>
            </p:txBody>
          </p:sp>
          <p:sp>
            <p:nvSpPr>
              <p:cNvPr id="165" name="Rectangle 164"/>
              <p:cNvSpPr/>
              <p:nvPr/>
            </p:nvSpPr>
            <p:spPr>
              <a:xfrm>
                <a:off x="4786314" y="3571882"/>
                <a:ext cx="785554" cy="284791"/>
              </a:xfrm>
              <a:prstGeom prst="rect">
                <a:avLst/>
              </a:prstGeom>
              <a:noFill/>
            </p:spPr>
            <p:txBody>
              <a:bodyPr wrap="none">
                <a:spAutoFit/>
              </a:bodyPr>
              <a:lstStyle/>
              <a:p>
                <a:r>
                  <a:rPr lang="en-US" sz="1865" dirty="0">
                    <a:solidFill>
                      <a:schemeClr val="bg1"/>
                    </a:solidFill>
                    <a:latin typeface="Open Sans" pitchFamily="34" charset="0"/>
                    <a:ea typeface="Open Sans" pitchFamily="34" charset="0"/>
                    <a:cs typeface="Open Sans" pitchFamily="34" charset="0"/>
                  </a:rPr>
                  <a:t>DESIGN</a:t>
                </a:r>
              </a:p>
            </p:txBody>
          </p:sp>
        </p:grpSp>
      </p:grpSp>
      <p:grpSp>
        <p:nvGrpSpPr>
          <p:cNvPr id="57" name="Group 94"/>
          <p:cNvGrpSpPr/>
          <p:nvPr/>
        </p:nvGrpSpPr>
        <p:grpSpPr>
          <a:xfrm>
            <a:off x="2096707" y="4286109"/>
            <a:ext cx="2168775" cy="1042123"/>
            <a:chOff x="1571604" y="3214692"/>
            <a:chExt cx="1627082" cy="781728"/>
          </a:xfrm>
        </p:grpSpPr>
        <p:sp>
          <p:nvSpPr>
            <p:cNvPr id="160" name="Freeform 314"/>
            <p:cNvSpPr/>
            <p:nvPr/>
          </p:nvSpPr>
          <p:spPr bwMode="auto">
            <a:xfrm>
              <a:off x="1571604" y="3214692"/>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2">
                <a:lumMod val="20000"/>
                <a:lumOff val="80000"/>
              </a:schemeClr>
            </a:solidFill>
            <a:ln w="9525">
              <a:noFill/>
              <a:round/>
            </a:ln>
          </p:spPr>
          <p:txBody>
            <a:bodyPr vert="horz" wrap="square" lIns="121861" tIns="60931" rIns="121861" bIns="60931" numCol="1" anchor="t" anchorCtr="0" compatLnSpc="1"/>
            <a:lstStyle/>
            <a:p>
              <a:endParaRPr lang="en-US" sz="2400"/>
            </a:p>
          </p:txBody>
        </p:sp>
        <p:sp>
          <p:nvSpPr>
            <p:cNvPr id="166" name="Rectangle 165"/>
            <p:cNvSpPr/>
            <p:nvPr/>
          </p:nvSpPr>
          <p:spPr>
            <a:xfrm>
              <a:off x="2071670" y="3571882"/>
              <a:ext cx="536610" cy="284791"/>
            </a:xfrm>
            <a:prstGeom prst="rect">
              <a:avLst/>
            </a:prstGeom>
          </p:spPr>
          <p:txBody>
            <a:bodyPr wrap="none">
              <a:spAutoFit/>
            </a:bodyPr>
            <a:lstStyle/>
            <a:p>
              <a:r>
                <a:rPr lang="en-US" sz="1865" dirty="0">
                  <a:solidFill>
                    <a:schemeClr val="bg1"/>
                  </a:solidFill>
                  <a:latin typeface="Open Sans" pitchFamily="34" charset="0"/>
                  <a:ea typeface="Open Sans" pitchFamily="34" charset="0"/>
                  <a:cs typeface="Open Sans" pitchFamily="34" charset="0"/>
                </a:rPr>
                <a:t>TEST</a:t>
              </a:r>
            </a:p>
          </p:txBody>
        </p:sp>
      </p:grpSp>
      <p:sp>
        <p:nvSpPr>
          <p:cNvPr id="96" name="Rectangle 95"/>
          <p:cNvSpPr/>
          <p:nvPr/>
        </p:nvSpPr>
        <p:spPr>
          <a:xfrm>
            <a:off x="11333171" y="286272"/>
            <a:ext cx="476107" cy="4761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5" tIns="60943" rIns="121885" bIns="60943" rtlCol="0" anchor="ctr"/>
          <a:lstStyle/>
          <a:p>
            <a:pPr algn="ctr"/>
            <a:r>
              <a:rPr lang="en-US" sz="1465" dirty="0">
                <a:latin typeface="Open Sans" pitchFamily="34" charset="0"/>
                <a:ea typeface="Open Sans" pitchFamily="34" charset="0"/>
                <a:cs typeface="Open Sans" pitchFamily="34" charset="0"/>
              </a:rPr>
              <a:t>67</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Left)">
                                      <p:cBhvr>
                                        <p:cTn id="7" dur="500"/>
                                        <p:tgtEl>
                                          <p:spTgt spid="1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Left)">
                                      <p:cBhvr>
                                        <p:cTn id="11" dur="500"/>
                                        <p:tgtEl>
                                          <p:spTgt spid="19"/>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slide(fromLeft)">
                                      <p:cBhvr>
                                        <p:cTn id="15" dur="500"/>
                                        <p:tgtEl>
                                          <p:spTgt spid="48"/>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slide(fromRight)">
                                      <p:cBhvr>
                                        <p:cTn id="19" dur="500"/>
                                        <p:tgtEl>
                                          <p:spTgt spid="51"/>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slide(fromRight)">
                                      <p:cBhvr>
                                        <p:cTn id="23" dur="500"/>
                                        <p:tgtEl>
                                          <p:spTgt spid="54"/>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slide(fromRight)">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2"/>
          <p:cNvSpPr>
            <a:spLocks noGrp="1"/>
          </p:cNvSpPr>
          <p:nvPr>
            <p:ph type="body" sz="quarter" idx="4294967295"/>
          </p:nvPr>
        </p:nvSpPr>
        <p:spPr>
          <a:xfrm>
            <a:off x="6192011" y="2806701"/>
            <a:ext cx="5255683" cy="472017"/>
          </a:xfrm>
        </p:spPr>
        <p:txBody>
          <a:bodyPr>
            <a:norm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 Placeholder 23"/>
          <p:cNvSpPr>
            <a:spLocks noGrp="1"/>
          </p:cNvSpPr>
          <p:nvPr>
            <p:ph type="body" sz="quarter" idx="4294967295"/>
          </p:nvPr>
        </p:nvSpPr>
        <p:spPr>
          <a:xfrm>
            <a:off x="6192011" y="3293534"/>
            <a:ext cx="5255683" cy="2357967"/>
          </a:xfrm>
        </p:spPr>
        <p:txBody>
          <a:bodyPr>
            <a:normAutofit fontScale="40000" lnSpcReduction="20000"/>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id-ID" dirty="0">
              <a:solidFill>
                <a:schemeClr val="bg1">
                  <a:lumMod val="50000"/>
                </a:schemeClr>
              </a:solidFill>
            </a:endParaRPr>
          </a:p>
          <a:p>
            <a:endParaRPr lang="en-AU" dirty="0">
              <a:solidFill>
                <a:schemeClr val="bg1">
                  <a:lumMod val="50000"/>
                </a:schemeClr>
              </a:solidFill>
            </a:endParaRPr>
          </a:p>
        </p:txBody>
      </p:sp>
      <p:graphicFrame>
        <p:nvGraphicFramePr>
          <p:cNvPr id="17" name="Chart Placeholder 16"/>
          <p:cNvGraphicFramePr>
            <a:graphicFrameLocks noGrp="1"/>
          </p:cNvGraphicFramePr>
          <p:nvPr>
            <p:ph type="chart" sz="quarter" idx="4294967295"/>
          </p:nvPr>
        </p:nvGraphicFramePr>
        <p:xfrm>
          <a:off x="1689083" y="1028734"/>
          <a:ext cx="4529667" cy="51858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00"/>
                                        <p:tgtEl>
                                          <p:spTgt spid="20">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wipe(down)">
                                      <p:cBhvr>
                                        <p:cTn id="11" dur="500"/>
                                        <p:tgtEl>
                                          <p:spTgt spid="2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wipe(down)">
                                      <p:cBhvr>
                                        <p:cTn id="15" dur="500"/>
                                        <p:tgtEl>
                                          <p:spTgt spid="21">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left)">
                                      <p:cBhvr>
                                        <p:cTn id="19" dur="500"/>
                                        <p:tgtEl>
                                          <p:spTgt spid="17">
                                            <p:graphicEl>
                                              <a:chart seriesIdx="-3" categoryIdx="-3" bldStep="gridLegend"/>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left)">
                                      <p:cBhvr>
                                        <p:cTn id="23" dur="500"/>
                                        <p:tgtEl>
                                          <p:spTgt spid="17">
                                            <p:graphicEl>
                                              <a:chart seriesIdx="0" categoryIdx="-4" bldStep="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
                                            <p:graphicEl>
                                              <a:chart seriesIdx="1" categoryIdx="-4" bldStep="series"/>
                                            </p:graphicEl>
                                          </p:spTgt>
                                        </p:tgtEl>
                                        <p:attrNameLst>
                                          <p:attrName>style.visibility</p:attrName>
                                        </p:attrNameLst>
                                      </p:cBhvr>
                                      <p:to>
                                        <p:strVal val="visible"/>
                                      </p:to>
                                    </p:set>
                                    <p:animEffect transition="in" filter="wipe(left)">
                                      <p:cBhvr>
                                        <p:cTn id="27" dur="500"/>
                                        <p:tgtEl>
                                          <p:spTgt spid="17">
                                            <p:graphicEl>
                                              <a:chart seriesIdx="1" categoryIdx="-4" bldStep="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graphicEl>
                                              <a:chart seriesIdx="2" categoryIdx="-4" bldStep="series"/>
                                            </p:graphicEl>
                                          </p:spTgt>
                                        </p:tgtEl>
                                        <p:attrNameLst>
                                          <p:attrName>style.visibility</p:attrName>
                                        </p:attrNameLst>
                                      </p:cBhvr>
                                      <p:to>
                                        <p:strVal val="visible"/>
                                      </p:to>
                                    </p:set>
                                    <p:animEffect transition="in" filter="wipe(left)">
                                      <p:cBhvr>
                                        <p:cTn id="31" dur="500"/>
                                        <p:tgtEl>
                                          <p:spTgt spid="1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Graphic spid="17"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文本框 4"/>
          <p:cNvSpPr txBox="1"/>
          <p:nvPr/>
        </p:nvSpPr>
        <p:spPr>
          <a:xfrm>
            <a:off x="7066912" y="2164080"/>
            <a:ext cx="800219" cy="1920240"/>
          </a:xfrm>
          <a:prstGeom prst="rect">
            <a:avLst/>
          </a:prstGeom>
          <a:noFill/>
        </p:spPr>
        <p:txBody>
          <a:bodyPr vert="eaVert" wrap="square" rtlCol="0">
            <a:spAutoFit/>
          </a:bodyPr>
          <a:lstStyle/>
          <a:p>
            <a:r>
              <a:rPr lang="zh-CN" altLang="en-US" sz="4000" dirty="0">
                <a:solidFill>
                  <a:srgbClr val="3B8D7E"/>
                </a:solidFill>
                <a:latin typeface="隶书" panose="02010509060101010101" pitchFamily="49" charset="-122"/>
                <a:ea typeface="隶书" panose="02010509060101010101" pitchFamily="49" charset="-122"/>
              </a:rPr>
              <a:t>第三章</a:t>
            </a:r>
          </a:p>
        </p:txBody>
      </p:sp>
      <p:sp>
        <p:nvSpPr>
          <p:cNvPr id="6" name="矩形 5"/>
          <p:cNvSpPr/>
          <p:nvPr/>
        </p:nvSpPr>
        <p:spPr>
          <a:xfrm>
            <a:off x="7156566" y="2084070"/>
            <a:ext cx="643255" cy="1895475"/>
          </a:xfrm>
          <a:prstGeom prst="rect">
            <a:avLst/>
          </a:prstGeom>
          <a:noFill/>
          <a:ln w="38100">
            <a:solidFill>
              <a:srgbClr val="3B8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8D7E"/>
              </a:solidFill>
              <a:latin typeface="隶书" panose="02010509060101010101" pitchFamily="49" charset="-122"/>
              <a:ea typeface="隶书" panose="02010509060101010101" pitchFamily="49" charset="-122"/>
            </a:endParaRPr>
          </a:p>
        </p:txBody>
      </p:sp>
      <p:cxnSp>
        <p:nvCxnSpPr>
          <p:cNvPr id="7" name="直接连接符 6"/>
          <p:cNvCxnSpPr/>
          <p:nvPr/>
        </p:nvCxnSpPr>
        <p:spPr>
          <a:xfrm>
            <a:off x="6190731" y="2571750"/>
            <a:ext cx="6350" cy="2698115"/>
          </a:xfrm>
          <a:prstGeom prst="line">
            <a:avLst/>
          </a:prstGeom>
          <a:ln w="19050">
            <a:solidFill>
              <a:srgbClr val="3B8D7E"/>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047433" y="3032760"/>
            <a:ext cx="1015663" cy="2440305"/>
          </a:xfrm>
          <a:prstGeom prst="rect">
            <a:avLst/>
          </a:prstGeom>
          <a:noFill/>
        </p:spPr>
        <p:txBody>
          <a:bodyPr vert="eaVert" wrap="square" rtlCol="0">
            <a:spAutoFit/>
          </a:bodyPr>
          <a:lstStyle/>
          <a:p>
            <a:pPr algn="just">
              <a:lnSpc>
                <a:spcPct val="150000"/>
              </a:lnSpc>
            </a:pPr>
            <a:r>
              <a:rPr lang="zh-CN" altLang="en-US" sz="1200" dirty="0">
                <a:solidFill>
                  <a:srgbClr val="3B8D7E"/>
                </a:solidFill>
                <a:latin typeface="隶书" panose="02010509060101010101" pitchFamily="49" charset="-122"/>
                <a:ea typeface="隶书" panose="02010509060101010101" pitchFamily="49" charset="-122"/>
                <a:sym typeface="+mn-ea"/>
              </a:rPr>
              <a:t>您的内容打在这里，或者通过复制您的文本后，在此框中选择粘贴，并选择只保留文字</a:t>
            </a:r>
          </a:p>
        </p:txBody>
      </p:sp>
      <p:cxnSp>
        <p:nvCxnSpPr>
          <p:cNvPr id="9" name="直接连接符 8"/>
          <p:cNvCxnSpPr/>
          <p:nvPr/>
        </p:nvCxnSpPr>
        <p:spPr>
          <a:xfrm>
            <a:off x="6062461" y="2827655"/>
            <a:ext cx="6350" cy="2698115"/>
          </a:xfrm>
          <a:prstGeom prst="line">
            <a:avLst/>
          </a:prstGeom>
          <a:ln w="19050">
            <a:solidFill>
              <a:srgbClr val="3B8D7E"/>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331165" y="2747010"/>
            <a:ext cx="646331" cy="2778760"/>
          </a:xfrm>
          <a:prstGeom prst="rect">
            <a:avLst/>
          </a:prstGeom>
          <a:noFill/>
        </p:spPr>
        <p:txBody>
          <a:bodyPr vert="eaVert" wrap="square" rtlCol="0">
            <a:spAutoFit/>
          </a:bodyPr>
          <a:lstStyle/>
          <a:p>
            <a:r>
              <a:rPr lang="zh-CN" altLang="en-US" sz="3000" dirty="0">
                <a:solidFill>
                  <a:srgbClr val="3B8D7E"/>
                </a:solidFill>
                <a:latin typeface="隶书" panose="02010509060101010101" pitchFamily="49" charset="-122"/>
                <a:ea typeface="隶书" panose="02010509060101010101" pitchFamily="49" charset="-122"/>
              </a:rPr>
              <a:t>活动前期准备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4575761" y="4052878"/>
            <a:ext cx="3055936" cy="1437796"/>
            <a:chOff x="6724539" y="1872152"/>
            <a:chExt cx="2057954" cy="967954"/>
          </a:xfrm>
        </p:grpSpPr>
        <p:sp>
          <p:nvSpPr>
            <p:cNvPr id="12"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1">
                <a:lumMod val="75000"/>
              </a:schemeClr>
            </a:solidFill>
            <a:ln>
              <a:noFill/>
            </a:ln>
          </p:spPr>
          <p:txBody>
            <a:bodyPr vert="horz" wrap="square" lIns="121883" tIns="60941" rIns="121883" bIns="60941" numCol="1" anchor="t" anchorCtr="0" compatLnSpc="1"/>
            <a:lstStyle/>
            <a:p>
              <a:pPr algn="ctr"/>
              <a:endParaRPr lang="id-ID" sz="1335" dirty="0"/>
            </a:p>
          </p:txBody>
        </p:sp>
        <p:sp>
          <p:nvSpPr>
            <p:cNvPr id="13" name="Oval 9"/>
            <p:cNvSpPr>
              <a:spLocks noChangeArrowheads="1"/>
            </p:cNvSpPr>
            <p:nvPr/>
          </p:nvSpPr>
          <p:spPr bwMode="auto">
            <a:xfrm>
              <a:off x="6724539" y="1872152"/>
              <a:ext cx="2057954" cy="578367"/>
            </a:xfrm>
            <a:prstGeom prst="ellipse">
              <a:avLst/>
            </a:prstGeom>
            <a:solidFill>
              <a:schemeClr val="accent1">
                <a:lumMod val="60000"/>
                <a:lumOff val="40000"/>
              </a:schemeClr>
            </a:solidFill>
            <a:ln>
              <a:noFill/>
            </a:ln>
          </p:spPr>
          <p:txBody>
            <a:bodyPr vert="horz" wrap="square" lIns="121883" tIns="60941" rIns="121883" bIns="60941" numCol="1" anchor="t" anchorCtr="0" compatLnSpc="1"/>
            <a:lstStyle/>
            <a:p>
              <a:pPr algn="ctr"/>
              <a:endParaRPr lang="id-ID" sz="1335" dirty="0"/>
            </a:p>
          </p:txBody>
        </p:sp>
        <p:sp>
          <p:nvSpPr>
            <p:cNvPr id="14" name="Oval 13"/>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121883" tIns="60941" rIns="121883" bIns="60941" numCol="1" anchor="t" anchorCtr="0" compatLnSpc="1"/>
            <a:lstStyle/>
            <a:p>
              <a:pPr algn="ctr"/>
              <a:endParaRPr lang="id-ID" sz="1335" dirty="0"/>
            </a:p>
          </p:txBody>
        </p:sp>
      </p:grpSp>
      <p:grpSp>
        <p:nvGrpSpPr>
          <p:cNvPr id="5" name="Group 14"/>
          <p:cNvGrpSpPr/>
          <p:nvPr/>
        </p:nvGrpSpPr>
        <p:grpSpPr>
          <a:xfrm>
            <a:off x="4752266" y="3141058"/>
            <a:ext cx="2732228" cy="1463847"/>
            <a:chOff x="6724539" y="1872152"/>
            <a:chExt cx="2057954" cy="967954"/>
          </a:xfrm>
        </p:grpSpPr>
        <p:sp>
          <p:nvSpPr>
            <p:cNvPr id="1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lumMod val="75000"/>
              </a:schemeClr>
            </a:solidFill>
            <a:ln>
              <a:noFill/>
            </a:ln>
          </p:spPr>
          <p:txBody>
            <a:bodyPr vert="horz" wrap="square" lIns="121883" tIns="60941" rIns="121883" bIns="60941" numCol="1" anchor="t" anchorCtr="0" compatLnSpc="1"/>
            <a:lstStyle/>
            <a:p>
              <a:pPr algn="ctr"/>
              <a:endParaRPr lang="id-ID" sz="1335" dirty="0"/>
            </a:p>
          </p:txBody>
        </p:sp>
        <p:sp>
          <p:nvSpPr>
            <p:cNvPr id="17"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121883" tIns="60941" rIns="121883" bIns="60941" numCol="1" anchor="t" anchorCtr="0" compatLnSpc="1"/>
            <a:lstStyle/>
            <a:p>
              <a:pPr algn="ctr"/>
              <a:endParaRPr lang="id-ID" sz="1335" dirty="0"/>
            </a:p>
          </p:txBody>
        </p:sp>
        <p:sp>
          <p:nvSpPr>
            <p:cNvPr id="18" name="Oval 17"/>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121883" tIns="60941" rIns="121883" bIns="60941" numCol="1" anchor="t" anchorCtr="0" compatLnSpc="1"/>
            <a:lstStyle/>
            <a:p>
              <a:pPr algn="ctr"/>
              <a:endParaRPr lang="id-ID" sz="1335" dirty="0"/>
            </a:p>
          </p:txBody>
        </p:sp>
      </p:grpSp>
      <p:grpSp>
        <p:nvGrpSpPr>
          <p:cNvPr id="6" name="Group 18"/>
          <p:cNvGrpSpPr/>
          <p:nvPr/>
        </p:nvGrpSpPr>
        <p:grpSpPr>
          <a:xfrm>
            <a:off x="5039337" y="2309597"/>
            <a:ext cx="2256428" cy="1356515"/>
            <a:chOff x="6724539" y="1872152"/>
            <a:chExt cx="2057954" cy="967954"/>
          </a:xfrm>
        </p:grpSpPr>
        <p:sp>
          <p:nvSpPr>
            <p:cNvPr id="20"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lumMod val="75000"/>
              </a:schemeClr>
            </a:solidFill>
            <a:ln>
              <a:noFill/>
            </a:ln>
          </p:spPr>
          <p:txBody>
            <a:bodyPr vert="horz" wrap="square" lIns="121883" tIns="60941" rIns="121883" bIns="60941" numCol="1" anchor="t" anchorCtr="0" compatLnSpc="1"/>
            <a:lstStyle/>
            <a:p>
              <a:pPr algn="ctr"/>
              <a:endParaRPr lang="id-ID" sz="1335" dirty="0"/>
            </a:p>
          </p:txBody>
        </p:sp>
        <p:sp>
          <p:nvSpPr>
            <p:cNvPr id="21"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121883" tIns="60941" rIns="121883" bIns="60941" numCol="1" anchor="t" anchorCtr="0" compatLnSpc="1"/>
            <a:lstStyle/>
            <a:p>
              <a:pPr algn="ctr"/>
              <a:endParaRPr lang="id-ID" sz="1335" dirty="0"/>
            </a:p>
          </p:txBody>
        </p:sp>
        <p:sp>
          <p:nvSpPr>
            <p:cNvPr id="22" name="Oval 21"/>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121883" tIns="60941" rIns="121883" bIns="60941" numCol="1" anchor="t" anchorCtr="0" compatLnSpc="1"/>
            <a:lstStyle/>
            <a:p>
              <a:pPr algn="ctr"/>
              <a:endParaRPr lang="id-ID" sz="1335" dirty="0"/>
            </a:p>
          </p:txBody>
        </p:sp>
      </p:grpSp>
      <p:sp>
        <p:nvSpPr>
          <p:cNvPr id="25" name="Text Placeholder 8"/>
          <p:cNvSpPr>
            <a:spLocks noGrp="1"/>
          </p:cNvSpPr>
          <p:nvPr>
            <p:ph type="body" sz="quarter" idx="4294967295"/>
          </p:nvPr>
        </p:nvSpPr>
        <p:spPr>
          <a:xfrm>
            <a:off x="1276549" y="2235201"/>
            <a:ext cx="2705100" cy="334433"/>
          </a:xfrm>
        </p:spPr>
        <p:txBody>
          <a:bodyPr>
            <a:no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Text Placeholder 9"/>
          <p:cNvSpPr>
            <a:spLocks noGrp="1"/>
          </p:cNvSpPr>
          <p:nvPr>
            <p:ph type="body" sz="quarter" idx="4294967295"/>
          </p:nvPr>
        </p:nvSpPr>
        <p:spPr>
          <a:xfrm>
            <a:off x="1276549" y="2569633"/>
            <a:ext cx="2705100" cy="501651"/>
          </a:xfrm>
        </p:spPr>
        <p:txBody>
          <a:bodyPr>
            <a:no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AU" altLang="zh-CN" sz="1200" dirty="0">
              <a:solidFill>
                <a:schemeClr val="tx1">
                  <a:lumMod val="50000"/>
                  <a:lumOff val="50000"/>
                </a:schemeClr>
              </a:solidFill>
            </a:endParaRPr>
          </a:p>
          <a:p>
            <a:endParaRPr lang="en-AU" altLang="zh-CN" sz="1200" dirty="0">
              <a:solidFill>
                <a:schemeClr val="tx1">
                  <a:lumMod val="50000"/>
                  <a:lumOff val="50000"/>
                </a:schemeClr>
              </a:solidFill>
            </a:endParaRPr>
          </a:p>
        </p:txBody>
      </p:sp>
      <p:sp>
        <p:nvSpPr>
          <p:cNvPr id="27" name="Text Placeholder 8"/>
          <p:cNvSpPr>
            <a:spLocks noGrp="1"/>
          </p:cNvSpPr>
          <p:nvPr>
            <p:ph type="body" sz="quarter" idx="4294967295"/>
          </p:nvPr>
        </p:nvSpPr>
        <p:spPr>
          <a:xfrm>
            <a:off x="1276549" y="3399368"/>
            <a:ext cx="2705100" cy="334433"/>
          </a:xfrm>
        </p:spPr>
        <p:txBody>
          <a:bodyPr>
            <a:no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Text Placeholder 9"/>
          <p:cNvSpPr>
            <a:spLocks noGrp="1"/>
          </p:cNvSpPr>
          <p:nvPr>
            <p:ph type="body" sz="quarter" idx="4294967295"/>
          </p:nvPr>
        </p:nvSpPr>
        <p:spPr>
          <a:xfrm>
            <a:off x="1276549" y="3733800"/>
            <a:ext cx="2705100" cy="499533"/>
          </a:xfrm>
        </p:spPr>
        <p:txBody>
          <a:bodyPr>
            <a:no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AU" altLang="zh-CN" sz="1200" dirty="0">
              <a:solidFill>
                <a:schemeClr val="tx1">
                  <a:lumMod val="50000"/>
                  <a:lumOff val="50000"/>
                </a:schemeClr>
              </a:solidFill>
            </a:endParaRPr>
          </a:p>
          <a:p>
            <a:endParaRPr lang="en-AU" altLang="zh-CN" sz="1200" dirty="0">
              <a:solidFill>
                <a:schemeClr val="tx1">
                  <a:lumMod val="50000"/>
                  <a:lumOff val="50000"/>
                </a:schemeClr>
              </a:solidFill>
            </a:endParaRPr>
          </a:p>
        </p:txBody>
      </p:sp>
      <p:sp>
        <p:nvSpPr>
          <p:cNvPr id="29" name="Text Placeholder 8"/>
          <p:cNvSpPr>
            <a:spLocks noGrp="1"/>
          </p:cNvSpPr>
          <p:nvPr>
            <p:ph type="body" sz="quarter" idx="4294967295"/>
          </p:nvPr>
        </p:nvSpPr>
        <p:spPr>
          <a:xfrm>
            <a:off x="1276549" y="4504268"/>
            <a:ext cx="2707217" cy="334433"/>
          </a:xfrm>
        </p:spPr>
        <p:txBody>
          <a:bodyPr>
            <a:no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Text Placeholder 9"/>
          <p:cNvSpPr>
            <a:spLocks noGrp="1"/>
          </p:cNvSpPr>
          <p:nvPr>
            <p:ph type="body" sz="quarter" idx="4294967295"/>
          </p:nvPr>
        </p:nvSpPr>
        <p:spPr>
          <a:xfrm>
            <a:off x="1276549" y="4838700"/>
            <a:ext cx="2707217" cy="501651"/>
          </a:xfrm>
        </p:spPr>
        <p:txBody>
          <a:bodyPr>
            <a:no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AU" altLang="zh-CN" sz="1200" dirty="0">
              <a:solidFill>
                <a:schemeClr val="tx1">
                  <a:lumMod val="50000"/>
                  <a:lumOff val="50000"/>
                </a:schemeClr>
              </a:solidFill>
            </a:endParaRPr>
          </a:p>
          <a:p>
            <a:endParaRPr lang="en-AU" altLang="zh-CN" sz="1200" dirty="0">
              <a:solidFill>
                <a:schemeClr val="tx1">
                  <a:lumMod val="50000"/>
                  <a:lumOff val="50000"/>
                </a:schemeClr>
              </a:solidFill>
            </a:endParaRPr>
          </a:p>
        </p:txBody>
      </p:sp>
      <p:sp>
        <p:nvSpPr>
          <p:cNvPr id="31" name="Text Placeholder 8"/>
          <p:cNvSpPr>
            <a:spLocks noGrp="1"/>
          </p:cNvSpPr>
          <p:nvPr>
            <p:ph type="body" sz="quarter" idx="4294967295"/>
          </p:nvPr>
        </p:nvSpPr>
        <p:spPr>
          <a:xfrm>
            <a:off x="8210352" y="2387601"/>
            <a:ext cx="2707216" cy="336551"/>
          </a:xfrm>
        </p:spPr>
        <p:txBody>
          <a:bodyPr>
            <a:no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Text Placeholder 9"/>
          <p:cNvSpPr>
            <a:spLocks noGrp="1"/>
          </p:cNvSpPr>
          <p:nvPr>
            <p:ph type="body" sz="quarter" idx="4294967295"/>
          </p:nvPr>
        </p:nvSpPr>
        <p:spPr>
          <a:xfrm>
            <a:off x="8210352" y="2724151"/>
            <a:ext cx="2707216" cy="499533"/>
          </a:xfrm>
        </p:spPr>
        <p:txBody>
          <a:bodyPr>
            <a:no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AU" altLang="zh-CN" sz="1200" dirty="0">
              <a:solidFill>
                <a:schemeClr val="tx1">
                  <a:lumMod val="50000"/>
                  <a:lumOff val="50000"/>
                </a:schemeClr>
              </a:solidFill>
            </a:endParaRPr>
          </a:p>
          <a:p>
            <a:endParaRPr lang="en-AU" altLang="zh-CN" sz="1200" dirty="0">
              <a:solidFill>
                <a:schemeClr val="tx1">
                  <a:lumMod val="50000"/>
                  <a:lumOff val="50000"/>
                </a:schemeClr>
              </a:solidFill>
            </a:endParaRPr>
          </a:p>
        </p:txBody>
      </p:sp>
      <p:sp>
        <p:nvSpPr>
          <p:cNvPr id="33" name="Text Placeholder 8"/>
          <p:cNvSpPr>
            <a:spLocks noGrp="1"/>
          </p:cNvSpPr>
          <p:nvPr>
            <p:ph type="body" sz="quarter" idx="4294967295"/>
          </p:nvPr>
        </p:nvSpPr>
        <p:spPr>
          <a:xfrm>
            <a:off x="8210352" y="3549651"/>
            <a:ext cx="2707216" cy="336549"/>
          </a:xfrm>
        </p:spPr>
        <p:txBody>
          <a:bodyPr>
            <a:no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Text Placeholder 9"/>
          <p:cNvSpPr>
            <a:spLocks noGrp="1"/>
          </p:cNvSpPr>
          <p:nvPr>
            <p:ph type="body" sz="quarter" idx="4294967295"/>
          </p:nvPr>
        </p:nvSpPr>
        <p:spPr>
          <a:xfrm>
            <a:off x="8210352" y="3886200"/>
            <a:ext cx="2707216" cy="499533"/>
          </a:xfrm>
        </p:spPr>
        <p:txBody>
          <a:bodyPr>
            <a:no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AU" altLang="zh-CN" sz="1200" dirty="0">
              <a:solidFill>
                <a:schemeClr val="tx1">
                  <a:lumMod val="50000"/>
                  <a:lumOff val="50000"/>
                </a:schemeClr>
              </a:solidFill>
            </a:endParaRPr>
          </a:p>
          <a:p>
            <a:endParaRPr lang="en-AU" altLang="zh-CN" sz="1200" dirty="0">
              <a:solidFill>
                <a:schemeClr val="tx1">
                  <a:lumMod val="50000"/>
                  <a:lumOff val="50000"/>
                </a:schemeClr>
              </a:solidFill>
            </a:endParaRPr>
          </a:p>
        </p:txBody>
      </p:sp>
      <p:sp>
        <p:nvSpPr>
          <p:cNvPr id="35" name="Text Placeholder 8"/>
          <p:cNvSpPr>
            <a:spLocks noGrp="1"/>
          </p:cNvSpPr>
          <p:nvPr>
            <p:ph type="body" sz="quarter" idx="4294967295"/>
          </p:nvPr>
        </p:nvSpPr>
        <p:spPr>
          <a:xfrm>
            <a:off x="8208235" y="4656668"/>
            <a:ext cx="2709333" cy="334433"/>
          </a:xfrm>
        </p:spPr>
        <p:txBody>
          <a:bodyPr>
            <a:no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Text Placeholder 9"/>
          <p:cNvSpPr>
            <a:spLocks noGrp="1"/>
          </p:cNvSpPr>
          <p:nvPr>
            <p:ph type="body" sz="quarter" idx="4294967295"/>
          </p:nvPr>
        </p:nvSpPr>
        <p:spPr>
          <a:xfrm>
            <a:off x="8208235" y="4991100"/>
            <a:ext cx="2709333" cy="501651"/>
          </a:xfrm>
        </p:spPr>
        <p:txBody>
          <a:bodyPr>
            <a:no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AU" altLang="zh-CN" sz="1200" dirty="0">
              <a:solidFill>
                <a:schemeClr val="tx1">
                  <a:lumMod val="50000"/>
                  <a:lumOff val="50000"/>
                </a:schemeClr>
              </a:solidFill>
            </a:endParaRPr>
          </a:p>
          <a:p>
            <a:endParaRPr lang="en-AU" altLang="zh-CN" sz="1200" dirty="0">
              <a:solidFill>
                <a:schemeClr val="tx1">
                  <a:lumMod val="50000"/>
                  <a:lumOff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500"/>
                                        <p:tgtEl>
                                          <p:spTgt spid="26">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fade">
                                      <p:cBhvr>
                                        <p:cTn id="31" dur="500"/>
                                        <p:tgtEl>
                                          <p:spTgt spid="28">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fade">
                                      <p:cBhvr>
                                        <p:cTn id="35" dur="500"/>
                                        <p:tgtEl>
                                          <p:spTgt spid="29">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fade">
                                      <p:cBhvr>
                                        <p:cTn id="39" dur="500"/>
                                        <p:tgtEl>
                                          <p:spTgt spid="30">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fade">
                                      <p:cBhvr>
                                        <p:cTn id="47" dur="500"/>
                                        <p:tgtEl>
                                          <p:spTgt spid="32">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animEffect transition="in" filter="fade">
                                      <p:cBhvr>
                                        <p:cTn id="51" dur="500"/>
                                        <p:tgtEl>
                                          <p:spTgt spid="33">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fade">
                                      <p:cBhvr>
                                        <p:cTn id="55" dur="500"/>
                                        <p:tgtEl>
                                          <p:spTgt spid="34">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fade">
                                      <p:cBhvr>
                                        <p:cTn id="59" dur="500"/>
                                        <p:tgtEl>
                                          <p:spTgt spid="35">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build="p"/>
      <p:bldP spid="27" grpId="0" build="p"/>
      <p:bldP spid="28" grpId="0" build="p"/>
      <p:bldP spid="29" grpId="0" build="p"/>
      <p:bldP spid="30" grpId="0" build="p"/>
      <p:bldP spid="31" grpId="0" build="p"/>
      <p:bldP spid="32" grpId="0" build="p"/>
      <p:bldP spid="33" grpId="0" build="p"/>
      <p:bldP spid="34" grpId="0" build="p"/>
      <p:bldP spid="35" grpId="0" build="p"/>
      <p:bldP spid="3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a:xfrm>
            <a:off x="4085742" y="1461742"/>
            <a:ext cx="3710215" cy="3866145"/>
            <a:chOff x="2825749" y="2120770"/>
            <a:chExt cx="3465283" cy="3610236"/>
          </a:xfrm>
        </p:grpSpPr>
        <p:sp>
          <p:nvSpPr>
            <p:cNvPr id="3" name="Freeform 18"/>
            <p:cNvSpPr/>
            <p:nvPr/>
          </p:nvSpPr>
          <p:spPr bwMode="auto">
            <a:xfrm>
              <a:off x="2825749" y="5015300"/>
              <a:ext cx="3465283" cy="715706"/>
            </a:xfrm>
            <a:custGeom>
              <a:avLst/>
              <a:gdLst>
                <a:gd name="T0" fmla="*/ 0 w 1530"/>
                <a:gd name="T1" fmla="*/ 0 h 316"/>
                <a:gd name="T2" fmla="*/ 1530 w 1530"/>
                <a:gd name="T3" fmla="*/ 0 h 316"/>
                <a:gd name="T4" fmla="*/ 1530 w 1530"/>
                <a:gd name="T5" fmla="*/ 214 h 316"/>
                <a:gd name="T6" fmla="*/ 1524 w 1530"/>
                <a:gd name="T7" fmla="*/ 228 h 316"/>
                <a:gd name="T8" fmla="*/ 1504 w 1530"/>
                <a:gd name="T9" fmla="*/ 241 h 316"/>
                <a:gd name="T10" fmla="*/ 1469 w 1530"/>
                <a:gd name="T11" fmla="*/ 253 h 316"/>
                <a:gd name="T12" fmla="*/ 1427 w 1530"/>
                <a:gd name="T13" fmla="*/ 265 h 316"/>
                <a:gd name="T14" fmla="*/ 1372 w 1530"/>
                <a:gd name="T15" fmla="*/ 275 h 316"/>
                <a:gd name="T16" fmla="*/ 1307 w 1530"/>
                <a:gd name="T17" fmla="*/ 285 h 316"/>
                <a:gd name="T18" fmla="*/ 1232 w 1530"/>
                <a:gd name="T19" fmla="*/ 296 h 316"/>
                <a:gd name="T20" fmla="*/ 1151 w 1530"/>
                <a:gd name="T21" fmla="*/ 302 h 316"/>
                <a:gd name="T22" fmla="*/ 1063 w 1530"/>
                <a:gd name="T23" fmla="*/ 308 h 316"/>
                <a:gd name="T24" fmla="*/ 968 w 1530"/>
                <a:gd name="T25" fmla="*/ 312 h 316"/>
                <a:gd name="T26" fmla="*/ 869 w 1530"/>
                <a:gd name="T27" fmla="*/ 316 h 316"/>
                <a:gd name="T28" fmla="*/ 765 w 1530"/>
                <a:gd name="T29" fmla="*/ 316 h 316"/>
                <a:gd name="T30" fmla="*/ 662 w 1530"/>
                <a:gd name="T31" fmla="*/ 316 h 316"/>
                <a:gd name="T32" fmla="*/ 562 w 1530"/>
                <a:gd name="T33" fmla="*/ 312 h 316"/>
                <a:gd name="T34" fmla="*/ 467 w 1530"/>
                <a:gd name="T35" fmla="*/ 308 h 316"/>
                <a:gd name="T36" fmla="*/ 380 w 1530"/>
                <a:gd name="T37" fmla="*/ 302 h 316"/>
                <a:gd name="T38" fmla="*/ 298 w 1530"/>
                <a:gd name="T39" fmla="*/ 296 h 316"/>
                <a:gd name="T40" fmla="*/ 223 w 1530"/>
                <a:gd name="T41" fmla="*/ 285 h 316"/>
                <a:gd name="T42" fmla="*/ 158 w 1530"/>
                <a:gd name="T43" fmla="*/ 275 h 316"/>
                <a:gd name="T44" fmla="*/ 104 w 1530"/>
                <a:gd name="T45" fmla="*/ 265 h 316"/>
                <a:gd name="T46" fmla="*/ 59 w 1530"/>
                <a:gd name="T47" fmla="*/ 253 h 316"/>
                <a:gd name="T48" fmla="*/ 27 w 1530"/>
                <a:gd name="T49" fmla="*/ 241 h 316"/>
                <a:gd name="T50" fmla="*/ 6 w 1530"/>
                <a:gd name="T51" fmla="*/ 228 h 316"/>
                <a:gd name="T52" fmla="*/ 0 w 1530"/>
                <a:gd name="T53" fmla="*/ 214 h 316"/>
                <a:gd name="T54" fmla="*/ 0 w 1530"/>
                <a:gd name="T5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0" h="316">
                  <a:moveTo>
                    <a:pt x="0" y="0"/>
                  </a:moveTo>
                  <a:lnTo>
                    <a:pt x="1530" y="0"/>
                  </a:lnTo>
                  <a:lnTo>
                    <a:pt x="1530" y="214"/>
                  </a:lnTo>
                  <a:lnTo>
                    <a:pt x="1524" y="228"/>
                  </a:lnTo>
                  <a:lnTo>
                    <a:pt x="1504" y="241"/>
                  </a:lnTo>
                  <a:lnTo>
                    <a:pt x="1469" y="253"/>
                  </a:lnTo>
                  <a:lnTo>
                    <a:pt x="1427" y="265"/>
                  </a:lnTo>
                  <a:lnTo>
                    <a:pt x="1372" y="275"/>
                  </a:lnTo>
                  <a:lnTo>
                    <a:pt x="1307" y="285"/>
                  </a:lnTo>
                  <a:lnTo>
                    <a:pt x="1232" y="296"/>
                  </a:lnTo>
                  <a:lnTo>
                    <a:pt x="1151" y="302"/>
                  </a:lnTo>
                  <a:lnTo>
                    <a:pt x="1063" y="308"/>
                  </a:lnTo>
                  <a:lnTo>
                    <a:pt x="968" y="312"/>
                  </a:lnTo>
                  <a:lnTo>
                    <a:pt x="869" y="316"/>
                  </a:lnTo>
                  <a:lnTo>
                    <a:pt x="765" y="316"/>
                  </a:lnTo>
                  <a:lnTo>
                    <a:pt x="662" y="316"/>
                  </a:lnTo>
                  <a:lnTo>
                    <a:pt x="562" y="312"/>
                  </a:lnTo>
                  <a:lnTo>
                    <a:pt x="467" y="308"/>
                  </a:lnTo>
                  <a:lnTo>
                    <a:pt x="380" y="302"/>
                  </a:lnTo>
                  <a:lnTo>
                    <a:pt x="298" y="296"/>
                  </a:lnTo>
                  <a:lnTo>
                    <a:pt x="223" y="285"/>
                  </a:lnTo>
                  <a:lnTo>
                    <a:pt x="158" y="275"/>
                  </a:lnTo>
                  <a:lnTo>
                    <a:pt x="104" y="265"/>
                  </a:lnTo>
                  <a:lnTo>
                    <a:pt x="59" y="253"/>
                  </a:lnTo>
                  <a:lnTo>
                    <a:pt x="27" y="241"/>
                  </a:lnTo>
                  <a:lnTo>
                    <a:pt x="6" y="228"/>
                  </a:lnTo>
                  <a:lnTo>
                    <a:pt x="0" y="214"/>
                  </a:lnTo>
                  <a:lnTo>
                    <a:pt x="0" y="0"/>
                  </a:lnTo>
                  <a:close/>
                </a:path>
              </a:pathLst>
            </a:custGeom>
            <a:solidFill>
              <a:schemeClr val="accent5"/>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4" name="Freeform 19"/>
            <p:cNvSpPr/>
            <p:nvPr/>
          </p:nvSpPr>
          <p:spPr bwMode="auto">
            <a:xfrm>
              <a:off x="2825749" y="4779752"/>
              <a:ext cx="3465283" cy="462038"/>
            </a:xfrm>
            <a:custGeom>
              <a:avLst/>
              <a:gdLst>
                <a:gd name="T0" fmla="*/ 765 w 1530"/>
                <a:gd name="T1" fmla="*/ 0 h 204"/>
                <a:gd name="T2" fmla="*/ 869 w 1530"/>
                <a:gd name="T3" fmla="*/ 0 h 204"/>
                <a:gd name="T4" fmla="*/ 968 w 1530"/>
                <a:gd name="T5" fmla="*/ 2 h 204"/>
                <a:gd name="T6" fmla="*/ 1063 w 1530"/>
                <a:gd name="T7" fmla="*/ 8 h 204"/>
                <a:gd name="T8" fmla="*/ 1151 w 1530"/>
                <a:gd name="T9" fmla="*/ 12 h 204"/>
                <a:gd name="T10" fmla="*/ 1232 w 1530"/>
                <a:gd name="T11" fmla="*/ 21 h 204"/>
                <a:gd name="T12" fmla="*/ 1307 w 1530"/>
                <a:gd name="T13" fmla="*/ 29 h 204"/>
                <a:gd name="T14" fmla="*/ 1372 w 1530"/>
                <a:gd name="T15" fmla="*/ 39 h 204"/>
                <a:gd name="T16" fmla="*/ 1427 w 1530"/>
                <a:gd name="T17" fmla="*/ 51 h 204"/>
                <a:gd name="T18" fmla="*/ 1469 w 1530"/>
                <a:gd name="T19" fmla="*/ 61 h 204"/>
                <a:gd name="T20" fmla="*/ 1504 w 1530"/>
                <a:gd name="T21" fmla="*/ 76 h 204"/>
                <a:gd name="T22" fmla="*/ 1524 w 1530"/>
                <a:gd name="T23" fmla="*/ 88 h 204"/>
                <a:gd name="T24" fmla="*/ 1530 w 1530"/>
                <a:gd name="T25" fmla="*/ 102 h 204"/>
                <a:gd name="T26" fmla="*/ 1524 w 1530"/>
                <a:gd name="T27" fmla="*/ 116 h 204"/>
                <a:gd name="T28" fmla="*/ 1504 w 1530"/>
                <a:gd name="T29" fmla="*/ 129 h 204"/>
                <a:gd name="T30" fmla="*/ 1469 w 1530"/>
                <a:gd name="T31" fmla="*/ 143 h 204"/>
                <a:gd name="T32" fmla="*/ 1427 w 1530"/>
                <a:gd name="T33" fmla="*/ 153 h 204"/>
                <a:gd name="T34" fmla="*/ 1372 w 1530"/>
                <a:gd name="T35" fmla="*/ 165 h 204"/>
                <a:gd name="T36" fmla="*/ 1307 w 1530"/>
                <a:gd name="T37" fmla="*/ 175 h 204"/>
                <a:gd name="T38" fmla="*/ 1232 w 1530"/>
                <a:gd name="T39" fmla="*/ 184 h 204"/>
                <a:gd name="T40" fmla="*/ 1151 w 1530"/>
                <a:gd name="T41" fmla="*/ 190 h 204"/>
                <a:gd name="T42" fmla="*/ 1063 w 1530"/>
                <a:gd name="T43" fmla="*/ 196 h 204"/>
                <a:gd name="T44" fmla="*/ 968 w 1530"/>
                <a:gd name="T45" fmla="*/ 202 h 204"/>
                <a:gd name="T46" fmla="*/ 869 w 1530"/>
                <a:gd name="T47" fmla="*/ 204 h 204"/>
                <a:gd name="T48" fmla="*/ 765 w 1530"/>
                <a:gd name="T49" fmla="*/ 204 h 204"/>
                <a:gd name="T50" fmla="*/ 662 w 1530"/>
                <a:gd name="T51" fmla="*/ 204 h 204"/>
                <a:gd name="T52" fmla="*/ 562 w 1530"/>
                <a:gd name="T53" fmla="*/ 202 h 204"/>
                <a:gd name="T54" fmla="*/ 467 w 1530"/>
                <a:gd name="T55" fmla="*/ 196 h 204"/>
                <a:gd name="T56" fmla="*/ 380 w 1530"/>
                <a:gd name="T57" fmla="*/ 190 h 204"/>
                <a:gd name="T58" fmla="*/ 298 w 1530"/>
                <a:gd name="T59" fmla="*/ 184 h 204"/>
                <a:gd name="T60" fmla="*/ 223 w 1530"/>
                <a:gd name="T61" fmla="*/ 175 h 204"/>
                <a:gd name="T62" fmla="*/ 158 w 1530"/>
                <a:gd name="T63" fmla="*/ 165 h 204"/>
                <a:gd name="T64" fmla="*/ 104 w 1530"/>
                <a:gd name="T65" fmla="*/ 153 h 204"/>
                <a:gd name="T66" fmla="*/ 59 w 1530"/>
                <a:gd name="T67" fmla="*/ 143 h 204"/>
                <a:gd name="T68" fmla="*/ 27 w 1530"/>
                <a:gd name="T69" fmla="*/ 129 h 204"/>
                <a:gd name="T70" fmla="*/ 6 w 1530"/>
                <a:gd name="T71" fmla="*/ 116 h 204"/>
                <a:gd name="T72" fmla="*/ 0 w 1530"/>
                <a:gd name="T73" fmla="*/ 102 h 204"/>
                <a:gd name="T74" fmla="*/ 6 w 1530"/>
                <a:gd name="T75" fmla="*/ 88 h 204"/>
                <a:gd name="T76" fmla="*/ 27 w 1530"/>
                <a:gd name="T77" fmla="*/ 76 h 204"/>
                <a:gd name="T78" fmla="*/ 59 w 1530"/>
                <a:gd name="T79" fmla="*/ 61 h 204"/>
                <a:gd name="T80" fmla="*/ 104 w 1530"/>
                <a:gd name="T81" fmla="*/ 51 h 204"/>
                <a:gd name="T82" fmla="*/ 158 w 1530"/>
                <a:gd name="T83" fmla="*/ 39 h 204"/>
                <a:gd name="T84" fmla="*/ 223 w 1530"/>
                <a:gd name="T85" fmla="*/ 29 h 204"/>
                <a:gd name="T86" fmla="*/ 298 w 1530"/>
                <a:gd name="T87" fmla="*/ 21 h 204"/>
                <a:gd name="T88" fmla="*/ 380 w 1530"/>
                <a:gd name="T89" fmla="*/ 12 h 204"/>
                <a:gd name="T90" fmla="*/ 467 w 1530"/>
                <a:gd name="T91" fmla="*/ 8 h 204"/>
                <a:gd name="T92" fmla="*/ 562 w 1530"/>
                <a:gd name="T93" fmla="*/ 2 h 204"/>
                <a:gd name="T94" fmla="*/ 662 w 1530"/>
                <a:gd name="T95" fmla="*/ 0 h 204"/>
                <a:gd name="T96" fmla="*/ 765 w 1530"/>
                <a:gd name="T9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0" h="204">
                  <a:moveTo>
                    <a:pt x="765" y="0"/>
                  </a:moveTo>
                  <a:lnTo>
                    <a:pt x="869" y="0"/>
                  </a:lnTo>
                  <a:lnTo>
                    <a:pt x="968" y="2"/>
                  </a:lnTo>
                  <a:lnTo>
                    <a:pt x="1063" y="8"/>
                  </a:lnTo>
                  <a:lnTo>
                    <a:pt x="1151" y="12"/>
                  </a:lnTo>
                  <a:lnTo>
                    <a:pt x="1232" y="21"/>
                  </a:lnTo>
                  <a:lnTo>
                    <a:pt x="1307" y="29"/>
                  </a:lnTo>
                  <a:lnTo>
                    <a:pt x="1372" y="39"/>
                  </a:lnTo>
                  <a:lnTo>
                    <a:pt x="1427" y="51"/>
                  </a:lnTo>
                  <a:lnTo>
                    <a:pt x="1469" y="61"/>
                  </a:lnTo>
                  <a:lnTo>
                    <a:pt x="1504" y="76"/>
                  </a:lnTo>
                  <a:lnTo>
                    <a:pt x="1524" y="88"/>
                  </a:lnTo>
                  <a:lnTo>
                    <a:pt x="1530" y="102"/>
                  </a:lnTo>
                  <a:lnTo>
                    <a:pt x="1524" y="116"/>
                  </a:lnTo>
                  <a:lnTo>
                    <a:pt x="1504" y="129"/>
                  </a:lnTo>
                  <a:lnTo>
                    <a:pt x="1469" y="143"/>
                  </a:lnTo>
                  <a:lnTo>
                    <a:pt x="1427" y="153"/>
                  </a:lnTo>
                  <a:lnTo>
                    <a:pt x="1372" y="165"/>
                  </a:lnTo>
                  <a:lnTo>
                    <a:pt x="1307" y="175"/>
                  </a:lnTo>
                  <a:lnTo>
                    <a:pt x="1232" y="184"/>
                  </a:lnTo>
                  <a:lnTo>
                    <a:pt x="1151" y="190"/>
                  </a:lnTo>
                  <a:lnTo>
                    <a:pt x="1063" y="196"/>
                  </a:lnTo>
                  <a:lnTo>
                    <a:pt x="968" y="202"/>
                  </a:lnTo>
                  <a:lnTo>
                    <a:pt x="869" y="204"/>
                  </a:lnTo>
                  <a:lnTo>
                    <a:pt x="765" y="204"/>
                  </a:lnTo>
                  <a:lnTo>
                    <a:pt x="662" y="204"/>
                  </a:lnTo>
                  <a:lnTo>
                    <a:pt x="562" y="202"/>
                  </a:lnTo>
                  <a:lnTo>
                    <a:pt x="467" y="196"/>
                  </a:lnTo>
                  <a:lnTo>
                    <a:pt x="380" y="190"/>
                  </a:lnTo>
                  <a:lnTo>
                    <a:pt x="298" y="184"/>
                  </a:lnTo>
                  <a:lnTo>
                    <a:pt x="223" y="175"/>
                  </a:lnTo>
                  <a:lnTo>
                    <a:pt x="158" y="165"/>
                  </a:lnTo>
                  <a:lnTo>
                    <a:pt x="104" y="153"/>
                  </a:lnTo>
                  <a:lnTo>
                    <a:pt x="59" y="143"/>
                  </a:lnTo>
                  <a:lnTo>
                    <a:pt x="27" y="129"/>
                  </a:lnTo>
                  <a:lnTo>
                    <a:pt x="6" y="116"/>
                  </a:lnTo>
                  <a:lnTo>
                    <a:pt x="0" y="102"/>
                  </a:lnTo>
                  <a:lnTo>
                    <a:pt x="6" y="88"/>
                  </a:lnTo>
                  <a:lnTo>
                    <a:pt x="27" y="76"/>
                  </a:lnTo>
                  <a:lnTo>
                    <a:pt x="59" y="61"/>
                  </a:lnTo>
                  <a:lnTo>
                    <a:pt x="104" y="51"/>
                  </a:lnTo>
                  <a:lnTo>
                    <a:pt x="158" y="39"/>
                  </a:lnTo>
                  <a:lnTo>
                    <a:pt x="223" y="29"/>
                  </a:lnTo>
                  <a:lnTo>
                    <a:pt x="298" y="21"/>
                  </a:lnTo>
                  <a:lnTo>
                    <a:pt x="380" y="12"/>
                  </a:lnTo>
                  <a:lnTo>
                    <a:pt x="467" y="8"/>
                  </a:lnTo>
                  <a:lnTo>
                    <a:pt x="562" y="2"/>
                  </a:lnTo>
                  <a:lnTo>
                    <a:pt x="662" y="0"/>
                  </a:lnTo>
                  <a:lnTo>
                    <a:pt x="765" y="0"/>
                  </a:lnTo>
                  <a:close/>
                </a:path>
              </a:pathLst>
            </a:custGeom>
            <a:solidFill>
              <a:schemeClr val="accent5">
                <a:lumMod val="75000"/>
              </a:schemeClr>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7" name="Freeform 22"/>
            <p:cNvSpPr/>
            <p:nvPr/>
          </p:nvSpPr>
          <p:spPr bwMode="auto">
            <a:xfrm>
              <a:off x="3065827" y="4544203"/>
              <a:ext cx="2987392" cy="604727"/>
            </a:xfrm>
            <a:custGeom>
              <a:avLst/>
              <a:gdLst>
                <a:gd name="T0" fmla="*/ 0 w 1319"/>
                <a:gd name="T1" fmla="*/ 0 h 267"/>
                <a:gd name="T2" fmla="*/ 1319 w 1319"/>
                <a:gd name="T3" fmla="*/ 0 h 267"/>
                <a:gd name="T4" fmla="*/ 1319 w 1319"/>
                <a:gd name="T5" fmla="*/ 177 h 267"/>
                <a:gd name="T6" fmla="*/ 1310 w 1319"/>
                <a:gd name="T7" fmla="*/ 192 h 267"/>
                <a:gd name="T8" fmla="*/ 1290 w 1319"/>
                <a:gd name="T9" fmla="*/ 204 h 267"/>
                <a:gd name="T10" fmla="*/ 1258 w 1319"/>
                <a:gd name="T11" fmla="*/ 216 h 267"/>
                <a:gd name="T12" fmla="*/ 1213 w 1319"/>
                <a:gd name="T13" fmla="*/ 226 h 267"/>
                <a:gd name="T14" fmla="*/ 1156 w 1319"/>
                <a:gd name="T15" fmla="*/ 237 h 267"/>
                <a:gd name="T16" fmla="*/ 1091 w 1319"/>
                <a:gd name="T17" fmla="*/ 245 h 267"/>
                <a:gd name="T18" fmla="*/ 1018 w 1319"/>
                <a:gd name="T19" fmla="*/ 253 h 267"/>
                <a:gd name="T20" fmla="*/ 937 w 1319"/>
                <a:gd name="T21" fmla="*/ 259 h 267"/>
                <a:gd name="T22" fmla="*/ 850 w 1319"/>
                <a:gd name="T23" fmla="*/ 263 h 267"/>
                <a:gd name="T24" fmla="*/ 757 w 1319"/>
                <a:gd name="T25" fmla="*/ 265 h 267"/>
                <a:gd name="T26" fmla="*/ 659 w 1319"/>
                <a:gd name="T27" fmla="*/ 267 h 267"/>
                <a:gd name="T28" fmla="*/ 562 w 1319"/>
                <a:gd name="T29" fmla="*/ 265 h 267"/>
                <a:gd name="T30" fmla="*/ 468 w 1319"/>
                <a:gd name="T31" fmla="*/ 263 h 267"/>
                <a:gd name="T32" fmla="*/ 381 w 1319"/>
                <a:gd name="T33" fmla="*/ 259 h 267"/>
                <a:gd name="T34" fmla="*/ 300 w 1319"/>
                <a:gd name="T35" fmla="*/ 253 h 267"/>
                <a:gd name="T36" fmla="*/ 227 w 1319"/>
                <a:gd name="T37" fmla="*/ 245 h 267"/>
                <a:gd name="T38" fmla="*/ 162 w 1319"/>
                <a:gd name="T39" fmla="*/ 237 h 267"/>
                <a:gd name="T40" fmla="*/ 105 w 1319"/>
                <a:gd name="T41" fmla="*/ 226 h 267"/>
                <a:gd name="T42" fmla="*/ 61 w 1319"/>
                <a:gd name="T43" fmla="*/ 216 h 267"/>
                <a:gd name="T44" fmla="*/ 28 w 1319"/>
                <a:gd name="T45" fmla="*/ 204 h 267"/>
                <a:gd name="T46" fmla="*/ 6 w 1319"/>
                <a:gd name="T47" fmla="*/ 192 h 267"/>
                <a:gd name="T48" fmla="*/ 0 w 1319"/>
                <a:gd name="T49" fmla="*/ 177 h 267"/>
                <a:gd name="T50" fmla="*/ 0 w 1319"/>
                <a:gd name="T5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9" h="267">
                  <a:moveTo>
                    <a:pt x="0" y="0"/>
                  </a:moveTo>
                  <a:lnTo>
                    <a:pt x="1319" y="0"/>
                  </a:lnTo>
                  <a:lnTo>
                    <a:pt x="1319" y="177"/>
                  </a:lnTo>
                  <a:lnTo>
                    <a:pt x="1310" y="192"/>
                  </a:lnTo>
                  <a:lnTo>
                    <a:pt x="1290" y="204"/>
                  </a:lnTo>
                  <a:lnTo>
                    <a:pt x="1258" y="216"/>
                  </a:lnTo>
                  <a:lnTo>
                    <a:pt x="1213" y="226"/>
                  </a:lnTo>
                  <a:lnTo>
                    <a:pt x="1156" y="237"/>
                  </a:lnTo>
                  <a:lnTo>
                    <a:pt x="1091" y="245"/>
                  </a:lnTo>
                  <a:lnTo>
                    <a:pt x="1018" y="253"/>
                  </a:lnTo>
                  <a:lnTo>
                    <a:pt x="937" y="259"/>
                  </a:lnTo>
                  <a:lnTo>
                    <a:pt x="850" y="263"/>
                  </a:lnTo>
                  <a:lnTo>
                    <a:pt x="757" y="265"/>
                  </a:lnTo>
                  <a:lnTo>
                    <a:pt x="659" y="267"/>
                  </a:lnTo>
                  <a:lnTo>
                    <a:pt x="562" y="265"/>
                  </a:lnTo>
                  <a:lnTo>
                    <a:pt x="468" y="263"/>
                  </a:lnTo>
                  <a:lnTo>
                    <a:pt x="381" y="259"/>
                  </a:lnTo>
                  <a:lnTo>
                    <a:pt x="300" y="253"/>
                  </a:lnTo>
                  <a:lnTo>
                    <a:pt x="227" y="245"/>
                  </a:lnTo>
                  <a:lnTo>
                    <a:pt x="162" y="237"/>
                  </a:lnTo>
                  <a:lnTo>
                    <a:pt x="105" y="226"/>
                  </a:lnTo>
                  <a:lnTo>
                    <a:pt x="61" y="216"/>
                  </a:lnTo>
                  <a:lnTo>
                    <a:pt x="28" y="204"/>
                  </a:lnTo>
                  <a:lnTo>
                    <a:pt x="6" y="192"/>
                  </a:lnTo>
                  <a:lnTo>
                    <a:pt x="0" y="177"/>
                  </a:lnTo>
                  <a:lnTo>
                    <a:pt x="0" y="0"/>
                  </a:lnTo>
                  <a:close/>
                </a:path>
              </a:pathLst>
            </a:custGeom>
            <a:solidFill>
              <a:schemeClr val="accent4"/>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8" name="Freeform 23"/>
            <p:cNvSpPr/>
            <p:nvPr/>
          </p:nvSpPr>
          <p:spPr bwMode="auto">
            <a:xfrm>
              <a:off x="3065827" y="4342629"/>
              <a:ext cx="2987392" cy="400886"/>
            </a:xfrm>
            <a:custGeom>
              <a:avLst/>
              <a:gdLst>
                <a:gd name="T0" fmla="*/ 659 w 1319"/>
                <a:gd name="T1" fmla="*/ 0 h 177"/>
                <a:gd name="T2" fmla="*/ 757 w 1319"/>
                <a:gd name="T3" fmla="*/ 2 h 177"/>
                <a:gd name="T4" fmla="*/ 850 w 1319"/>
                <a:gd name="T5" fmla="*/ 4 h 177"/>
                <a:gd name="T6" fmla="*/ 937 w 1319"/>
                <a:gd name="T7" fmla="*/ 8 h 177"/>
                <a:gd name="T8" fmla="*/ 1018 w 1319"/>
                <a:gd name="T9" fmla="*/ 14 h 177"/>
                <a:gd name="T10" fmla="*/ 1091 w 1319"/>
                <a:gd name="T11" fmla="*/ 22 h 177"/>
                <a:gd name="T12" fmla="*/ 1156 w 1319"/>
                <a:gd name="T13" fmla="*/ 30 h 177"/>
                <a:gd name="T14" fmla="*/ 1213 w 1319"/>
                <a:gd name="T15" fmla="*/ 40 h 177"/>
                <a:gd name="T16" fmla="*/ 1258 w 1319"/>
                <a:gd name="T17" fmla="*/ 50 h 177"/>
                <a:gd name="T18" fmla="*/ 1290 w 1319"/>
                <a:gd name="T19" fmla="*/ 63 h 177"/>
                <a:gd name="T20" fmla="*/ 1310 w 1319"/>
                <a:gd name="T21" fmla="*/ 75 h 177"/>
                <a:gd name="T22" fmla="*/ 1319 w 1319"/>
                <a:gd name="T23" fmla="*/ 89 h 177"/>
                <a:gd name="T24" fmla="*/ 1310 w 1319"/>
                <a:gd name="T25" fmla="*/ 101 h 177"/>
                <a:gd name="T26" fmla="*/ 1290 w 1319"/>
                <a:gd name="T27" fmla="*/ 114 h 177"/>
                <a:gd name="T28" fmla="*/ 1258 w 1319"/>
                <a:gd name="T29" fmla="*/ 126 h 177"/>
                <a:gd name="T30" fmla="*/ 1213 w 1319"/>
                <a:gd name="T31" fmla="*/ 136 h 177"/>
                <a:gd name="T32" fmla="*/ 1156 w 1319"/>
                <a:gd name="T33" fmla="*/ 146 h 177"/>
                <a:gd name="T34" fmla="*/ 1091 w 1319"/>
                <a:gd name="T35" fmla="*/ 156 h 177"/>
                <a:gd name="T36" fmla="*/ 1018 w 1319"/>
                <a:gd name="T37" fmla="*/ 163 h 177"/>
                <a:gd name="T38" fmla="*/ 937 w 1319"/>
                <a:gd name="T39" fmla="*/ 169 h 177"/>
                <a:gd name="T40" fmla="*/ 850 w 1319"/>
                <a:gd name="T41" fmla="*/ 173 h 177"/>
                <a:gd name="T42" fmla="*/ 757 w 1319"/>
                <a:gd name="T43" fmla="*/ 177 h 177"/>
                <a:gd name="T44" fmla="*/ 659 w 1319"/>
                <a:gd name="T45" fmla="*/ 177 h 177"/>
                <a:gd name="T46" fmla="*/ 562 w 1319"/>
                <a:gd name="T47" fmla="*/ 177 h 177"/>
                <a:gd name="T48" fmla="*/ 468 w 1319"/>
                <a:gd name="T49" fmla="*/ 173 h 177"/>
                <a:gd name="T50" fmla="*/ 381 w 1319"/>
                <a:gd name="T51" fmla="*/ 169 h 177"/>
                <a:gd name="T52" fmla="*/ 300 w 1319"/>
                <a:gd name="T53" fmla="*/ 163 h 177"/>
                <a:gd name="T54" fmla="*/ 227 w 1319"/>
                <a:gd name="T55" fmla="*/ 156 h 177"/>
                <a:gd name="T56" fmla="*/ 162 w 1319"/>
                <a:gd name="T57" fmla="*/ 146 h 177"/>
                <a:gd name="T58" fmla="*/ 105 w 1319"/>
                <a:gd name="T59" fmla="*/ 136 h 177"/>
                <a:gd name="T60" fmla="*/ 61 w 1319"/>
                <a:gd name="T61" fmla="*/ 126 h 177"/>
                <a:gd name="T62" fmla="*/ 28 w 1319"/>
                <a:gd name="T63" fmla="*/ 114 h 177"/>
                <a:gd name="T64" fmla="*/ 6 w 1319"/>
                <a:gd name="T65" fmla="*/ 101 h 177"/>
                <a:gd name="T66" fmla="*/ 0 w 1319"/>
                <a:gd name="T67" fmla="*/ 89 h 177"/>
                <a:gd name="T68" fmla="*/ 6 w 1319"/>
                <a:gd name="T69" fmla="*/ 75 h 177"/>
                <a:gd name="T70" fmla="*/ 28 w 1319"/>
                <a:gd name="T71" fmla="*/ 63 h 177"/>
                <a:gd name="T72" fmla="*/ 61 w 1319"/>
                <a:gd name="T73" fmla="*/ 50 h 177"/>
                <a:gd name="T74" fmla="*/ 105 w 1319"/>
                <a:gd name="T75" fmla="*/ 40 h 177"/>
                <a:gd name="T76" fmla="*/ 162 w 1319"/>
                <a:gd name="T77" fmla="*/ 30 h 177"/>
                <a:gd name="T78" fmla="*/ 227 w 1319"/>
                <a:gd name="T79" fmla="*/ 22 h 177"/>
                <a:gd name="T80" fmla="*/ 300 w 1319"/>
                <a:gd name="T81" fmla="*/ 14 h 177"/>
                <a:gd name="T82" fmla="*/ 381 w 1319"/>
                <a:gd name="T83" fmla="*/ 8 h 177"/>
                <a:gd name="T84" fmla="*/ 468 w 1319"/>
                <a:gd name="T85" fmla="*/ 4 h 177"/>
                <a:gd name="T86" fmla="*/ 562 w 1319"/>
                <a:gd name="T87" fmla="*/ 2 h 177"/>
                <a:gd name="T88" fmla="*/ 659 w 1319"/>
                <a:gd name="T8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19" h="177">
                  <a:moveTo>
                    <a:pt x="659" y="0"/>
                  </a:moveTo>
                  <a:lnTo>
                    <a:pt x="757" y="2"/>
                  </a:lnTo>
                  <a:lnTo>
                    <a:pt x="850" y="4"/>
                  </a:lnTo>
                  <a:lnTo>
                    <a:pt x="937" y="8"/>
                  </a:lnTo>
                  <a:lnTo>
                    <a:pt x="1018" y="14"/>
                  </a:lnTo>
                  <a:lnTo>
                    <a:pt x="1091" y="22"/>
                  </a:lnTo>
                  <a:lnTo>
                    <a:pt x="1156" y="30"/>
                  </a:lnTo>
                  <a:lnTo>
                    <a:pt x="1213" y="40"/>
                  </a:lnTo>
                  <a:lnTo>
                    <a:pt x="1258" y="50"/>
                  </a:lnTo>
                  <a:lnTo>
                    <a:pt x="1290" y="63"/>
                  </a:lnTo>
                  <a:lnTo>
                    <a:pt x="1310" y="75"/>
                  </a:lnTo>
                  <a:lnTo>
                    <a:pt x="1319" y="89"/>
                  </a:lnTo>
                  <a:lnTo>
                    <a:pt x="1310" y="101"/>
                  </a:lnTo>
                  <a:lnTo>
                    <a:pt x="1290" y="114"/>
                  </a:lnTo>
                  <a:lnTo>
                    <a:pt x="1258" y="126"/>
                  </a:lnTo>
                  <a:lnTo>
                    <a:pt x="1213" y="136"/>
                  </a:lnTo>
                  <a:lnTo>
                    <a:pt x="1156" y="146"/>
                  </a:lnTo>
                  <a:lnTo>
                    <a:pt x="1091" y="156"/>
                  </a:lnTo>
                  <a:lnTo>
                    <a:pt x="1018" y="163"/>
                  </a:lnTo>
                  <a:lnTo>
                    <a:pt x="937" y="169"/>
                  </a:lnTo>
                  <a:lnTo>
                    <a:pt x="850" y="173"/>
                  </a:lnTo>
                  <a:lnTo>
                    <a:pt x="757" y="177"/>
                  </a:lnTo>
                  <a:lnTo>
                    <a:pt x="659" y="177"/>
                  </a:lnTo>
                  <a:lnTo>
                    <a:pt x="562" y="177"/>
                  </a:lnTo>
                  <a:lnTo>
                    <a:pt x="468" y="173"/>
                  </a:lnTo>
                  <a:lnTo>
                    <a:pt x="381" y="169"/>
                  </a:lnTo>
                  <a:lnTo>
                    <a:pt x="300" y="163"/>
                  </a:lnTo>
                  <a:lnTo>
                    <a:pt x="227" y="156"/>
                  </a:lnTo>
                  <a:lnTo>
                    <a:pt x="162" y="146"/>
                  </a:lnTo>
                  <a:lnTo>
                    <a:pt x="105" y="136"/>
                  </a:lnTo>
                  <a:lnTo>
                    <a:pt x="61" y="126"/>
                  </a:lnTo>
                  <a:lnTo>
                    <a:pt x="28" y="114"/>
                  </a:lnTo>
                  <a:lnTo>
                    <a:pt x="6" y="101"/>
                  </a:lnTo>
                  <a:lnTo>
                    <a:pt x="0" y="89"/>
                  </a:lnTo>
                  <a:lnTo>
                    <a:pt x="6" y="75"/>
                  </a:lnTo>
                  <a:lnTo>
                    <a:pt x="28" y="63"/>
                  </a:lnTo>
                  <a:lnTo>
                    <a:pt x="61" y="50"/>
                  </a:lnTo>
                  <a:lnTo>
                    <a:pt x="105" y="40"/>
                  </a:lnTo>
                  <a:lnTo>
                    <a:pt x="162" y="30"/>
                  </a:lnTo>
                  <a:lnTo>
                    <a:pt x="227" y="22"/>
                  </a:lnTo>
                  <a:lnTo>
                    <a:pt x="300" y="14"/>
                  </a:lnTo>
                  <a:lnTo>
                    <a:pt x="381" y="8"/>
                  </a:lnTo>
                  <a:lnTo>
                    <a:pt x="468" y="4"/>
                  </a:lnTo>
                  <a:lnTo>
                    <a:pt x="562" y="2"/>
                  </a:lnTo>
                  <a:lnTo>
                    <a:pt x="659" y="0"/>
                  </a:lnTo>
                  <a:close/>
                </a:path>
              </a:pathLst>
            </a:custGeom>
            <a:solidFill>
              <a:schemeClr val="accent4">
                <a:lumMod val="75000"/>
              </a:schemeClr>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11" name="Freeform 26"/>
            <p:cNvSpPr/>
            <p:nvPr/>
          </p:nvSpPr>
          <p:spPr bwMode="auto">
            <a:xfrm>
              <a:off x="3290052" y="4143318"/>
              <a:ext cx="2536678" cy="520925"/>
            </a:xfrm>
            <a:custGeom>
              <a:avLst/>
              <a:gdLst>
                <a:gd name="T0" fmla="*/ 0 w 1120"/>
                <a:gd name="T1" fmla="*/ 0 h 230"/>
                <a:gd name="T2" fmla="*/ 1120 w 1120"/>
                <a:gd name="T3" fmla="*/ 0 h 230"/>
                <a:gd name="T4" fmla="*/ 1120 w 1120"/>
                <a:gd name="T5" fmla="*/ 153 h 230"/>
                <a:gd name="T6" fmla="*/ 1114 w 1120"/>
                <a:gd name="T7" fmla="*/ 167 h 230"/>
                <a:gd name="T8" fmla="*/ 1092 w 1120"/>
                <a:gd name="T9" fmla="*/ 177 h 230"/>
                <a:gd name="T10" fmla="*/ 1057 w 1120"/>
                <a:gd name="T11" fmla="*/ 189 h 230"/>
                <a:gd name="T12" fmla="*/ 1013 w 1120"/>
                <a:gd name="T13" fmla="*/ 200 h 230"/>
                <a:gd name="T14" fmla="*/ 956 w 1120"/>
                <a:gd name="T15" fmla="*/ 208 h 230"/>
                <a:gd name="T16" fmla="*/ 891 w 1120"/>
                <a:gd name="T17" fmla="*/ 216 h 230"/>
                <a:gd name="T18" fmla="*/ 818 w 1120"/>
                <a:gd name="T19" fmla="*/ 222 h 230"/>
                <a:gd name="T20" fmla="*/ 737 w 1120"/>
                <a:gd name="T21" fmla="*/ 226 h 230"/>
                <a:gd name="T22" fmla="*/ 651 w 1120"/>
                <a:gd name="T23" fmla="*/ 230 h 230"/>
                <a:gd name="T24" fmla="*/ 560 w 1120"/>
                <a:gd name="T25" fmla="*/ 230 h 230"/>
                <a:gd name="T26" fmla="*/ 469 w 1120"/>
                <a:gd name="T27" fmla="*/ 230 h 230"/>
                <a:gd name="T28" fmla="*/ 384 w 1120"/>
                <a:gd name="T29" fmla="*/ 226 h 230"/>
                <a:gd name="T30" fmla="*/ 302 w 1120"/>
                <a:gd name="T31" fmla="*/ 222 h 230"/>
                <a:gd name="T32" fmla="*/ 229 w 1120"/>
                <a:gd name="T33" fmla="*/ 216 h 230"/>
                <a:gd name="T34" fmla="*/ 164 w 1120"/>
                <a:gd name="T35" fmla="*/ 208 h 230"/>
                <a:gd name="T36" fmla="*/ 108 w 1120"/>
                <a:gd name="T37" fmla="*/ 200 h 230"/>
                <a:gd name="T38" fmla="*/ 63 w 1120"/>
                <a:gd name="T39" fmla="*/ 189 h 230"/>
                <a:gd name="T40" fmla="*/ 29 w 1120"/>
                <a:gd name="T41" fmla="*/ 177 h 230"/>
                <a:gd name="T42" fmla="*/ 6 w 1120"/>
                <a:gd name="T43" fmla="*/ 167 h 230"/>
                <a:gd name="T44" fmla="*/ 0 w 1120"/>
                <a:gd name="T45" fmla="*/ 153 h 230"/>
                <a:gd name="T46" fmla="*/ 0 w 1120"/>
                <a:gd name="T4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0" h="230">
                  <a:moveTo>
                    <a:pt x="0" y="0"/>
                  </a:moveTo>
                  <a:lnTo>
                    <a:pt x="1120" y="0"/>
                  </a:lnTo>
                  <a:lnTo>
                    <a:pt x="1120" y="153"/>
                  </a:lnTo>
                  <a:lnTo>
                    <a:pt x="1114" y="167"/>
                  </a:lnTo>
                  <a:lnTo>
                    <a:pt x="1092" y="177"/>
                  </a:lnTo>
                  <a:lnTo>
                    <a:pt x="1057" y="189"/>
                  </a:lnTo>
                  <a:lnTo>
                    <a:pt x="1013" y="200"/>
                  </a:lnTo>
                  <a:lnTo>
                    <a:pt x="956" y="208"/>
                  </a:lnTo>
                  <a:lnTo>
                    <a:pt x="891" y="216"/>
                  </a:lnTo>
                  <a:lnTo>
                    <a:pt x="818" y="222"/>
                  </a:lnTo>
                  <a:lnTo>
                    <a:pt x="737" y="226"/>
                  </a:lnTo>
                  <a:lnTo>
                    <a:pt x="651" y="230"/>
                  </a:lnTo>
                  <a:lnTo>
                    <a:pt x="560" y="230"/>
                  </a:lnTo>
                  <a:lnTo>
                    <a:pt x="469" y="230"/>
                  </a:lnTo>
                  <a:lnTo>
                    <a:pt x="384" y="226"/>
                  </a:lnTo>
                  <a:lnTo>
                    <a:pt x="302" y="222"/>
                  </a:lnTo>
                  <a:lnTo>
                    <a:pt x="229" y="216"/>
                  </a:lnTo>
                  <a:lnTo>
                    <a:pt x="164" y="208"/>
                  </a:lnTo>
                  <a:lnTo>
                    <a:pt x="108" y="200"/>
                  </a:lnTo>
                  <a:lnTo>
                    <a:pt x="63" y="189"/>
                  </a:lnTo>
                  <a:lnTo>
                    <a:pt x="29" y="177"/>
                  </a:lnTo>
                  <a:lnTo>
                    <a:pt x="6" y="167"/>
                  </a:lnTo>
                  <a:lnTo>
                    <a:pt x="0" y="153"/>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12" name="Freeform 27"/>
            <p:cNvSpPr/>
            <p:nvPr/>
          </p:nvSpPr>
          <p:spPr bwMode="auto">
            <a:xfrm>
              <a:off x="3290052" y="3966657"/>
              <a:ext cx="2536678" cy="346529"/>
            </a:xfrm>
            <a:custGeom>
              <a:avLst/>
              <a:gdLst>
                <a:gd name="T0" fmla="*/ 560 w 1120"/>
                <a:gd name="T1" fmla="*/ 0 h 153"/>
                <a:gd name="T2" fmla="*/ 651 w 1120"/>
                <a:gd name="T3" fmla="*/ 0 h 153"/>
                <a:gd name="T4" fmla="*/ 737 w 1120"/>
                <a:gd name="T5" fmla="*/ 4 h 153"/>
                <a:gd name="T6" fmla="*/ 818 w 1120"/>
                <a:gd name="T7" fmla="*/ 9 h 153"/>
                <a:gd name="T8" fmla="*/ 891 w 1120"/>
                <a:gd name="T9" fmla="*/ 15 h 153"/>
                <a:gd name="T10" fmla="*/ 956 w 1120"/>
                <a:gd name="T11" fmla="*/ 23 h 153"/>
                <a:gd name="T12" fmla="*/ 1013 w 1120"/>
                <a:gd name="T13" fmla="*/ 31 h 153"/>
                <a:gd name="T14" fmla="*/ 1057 w 1120"/>
                <a:gd name="T15" fmla="*/ 41 h 153"/>
                <a:gd name="T16" fmla="*/ 1092 w 1120"/>
                <a:gd name="T17" fmla="*/ 53 h 153"/>
                <a:gd name="T18" fmla="*/ 1114 w 1120"/>
                <a:gd name="T19" fmla="*/ 64 h 153"/>
                <a:gd name="T20" fmla="*/ 1120 w 1120"/>
                <a:gd name="T21" fmla="*/ 76 h 153"/>
                <a:gd name="T22" fmla="*/ 1114 w 1120"/>
                <a:gd name="T23" fmla="*/ 90 h 153"/>
                <a:gd name="T24" fmla="*/ 1092 w 1120"/>
                <a:gd name="T25" fmla="*/ 100 h 153"/>
                <a:gd name="T26" fmla="*/ 1057 w 1120"/>
                <a:gd name="T27" fmla="*/ 113 h 153"/>
                <a:gd name="T28" fmla="*/ 1013 w 1120"/>
                <a:gd name="T29" fmla="*/ 123 h 153"/>
                <a:gd name="T30" fmla="*/ 956 w 1120"/>
                <a:gd name="T31" fmla="*/ 131 h 153"/>
                <a:gd name="T32" fmla="*/ 891 w 1120"/>
                <a:gd name="T33" fmla="*/ 139 h 153"/>
                <a:gd name="T34" fmla="*/ 818 w 1120"/>
                <a:gd name="T35" fmla="*/ 145 h 153"/>
                <a:gd name="T36" fmla="*/ 737 w 1120"/>
                <a:gd name="T37" fmla="*/ 149 h 153"/>
                <a:gd name="T38" fmla="*/ 651 w 1120"/>
                <a:gd name="T39" fmla="*/ 153 h 153"/>
                <a:gd name="T40" fmla="*/ 560 w 1120"/>
                <a:gd name="T41" fmla="*/ 153 h 153"/>
                <a:gd name="T42" fmla="*/ 469 w 1120"/>
                <a:gd name="T43" fmla="*/ 153 h 153"/>
                <a:gd name="T44" fmla="*/ 384 w 1120"/>
                <a:gd name="T45" fmla="*/ 149 h 153"/>
                <a:gd name="T46" fmla="*/ 302 w 1120"/>
                <a:gd name="T47" fmla="*/ 145 h 153"/>
                <a:gd name="T48" fmla="*/ 229 w 1120"/>
                <a:gd name="T49" fmla="*/ 139 h 153"/>
                <a:gd name="T50" fmla="*/ 164 w 1120"/>
                <a:gd name="T51" fmla="*/ 131 h 153"/>
                <a:gd name="T52" fmla="*/ 108 w 1120"/>
                <a:gd name="T53" fmla="*/ 123 h 153"/>
                <a:gd name="T54" fmla="*/ 63 w 1120"/>
                <a:gd name="T55" fmla="*/ 113 h 153"/>
                <a:gd name="T56" fmla="*/ 29 w 1120"/>
                <a:gd name="T57" fmla="*/ 100 h 153"/>
                <a:gd name="T58" fmla="*/ 6 w 1120"/>
                <a:gd name="T59" fmla="*/ 90 h 153"/>
                <a:gd name="T60" fmla="*/ 0 w 1120"/>
                <a:gd name="T61" fmla="*/ 76 h 153"/>
                <a:gd name="T62" fmla="*/ 6 w 1120"/>
                <a:gd name="T63" fmla="*/ 64 h 153"/>
                <a:gd name="T64" fmla="*/ 29 w 1120"/>
                <a:gd name="T65" fmla="*/ 53 h 153"/>
                <a:gd name="T66" fmla="*/ 63 w 1120"/>
                <a:gd name="T67" fmla="*/ 41 h 153"/>
                <a:gd name="T68" fmla="*/ 108 w 1120"/>
                <a:gd name="T69" fmla="*/ 31 h 153"/>
                <a:gd name="T70" fmla="*/ 164 w 1120"/>
                <a:gd name="T71" fmla="*/ 23 h 153"/>
                <a:gd name="T72" fmla="*/ 229 w 1120"/>
                <a:gd name="T73" fmla="*/ 15 h 153"/>
                <a:gd name="T74" fmla="*/ 302 w 1120"/>
                <a:gd name="T75" fmla="*/ 9 h 153"/>
                <a:gd name="T76" fmla="*/ 384 w 1120"/>
                <a:gd name="T77" fmla="*/ 4 h 153"/>
                <a:gd name="T78" fmla="*/ 469 w 1120"/>
                <a:gd name="T79" fmla="*/ 0 h 153"/>
                <a:gd name="T80" fmla="*/ 560 w 1120"/>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0" h="153">
                  <a:moveTo>
                    <a:pt x="560" y="0"/>
                  </a:moveTo>
                  <a:lnTo>
                    <a:pt x="651" y="0"/>
                  </a:lnTo>
                  <a:lnTo>
                    <a:pt x="737" y="4"/>
                  </a:lnTo>
                  <a:lnTo>
                    <a:pt x="818" y="9"/>
                  </a:lnTo>
                  <a:lnTo>
                    <a:pt x="891" y="15"/>
                  </a:lnTo>
                  <a:lnTo>
                    <a:pt x="956" y="23"/>
                  </a:lnTo>
                  <a:lnTo>
                    <a:pt x="1013" y="31"/>
                  </a:lnTo>
                  <a:lnTo>
                    <a:pt x="1057" y="41"/>
                  </a:lnTo>
                  <a:lnTo>
                    <a:pt x="1092" y="53"/>
                  </a:lnTo>
                  <a:lnTo>
                    <a:pt x="1114" y="64"/>
                  </a:lnTo>
                  <a:lnTo>
                    <a:pt x="1120" y="76"/>
                  </a:lnTo>
                  <a:lnTo>
                    <a:pt x="1114" y="90"/>
                  </a:lnTo>
                  <a:lnTo>
                    <a:pt x="1092" y="100"/>
                  </a:lnTo>
                  <a:lnTo>
                    <a:pt x="1057" y="113"/>
                  </a:lnTo>
                  <a:lnTo>
                    <a:pt x="1013" y="123"/>
                  </a:lnTo>
                  <a:lnTo>
                    <a:pt x="956" y="131"/>
                  </a:lnTo>
                  <a:lnTo>
                    <a:pt x="891" y="139"/>
                  </a:lnTo>
                  <a:lnTo>
                    <a:pt x="818" y="145"/>
                  </a:lnTo>
                  <a:lnTo>
                    <a:pt x="737" y="149"/>
                  </a:lnTo>
                  <a:lnTo>
                    <a:pt x="651" y="153"/>
                  </a:lnTo>
                  <a:lnTo>
                    <a:pt x="560" y="153"/>
                  </a:lnTo>
                  <a:lnTo>
                    <a:pt x="469" y="153"/>
                  </a:lnTo>
                  <a:lnTo>
                    <a:pt x="384" y="149"/>
                  </a:lnTo>
                  <a:lnTo>
                    <a:pt x="302" y="145"/>
                  </a:lnTo>
                  <a:lnTo>
                    <a:pt x="229" y="139"/>
                  </a:lnTo>
                  <a:lnTo>
                    <a:pt x="164" y="131"/>
                  </a:lnTo>
                  <a:lnTo>
                    <a:pt x="108" y="123"/>
                  </a:lnTo>
                  <a:lnTo>
                    <a:pt x="63" y="113"/>
                  </a:lnTo>
                  <a:lnTo>
                    <a:pt x="29" y="100"/>
                  </a:lnTo>
                  <a:lnTo>
                    <a:pt x="6" y="90"/>
                  </a:lnTo>
                  <a:lnTo>
                    <a:pt x="0" y="76"/>
                  </a:lnTo>
                  <a:lnTo>
                    <a:pt x="6" y="64"/>
                  </a:lnTo>
                  <a:lnTo>
                    <a:pt x="29" y="53"/>
                  </a:lnTo>
                  <a:lnTo>
                    <a:pt x="63" y="41"/>
                  </a:lnTo>
                  <a:lnTo>
                    <a:pt x="108" y="31"/>
                  </a:lnTo>
                  <a:lnTo>
                    <a:pt x="164" y="23"/>
                  </a:lnTo>
                  <a:lnTo>
                    <a:pt x="229" y="15"/>
                  </a:lnTo>
                  <a:lnTo>
                    <a:pt x="302" y="9"/>
                  </a:lnTo>
                  <a:lnTo>
                    <a:pt x="384" y="4"/>
                  </a:lnTo>
                  <a:lnTo>
                    <a:pt x="469" y="0"/>
                  </a:lnTo>
                  <a:lnTo>
                    <a:pt x="560" y="0"/>
                  </a:lnTo>
                  <a:close/>
                </a:path>
              </a:pathLst>
            </a:custGeom>
            <a:solidFill>
              <a:schemeClr val="accent3">
                <a:lumMod val="75000"/>
              </a:schemeClr>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15" name="Freeform 30"/>
            <p:cNvSpPr/>
            <p:nvPr/>
          </p:nvSpPr>
          <p:spPr bwMode="auto">
            <a:xfrm>
              <a:off x="3496157" y="3805849"/>
              <a:ext cx="2124468" cy="434859"/>
            </a:xfrm>
            <a:custGeom>
              <a:avLst/>
              <a:gdLst>
                <a:gd name="T0" fmla="*/ 0 w 938"/>
                <a:gd name="T1" fmla="*/ 0 h 192"/>
                <a:gd name="T2" fmla="*/ 938 w 938"/>
                <a:gd name="T3" fmla="*/ 0 h 192"/>
                <a:gd name="T4" fmla="*/ 938 w 938"/>
                <a:gd name="T5" fmla="*/ 128 h 192"/>
                <a:gd name="T6" fmla="*/ 930 w 938"/>
                <a:gd name="T7" fmla="*/ 139 h 192"/>
                <a:gd name="T8" fmla="*/ 907 w 938"/>
                <a:gd name="T9" fmla="*/ 151 h 192"/>
                <a:gd name="T10" fmla="*/ 873 w 938"/>
                <a:gd name="T11" fmla="*/ 159 h 192"/>
                <a:gd name="T12" fmla="*/ 828 w 938"/>
                <a:gd name="T13" fmla="*/ 169 h 192"/>
                <a:gd name="T14" fmla="*/ 771 w 938"/>
                <a:gd name="T15" fmla="*/ 177 h 192"/>
                <a:gd name="T16" fmla="*/ 705 w 938"/>
                <a:gd name="T17" fmla="*/ 184 h 192"/>
                <a:gd name="T18" fmla="*/ 634 w 938"/>
                <a:gd name="T19" fmla="*/ 188 h 192"/>
                <a:gd name="T20" fmla="*/ 552 w 938"/>
                <a:gd name="T21" fmla="*/ 192 h 192"/>
                <a:gd name="T22" fmla="*/ 469 w 938"/>
                <a:gd name="T23" fmla="*/ 192 h 192"/>
                <a:gd name="T24" fmla="*/ 384 w 938"/>
                <a:gd name="T25" fmla="*/ 192 h 192"/>
                <a:gd name="T26" fmla="*/ 305 w 938"/>
                <a:gd name="T27" fmla="*/ 188 h 192"/>
                <a:gd name="T28" fmla="*/ 232 w 938"/>
                <a:gd name="T29" fmla="*/ 184 h 192"/>
                <a:gd name="T30" fmla="*/ 167 w 938"/>
                <a:gd name="T31" fmla="*/ 177 h 192"/>
                <a:gd name="T32" fmla="*/ 110 w 938"/>
                <a:gd name="T33" fmla="*/ 169 h 192"/>
                <a:gd name="T34" fmla="*/ 65 w 938"/>
                <a:gd name="T35" fmla="*/ 159 h 192"/>
                <a:gd name="T36" fmla="*/ 31 w 938"/>
                <a:gd name="T37" fmla="*/ 151 h 192"/>
                <a:gd name="T38" fmla="*/ 9 w 938"/>
                <a:gd name="T39" fmla="*/ 139 h 192"/>
                <a:gd name="T40" fmla="*/ 0 w 938"/>
                <a:gd name="T41" fmla="*/ 128 h 192"/>
                <a:gd name="T42" fmla="*/ 0 w 938"/>
                <a:gd name="T4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8" h="192">
                  <a:moveTo>
                    <a:pt x="0" y="0"/>
                  </a:moveTo>
                  <a:lnTo>
                    <a:pt x="938" y="0"/>
                  </a:lnTo>
                  <a:lnTo>
                    <a:pt x="938" y="128"/>
                  </a:lnTo>
                  <a:lnTo>
                    <a:pt x="930" y="139"/>
                  </a:lnTo>
                  <a:lnTo>
                    <a:pt x="907" y="151"/>
                  </a:lnTo>
                  <a:lnTo>
                    <a:pt x="873" y="159"/>
                  </a:lnTo>
                  <a:lnTo>
                    <a:pt x="828" y="169"/>
                  </a:lnTo>
                  <a:lnTo>
                    <a:pt x="771" y="177"/>
                  </a:lnTo>
                  <a:lnTo>
                    <a:pt x="705" y="184"/>
                  </a:lnTo>
                  <a:lnTo>
                    <a:pt x="634" y="188"/>
                  </a:lnTo>
                  <a:lnTo>
                    <a:pt x="552" y="192"/>
                  </a:lnTo>
                  <a:lnTo>
                    <a:pt x="469" y="192"/>
                  </a:lnTo>
                  <a:lnTo>
                    <a:pt x="384" y="192"/>
                  </a:lnTo>
                  <a:lnTo>
                    <a:pt x="305" y="188"/>
                  </a:lnTo>
                  <a:lnTo>
                    <a:pt x="232" y="184"/>
                  </a:lnTo>
                  <a:lnTo>
                    <a:pt x="167" y="177"/>
                  </a:lnTo>
                  <a:lnTo>
                    <a:pt x="110" y="169"/>
                  </a:lnTo>
                  <a:lnTo>
                    <a:pt x="65" y="159"/>
                  </a:lnTo>
                  <a:lnTo>
                    <a:pt x="31" y="151"/>
                  </a:lnTo>
                  <a:lnTo>
                    <a:pt x="9" y="139"/>
                  </a:lnTo>
                  <a:lnTo>
                    <a:pt x="0" y="128"/>
                  </a:lnTo>
                  <a:lnTo>
                    <a:pt x="0" y="0"/>
                  </a:lnTo>
                  <a:close/>
                </a:path>
              </a:pathLst>
            </a:custGeom>
            <a:solidFill>
              <a:schemeClr val="accent2"/>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16" name="Freeform 31"/>
            <p:cNvSpPr/>
            <p:nvPr/>
          </p:nvSpPr>
          <p:spPr bwMode="auto">
            <a:xfrm>
              <a:off x="3496157" y="3658632"/>
              <a:ext cx="2124468" cy="289906"/>
            </a:xfrm>
            <a:custGeom>
              <a:avLst/>
              <a:gdLst>
                <a:gd name="T0" fmla="*/ 469 w 938"/>
                <a:gd name="T1" fmla="*/ 0 h 128"/>
                <a:gd name="T2" fmla="*/ 552 w 938"/>
                <a:gd name="T3" fmla="*/ 0 h 128"/>
                <a:gd name="T4" fmla="*/ 634 w 938"/>
                <a:gd name="T5" fmla="*/ 4 h 128"/>
                <a:gd name="T6" fmla="*/ 705 w 938"/>
                <a:gd name="T7" fmla="*/ 8 h 128"/>
                <a:gd name="T8" fmla="*/ 771 w 938"/>
                <a:gd name="T9" fmla="*/ 14 h 128"/>
                <a:gd name="T10" fmla="*/ 828 w 938"/>
                <a:gd name="T11" fmla="*/ 22 h 128"/>
                <a:gd name="T12" fmla="*/ 873 w 938"/>
                <a:gd name="T13" fmla="*/ 30 h 128"/>
                <a:gd name="T14" fmla="*/ 907 w 938"/>
                <a:gd name="T15" fmla="*/ 41 h 128"/>
                <a:gd name="T16" fmla="*/ 930 w 938"/>
                <a:gd name="T17" fmla="*/ 51 h 128"/>
                <a:gd name="T18" fmla="*/ 938 w 938"/>
                <a:gd name="T19" fmla="*/ 63 h 128"/>
                <a:gd name="T20" fmla="*/ 930 w 938"/>
                <a:gd name="T21" fmla="*/ 75 h 128"/>
                <a:gd name="T22" fmla="*/ 907 w 938"/>
                <a:gd name="T23" fmla="*/ 85 h 128"/>
                <a:gd name="T24" fmla="*/ 873 w 938"/>
                <a:gd name="T25" fmla="*/ 96 h 128"/>
                <a:gd name="T26" fmla="*/ 828 w 938"/>
                <a:gd name="T27" fmla="*/ 104 h 128"/>
                <a:gd name="T28" fmla="*/ 771 w 938"/>
                <a:gd name="T29" fmla="*/ 112 h 128"/>
                <a:gd name="T30" fmla="*/ 705 w 938"/>
                <a:gd name="T31" fmla="*/ 118 h 128"/>
                <a:gd name="T32" fmla="*/ 634 w 938"/>
                <a:gd name="T33" fmla="*/ 124 h 128"/>
                <a:gd name="T34" fmla="*/ 552 w 938"/>
                <a:gd name="T35" fmla="*/ 126 h 128"/>
                <a:gd name="T36" fmla="*/ 469 w 938"/>
                <a:gd name="T37" fmla="*/ 128 h 128"/>
                <a:gd name="T38" fmla="*/ 384 w 938"/>
                <a:gd name="T39" fmla="*/ 126 h 128"/>
                <a:gd name="T40" fmla="*/ 305 w 938"/>
                <a:gd name="T41" fmla="*/ 124 h 128"/>
                <a:gd name="T42" fmla="*/ 232 w 938"/>
                <a:gd name="T43" fmla="*/ 118 h 128"/>
                <a:gd name="T44" fmla="*/ 167 w 938"/>
                <a:gd name="T45" fmla="*/ 112 h 128"/>
                <a:gd name="T46" fmla="*/ 110 w 938"/>
                <a:gd name="T47" fmla="*/ 104 h 128"/>
                <a:gd name="T48" fmla="*/ 65 w 938"/>
                <a:gd name="T49" fmla="*/ 96 h 128"/>
                <a:gd name="T50" fmla="*/ 31 w 938"/>
                <a:gd name="T51" fmla="*/ 85 h 128"/>
                <a:gd name="T52" fmla="*/ 9 w 938"/>
                <a:gd name="T53" fmla="*/ 75 h 128"/>
                <a:gd name="T54" fmla="*/ 0 w 938"/>
                <a:gd name="T55" fmla="*/ 63 h 128"/>
                <a:gd name="T56" fmla="*/ 9 w 938"/>
                <a:gd name="T57" fmla="*/ 51 h 128"/>
                <a:gd name="T58" fmla="*/ 31 w 938"/>
                <a:gd name="T59" fmla="*/ 41 h 128"/>
                <a:gd name="T60" fmla="*/ 65 w 938"/>
                <a:gd name="T61" fmla="*/ 30 h 128"/>
                <a:gd name="T62" fmla="*/ 110 w 938"/>
                <a:gd name="T63" fmla="*/ 22 h 128"/>
                <a:gd name="T64" fmla="*/ 167 w 938"/>
                <a:gd name="T65" fmla="*/ 14 h 128"/>
                <a:gd name="T66" fmla="*/ 232 w 938"/>
                <a:gd name="T67" fmla="*/ 8 h 128"/>
                <a:gd name="T68" fmla="*/ 305 w 938"/>
                <a:gd name="T69" fmla="*/ 4 h 128"/>
                <a:gd name="T70" fmla="*/ 384 w 938"/>
                <a:gd name="T71" fmla="*/ 0 h 128"/>
                <a:gd name="T72" fmla="*/ 469 w 93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128">
                  <a:moveTo>
                    <a:pt x="469" y="0"/>
                  </a:moveTo>
                  <a:lnTo>
                    <a:pt x="552" y="0"/>
                  </a:lnTo>
                  <a:lnTo>
                    <a:pt x="634" y="4"/>
                  </a:lnTo>
                  <a:lnTo>
                    <a:pt x="705" y="8"/>
                  </a:lnTo>
                  <a:lnTo>
                    <a:pt x="771" y="14"/>
                  </a:lnTo>
                  <a:lnTo>
                    <a:pt x="828" y="22"/>
                  </a:lnTo>
                  <a:lnTo>
                    <a:pt x="873" y="30"/>
                  </a:lnTo>
                  <a:lnTo>
                    <a:pt x="907" y="41"/>
                  </a:lnTo>
                  <a:lnTo>
                    <a:pt x="930" y="51"/>
                  </a:lnTo>
                  <a:lnTo>
                    <a:pt x="938" y="63"/>
                  </a:lnTo>
                  <a:lnTo>
                    <a:pt x="930" y="75"/>
                  </a:lnTo>
                  <a:lnTo>
                    <a:pt x="907" y="85"/>
                  </a:lnTo>
                  <a:lnTo>
                    <a:pt x="873" y="96"/>
                  </a:lnTo>
                  <a:lnTo>
                    <a:pt x="828" y="104"/>
                  </a:lnTo>
                  <a:lnTo>
                    <a:pt x="771" y="112"/>
                  </a:lnTo>
                  <a:lnTo>
                    <a:pt x="705" y="118"/>
                  </a:lnTo>
                  <a:lnTo>
                    <a:pt x="634" y="124"/>
                  </a:lnTo>
                  <a:lnTo>
                    <a:pt x="552" y="126"/>
                  </a:lnTo>
                  <a:lnTo>
                    <a:pt x="469" y="128"/>
                  </a:lnTo>
                  <a:lnTo>
                    <a:pt x="384" y="126"/>
                  </a:lnTo>
                  <a:lnTo>
                    <a:pt x="305" y="124"/>
                  </a:lnTo>
                  <a:lnTo>
                    <a:pt x="232" y="118"/>
                  </a:lnTo>
                  <a:lnTo>
                    <a:pt x="167" y="112"/>
                  </a:lnTo>
                  <a:lnTo>
                    <a:pt x="110" y="104"/>
                  </a:lnTo>
                  <a:lnTo>
                    <a:pt x="65" y="96"/>
                  </a:lnTo>
                  <a:lnTo>
                    <a:pt x="31" y="85"/>
                  </a:lnTo>
                  <a:lnTo>
                    <a:pt x="9" y="75"/>
                  </a:lnTo>
                  <a:lnTo>
                    <a:pt x="0" y="63"/>
                  </a:lnTo>
                  <a:lnTo>
                    <a:pt x="9" y="51"/>
                  </a:lnTo>
                  <a:lnTo>
                    <a:pt x="31" y="41"/>
                  </a:lnTo>
                  <a:lnTo>
                    <a:pt x="65" y="30"/>
                  </a:lnTo>
                  <a:lnTo>
                    <a:pt x="110" y="22"/>
                  </a:lnTo>
                  <a:lnTo>
                    <a:pt x="167" y="14"/>
                  </a:lnTo>
                  <a:lnTo>
                    <a:pt x="232" y="8"/>
                  </a:lnTo>
                  <a:lnTo>
                    <a:pt x="305" y="4"/>
                  </a:lnTo>
                  <a:lnTo>
                    <a:pt x="384" y="0"/>
                  </a:lnTo>
                  <a:lnTo>
                    <a:pt x="469" y="0"/>
                  </a:lnTo>
                  <a:close/>
                </a:path>
              </a:pathLst>
            </a:custGeom>
            <a:solidFill>
              <a:schemeClr val="accent2">
                <a:lumMod val="75000"/>
              </a:schemeClr>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19" name="Freeform 34"/>
            <p:cNvSpPr/>
            <p:nvPr/>
          </p:nvSpPr>
          <p:spPr bwMode="auto">
            <a:xfrm>
              <a:off x="3690937" y="3445732"/>
              <a:ext cx="1737172" cy="430329"/>
            </a:xfrm>
            <a:custGeom>
              <a:avLst/>
              <a:gdLst>
                <a:gd name="T0" fmla="*/ 0 w 767"/>
                <a:gd name="T1" fmla="*/ 0 h 190"/>
                <a:gd name="T2" fmla="*/ 767 w 767"/>
                <a:gd name="T3" fmla="*/ 0 h 190"/>
                <a:gd name="T4" fmla="*/ 767 w 767"/>
                <a:gd name="T5" fmla="*/ 133 h 190"/>
                <a:gd name="T6" fmla="*/ 761 w 767"/>
                <a:gd name="T7" fmla="*/ 143 h 190"/>
                <a:gd name="T8" fmla="*/ 742 w 767"/>
                <a:gd name="T9" fmla="*/ 151 h 190"/>
                <a:gd name="T10" fmla="*/ 714 w 767"/>
                <a:gd name="T11" fmla="*/ 161 h 190"/>
                <a:gd name="T12" fmla="*/ 675 w 767"/>
                <a:gd name="T13" fmla="*/ 169 h 190"/>
                <a:gd name="T14" fmla="*/ 631 w 767"/>
                <a:gd name="T15" fmla="*/ 175 h 190"/>
                <a:gd name="T16" fmla="*/ 576 w 767"/>
                <a:gd name="T17" fmla="*/ 181 h 190"/>
                <a:gd name="T18" fmla="*/ 517 w 767"/>
                <a:gd name="T19" fmla="*/ 186 h 190"/>
                <a:gd name="T20" fmla="*/ 452 w 767"/>
                <a:gd name="T21" fmla="*/ 188 h 190"/>
                <a:gd name="T22" fmla="*/ 383 w 767"/>
                <a:gd name="T23" fmla="*/ 190 h 190"/>
                <a:gd name="T24" fmla="*/ 314 w 767"/>
                <a:gd name="T25" fmla="*/ 188 h 190"/>
                <a:gd name="T26" fmla="*/ 249 w 767"/>
                <a:gd name="T27" fmla="*/ 186 h 190"/>
                <a:gd name="T28" fmla="*/ 190 w 767"/>
                <a:gd name="T29" fmla="*/ 181 h 190"/>
                <a:gd name="T30" fmla="*/ 136 w 767"/>
                <a:gd name="T31" fmla="*/ 175 h 190"/>
                <a:gd name="T32" fmla="*/ 91 w 767"/>
                <a:gd name="T33" fmla="*/ 169 h 190"/>
                <a:gd name="T34" fmla="*/ 52 w 767"/>
                <a:gd name="T35" fmla="*/ 161 h 190"/>
                <a:gd name="T36" fmla="*/ 24 w 767"/>
                <a:gd name="T37" fmla="*/ 151 h 190"/>
                <a:gd name="T38" fmla="*/ 6 w 767"/>
                <a:gd name="T39" fmla="*/ 143 h 190"/>
                <a:gd name="T40" fmla="*/ 0 w 767"/>
                <a:gd name="T41" fmla="*/ 133 h 190"/>
                <a:gd name="T42" fmla="*/ 0 w 767"/>
                <a:gd name="T4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7" h="190">
                  <a:moveTo>
                    <a:pt x="0" y="0"/>
                  </a:moveTo>
                  <a:lnTo>
                    <a:pt x="767" y="0"/>
                  </a:lnTo>
                  <a:lnTo>
                    <a:pt x="767" y="133"/>
                  </a:lnTo>
                  <a:lnTo>
                    <a:pt x="761" y="143"/>
                  </a:lnTo>
                  <a:lnTo>
                    <a:pt x="742" y="151"/>
                  </a:lnTo>
                  <a:lnTo>
                    <a:pt x="714" y="161"/>
                  </a:lnTo>
                  <a:lnTo>
                    <a:pt x="675" y="169"/>
                  </a:lnTo>
                  <a:lnTo>
                    <a:pt x="631" y="175"/>
                  </a:lnTo>
                  <a:lnTo>
                    <a:pt x="576" y="181"/>
                  </a:lnTo>
                  <a:lnTo>
                    <a:pt x="517" y="186"/>
                  </a:lnTo>
                  <a:lnTo>
                    <a:pt x="452" y="188"/>
                  </a:lnTo>
                  <a:lnTo>
                    <a:pt x="383" y="190"/>
                  </a:lnTo>
                  <a:lnTo>
                    <a:pt x="314" y="188"/>
                  </a:lnTo>
                  <a:lnTo>
                    <a:pt x="249" y="186"/>
                  </a:lnTo>
                  <a:lnTo>
                    <a:pt x="190" y="181"/>
                  </a:lnTo>
                  <a:lnTo>
                    <a:pt x="136" y="175"/>
                  </a:lnTo>
                  <a:lnTo>
                    <a:pt x="91" y="169"/>
                  </a:lnTo>
                  <a:lnTo>
                    <a:pt x="52" y="161"/>
                  </a:lnTo>
                  <a:lnTo>
                    <a:pt x="24" y="151"/>
                  </a:lnTo>
                  <a:lnTo>
                    <a:pt x="6" y="143"/>
                  </a:lnTo>
                  <a:lnTo>
                    <a:pt x="0" y="133"/>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20" name="Freeform 35"/>
            <p:cNvSpPr/>
            <p:nvPr/>
          </p:nvSpPr>
          <p:spPr bwMode="auto">
            <a:xfrm>
              <a:off x="3690937" y="3316632"/>
              <a:ext cx="1737172" cy="253668"/>
            </a:xfrm>
            <a:custGeom>
              <a:avLst/>
              <a:gdLst>
                <a:gd name="T0" fmla="*/ 383 w 767"/>
                <a:gd name="T1" fmla="*/ 0 h 112"/>
                <a:gd name="T2" fmla="*/ 452 w 767"/>
                <a:gd name="T3" fmla="*/ 0 h 112"/>
                <a:gd name="T4" fmla="*/ 517 w 767"/>
                <a:gd name="T5" fmla="*/ 4 h 112"/>
                <a:gd name="T6" fmla="*/ 576 w 767"/>
                <a:gd name="T7" fmla="*/ 8 h 112"/>
                <a:gd name="T8" fmla="*/ 631 w 767"/>
                <a:gd name="T9" fmla="*/ 12 h 112"/>
                <a:gd name="T10" fmla="*/ 675 w 767"/>
                <a:gd name="T11" fmla="*/ 20 h 112"/>
                <a:gd name="T12" fmla="*/ 714 w 767"/>
                <a:gd name="T13" fmla="*/ 29 h 112"/>
                <a:gd name="T14" fmla="*/ 742 w 767"/>
                <a:gd name="T15" fmla="*/ 37 h 112"/>
                <a:gd name="T16" fmla="*/ 761 w 767"/>
                <a:gd name="T17" fmla="*/ 47 h 112"/>
                <a:gd name="T18" fmla="*/ 767 w 767"/>
                <a:gd name="T19" fmla="*/ 57 h 112"/>
                <a:gd name="T20" fmla="*/ 761 w 767"/>
                <a:gd name="T21" fmla="*/ 67 h 112"/>
                <a:gd name="T22" fmla="*/ 742 w 767"/>
                <a:gd name="T23" fmla="*/ 75 h 112"/>
                <a:gd name="T24" fmla="*/ 714 w 767"/>
                <a:gd name="T25" fmla="*/ 86 h 112"/>
                <a:gd name="T26" fmla="*/ 675 w 767"/>
                <a:gd name="T27" fmla="*/ 94 h 112"/>
                <a:gd name="T28" fmla="*/ 631 w 767"/>
                <a:gd name="T29" fmla="*/ 100 h 112"/>
                <a:gd name="T30" fmla="*/ 576 w 767"/>
                <a:gd name="T31" fmla="*/ 106 h 112"/>
                <a:gd name="T32" fmla="*/ 517 w 767"/>
                <a:gd name="T33" fmla="*/ 110 h 112"/>
                <a:gd name="T34" fmla="*/ 452 w 767"/>
                <a:gd name="T35" fmla="*/ 112 h 112"/>
                <a:gd name="T36" fmla="*/ 383 w 767"/>
                <a:gd name="T37" fmla="*/ 112 h 112"/>
                <a:gd name="T38" fmla="*/ 314 w 767"/>
                <a:gd name="T39" fmla="*/ 112 h 112"/>
                <a:gd name="T40" fmla="*/ 249 w 767"/>
                <a:gd name="T41" fmla="*/ 110 h 112"/>
                <a:gd name="T42" fmla="*/ 190 w 767"/>
                <a:gd name="T43" fmla="*/ 106 h 112"/>
                <a:gd name="T44" fmla="*/ 136 w 767"/>
                <a:gd name="T45" fmla="*/ 100 h 112"/>
                <a:gd name="T46" fmla="*/ 91 w 767"/>
                <a:gd name="T47" fmla="*/ 94 h 112"/>
                <a:gd name="T48" fmla="*/ 52 w 767"/>
                <a:gd name="T49" fmla="*/ 86 h 112"/>
                <a:gd name="T50" fmla="*/ 24 w 767"/>
                <a:gd name="T51" fmla="*/ 75 h 112"/>
                <a:gd name="T52" fmla="*/ 6 w 767"/>
                <a:gd name="T53" fmla="*/ 67 h 112"/>
                <a:gd name="T54" fmla="*/ 0 w 767"/>
                <a:gd name="T55" fmla="*/ 57 h 112"/>
                <a:gd name="T56" fmla="*/ 6 w 767"/>
                <a:gd name="T57" fmla="*/ 47 h 112"/>
                <a:gd name="T58" fmla="*/ 24 w 767"/>
                <a:gd name="T59" fmla="*/ 37 h 112"/>
                <a:gd name="T60" fmla="*/ 52 w 767"/>
                <a:gd name="T61" fmla="*/ 29 h 112"/>
                <a:gd name="T62" fmla="*/ 91 w 767"/>
                <a:gd name="T63" fmla="*/ 20 h 112"/>
                <a:gd name="T64" fmla="*/ 136 w 767"/>
                <a:gd name="T65" fmla="*/ 12 h 112"/>
                <a:gd name="T66" fmla="*/ 190 w 767"/>
                <a:gd name="T67" fmla="*/ 8 h 112"/>
                <a:gd name="T68" fmla="*/ 249 w 767"/>
                <a:gd name="T69" fmla="*/ 4 h 112"/>
                <a:gd name="T70" fmla="*/ 314 w 767"/>
                <a:gd name="T71" fmla="*/ 0 h 112"/>
                <a:gd name="T72" fmla="*/ 383 w 767"/>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7" h="112">
                  <a:moveTo>
                    <a:pt x="383" y="0"/>
                  </a:moveTo>
                  <a:lnTo>
                    <a:pt x="452" y="0"/>
                  </a:lnTo>
                  <a:lnTo>
                    <a:pt x="517" y="4"/>
                  </a:lnTo>
                  <a:lnTo>
                    <a:pt x="576" y="8"/>
                  </a:lnTo>
                  <a:lnTo>
                    <a:pt x="631" y="12"/>
                  </a:lnTo>
                  <a:lnTo>
                    <a:pt x="675" y="20"/>
                  </a:lnTo>
                  <a:lnTo>
                    <a:pt x="714" y="29"/>
                  </a:lnTo>
                  <a:lnTo>
                    <a:pt x="742" y="37"/>
                  </a:lnTo>
                  <a:lnTo>
                    <a:pt x="761" y="47"/>
                  </a:lnTo>
                  <a:lnTo>
                    <a:pt x="767" y="57"/>
                  </a:lnTo>
                  <a:lnTo>
                    <a:pt x="761" y="67"/>
                  </a:lnTo>
                  <a:lnTo>
                    <a:pt x="742" y="75"/>
                  </a:lnTo>
                  <a:lnTo>
                    <a:pt x="714" y="86"/>
                  </a:lnTo>
                  <a:lnTo>
                    <a:pt x="675" y="94"/>
                  </a:lnTo>
                  <a:lnTo>
                    <a:pt x="631" y="100"/>
                  </a:lnTo>
                  <a:lnTo>
                    <a:pt x="576" y="106"/>
                  </a:lnTo>
                  <a:lnTo>
                    <a:pt x="517" y="110"/>
                  </a:lnTo>
                  <a:lnTo>
                    <a:pt x="452" y="112"/>
                  </a:lnTo>
                  <a:lnTo>
                    <a:pt x="383" y="112"/>
                  </a:lnTo>
                  <a:lnTo>
                    <a:pt x="314" y="112"/>
                  </a:lnTo>
                  <a:lnTo>
                    <a:pt x="249" y="110"/>
                  </a:lnTo>
                  <a:lnTo>
                    <a:pt x="190" y="106"/>
                  </a:lnTo>
                  <a:lnTo>
                    <a:pt x="136" y="100"/>
                  </a:lnTo>
                  <a:lnTo>
                    <a:pt x="91" y="94"/>
                  </a:lnTo>
                  <a:lnTo>
                    <a:pt x="52" y="86"/>
                  </a:lnTo>
                  <a:lnTo>
                    <a:pt x="24" y="75"/>
                  </a:lnTo>
                  <a:lnTo>
                    <a:pt x="6" y="67"/>
                  </a:lnTo>
                  <a:lnTo>
                    <a:pt x="0" y="57"/>
                  </a:lnTo>
                  <a:lnTo>
                    <a:pt x="6" y="47"/>
                  </a:lnTo>
                  <a:lnTo>
                    <a:pt x="24" y="37"/>
                  </a:lnTo>
                  <a:lnTo>
                    <a:pt x="52" y="29"/>
                  </a:lnTo>
                  <a:lnTo>
                    <a:pt x="91" y="20"/>
                  </a:lnTo>
                  <a:lnTo>
                    <a:pt x="136" y="12"/>
                  </a:lnTo>
                  <a:lnTo>
                    <a:pt x="190" y="8"/>
                  </a:lnTo>
                  <a:lnTo>
                    <a:pt x="249" y="4"/>
                  </a:lnTo>
                  <a:lnTo>
                    <a:pt x="314" y="0"/>
                  </a:lnTo>
                  <a:lnTo>
                    <a:pt x="383" y="0"/>
                  </a:lnTo>
                  <a:close/>
                </a:path>
              </a:pathLst>
            </a:custGeom>
            <a:solidFill>
              <a:schemeClr val="accent1">
                <a:lumMod val="75000"/>
              </a:schemeClr>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sp>
          <p:nvSpPr>
            <p:cNvPr id="22" name="Freeform 37"/>
            <p:cNvSpPr/>
            <p:nvPr/>
          </p:nvSpPr>
          <p:spPr bwMode="auto">
            <a:xfrm>
              <a:off x="4035201" y="2120770"/>
              <a:ext cx="1046380" cy="1302313"/>
            </a:xfrm>
            <a:custGeom>
              <a:avLst/>
              <a:gdLst>
                <a:gd name="T0" fmla="*/ 231 w 462"/>
                <a:gd name="T1" fmla="*/ 0 h 575"/>
                <a:gd name="T2" fmla="*/ 284 w 462"/>
                <a:gd name="T3" fmla="*/ 6 h 575"/>
                <a:gd name="T4" fmla="*/ 333 w 462"/>
                <a:gd name="T5" fmla="*/ 25 h 575"/>
                <a:gd name="T6" fmla="*/ 375 w 462"/>
                <a:gd name="T7" fmla="*/ 51 h 575"/>
                <a:gd name="T8" fmla="*/ 412 w 462"/>
                <a:gd name="T9" fmla="*/ 88 h 575"/>
                <a:gd name="T10" fmla="*/ 438 w 462"/>
                <a:gd name="T11" fmla="*/ 131 h 575"/>
                <a:gd name="T12" fmla="*/ 456 w 462"/>
                <a:gd name="T13" fmla="*/ 180 h 575"/>
                <a:gd name="T14" fmla="*/ 462 w 462"/>
                <a:gd name="T15" fmla="*/ 233 h 575"/>
                <a:gd name="T16" fmla="*/ 462 w 462"/>
                <a:gd name="T17" fmla="*/ 575 h 575"/>
                <a:gd name="T18" fmla="*/ 0 w 462"/>
                <a:gd name="T19" fmla="*/ 575 h 575"/>
                <a:gd name="T20" fmla="*/ 0 w 462"/>
                <a:gd name="T21" fmla="*/ 233 h 575"/>
                <a:gd name="T22" fmla="*/ 6 w 462"/>
                <a:gd name="T23" fmla="*/ 180 h 575"/>
                <a:gd name="T24" fmla="*/ 22 w 462"/>
                <a:gd name="T25" fmla="*/ 131 h 575"/>
                <a:gd name="T26" fmla="*/ 51 w 462"/>
                <a:gd name="T27" fmla="*/ 88 h 575"/>
                <a:gd name="T28" fmla="*/ 87 w 462"/>
                <a:gd name="T29" fmla="*/ 51 h 575"/>
                <a:gd name="T30" fmla="*/ 130 w 462"/>
                <a:gd name="T31" fmla="*/ 25 h 575"/>
                <a:gd name="T32" fmla="*/ 178 w 462"/>
                <a:gd name="T33" fmla="*/ 6 h 575"/>
                <a:gd name="T34" fmla="*/ 231 w 462"/>
                <a:gd name="T35"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2" h="575">
                  <a:moveTo>
                    <a:pt x="231" y="0"/>
                  </a:moveTo>
                  <a:lnTo>
                    <a:pt x="284" y="6"/>
                  </a:lnTo>
                  <a:lnTo>
                    <a:pt x="333" y="25"/>
                  </a:lnTo>
                  <a:lnTo>
                    <a:pt x="375" y="51"/>
                  </a:lnTo>
                  <a:lnTo>
                    <a:pt x="412" y="88"/>
                  </a:lnTo>
                  <a:lnTo>
                    <a:pt x="438" y="131"/>
                  </a:lnTo>
                  <a:lnTo>
                    <a:pt x="456" y="180"/>
                  </a:lnTo>
                  <a:lnTo>
                    <a:pt x="462" y="233"/>
                  </a:lnTo>
                  <a:lnTo>
                    <a:pt x="462" y="575"/>
                  </a:lnTo>
                  <a:lnTo>
                    <a:pt x="0" y="575"/>
                  </a:lnTo>
                  <a:lnTo>
                    <a:pt x="0" y="233"/>
                  </a:lnTo>
                  <a:lnTo>
                    <a:pt x="6" y="180"/>
                  </a:lnTo>
                  <a:lnTo>
                    <a:pt x="22" y="131"/>
                  </a:lnTo>
                  <a:lnTo>
                    <a:pt x="51" y="88"/>
                  </a:lnTo>
                  <a:lnTo>
                    <a:pt x="87" y="51"/>
                  </a:lnTo>
                  <a:lnTo>
                    <a:pt x="130" y="25"/>
                  </a:lnTo>
                  <a:lnTo>
                    <a:pt x="178" y="6"/>
                  </a:lnTo>
                  <a:lnTo>
                    <a:pt x="231" y="0"/>
                  </a:lnTo>
                  <a:close/>
                </a:path>
              </a:pathLst>
            </a:custGeom>
            <a:solidFill>
              <a:schemeClr val="accent1"/>
            </a:solidFill>
            <a:ln w="25400" cap="flat" cmpd="sng" algn="ctr">
              <a:noFill/>
              <a:prstDash val="solid"/>
            </a:ln>
            <a:effectLst/>
          </p:spPr>
          <p:txBody>
            <a:bodyPr rot="0" spcFirstLastPara="0" vertOverflow="overflow" horzOverflow="overflow" vert="horz" wrap="square" lIns="128493" tIns="64247" rIns="128493" bIns="64247"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Arial" panose="020B0604020202020204" pitchFamily="34" charset="0"/>
                <a:ea typeface="微软雅黑" panose="020B0503020204020204" pitchFamily="34" charset="-122"/>
              </a:endParaRPr>
            </a:p>
          </p:txBody>
        </p:sp>
      </p:grpSp>
      <p:grpSp>
        <p:nvGrpSpPr>
          <p:cNvPr id="23" name="组合 43"/>
          <p:cNvGrpSpPr/>
          <p:nvPr/>
        </p:nvGrpSpPr>
        <p:grpSpPr>
          <a:xfrm>
            <a:off x="5058157" y="2395537"/>
            <a:ext cx="1765383" cy="2932352"/>
            <a:chOff x="2846333" y="3123382"/>
            <a:chExt cx="1648841" cy="2738252"/>
          </a:xfrm>
        </p:grpSpPr>
        <p:sp>
          <p:nvSpPr>
            <p:cNvPr id="5" name="Freeform 20"/>
            <p:cNvSpPr/>
            <p:nvPr/>
          </p:nvSpPr>
          <p:spPr bwMode="auto">
            <a:xfrm>
              <a:off x="2846333" y="5345239"/>
              <a:ext cx="1648841" cy="516395"/>
            </a:xfrm>
            <a:custGeom>
              <a:avLst/>
              <a:gdLst>
                <a:gd name="T0" fmla="*/ 0 w 728"/>
                <a:gd name="T1" fmla="*/ 0 h 228"/>
                <a:gd name="T2" fmla="*/ 114 w 728"/>
                <a:gd name="T3" fmla="*/ 8 h 228"/>
                <a:gd name="T4" fmla="*/ 235 w 728"/>
                <a:gd name="T5" fmla="*/ 12 h 228"/>
                <a:gd name="T6" fmla="*/ 365 w 728"/>
                <a:gd name="T7" fmla="*/ 12 h 228"/>
                <a:gd name="T8" fmla="*/ 495 w 728"/>
                <a:gd name="T9" fmla="*/ 12 h 228"/>
                <a:gd name="T10" fmla="*/ 617 w 728"/>
                <a:gd name="T11" fmla="*/ 8 h 228"/>
                <a:gd name="T12" fmla="*/ 728 w 728"/>
                <a:gd name="T13" fmla="*/ 0 h 228"/>
                <a:gd name="T14" fmla="*/ 728 w 728"/>
                <a:gd name="T15" fmla="*/ 216 h 228"/>
                <a:gd name="T16" fmla="*/ 617 w 728"/>
                <a:gd name="T17" fmla="*/ 222 h 228"/>
                <a:gd name="T18" fmla="*/ 495 w 728"/>
                <a:gd name="T19" fmla="*/ 226 h 228"/>
                <a:gd name="T20" fmla="*/ 365 w 728"/>
                <a:gd name="T21" fmla="*/ 228 h 228"/>
                <a:gd name="T22" fmla="*/ 235 w 728"/>
                <a:gd name="T23" fmla="*/ 226 h 228"/>
                <a:gd name="T24" fmla="*/ 114 w 728"/>
                <a:gd name="T25" fmla="*/ 222 h 228"/>
                <a:gd name="T26" fmla="*/ 0 w 728"/>
                <a:gd name="T27" fmla="*/ 216 h 228"/>
                <a:gd name="T28" fmla="*/ 0 w 728"/>
                <a:gd name="T2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228">
                  <a:moveTo>
                    <a:pt x="0" y="0"/>
                  </a:moveTo>
                  <a:lnTo>
                    <a:pt x="114" y="8"/>
                  </a:lnTo>
                  <a:lnTo>
                    <a:pt x="235" y="12"/>
                  </a:lnTo>
                  <a:lnTo>
                    <a:pt x="365" y="12"/>
                  </a:lnTo>
                  <a:lnTo>
                    <a:pt x="495" y="12"/>
                  </a:lnTo>
                  <a:lnTo>
                    <a:pt x="617" y="8"/>
                  </a:lnTo>
                  <a:lnTo>
                    <a:pt x="728" y="0"/>
                  </a:lnTo>
                  <a:lnTo>
                    <a:pt x="728" y="216"/>
                  </a:lnTo>
                  <a:lnTo>
                    <a:pt x="617" y="222"/>
                  </a:lnTo>
                  <a:lnTo>
                    <a:pt x="495" y="226"/>
                  </a:lnTo>
                  <a:lnTo>
                    <a:pt x="365" y="228"/>
                  </a:lnTo>
                  <a:lnTo>
                    <a:pt x="235" y="226"/>
                  </a:lnTo>
                  <a:lnTo>
                    <a:pt x="114" y="222"/>
                  </a:lnTo>
                  <a:lnTo>
                    <a:pt x="0" y="216"/>
                  </a:lnTo>
                  <a:lnTo>
                    <a:pt x="0" y="0"/>
                  </a:lnTo>
                  <a:close/>
                </a:path>
              </a:pathLst>
            </a:custGeom>
            <a:solidFill>
              <a:srgbClr val="FFFFFF">
                <a:alpha val="50196"/>
              </a:srgbClr>
            </a:solidFill>
            <a:ln w="0">
              <a:noFill/>
              <a:prstDash val="solid"/>
              <a:round/>
            </a:ln>
          </p:spPr>
          <p:txBody>
            <a:bodyPr vert="horz" wrap="square" lIns="121861" tIns="60931" rIns="121861" bIns="60931" numCol="1" anchor="t" anchorCtr="0" compatLnSpc="1"/>
            <a:lstStyle/>
            <a:p>
              <a:endParaRPr lang="zh-CN" altLang="en-US" sz="2400"/>
            </a:p>
          </p:txBody>
        </p:sp>
        <p:sp>
          <p:nvSpPr>
            <p:cNvPr id="6" name="Freeform 21"/>
            <p:cNvSpPr/>
            <p:nvPr/>
          </p:nvSpPr>
          <p:spPr bwMode="auto">
            <a:xfrm>
              <a:off x="2846333" y="5216141"/>
              <a:ext cx="1648841" cy="156278"/>
            </a:xfrm>
            <a:custGeom>
              <a:avLst/>
              <a:gdLst>
                <a:gd name="T0" fmla="*/ 91 w 728"/>
                <a:gd name="T1" fmla="*/ 0 h 69"/>
                <a:gd name="T2" fmla="*/ 176 w 728"/>
                <a:gd name="T3" fmla="*/ 4 h 69"/>
                <a:gd name="T4" fmla="*/ 268 w 728"/>
                <a:gd name="T5" fmla="*/ 8 h 69"/>
                <a:gd name="T6" fmla="*/ 365 w 728"/>
                <a:gd name="T7" fmla="*/ 10 h 69"/>
                <a:gd name="T8" fmla="*/ 461 w 728"/>
                <a:gd name="T9" fmla="*/ 8 h 69"/>
                <a:gd name="T10" fmla="*/ 554 w 728"/>
                <a:gd name="T11" fmla="*/ 4 h 69"/>
                <a:gd name="T12" fmla="*/ 639 w 728"/>
                <a:gd name="T13" fmla="*/ 0 h 69"/>
                <a:gd name="T14" fmla="*/ 728 w 728"/>
                <a:gd name="T15" fmla="*/ 57 h 69"/>
                <a:gd name="T16" fmla="*/ 625 w 728"/>
                <a:gd name="T17" fmla="*/ 63 h 69"/>
                <a:gd name="T18" fmla="*/ 513 w 728"/>
                <a:gd name="T19" fmla="*/ 67 h 69"/>
                <a:gd name="T20" fmla="*/ 396 w 728"/>
                <a:gd name="T21" fmla="*/ 69 h 69"/>
                <a:gd name="T22" fmla="*/ 365 w 728"/>
                <a:gd name="T23" fmla="*/ 69 h 69"/>
                <a:gd name="T24" fmla="*/ 335 w 728"/>
                <a:gd name="T25" fmla="*/ 69 h 69"/>
                <a:gd name="T26" fmla="*/ 217 w 728"/>
                <a:gd name="T27" fmla="*/ 67 h 69"/>
                <a:gd name="T28" fmla="*/ 105 w 728"/>
                <a:gd name="T29" fmla="*/ 63 h 69"/>
                <a:gd name="T30" fmla="*/ 0 w 728"/>
                <a:gd name="T31" fmla="*/ 57 h 69"/>
                <a:gd name="T32" fmla="*/ 91 w 728"/>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69">
                  <a:moveTo>
                    <a:pt x="91" y="0"/>
                  </a:moveTo>
                  <a:lnTo>
                    <a:pt x="176" y="4"/>
                  </a:lnTo>
                  <a:lnTo>
                    <a:pt x="268" y="8"/>
                  </a:lnTo>
                  <a:lnTo>
                    <a:pt x="365" y="10"/>
                  </a:lnTo>
                  <a:lnTo>
                    <a:pt x="461" y="8"/>
                  </a:lnTo>
                  <a:lnTo>
                    <a:pt x="554" y="4"/>
                  </a:lnTo>
                  <a:lnTo>
                    <a:pt x="639" y="0"/>
                  </a:lnTo>
                  <a:lnTo>
                    <a:pt x="728" y="57"/>
                  </a:lnTo>
                  <a:lnTo>
                    <a:pt x="625" y="63"/>
                  </a:lnTo>
                  <a:lnTo>
                    <a:pt x="513" y="67"/>
                  </a:lnTo>
                  <a:lnTo>
                    <a:pt x="396" y="69"/>
                  </a:lnTo>
                  <a:lnTo>
                    <a:pt x="365" y="69"/>
                  </a:lnTo>
                  <a:lnTo>
                    <a:pt x="335" y="69"/>
                  </a:lnTo>
                  <a:lnTo>
                    <a:pt x="217" y="67"/>
                  </a:lnTo>
                  <a:lnTo>
                    <a:pt x="105" y="63"/>
                  </a:lnTo>
                  <a:lnTo>
                    <a:pt x="0" y="57"/>
                  </a:lnTo>
                  <a:lnTo>
                    <a:pt x="91" y="0"/>
                  </a:lnTo>
                  <a:close/>
                </a:path>
              </a:pathLst>
            </a:custGeom>
            <a:solidFill>
              <a:srgbClr val="FFFFFF">
                <a:alpha val="50196"/>
              </a:srgbClr>
            </a:solidFill>
            <a:ln w="0">
              <a:noFill/>
              <a:prstDash val="solid"/>
              <a:round/>
            </a:ln>
          </p:spPr>
          <p:txBody>
            <a:bodyPr vert="horz" wrap="square" lIns="121861" tIns="60931" rIns="121861" bIns="60931" numCol="1" anchor="t" anchorCtr="0" compatLnSpc="1"/>
            <a:lstStyle/>
            <a:p>
              <a:endParaRPr lang="zh-CN" altLang="en-US" sz="2400"/>
            </a:p>
          </p:txBody>
        </p:sp>
        <p:sp>
          <p:nvSpPr>
            <p:cNvPr id="9" name="Freeform 24"/>
            <p:cNvSpPr/>
            <p:nvPr/>
          </p:nvSpPr>
          <p:spPr bwMode="auto">
            <a:xfrm>
              <a:off x="2961843" y="4851493"/>
              <a:ext cx="1424617" cy="441654"/>
            </a:xfrm>
            <a:custGeom>
              <a:avLst/>
              <a:gdLst>
                <a:gd name="T0" fmla="*/ 0 w 629"/>
                <a:gd name="T1" fmla="*/ 0 h 195"/>
                <a:gd name="T2" fmla="*/ 97 w 629"/>
                <a:gd name="T3" fmla="*/ 6 h 195"/>
                <a:gd name="T4" fmla="*/ 203 w 629"/>
                <a:gd name="T5" fmla="*/ 10 h 195"/>
                <a:gd name="T6" fmla="*/ 314 w 629"/>
                <a:gd name="T7" fmla="*/ 10 h 195"/>
                <a:gd name="T8" fmla="*/ 426 w 629"/>
                <a:gd name="T9" fmla="*/ 10 h 195"/>
                <a:gd name="T10" fmla="*/ 531 w 629"/>
                <a:gd name="T11" fmla="*/ 6 h 195"/>
                <a:gd name="T12" fmla="*/ 629 w 629"/>
                <a:gd name="T13" fmla="*/ 0 h 195"/>
                <a:gd name="T14" fmla="*/ 629 w 629"/>
                <a:gd name="T15" fmla="*/ 185 h 195"/>
                <a:gd name="T16" fmla="*/ 531 w 629"/>
                <a:gd name="T17" fmla="*/ 191 h 195"/>
                <a:gd name="T18" fmla="*/ 426 w 629"/>
                <a:gd name="T19" fmla="*/ 195 h 195"/>
                <a:gd name="T20" fmla="*/ 314 w 629"/>
                <a:gd name="T21" fmla="*/ 195 h 195"/>
                <a:gd name="T22" fmla="*/ 203 w 629"/>
                <a:gd name="T23" fmla="*/ 195 h 195"/>
                <a:gd name="T24" fmla="*/ 97 w 629"/>
                <a:gd name="T25" fmla="*/ 191 h 195"/>
                <a:gd name="T26" fmla="*/ 0 w 629"/>
                <a:gd name="T27" fmla="*/ 185 h 195"/>
                <a:gd name="T28" fmla="*/ 0 w 629"/>
                <a:gd name="T2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9" h="195">
                  <a:moveTo>
                    <a:pt x="0" y="0"/>
                  </a:moveTo>
                  <a:lnTo>
                    <a:pt x="97" y="6"/>
                  </a:lnTo>
                  <a:lnTo>
                    <a:pt x="203" y="10"/>
                  </a:lnTo>
                  <a:lnTo>
                    <a:pt x="314" y="10"/>
                  </a:lnTo>
                  <a:lnTo>
                    <a:pt x="426" y="10"/>
                  </a:lnTo>
                  <a:lnTo>
                    <a:pt x="531" y="6"/>
                  </a:lnTo>
                  <a:lnTo>
                    <a:pt x="629" y="0"/>
                  </a:lnTo>
                  <a:lnTo>
                    <a:pt x="629" y="185"/>
                  </a:lnTo>
                  <a:lnTo>
                    <a:pt x="531" y="191"/>
                  </a:lnTo>
                  <a:lnTo>
                    <a:pt x="426" y="195"/>
                  </a:lnTo>
                  <a:lnTo>
                    <a:pt x="314" y="195"/>
                  </a:lnTo>
                  <a:lnTo>
                    <a:pt x="203" y="195"/>
                  </a:lnTo>
                  <a:lnTo>
                    <a:pt x="97" y="191"/>
                  </a:lnTo>
                  <a:lnTo>
                    <a:pt x="0" y="185"/>
                  </a:lnTo>
                  <a:lnTo>
                    <a:pt x="0" y="0"/>
                  </a:lnTo>
                  <a:close/>
                </a:path>
              </a:pathLst>
            </a:custGeom>
            <a:solidFill>
              <a:srgbClr val="FFFFFF">
                <a:alpha val="50196"/>
              </a:srgbClr>
            </a:solidFill>
            <a:ln w="0">
              <a:noFill/>
              <a:prstDash val="solid"/>
              <a:round/>
            </a:ln>
          </p:spPr>
          <p:txBody>
            <a:bodyPr vert="horz" wrap="square" lIns="121861" tIns="60931" rIns="121861" bIns="60931" numCol="1" anchor="t" anchorCtr="0" compatLnSpc="1"/>
            <a:lstStyle/>
            <a:p>
              <a:endParaRPr lang="zh-CN" altLang="en-US" sz="2400"/>
            </a:p>
          </p:txBody>
        </p:sp>
        <p:sp>
          <p:nvSpPr>
            <p:cNvPr id="10" name="Freeform 25"/>
            <p:cNvSpPr/>
            <p:nvPr/>
          </p:nvSpPr>
          <p:spPr bwMode="auto">
            <a:xfrm>
              <a:off x="2961843" y="4735984"/>
              <a:ext cx="1424617" cy="138159"/>
            </a:xfrm>
            <a:custGeom>
              <a:avLst/>
              <a:gdLst>
                <a:gd name="T0" fmla="*/ 77 w 629"/>
                <a:gd name="T1" fmla="*/ 0 h 61"/>
                <a:gd name="T2" fmla="*/ 190 w 629"/>
                <a:gd name="T3" fmla="*/ 6 h 61"/>
                <a:gd name="T4" fmla="*/ 314 w 629"/>
                <a:gd name="T5" fmla="*/ 10 h 61"/>
                <a:gd name="T6" fmla="*/ 438 w 629"/>
                <a:gd name="T7" fmla="*/ 6 h 61"/>
                <a:gd name="T8" fmla="*/ 552 w 629"/>
                <a:gd name="T9" fmla="*/ 0 h 61"/>
                <a:gd name="T10" fmla="*/ 629 w 629"/>
                <a:gd name="T11" fmla="*/ 51 h 61"/>
                <a:gd name="T12" fmla="*/ 537 w 629"/>
                <a:gd name="T13" fmla="*/ 57 h 61"/>
                <a:gd name="T14" fmla="*/ 442 w 629"/>
                <a:gd name="T15" fmla="*/ 59 h 61"/>
                <a:gd name="T16" fmla="*/ 341 w 629"/>
                <a:gd name="T17" fmla="*/ 61 h 61"/>
                <a:gd name="T18" fmla="*/ 314 w 629"/>
                <a:gd name="T19" fmla="*/ 61 h 61"/>
                <a:gd name="T20" fmla="*/ 288 w 629"/>
                <a:gd name="T21" fmla="*/ 61 h 61"/>
                <a:gd name="T22" fmla="*/ 186 w 629"/>
                <a:gd name="T23" fmla="*/ 59 h 61"/>
                <a:gd name="T24" fmla="*/ 91 w 629"/>
                <a:gd name="T25" fmla="*/ 57 h 61"/>
                <a:gd name="T26" fmla="*/ 0 w 629"/>
                <a:gd name="T27" fmla="*/ 51 h 61"/>
                <a:gd name="T28" fmla="*/ 77 w 629"/>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9" h="61">
                  <a:moveTo>
                    <a:pt x="77" y="0"/>
                  </a:moveTo>
                  <a:lnTo>
                    <a:pt x="190" y="6"/>
                  </a:lnTo>
                  <a:lnTo>
                    <a:pt x="314" y="10"/>
                  </a:lnTo>
                  <a:lnTo>
                    <a:pt x="438" y="6"/>
                  </a:lnTo>
                  <a:lnTo>
                    <a:pt x="552" y="0"/>
                  </a:lnTo>
                  <a:lnTo>
                    <a:pt x="629" y="51"/>
                  </a:lnTo>
                  <a:lnTo>
                    <a:pt x="537" y="57"/>
                  </a:lnTo>
                  <a:lnTo>
                    <a:pt x="442" y="59"/>
                  </a:lnTo>
                  <a:lnTo>
                    <a:pt x="341" y="61"/>
                  </a:lnTo>
                  <a:lnTo>
                    <a:pt x="314" y="61"/>
                  </a:lnTo>
                  <a:lnTo>
                    <a:pt x="288" y="61"/>
                  </a:lnTo>
                  <a:lnTo>
                    <a:pt x="186" y="59"/>
                  </a:lnTo>
                  <a:lnTo>
                    <a:pt x="91" y="57"/>
                  </a:lnTo>
                  <a:lnTo>
                    <a:pt x="0" y="51"/>
                  </a:lnTo>
                  <a:lnTo>
                    <a:pt x="77" y="0"/>
                  </a:lnTo>
                  <a:close/>
                </a:path>
              </a:pathLst>
            </a:custGeom>
            <a:solidFill>
              <a:srgbClr val="FFFFFF">
                <a:alpha val="50196"/>
              </a:srgbClr>
            </a:solidFill>
            <a:ln w="0">
              <a:noFill/>
              <a:prstDash val="solid"/>
              <a:round/>
            </a:ln>
          </p:spPr>
          <p:txBody>
            <a:bodyPr vert="horz" wrap="square" lIns="121861" tIns="60931" rIns="121861" bIns="60931" numCol="1" anchor="t" anchorCtr="0" compatLnSpc="1"/>
            <a:lstStyle/>
            <a:p>
              <a:endParaRPr lang="zh-CN" altLang="en-US" sz="2400"/>
            </a:p>
          </p:txBody>
        </p:sp>
        <p:sp>
          <p:nvSpPr>
            <p:cNvPr id="13" name="Freeform 28"/>
            <p:cNvSpPr/>
            <p:nvPr/>
          </p:nvSpPr>
          <p:spPr bwMode="auto">
            <a:xfrm>
              <a:off x="3066028" y="4425693"/>
              <a:ext cx="1209452" cy="382767"/>
            </a:xfrm>
            <a:custGeom>
              <a:avLst/>
              <a:gdLst>
                <a:gd name="T0" fmla="*/ 0 w 534"/>
                <a:gd name="T1" fmla="*/ 0 h 169"/>
                <a:gd name="T2" fmla="*/ 84 w 534"/>
                <a:gd name="T3" fmla="*/ 4 h 169"/>
                <a:gd name="T4" fmla="*/ 173 w 534"/>
                <a:gd name="T5" fmla="*/ 8 h 169"/>
                <a:gd name="T6" fmla="*/ 268 w 534"/>
                <a:gd name="T7" fmla="*/ 8 h 169"/>
                <a:gd name="T8" fmla="*/ 364 w 534"/>
                <a:gd name="T9" fmla="*/ 8 h 169"/>
                <a:gd name="T10" fmla="*/ 453 w 534"/>
                <a:gd name="T11" fmla="*/ 4 h 169"/>
                <a:gd name="T12" fmla="*/ 534 w 534"/>
                <a:gd name="T13" fmla="*/ 0 h 169"/>
                <a:gd name="T14" fmla="*/ 534 w 534"/>
                <a:gd name="T15" fmla="*/ 161 h 169"/>
                <a:gd name="T16" fmla="*/ 453 w 534"/>
                <a:gd name="T17" fmla="*/ 165 h 169"/>
                <a:gd name="T18" fmla="*/ 364 w 534"/>
                <a:gd name="T19" fmla="*/ 169 h 169"/>
                <a:gd name="T20" fmla="*/ 268 w 534"/>
                <a:gd name="T21" fmla="*/ 169 h 169"/>
                <a:gd name="T22" fmla="*/ 173 w 534"/>
                <a:gd name="T23" fmla="*/ 169 h 169"/>
                <a:gd name="T24" fmla="*/ 84 w 534"/>
                <a:gd name="T25" fmla="*/ 165 h 169"/>
                <a:gd name="T26" fmla="*/ 0 w 534"/>
                <a:gd name="T27" fmla="*/ 161 h 169"/>
                <a:gd name="T28" fmla="*/ 0 w 534"/>
                <a:gd name="T2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4" h="169">
                  <a:moveTo>
                    <a:pt x="0" y="0"/>
                  </a:moveTo>
                  <a:lnTo>
                    <a:pt x="84" y="4"/>
                  </a:lnTo>
                  <a:lnTo>
                    <a:pt x="173" y="8"/>
                  </a:lnTo>
                  <a:lnTo>
                    <a:pt x="268" y="8"/>
                  </a:lnTo>
                  <a:lnTo>
                    <a:pt x="364" y="8"/>
                  </a:lnTo>
                  <a:lnTo>
                    <a:pt x="453" y="4"/>
                  </a:lnTo>
                  <a:lnTo>
                    <a:pt x="534" y="0"/>
                  </a:lnTo>
                  <a:lnTo>
                    <a:pt x="534" y="161"/>
                  </a:lnTo>
                  <a:lnTo>
                    <a:pt x="453" y="165"/>
                  </a:lnTo>
                  <a:lnTo>
                    <a:pt x="364" y="169"/>
                  </a:lnTo>
                  <a:lnTo>
                    <a:pt x="268" y="169"/>
                  </a:lnTo>
                  <a:lnTo>
                    <a:pt x="173" y="169"/>
                  </a:lnTo>
                  <a:lnTo>
                    <a:pt x="84" y="165"/>
                  </a:lnTo>
                  <a:lnTo>
                    <a:pt x="0" y="161"/>
                  </a:lnTo>
                  <a:lnTo>
                    <a:pt x="0" y="0"/>
                  </a:lnTo>
                  <a:close/>
                </a:path>
              </a:pathLst>
            </a:custGeom>
            <a:solidFill>
              <a:srgbClr val="FFFFFF">
                <a:alpha val="50196"/>
              </a:srgbClr>
            </a:solidFill>
            <a:ln w="0">
              <a:noFill/>
              <a:prstDash val="solid"/>
              <a:round/>
            </a:ln>
          </p:spPr>
          <p:txBody>
            <a:bodyPr vert="horz" wrap="square" lIns="121861" tIns="60931" rIns="121861" bIns="60931" numCol="1" anchor="t" anchorCtr="0" compatLnSpc="1"/>
            <a:lstStyle/>
            <a:p>
              <a:endParaRPr lang="zh-CN" altLang="en-US" sz="2400"/>
            </a:p>
          </p:txBody>
        </p:sp>
        <p:sp>
          <p:nvSpPr>
            <p:cNvPr id="14" name="Freeform 29"/>
            <p:cNvSpPr/>
            <p:nvPr/>
          </p:nvSpPr>
          <p:spPr bwMode="auto">
            <a:xfrm>
              <a:off x="3066028" y="4323774"/>
              <a:ext cx="1209452" cy="120040"/>
            </a:xfrm>
            <a:custGeom>
              <a:avLst/>
              <a:gdLst>
                <a:gd name="T0" fmla="*/ 67 w 534"/>
                <a:gd name="T1" fmla="*/ 0 h 53"/>
                <a:gd name="T2" fmla="*/ 163 w 534"/>
                <a:gd name="T3" fmla="*/ 6 h 53"/>
                <a:gd name="T4" fmla="*/ 268 w 534"/>
                <a:gd name="T5" fmla="*/ 8 h 53"/>
                <a:gd name="T6" fmla="*/ 374 w 534"/>
                <a:gd name="T7" fmla="*/ 6 h 53"/>
                <a:gd name="T8" fmla="*/ 469 w 534"/>
                <a:gd name="T9" fmla="*/ 0 h 53"/>
                <a:gd name="T10" fmla="*/ 534 w 534"/>
                <a:gd name="T11" fmla="*/ 45 h 53"/>
                <a:gd name="T12" fmla="*/ 459 w 534"/>
                <a:gd name="T13" fmla="*/ 49 h 53"/>
                <a:gd name="T14" fmla="*/ 376 w 534"/>
                <a:gd name="T15" fmla="*/ 51 h 53"/>
                <a:gd name="T16" fmla="*/ 290 w 534"/>
                <a:gd name="T17" fmla="*/ 53 h 53"/>
                <a:gd name="T18" fmla="*/ 268 w 534"/>
                <a:gd name="T19" fmla="*/ 53 h 53"/>
                <a:gd name="T20" fmla="*/ 246 w 534"/>
                <a:gd name="T21" fmla="*/ 53 h 53"/>
                <a:gd name="T22" fmla="*/ 159 w 534"/>
                <a:gd name="T23" fmla="*/ 51 h 53"/>
                <a:gd name="T24" fmla="*/ 77 w 534"/>
                <a:gd name="T25" fmla="*/ 49 h 53"/>
                <a:gd name="T26" fmla="*/ 0 w 534"/>
                <a:gd name="T27" fmla="*/ 45 h 53"/>
                <a:gd name="T28" fmla="*/ 67 w 534"/>
                <a:gd name="T2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4" h="53">
                  <a:moveTo>
                    <a:pt x="67" y="0"/>
                  </a:moveTo>
                  <a:lnTo>
                    <a:pt x="163" y="6"/>
                  </a:lnTo>
                  <a:lnTo>
                    <a:pt x="268" y="8"/>
                  </a:lnTo>
                  <a:lnTo>
                    <a:pt x="374" y="6"/>
                  </a:lnTo>
                  <a:lnTo>
                    <a:pt x="469" y="0"/>
                  </a:lnTo>
                  <a:lnTo>
                    <a:pt x="534" y="45"/>
                  </a:lnTo>
                  <a:lnTo>
                    <a:pt x="459" y="49"/>
                  </a:lnTo>
                  <a:lnTo>
                    <a:pt x="376" y="51"/>
                  </a:lnTo>
                  <a:lnTo>
                    <a:pt x="290" y="53"/>
                  </a:lnTo>
                  <a:lnTo>
                    <a:pt x="268" y="53"/>
                  </a:lnTo>
                  <a:lnTo>
                    <a:pt x="246" y="53"/>
                  </a:lnTo>
                  <a:lnTo>
                    <a:pt x="159" y="51"/>
                  </a:lnTo>
                  <a:lnTo>
                    <a:pt x="77" y="49"/>
                  </a:lnTo>
                  <a:lnTo>
                    <a:pt x="0" y="45"/>
                  </a:lnTo>
                  <a:lnTo>
                    <a:pt x="67" y="0"/>
                  </a:lnTo>
                  <a:close/>
                </a:path>
              </a:pathLst>
            </a:custGeom>
            <a:solidFill>
              <a:srgbClr val="FFFFFF">
                <a:alpha val="50196"/>
              </a:srgbClr>
            </a:solidFill>
            <a:ln w="0">
              <a:noFill/>
              <a:prstDash val="solid"/>
              <a:round/>
            </a:ln>
          </p:spPr>
          <p:txBody>
            <a:bodyPr vert="horz" wrap="square" lIns="121861" tIns="60931" rIns="121861" bIns="60931" numCol="1" anchor="t" anchorCtr="0" compatLnSpc="1"/>
            <a:lstStyle/>
            <a:p>
              <a:endParaRPr lang="zh-CN" altLang="en-US" sz="2400"/>
            </a:p>
          </p:txBody>
        </p:sp>
        <p:sp>
          <p:nvSpPr>
            <p:cNvPr id="17" name="Freeform 32"/>
            <p:cNvSpPr/>
            <p:nvPr/>
          </p:nvSpPr>
          <p:spPr bwMode="auto">
            <a:xfrm>
              <a:off x="3167948" y="4061046"/>
              <a:ext cx="1010141" cy="323880"/>
            </a:xfrm>
            <a:custGeom>
              <a:avLst/>
              <a:gdLst>
                <a:gd name="T0" fmla="*/ 0 w 446"/>
                <a:gd name="T1" fmla="*/ 0 h 143"/>
                <a:gd name="T2" fmla="*/ 69 w 446"/>
                <a:gd name="T3" fmla="*/ 4 h 143"/>
                <a:gd name="T4" fmla="*/ 144 w 446"/>
                <a:gd name="T5" fmla="*/ 6 h 143"/>
                <a:gd name="T6" fmla="*/ 223 w 446"/>
                <a:gd name="T7" fmla="*/ 8 h 143"/>
                <a:gd name="T8" fmla="*/ 302 w 446"/>
                <a:gd name="T9" fmla="*/ 6 h 143"/>
                <a:gd name="T10" fmla="*/ 377 w 446"/>
                <a:gd name="T11" fmla="*/ 4 h 143"/>
                <a:gd name="T12" fmla="*/ 446 w 446"/>
                <a:gd name="T13" fmla="*/ 0 h 143"/>
                <a:gd name="T14" fmla="*/ 446 w 446"/>
                <a:gd name="T15" fmla="*/ 135 h 143"/>
                <a:gd name="T16" fmla="*/ 377 w 446"/>
                <a:gd name="T17" fmla="*/ 139 h 143"/>
                <a:gd name="T18" fmla="*/ 302 w 446"/>
                <a:gd name="T19" fmla="*/ 141 h 143"/>
                <a:gd name="T20" fmla="*/ 223 w 446"/>
                <a:gd name="T21" fmla="*/ 143 h 143"/>
                <a:gd name="T22" fmla="*/ 144 w 446"/>
                <a:gd name="T23" fmla="*/ 141 h 143"/>
                <a:gd name="T24" fmla="*/ 69 w 446"/>
                <a:gd name="T25" fmla="*/ 139 h 143"/>
                <a:gd name="T26" fmla="*/ 0 w 446"/>
                <a:gd name="T27" fmla="*/ 135 h 143"/>
                <a:gd name="T28" fmla="*/ 0 w 446"/>
                <a:gd name="T2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6" h="143">
                  <a:moveTo>
                    <a:pt x="0" y="0"/>
                  </a:moveTo>
                  <a:lnTo>
                    <a:pt x="69" y="4"/>
                  </a:lnTo>
                  <a:lnTo>
                    <a:pt x="144" y="6"/>
                  </a:lnTo>
                  <a:lnTo>
                    <a:pt x="223" y="8"/>
                  </a:lnTo>
                  <a:lnTo>
                    <a:pt x="302" y="6"/>
                  </a:lnTo>
                  <a:lnTo>
                    <a:pt x="377" y="4"/>
                  </a:lnTo>
                  <a:lnTo>
                    <a:pt x="446" y="0"/>
                  </a:lnTo>
                  <a:lnTo>
                    <a:pt x="446" y="135"/>
                  </a:lnTo>
                  <a:lnTo>
                    <a:pt x="377" y="139"/>
                  </a:lnTo>
                  <a:lnTo>
                    <a:pt x="302" y="141"/>
                  </a:lnTo>
                  <a:lnTo>
                    <a:pt x="223" y="143"/>
                  </a:lnTo>
                  <a:lnTo>
                    <a:pt x="144" y="141"/>
                  </a:lnTo>
                  <a:lnTo>
                    <a:pt x="69" y="139"/>
                  </a:lnTo>
                  <a:lnTo>
                    <a:pt x="0" y="135"/>
                  </a:lnTo>
                  <a:lnTo>
                    <a:pt x="0" y="0"/>
                  </a:lnTo>
                  <a:close/>
                </a:path>
              </a:pathLst>
            </a:custGeom>
            <a:solidFill>
              <a:srgbClr val="FFFFFF">
                <a:alpha val="50196"/>
              </a:srgbClr>
            </a:solidFill>
            <a:ln w="0">
              <a:noFill/>
              <a:prstDash val="solid"/>
              <a:round/>
            </a:ln>
          </p:spPr>
          <p:txBody>
            <a:bodyPr vert="horz" wrap="square" lIns="121861" tIns="60931" rIns="121861" bIns="60931" numCol="1" anchor="t" anchorCtr="0" compatLnSpc="1"/>
            <a:lstStyle/>
            <a:p>
              <a:endParaRPr lang="zh-CN" altLang="en-US" sz="2400"/>
            </a:p>
          </p:txBody>
        </p:sp>
        <p:sp>
          <p:nvSpPr>
            <p:cNvPr id="18" name="Freeform 33"/>
            <p:cNvSpPr/>
            <p:nvPr/>
          </p:nvSpPr>
          <p:spPr bwMode="auto">
            <a:xfrm>
              <a:off x="3167948" y="3977245"/>
              <a:ext cx="1010141" cy="101921"/>
            </a:xfrm>
            <a:custGeom>
              <a:avLst/>
              <a:gdLst>
                <a:gd name="T0" fmla="*/ 55 w 446"/>
                <a:gd name="T1" fmla="*/ 0 h 45"/>
                <a:gd name="T2" fmla="*/ 136 w 446"/>
                <a:gd name="T3" fmla="*/ 4 h 45"/>
                <a:gd name="T4" fmla="*/ 223 w 446"/>
                <a:gd name="T5" fmla="*/ 7 h 45"/>
                <a:gd name="T6" fmla="*/ 310 w 446"/>
                <a:gd name="T7" fmla="*/ 4 h 45"/>
                <a:gd name="T8" fmla="*/ 392 w 446"/>
                <a:gd name="T9" fmla="*/ 0 h 45"/>
                <a:gd name="T10" fmla="*/ 446 w 446"/>
                <a:gd name="T11" fmla="*/ 37 h 45"/>
                <a:gd name="T12" fmla="*/ 349 w 446"/>
                <a:gd name="T13" fmla="*/ 41 h 45"/>
                <a:gd name="T14" fmla="*/ 241 w 446"/>
                <a:gd name="T15" fmla="*/ 45 h 45"/>
                <a:gd name="T16" fmla="*/ 223 w 446"/>
                <a:gd name="T17" fmla="*/ 45 h 45"/>
                <a:gd name="T18" fmla="*/ 205 w 446"/>
                <a:gd name="T19" fmla="*/ 45 h 45"/>
                <a:gd name="T20" fmla="*/ 97 w 446"/>
                <a:gd name="T21" fmla="*/ 41 h 45"/>
                <a:gd name="T22" fmla="*/ 0 w 446"/>
                <a:gd name="T23" fmla="*/ 37 h 45"/>
                <a:gd name="T24" fmla="*/ 55 w 446"/>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45">
                  <a:moveTo>
                    <a:pt x="55" y="0"/>
                  </a:moveTo>
                  <a:lnTo>
                    <a:pt x="136" y="4"/>
                  </a:lnTo>
                  <a:lnTo>
                    <a:pt x="223" y="7"/>
                  </a:lnTo>
                  <a:lnTo>
                    <a:pt x="310" y="4"/>
                  </a:lnTo>
                  <a:lnTo>
                    <a:pt x="392" y="0"/>
                  </a:lnTo>
                  <a:lnTo>
                    <a:pt x="446" y="37"/>
                  </a:lnTo>
                  <a:lnTo>
                    <a:pt x="349" y="41"/>
                  </a:lnTo>
                  <a:lnTo>
                    <a:pt x="241" y="45"/>
                  </a:lnTo>
                  <a:lnTo>
                    <a:pt x="223" y="45"/>
                  </a:lnTo>
                  <a:lnTo>
                    <a:pt x="205" y="45"/>
                  </a:lnTo>
                  <a:lnTo>
                    <a:pt x="97" y="41"/>
                  </a:lnTo>
                  <a:lnTo>
                    <a:pt x="0" y="37"/>
                  </a:lnTo>
                  <a:lnTo>
                    <a:pt x="55" y="0"/>
                  </a:lnTo>
                  <a:close/>
                </a:path>
              </a:pathLst>
            </a:custGeom>
            <a:solidFill>
              <a:srgbClr val="FFFFFF">
                <a:alpha val="50196"/>
              </a:srgbClr>
            </a:solidFill>
            <a:ln w="0">
              <a:noFill/>
              <a:prstDash val="solid"/>
              <a:round/>
            </a:ln>
          </p:spPr>
          <p:txBody>
            <a:bodyPr vert="horz" wrap="square" lIns="121861" tIns="60931" rIns="121861" bIns="60931" numCol="1" anchor="t" anchorCtr="0" compatLnSpc="1"/>
            <a:lstStyle/>
            <a:p>
              <a:endParaRPr lang="zh-CN" altLang="en-US" sz="2400"/>
            </a:p>
          </p:txBody>
        </p:sp>
        <p:sp>
          <p:nvSpPr>
            <p:cNvPr id="35" name="任意多边形 34"/>
            <p:cNvSpPr/>
            <p:nvPr/>
          </p:nvSpPr>
          <p:spPr bwMode="auto">
            <a:xfrm>
              <a:off x="3260809" y="3123382"/>
              <a:ext cx="826686" cy="577546"/>
            </a:xfrm>
            <a:custGeom>
              <a:avLst/>
              <a:gdLst>
                <a:gd name="connsiteX0" fmla="*/ 412211 w 826686"/>
                <a:gd name="connsiteY0" fmla="*/ 0 h 577546"/>
                <a:gd name="connsiteX1" fmla="*/ 683998 w 826686"/>
                <a:gd name="connsiteY1" fmla="*/ 163072 h 577546"/>
                <a:gd name="connsiteX2" fmla="*/ 564884 w 826686"/>
                <a:gd name="connsiteY2" fmla="*/ 163072 h 577546"/>
                <a:gd name="connsiteX3" fmla="*/ 826686 w 826686"/>
                <a:gd name="connsiteY3" fmla="*/ 563957 h 577546"/>
                <a:gd name="connsiteX4" fmla="*/ 647760 w 826686"/>
                <a:gd name="connsiteY4" fmla="*/ 573016 h 577546"/>
                <a:gd name="connsiteX5" fmla="*/ 443919 w 826686"/>
                <a:gd name="connsiteY5" fmla="*/ 577546 h 577546"/>
                <a:gd name="connsiteX6" fmla="*/ 412211 w 826686"/>
                <a:gd name="connsiteY6" fmla="*/ 577546 h 577546"/>
                <a:gd name="connsiteX7" fmla="*/ 375972 w 826686"/>
                <a:gd name="connsiteY7" fmla="*/ 577546 h 577546"/>
                <a:gd name="connsiteX8" fmla="*/ 178927 w 826686"/>
                <a:gd name="connsiteY8" fmla="*/ 573016 h 577546"/>
                <a:gd name="connsiteX9" fmla="*/ 0 w 826686"/>
                <a:gd name="connsiteY9" fmla="*/ 563957 h 577546"/>
                <a:gd name="connsiteX10" fmla="*/ 259757 w 826686"/>
                <a:gd name="connsiteY10" fmla="*/ 163072 h 577546"/>
                <a:gd name="connsiteX11" fmla="*/ 135894 w 826686"/>
                <a:gd name="connsiteY11" fmla="*/ 163072 h 57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86" h="577546">
                  <a:moveTo>
                    <a:pt x="412211" y="0"/>
                  </a:moveTo>
                  <a:lnTo>
                    <a:pt x="683998" y="163072"/>
                  </a:lnTo>
                  <a:lnTo>
                    <a:pt x="564884" y="163072"/>
                  </a:lnTo>
                  <a:lnTo>
                    <a:pt x="826686" y="563957"/>
                  </a:lnTo>
                  <a:lnTo>
                    <a:pt x="647760" y="573016"/>
                  </a:lnTo>
                  <a:lnTo>
                    <a:pt x="443919" y="577546"/>
                  </a:lnTo>
                  <a:lnTo>
                    <a:pt x="412211" y="577546"/>
                  </a:lnTo>
                  <a:lnTo>
                    <a:pt x="375972" y="577546"/>
                  </a:lnTo>
                  <a:lnTo>
                    <a:pt x="178927" y="573016"/>
                  </a:lnTo>
                  <a:lnTo>
                    <a:pt x="0" y="563957"/>
                  </a:lnTo>
                  <a:lnTo>
                    <a:pt x="259757" y="163072"/>
                  </a:lnTo>
                  <a:lnTo>
                    <a:pt x="135894" y="163072"/>
                  </a:lnTo>
                  <a:close/>
                </a:path>
              </a:pathLst>
            </a:custGeom>
            <a:solidFill>
              <a:srgbClr val="FFFFFF">
                <a:alpha val="50196"/>
              </a:srgbClr>
            </a:solidFill>
            <a:ln w="0">
              <a:noFill/>
              <a:prstDash val="solid"/>
              <a:round/>
            </a:ln>
          </p:spPr>
          <p:txBody>
            <a:bodyPr vert="horz" wrap="square" lIns="121861" tIns="60931" rIns="121861" bIns="60931" numCol="1" anchor="t" anchorCtr="0" compatLnSpc="1">
              <a:noAutofit/>
            </a:bodyPr>
            <a:lstStyle/>
            <a:p>
              <a:endParaRPr lang="zh-CN" altLang="en-US" sz="2400"/>
            </a:p>
          </p:txBody>
        </p:sp>
        <p:sp>
          <p:nvSpPr>
            <p:cNvPr id="21" name="Freeform 36"/>
            <p:cNvSpPr/>
            <p:nvPr/>
          </p:nvSpPr>
          <p:spPr bwMode="auto">
            <a:xfrm>
              <a:off x="3260809" y="3687339"/>
              <a:ext cx="826686" cy="328410"/>
            </a:xfrm>
            <a:custGeom>
              <a:avLst/>
              <a:gdLst>
                <a:gd name="T0" fmla="*/ 0 w 365"/>
                <a:gd name="T1" fmla="*/ 0 h 145"/>
                <a:gd name="T2" fmla="*/ 87 w 365"/>
                <a:gd name="T3" fmla="*/ 6 h 145"/>
                <a:gd name="T4" fmla="*/ 182 w 365"/>
                <a:gd name="T5" fmla="*/ 6 h 145"/>
                <a:gd name="T6" fmla="*/ 278 w 365"/>
                <a:gd name="T7" fmla="*/ 6 h 145"/>
                <a:gd name="T8" fmla="*/ 365 w 365"/>
                <a:gd name="T9" fmla="*/ 0 h 145"/>
                <a:gd name="T10" fmla="*/ 365 w 365"/>
                <a:gd name="T11" fmla="*/ 139 h 145"/>
                <a:gd name="T12" fmla="*/ 278 w 365"/>
                <a:gd name="T13" fmla="*/ 143 h 145"/>
                <a:gd name="T14" fmla="*/ 182 w 365"/>
                <a:gd name="T15" fmla="*/ 145 h 145"/>
                <a:gd name="T16" fmla="*/ 87 w 365"/>
                <a:gd name="T17" fmla="*/ 143 h 145"/>
                <a:gd name="T18" fmla="*/ 0 w 365"/>
                <a:gd name="T19" fmla="*/ 139 h 145"/>
                <a:gd name="T20" fmla="*/ 0 w 365"/>
                <a:gd name="T2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145">
                  <a:moveTo>
                    <a:pt x="0" y="0"/>
                  </a:moveTo>
                  <a:lnTo>
                    <a:pt x="87" y="6"/>
                  </a:lnTo>
                  <a:lnTo>
                    <a:pt x="182" y="6"/>
                  </a:lnTo>
                  <a:lnTo>
                    <a:pt x="278" y="6"/>
                  </a:lnTo>
                  <a:lnTo>
                    <a:pt x="365" y="0"/>
                  </a:lnTo>
                  <a:lnTo>
                    <a:pt x="365" y="139"/>
                  </a:lnTo>
                  <a:lnTo>
                    <a:pt x="278" y="143"/>
                  </a:lnTo>
                  <a:lnTo>
                    <a:pt x="182" y="145"/>
                  </a:lnTo>
                  <a:lnTo>
                    <a:pt x="87" y="143"/>
                  </a:lnTo>
                  <a:lnTo>
                    <a:pt x="0" y="139"/>
                  </a:lnTo>
                  <a:lnTo>
                    <a:pt x="0" y="0"/>
                  </a:lnTo>
                  <a:close/>
                </a:path>
              </a:pathLst>
            </a:custGeom>
            <a:solidFill>
              <a:srgbClr val="FFFFFF">
                <a:alpha val="50196"/>
              </a:srgbClr>
            </a:solidFill>
            <a:ln w="0">
              <a:noFill/>
              <a:prstDash val="solid"/>
              <a:round/>
            </a:ln>
          </p:spPr>
          <p:txBody>
            <a:bodyPr vert="horz" wrap="square" lIns="121861" tIns="60931" rIns="121861" bIns="60931" numCol="1" anchor="t" anchorCtr="0" compatLnSpc="1"/>
            <a:lstStyle/>
            <a:p>
              <a:endParaRPr lang="zh-CN" altLang="en-US" sz="2400"/>
            </a:p>
          </p:txBody>
        </p:sp>
      </p:grpSp>
      <p:grpSp>
        <p:nvGrpSpPr>
          <p:cNvPr id="24" name="组合 37"/>
          <p:cNvGrpSpPr/>
          <p:nvPr/>
        </p:nvGrpSpPr>
        <p:grpSpPr>
          <a:xfrm flipH="1">
            <a:off x="2302649" y="2991269"/>
            <a:ext cx="3719913" cy="633040"/>
            <a:chOff x="5898258" y="3477440"/>
            <a:chExt cx="3474343" cy="591137"/>
          </a:xfrm>
          <a:solidFill>
            <a:srgbClr val="9D9DA8"/>
          </a:solidFill>
        </p:grpSpPr>
        <p:sp>
          <p:nvSpPr>
            <p:cNvPr id="25" name="Freeform 40"/>
            <p:cNvSpPr/>
            <p:nvPr/>
          </p:nvSpPr>
          <p:spPr bwMode="auto">
            <a:xfrm>
              <a:off x="5898258" y="3957597"/>
              <a:ext cx="110980" cy="110980"/>
            </a:xfrm>
            <a:custGeom>
              <a:avLst/>
              <a:gdLst>
                <a:gd name="T0" fmla="*/ 25 w 49"/>
                <a:gd name="T1" fmla="*/ 0 h 49"/>
                <a:gd name="T2" fmla="*/ 33 w 49"/>
                <a:gd name="T3" fmla="*/ 2 h 49"/>
                <a:gd name="T4" fmla="*/ 39 w 49"/>
                <a:gd name="T5" fmla="*/ 6 h 49"/>
                <a:gd name="T6" fmla="*/ 45 w 49"/>
                <a:gd name="T7" fmla="*/ 11 h 49"/>
                <a:gd name="T8" fmla="*/ 47 w 49"/>
                <a:gd name="T9" fmla="*/ 19 h 49"/>
                <a:gd name="T10" fmla="*/ 49 w 49"/>
                <a:gd name="T11" fmla="*/ 25 h 49"/>
                <a:gd name="T12" fmla="*/ 47 w 49"/>
                <a:gd name="T13" fmla="*/ 33 h 49"/>
                <a:gd name="T14" fmla="*/ 45 w 49"/>
                <a:gd name="T15" fmla="*/ 41 h 49"/>
                <a:gd name="T16" fmla="*/ 39 w 49"/>
                <a:gd name="T17" fmla="*/ 45 h 49"/>
                <a:gd name="T18" fmla="*/ 33 w 49"/>
                <a:gd name="T19" fmla="*/ 49 h 49"/>
                <a:gd name="T20" fmla="*/ 25 w 49"/>
                <a:gd name="T21" fmla="*/ 49 h 49"/>
                <a:gd name="T22" fmla="*/ 17 w 49"/>
                <a:gd name="T23" fmla="*/ 49 h 49"/>
                <a:gd name="T24" fmla="*/ 11 w 49"/>
                <a:gd name="T25" fmla="*/ 45 h 49"/>
                <a:gd name="T26" fmla="*/ 5 w 49"/>
                <a:gd name="T27" fmla="*/ 41 h 49"/>
                <a:gd name="T28" fmla="*/ 0 w 49"/>
                <a:gd name="T29" fmla="*/ 33 h 49"/>
                <a:gd name="T30" fmla="*/ 0 w 49"/>
                <a:gd name="T31" fmla="*/ 25 h 49"/>
                <a:gd name="T32" fmla="*/ 0 w 49"/>
                <a:gd name="T33" fmla="*/ 19 h 49"/>
                <a:gd name="T34" fmla="*/ 5 w 49"/>
                <a:gd name="T35" fmla="*/ 11 h 49"/>
                <a:gd name="T36" fmla="*/ 11 w 49"/>
                <a:gd name="T37" fmla="*/ 6 h 49"/>
                <a:gd name="T38" fmla="*/ 17 w 49"/>
                <a:gd name="T39" fmla="*/ 2 h 49"/>
                <a:gd name="T40" fmla="*/ 25 w 49"/>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49">
                  <a:moveTo>
                    <a:pt x="25" y="0"/>
                  </a:moveTo>
                  <a:lnTo>
                    <a:pt x="33" y="2"/>
                  </a:lnTo>
                  <a:lnTo>
                    <a:pt x="39" y="6"/>
                  </a:lnTo>
                  <a:lnTo>
                    <a:pt x="45" y="11"/>
                  </a:lnTo>
                  <a:lnTo>
                    <a:pt x="47" y="19"/>
                  </a:lnTo>
                  <a:lnTo>
                    <a:pt x="49" y="25"/>
                  </a:lnTo>
                  <a:lnTo>
                    <a:pt x="47" y="33"/>
                  </a:lnTo>
                  <a:lnTo>
                    <a:pt x="45" y="41"/>
                  </a:lnTo>
                  <a:lnTo>
                    <a:pt x="39" y="45"/>
                  </a:lnTo>
                  <a:lnTo>
                    <a:pt x="33" y="49"/>
                  </a:lnTo>
                  <a:lnTo>
                    <a:pt x="25" y="49"/>
                  </a:lnTo>
                  <a:lnTo>
                    <a:pt x="17" y="49"/>
                  </a:lnTo>
                  <a:lnTo>
                    <a:pt x="11" y="45"/>
                  </a:lnTo>
                  <a:lnTo>
                    <a:pt x="5" y="41"/>
                  </a:lnTo>
                  <a:lnTo>
                    <a:pt x="0" y="33"/>
                  </a:lnTo>
                  <a:lnTo>
                    <a:pt x="0" y="25"/>
                  </a:lnTo>
                  <a:lnTo>
                    <a:pt x="0" y="19"/>
                  </a:lnTo>
                  <a:lnTo>
                    <a:pt x="5" y="11"/>
                  </a:lnTo>
                  <a:lnTo>
                    <a:pt x="11" y="6"/>
                  </a:lnTo>
                  <a:lnTo>
                    <a:pt x="17" y="2"/>
                  </a:lnTo>
                  <a:lnTo>
                    <a:pt x="25" y="0"/>
                  </a:lnTo>
                  <a:close/>
                </a:path>
              </a:pathLst>
            </a:custGeom>
            <a:grpFill/>
            <a:ln w="0">
              <a:noFill/>
              <a:prstDash val="solid"/>
              <a:round/>
            </a:ln>
          </p:spPr>
          <p:txBody>
            <a:bodyPr vert="horz" wrap="square" lIns="121861" tIns="60931" rIns="121861" bIns="60931" numCol="1" anchor="t" anchorCtr="0" compatLnSpc="1"/>
            <a:lstStyle/>
            <a:p>
              <a:endParaRPr lang="zh-CN" altLang="en-US" sz="2400"/>
            </a:p>
          </p:txBody>
        </p:sp>
        <p:sp>
          <p:nvSpPr>
            <p:cNvPr id="26" name="Freeform 41"/>
            <p:cNvSpPr/>
            <p:nvPr/>
          </p:nvSpPr>
          <p:spPr bwMode="auto">
            <a:xfrm>
              <a:off x="5945820" y="3477440"/>
              <a:ext cx="3426781" cy="545839"/>
            </a:xfrm>
            <a:custGeom>
              <a:avLst/>
              <a:gdLst>
                <a:gd name="T0" fmla="*/ 270 w 1513"/>
                <a:gd name="T1" fmla="*/ 0 h 241"/>
                <a:gd name="T2" fmla="*/ 1513 w 1513"/>
                <a:gd name="T3" fmla="*/ 0 h 241"/>
                <a:gd name="T4" fmla="*/ 1513 w 1513"/>
                <a:gd name="T5" fmla="*/ 11 h 241"/>
                <a:gd name="T6" fmla="*/ 270 w 1513"/>
                <a:gd name="T7" fmla="*/ 11 h 241"/>
                <a:gd name="T8" fmla="*/ 249 w 1513"/>
                <a:gd name="T9" fmla="*/ 15 h 241"/>
                <a:gd name="T10" fmla="*/ 229 w 1513"/>
                <a:gd name="T11" fmla="*/ 23 h 241"/>
                <a:gd name="T12" fmla="*/ 213 w 1513"/>
                <a:gd name="T13" fmla="*/ 35 h 241"/>
                <a:gd name="T14" fmla="*/ 8 w 1513"/>
                <a:gd name="T15" fmla="*/ 241 h 241"/>
                <a:gd name="T16" fmla="*/ 0 w 1513"/>
                <a:gd name="T17" fmla="*/ 235 h 241"/>
                <a:gd name="T18" fmla="*/ 205 w 1513"/>
                <a:gd name="T19" fmla="*/ 27 h 241"/>
                <a:gd name="T20" fmla="*/ 225 w 1513"/>
                <a:gd name="T21" fmla="*/ 13 h 241"/>
                <a:gd name="T22" fmla="*/ 245 w 1513"/>
                <a:gd name="T23" fmla="*/ 4 h 241"/>
                <a:gd name="T24" fmla="*/ 270 w 1513"/>
                <a:gd name="T2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3" h="241">
                  <a:moveTo>
                    <a:pt x="270" y="0"/>
                  </a:moveTo>
                  <a:lnTo>
                    <a:pt x="1513" y="0"/>
                  </a:lnTo>
                  <a:lnTo>
                    <a:pt x="1513" y="11"/>
                  </a:lnTo>
                  <a:lnTo>
                    <a:pt x="270" y="11"/>
                  </a:lnTo>
                  <a:lnTo>
                    <a:pt x="249" y="15"/>
                  </a:lnTo>
                  <a:lnTo>
                    <a:pt x="229" y="23"/>
                  </a:lnTo>
                  <a:lnTo>
                    <a:pt x="213" y="35"/>
                  </a:lnTo>
                  <a:lnTo>
                    <a:pt x="8" y="241"/>
                  </a:lnTo>
                  <a:lnTo>
                    <a:pt x="0" y="235"/>
                  </a:lnTo>
                  <a:lnTo>
                    <a:pt x="205" y="27"/>
                  </a:lnTo>
                  <a:lnTo>
                    <a:pt x="225" y="13"/>
                  </a:lnTo>
                  <a:lnTo>
                    <a:pt x="245" y="4"/>
                  </a:lnTo>
                  <a:lnTo>
                    <a:pt x="270" y="0"/>
                  </a:lnTo>
                  <a:close/>
                </a:path>
              </a:pathLst>
            </a:custGeom>
            <a:grpFill/>
            <a:ln w="0">
              <a:noFill/>
              <a:prstDash val="solid"/>
              <a:round/>
            </a:ln>
          </p:spPr>
          <p:txBody>
            <a:bodyPr vert="horz" wrap="square" lIns="121861" tIns="60931" rIns="121861" bIns="60931" numCol="1" anchor="t" anchorCtr="0" compatLnSpc="1"/>
            <a:lstStyle/>
            <a:p>
              <a:endParaRPr lang="zh-CN" altLang="en-US" sz="2400"/>
            </a:p>
          </p:txBody>
        </p:sp>
      </p:grpSp>
      <p:grpSp>
        <p:nvGrpSpPr>
          <p:cNvPr id="36" name="组合 36"/>
          <p:cNvGrpSpPr/>
          <p:nvPr/>
        </p:nvGrpSpPr>
        <p:grpSpPr>
          <a:xfrm>
            <a:off x="5903837" y="2448796"/>
            <a:ext cx="3860561" cy="633040"/>
            <a:chOff x="5766895" y="3085613"/>
            <a:chExt cx="3605706" cy="591137"/>
          </a:xfrm>
          <a:solidFill>
            <a:srgbClr val="9D9DA8"/>
          </a:solidFill>
        </p:grpSpPr>
        <p:sp>
          <p:nvSpPr>
            <p:cNvPr id="27" name="Freeform 42"/>
            <p:cNvSpPr/>
            <p:nvPr/>
          </p:nvSpPr>
          <p:spPr bwMode="auto">
            <a:xfrm>
              <a:off x="5766895" y="3565770"/>
              <a:ext cx="108715" cy="110980"/>
            </a:xfrm>
            <a:custGeom>
              <a:avLst/>
              <a:gdLst>
                <a:gd name="T0" fmla="*/ 24 w 48"/>
                <a:gd name="T1" fmla="*/ 0 h 49"/>
                <a:gd name="T2" fmla="*/ 30 w 48"/>
                <a:gd name="T3" fmla="*/ 0 h 49"/>
                <a:gd name="T4" fmla="*/ 38 w 48"/>
                <a:gd name="T5" fmla="*/ 4 h 49"/>
                <a:gd name="T6" fmla="*/ 42 w 48"/>
                <a:gd name="T7" fmla="*/ 10 h 49"/>
                <a:gd name="T8" fmla="*/ 46 w 48"/>
                <a:gd name="T9" fmla="*/ 16 h 49"/>
                <a:gd name="T10" fmla="*/ 48 w 48"/>
                <a:gd name="T11" fmla="*/ 25 h 49"/>
                <a:gd name="T12" fmla="*/ 46 w 48"/>
                <a:gd name="T13" fmla="*/ 33 h 49"/>
                <a:gd name="T14" fmla="*/ 42 w 48"/>
                <a:gd name="T15" fmla="*/ 39 h 49"/>
                <a:gd name="T16" fmla="*/ 38 w 48"/>
                <a:gd name="T17" fmla="*/ 43 h 49"/>
                <a:gd name="T18" fmla="*/ 30 w 48"/>
                <a:gd name="T19" fmla="*/ 47 h 49"/>
                <a:gd name="T20" fmla="*/ 24 w 48"/>
                <a:gd name="T21" fmla="*/ 49 h 49"/>
                <a:gd name="T22" fmla="*/ 16 w 48"/>
                <a:gd name="T23" fmla="*/ 47 h 49"/>
                <a:gd name="T24" fmla="*/ 10 w 48"/>
                <a:gd name="T25" fmla="*/ 43 h 49"/>
                <a:gd name="T26" fmla="*/ 4 w 48"/>
                <a:gd name="T27" fmla="*/ 39 h 49"/>
                <a:gd name="T28" fmla="*/ 0 w 48"/>
                <a:gd name="T29" fmla="*/ 33 h 49"/>
                <a:gd name="T30" fmla="*/ 0 w 48"/>
                <a:gd name="T31" fmla="*/ 25 h 49"/>
                <a:gd name="T32" fmla="*/ 0 w 48"/>
                <a:gd name="T33" fmla="*/ 16 h 49"/>
                <a:gd name="T34" fmla="*/ 4 w 48"/>
                <a:gd name="T35" fmla="*/ 10 h 49"/>
                <a:gd name="T36" fmla="*/ 10 w 48"/>
                <a:gd name="T37" fmla="*/ 4 h 49"/>
                <a:gd name="T38" fmla="*/ 16 w 48"/>
                <a:gd name="T39" fmla="*/ 0 h 49"/>
                <a:gd name="T40" fmla="*/ 24 w 48"/>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9">
                  <a:moveTo>
                    <a:pt x="24" y="0"/>
                  </a:moveTo>
                  <a:lnTo>
                    <a:pt x="30" y="0"/>
                  </a:lnTo>
                  <a:lnTo>
                    <a:pt x="38" y="4"/>
                  </a:lnTo>
                  <a:lnTo>
                    <a:pt x="42" y="10"/>
                  </a:lnTo>
                  <a:lnTo>
                    <a:pt x="46" y="16"/>
                  </a:lnTo>
                  <a:lnTo>
                    <a:pt x="48" y="25"/>
                  </a:lnTo>
                  <a:lnTo>
                    <a:pt x="46" y="33"/>
                  </a:lnTo>
                  <a:lnTo>
                    <a:pt x="42" y="39"/>
                  </a:lnTo>
                  <a:lnTo>
                    <a:pt x="38" y="43"/>
                  </a:lnTo>
                  <a:lnTo>
                    <a:pt x="30" y="47"/>
                  </a:lnTo>
                  <a:lnTo>
                    <a:pt x="24" y="49"/>
                  </a:lnTo>
                  <a:lnTo>
                    <a:pt x="16" y="47"/>
                  </a:lnTo>
                  <a:lnTo>
                    <a:pt x="10" y="43"/>
                  </a:lnTo>
                  <a:lnTo>
                    <a:pt x="4" y="39"/>
                  </a:lnTo>
                  <a:lnTo>
                    <a:pt x="0" y="33"/>
                  </a:lnTo>
                  <a:lnTo>
                    <a:pt x="0" y="25"/>
                  </a:lnTo>
                  <a:lnTo>
                    <a:pt x="0" y="16"/>
                  </a:lnTo>
                  <a:lnTo>
                    <a:pt x="4" y="10"/>
                  </a:lnTo>
                  <a:lnTo>
                    <a:pt x="10" y="4"/>
                  </a:lnTo>
                  <a:lnTo>
                    <a:pt x="16" y="0"/>
                  </a:lnTo>
                  <a:lnTo>
                    <a:pt x="24" y="0"/>
                  </a:lnTo>
                  <a:close/>
                </a:path>
              </a:pathLst>
            </a:custGeom>
            <a:grpFill/>
            <a:ln w="0">
              <a:noFill/>
              <a:prstDash val="solid"/>
              <a:round/>
            </a:ln>
          </p:spPr>
          <p:txBody>
            <a:bodyPr vert="horz" wrap="square" lIns="121861" tIns="60931" rIns="121861" bIns="60931" numCol="1" anchor="t" anchorCtr="0" compatLnSpc="1"/>
            <a:lstStyle/>
            <a:p>
              <a:endParaRPr lang="zh-CN" altLang="en-US" sz="2400"/>
            </a:p>
          </p:txBody>
        </p:sp>
        <p:sp>
          <p:nvSpPr>
            <p:cNvPr id="28" name="Freeform 43"/>
            <p:cNvSpPr/>
            <p:nvPr/>
          </p:nvSpPr>
          <p:spPr bwMode="auto">
            <a:xfrm>
              <a:off x="5812193" y="3085613"/>
              <a:ext cx="3560408" cy="545839"/>
            </a:xfrm>
            <a:custGeom>
              <a:avLst/>
              <a:gdLst>
                <a:gd name="T0" fmla="*/ 270 w 1572"/>
                <a:gd name="T1" fmla="*/ 0 h 241"/>
                <a:gd name="T2" fmla="*/ 1572 w 1572"/>
                <a:gd name="T3" fmla="*/ 0 h 241"/>
                <a:gd name="T4" fmla="*/ 1572 w 1572"/>
                <a:gd name="T5" fmla="*/ 10 h 241"/>
                <a:gd name="T6" fmla="*/ 270 w 1572"/>
                <a:gd name="T7" fmla="*/ 10 h 241"/>
                <a:gd name="T8" fmla="*/ 247 w 1572"/>
                <a:gd name="T9" fmla="*/ 12 h 241"/>
                <a:gd name="T10" fmla="*/ 229 w 1572"/>
                <a:gd name="T11" fmla="*/ 21 h 241"/>
                <a:gd name="T12" fmla="*/ 213 w 1572"/>
                <a:gd name="T13" fmla="*/ 33 h 241"/>
                <a:gd name="T14" fmla="*/ 8 w 1572"/>
                <a:gd name="T15" fmla="*/ 241 h 241"/>
                <a:gd name="T16" fmla="*/ 0 w 1572"/>
                <a:gd name="T17" fmla="*/ 232 h 241"/>
                <a:gd name="T18" fmla="*/ 205 w 1572"/>
                <a:gd name="T19" fmla="*/ 27 h 241"/>
                <a:gd name="T20" fmla="*/ 223 w 1572"/>
                <a:gd name="T21" fmla="*/ 10 h 241"/>
                <a:gd name="T22" fmla="*/ 245 w 1572"/>
                <a:gd name="T23" fmla="*/ 2 h 241"/>
                <a:gd name="T24" fmla="*/ 270 w 1572"/>
                <a:gd name="T2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2" h="241">
                  <a:moveTo>
                    <a:pt x="270" y="0"/>
                  </a:moveTo>
                  <a:lnTo>
                    <a:pt x="1572" y="0"/>
                  </a:lnTo>
                  <a:lnTo>
                    <a:pt x="1572" y="10"/>
                  </a:lnTo>
                  <a:lnTo>
                    <a:pt x="270" y="10"/>
                  </a:lnTo>
                  <a:lnTo>
                    <a:pt x="247" y="12"/>
                  </a:lnTo>
                  <a:lnTo>
                    <a:pt x="229" y="21"/>
                  </a:lnTo>
                  <a:lnTo>
                    <a:pt x="213" y="33"/>
                  </a:lnTo>
                  <a:lnTo>
                    <a:pt x="8" y="241"/>
                  </a:lnTo>
                  <a:lnTo>
                    <a:pt x="0" y="232"/>
                  </a:lnTo>
                  <a:lnTo>
                    <a:pt x="205" y="27"/>
                  </a:lnTo>
                  <a:lnTo>
                    <a:pt x="223" y="10"/>
                  </a:lnTo>
                  <a:lnTo>
                    <a:pt x="245" y="2"/>
                  </a:lnTo>
                  <a:lnTo>
                    <a:pt x="270" y="0"/>
                  </a:lnTo>
                  <a:close/>
                </a:path>
              </a:pathLst>
            </a:custGeom>
            <a:grpFill/>
            <a:ln w="0">
              <a:noFill/>
              <a:prstDash val="solid"/>
              <a:round/>
            </a:ln>
          </p:spPr>
          <p:txBody>
            <a:bodyPr vert="horz" wrap="square" lIns="121861" tIns="60931" rIns="121861" bIns="60931" numCol="1" anchor="t" anchorCtr="0" compatLnSpc="1"/>
            <a:lstStyle/>
            <a:p>
              <a:endParaRPr lang="zh-CN" altLang="en-US" sz="2400"/>
            </a:p>
          </p:txBody>
        </p:sp>
      </p:grpSp>
      <p:grpSp>
        <p:nvGrpSpPr>
          <p:cNvPr id="37" name="组合 38"/>
          <p:cNvGrpSpPr/>
          <p:nvPr/>
        </p:nvGrpSpPr>
        <p:grpSpPr>
          <a:xfrm>
            <a:off x="5899729" y="3533744"/>
            <a:ext cx="3581691" cy="633040"/>
            <a:chOff x="6027357" y="3912299"/>
            <a:chExt cx="3345244" cy="591137"/>
          </a:xfrm>
          <a:solidFill>
            <a:srgbClr val="9D9DA8"/>
          </a:solidFill>
        </p:grpSpPr>
        <p:sp>
          <p:nvSpPr>
            <p:cNvPr id="29" name="Freeform 44"/>
            <p:cNvSpPr/>
            <p:nvPr/>
          </p:nvSpPr>
          <p:spPr bwMode="auto">
            <a:xfrm>
              <a:off x="6027357" y="4392456"/>
              <a:ext cx="110980" cy="110980"/>
            </a:xfrm>
            <a:custGeom>
              <a:avLst/>
              <a:gdLst>
                <a:gd name="T0" fmla="*/ 25 w 49"/>
                <a:gd name="T1" fmla="*/ 0 h 49"/>
                <a:gd name="T2" fmla="*/ 33 w 49"/>
                <a:gd name="T3" fmla="*/ 2 h 49"/>
                <a:gd name="T4" fmla="*/ 39 w 49"/>
                <a:gd name="T5" fmla="*/ 6 h 49"/>
                <a:gd name="T6" fmla="*/ 45 w 49"/>
                <a:gd name="T7" fmla="*/ 10 h 49"/>
                <a:gd name="T8" fmla="*/ 49 w 49"/>
                <a:gd name="T9" fmla="*/ 18 h 49"/>
                <a:gd name="T10" fmla="*/ 49 w 49"/>
                <a:gd name="T11" fmla="*/ 24 h 49"/>
                <a:gd name="T12" fmla="*/ 49 w 49"/>
                <a:gd name="T13" fmla="*/ 33 h 49"/>
                <a:gd name="T14" fmla="*/ 45 w 49"/>
                <a:gd name="T15" fmla="*/ 39 h 49"/>
                <a:gd name="T16" fmla="*/ 39 w 49"/>
                <a:gd name="T17" fmla="*/ 45 h 49"/>
                <a:gd name="T18" fmla="*/ 33 w 49"/>
                <a:gd name="T19" fmla="*/ 49 h 49"/>
                <a:gd name="T20" fmla="*/ 25 w 49"/>
                <a:gd name="T21" fmla="*/ 49 h 49"/>
                <a:gd name="T22" fmla="*/ 17 w 49"/>
                <a:gd name="T23" fmla="*/ 49 h 49"/>
                <a:gd name="T24" fmla="*/ 10 w 49"/>
                <a:gd name="T25" fmla="*/ 45 h 49"/>
                <a:gd name="T26" fmla="*/ 4 w 49"/>
                <a:gd name="T27" fmla="*/ 39 h 49"/>
                <a:gd name="T28" fmla="*/ 2 w 49"/>
                <a:gd name="T29" fmla="*/ 33 h 49"/>
                <a:gd name="T30" fmla="*/ 0 w 49"/>
                <a:gd name="T31" fmla="*/ 24 h 49"/>
                <a:gd name="T32" fmla="*/ 2 w 49"/>
                <a:gd name="T33" fmla="*/ 18 h 49"/>
                <a:gd name="T34" fmla="*/ 4 w 49"/>
                <a:gd name="T35" fmla="*/ 10 h 49"/>
                <a:gd name="T36" fmla="*/ 10 w 49"/>
                <a:gd name="T37" fmla="*/ 6 h 49"/>
                <a:gd name="T38" fmla="*/ 17 w 49"/>
                <a:gd name="T39" fmla="*/ 2 h 49"/>
                <a:gd name="T40" fmla="*/ 25 w 49"/>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49">
                  <a:moveTo>
                    <a:pt x="25" y="0"/>
                  </a:moveTo>
                  <a:lnTo>
                    <a:pt x="33" y="2"/>
                  </a:lnTo>
                  <a:lnTo>
                    <a:pt x="39" y="6"/>
                  </a:lnTo>
                  <a:lnTo>
                    <a:pt x="45" y="10"/>
                  </a:lnTo>
                  <a:lnTo>
                    <a:pt x="49" y="18"/>
                  </a:lnTo>
                  <a:lnTo>
                    <a:pt x="49" y="24"/>
                  </a:lnTo>
                  <a:lnTo>
                    <a:pt x="49" y="33"/>
                  </a:lnTo>
                  <a:lnTo>
                    <a:pt x="45" y="39"/>
                  </a:lnTo>
                  <a:lnTo>
                    <a:pt x="39" y="45"/>
                  </a:lnTo>
                  <a:lnTo>
                    <a:pt x="33" y="49"/>
                  </a:lnTo>
                  <a:lnTo>
                    <a:pt x="25" y="49"/>
                  </a:lnTo>
                  <a:lnTo>
                    <a:pt x="17" y="49"/>
                  </a:lnTo>
                  <a:lnTo>
                    <a:pt x="10" y="45"/>
                  </a:lnTo>
                  <a:lnTo>
                    <a:pt x="4" y="39"/>
                  </a:lnTo>
                  <a:lnTo>
                    <a:pt x="2" y="33"/>
                  </a:lnTo>
                  <a:lnTo>
                    <a:pt x="0" y="24"/>
                  </a:lnTo>
                  <a:lnTo>
                    <a:pt x="2" y="18"/>
                  </a:lnTo>
                  <a:lnTo>
                    <a:pt x="4" y="10"/>
                  </a:lnTo>
                  <a:lnTo>
                    <a:pt x="10" y="6"/>
                  </a:lnTo>
                  <a:lnTo>
                    <a:pt x="17" y="2"/>
                  </a:lnTo>
                  <a:lnTo>
                    <a:pt x="25" y="0"/>
                  </a:lnTo>
                  <a:close/>
                </a:path>
              </a:pathLst>
            </a:custGeom>
            <a:grpFill/>
            <a:ln w="0">
              <a:noFill/>
              <a:prstDash val="solid"/>
              <a:round/>
            </a:ln>
          </p:spPr>
          <p:txBody>
            <a:bodyPr vert="horz" wrap="square" lIns="121861" tIns="60931" rIns="121861" bIns="60931" numCol="1" anchor="t" anchorCtr="0" compatLnSpc="1"/>
            <a:lstStyle/>
            <a:p>
              <a:endParaRPr lang="zh-CN" altLang="en-US" sz="2400"/>
            </a:p>
          </p:txBody>
        </p:sp>
        <p:sp>
          <p:nvSpPr>
            <p:cNvPr id="30" name="Freeform 45"/>
            <p:cNvSpPr/>
            <p:nvPr/>
          </p:nvSpPr>
          <p:spPr bwMode="auto">
            <a:xfrm>
              <a:off x="6074920" y="3912299"/>
              <a:ext cx="3297681" cy="543574"/>
            </a:xfrm>
            <a:custGeom>
              <a:avLst/>
              <a:gdLst>
                <a:gd name="T0" fmla="*/ 269 w 1456"/>
                <a:gd name="T1" fmla="*/ 0 h 240"/>
                <a:gd name="T2" fmla="*/ 1456 w 1456"/>
                <a:gd name="T3" fmla="*/ 0 h 240"/>
                <a:gd name="T4" fmla="*/ 1456 w 1456"/>
                <a:gd name="T5" fmla="*/ 10 h 240"/>
                <a:gd name="T6" fmla="*/ 269 w 1456"/>
                <a:gd name="T7" fmla="*/ 10 h 240"/>
                <a:gd name="T8" fmla="*/ 249 w 1456"/>
                <a:gd name="T9" fmla="*/ 14 h 240"/>
                <a:gd name="T10" fmla="*/ 229 w 1456"/>
                <a:gd name="T11" fmla="*/ 22 h 240"/>
                <a:gd name="T12" fmla="*/ 213 w 1456"/>
                <a:gd name="T13" fmla="*/ 35 h 240"/>
                <a:gd name="T14" fmla="*/ 8 w 1456"/>
                <a:gd name="T15" fmla="*/ 240 h 240"/>
                <a:gd name="T16" fmla="*/ 0 w 1456"/>
                <a:gd name="T17" fmla="*/ 234 h 240"/>
                <a:gd name="T18" fmla="*/ 207 w 1456"/>
                <a:gd name="T19" fmla="*/ 26 h 240"/>
                <a:gd name="T20" fmla="*/ 225 w 1456"/>
                <a:gd name="T21" fmla="*/ 12 h 240"/>
                <a:gd name="T22" fmla="*/ 247 w 1456"/>
                <a:gd name="T23" fmla="*/ 4 h 240"/>
                <a:gd name="T24" fmla="*/ 269 w 1456"/>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6" h="240">
                  <a:moveTo>
                    <a:pt x="269" y="0"/>
                  </a:moveTo>
                  <a:lnTo>
                    <a:pt x="1456" y="0"/>
                  </a:lnTo>
                  <a:lnTo>
                    <a:pt x="1456" y="10"/>
                  </a:lnTo>
                  <a:lnTo>
                    <a:pt x="269" y="10"/>
                  </a:lnTo>
                  <a:lnTo>
                    <a:pt x="249" y="14"/>
                  </a:lnTo>
                  <a:lnTo>
                    <a:pt x="229" y="22"/>
                  </a:lnTo>
                  <a:lnTo>
                    <a:pt x="213" y="35"/>
                  </a:lnTo>
                  <a:lnTo>
                    <a:pt x="8" y="240"/>
                  </a:lnTo>
                  <a:lnTo>
                    <a:pt x="0" y="234"/>
                  </a:lnTo>
                  <a:lnTo>
                    <a:pt x="207" y="26"/>
                  </a:lnTo>
                  <a:lnTo>
                    <a:pt x="225" y="12"/>
                  </a:lnTo>
                  <a:lnTo>
                    <a:pt x="247" y="4"/>
                  </a:lnTo>
                  <a:lnTo>
                    <a:pt x="269" y="0"/>
                  </a:lnTo>
                  <a:close/>
                </a:path>
              </a:pathLst>
            </a:custGeom>
            <a:grpFill/>
            <a:ln w="0">
              <a:noFill/>
              <a:prstDash val="solid"/>
              <a:round/>
            </a:ln>
          </p:spPr>
          <p:txBody>
            <a:bodyPr vert="horz" wrap="square" lIns="121861" tIns="60931" rIns="121861" bIns="60931" numCol="1" anchor="t" anchorCtr="0" compatLnSpc="1"/>
            <a:lstStyle/>
            <a:p>
              <a:endParaRPr lang="zh-CN" altLang="en-US" sz="2400"/>
            </a:p>
          </p:txBody>
        </p:sp>
      </p:grpSp>
      <p:grpSp>
        <p:nvGrpSpPr>
          <p:cNvPr id="38" name="组合 39"/>
          <p:cNvGrpSpPr/>
          <p:nvPr/>
        </p:nvGrpSpPr>
        <p:grpSpPr>
          <a:xfrm flipH="1">
            <a:off x="2560539" y="4076220"/>
            <a:ext cx="3472567" cy="633040"/>
            <a:chOff x="6129277" y="4392456"/>
            <a:chExt cx="3243324" cy="591137"/>
          </a:xfrm>
          <a:solidFill>
            <a:srgbClr val="9D9DA8"/>
          </a:solidFill>
        </p:grpSpPr>
        <p:sp>
          <p:nvSpPr>
            <p:cNvPr id="31" name="Freeform 46"/>
            <p:cNvSpPr/>
            <p:nvPr/>
          </p:nvSpPr>
          <p:spPr bwMode="auto">
            <a:xfrm>
              <a:off x="6129277" y="4872613"/>
              <a:ext cx="110980" cy="110980"/>
            </a:xfrm>
            <a:custGeom>
              <a:avLst/>
              <a:gdLst>
                <a:gd name="T0" fmla="*/ 24 w 49"/>
                <a:gd name="T1" fmla="*/ 0 h 49"/>
                <a:gd name="T2" fmla="*/ 30 w 49"/>
                <a:gd name="T3" fmla="*/ 2 h 49"/>
                <a:gd name="T4" fmla="*/ 38 w 49"/>
                <a:gd name="T5" fmla="*/ 4 h 49"/>
                <a:gd name="T6" fmla="*/ 43 w 49"/>
                <a:gd name="T7" fmla="*/ 10 h 49"/>
                <a:gd name="T8" fmla="*/ 47 w 49"/>
                <a:gd name="T9" fmla="*/ 16 h 49"/>
                <a:gd name="T10" fmla="*/ 49 w 49"/>
                <a:gd name="T11" fmla="*/ 24 h 49"/>
                <a:gd name="T12" fmla="*/ 47 w 49"/>
                <a:gd name="T13" fmla="*/ 32 h 49"/>
                <a:gd name="T14" fmla="*/ 43 w 49"/>
                <a:gd name="T15" fmla="*/ 39 h 49"/>
                <a:gd name="T16" fmla="*/ 38 w 49"/>
                <a:gd name="T17" fmla="*/ 45 h 49"/>
                <a:gd name="T18" fmla="*/ 30 w 49"/>
                <a:gd name="T19" fmla="*/ 49 h 49"/>
                <a:gd name="T20" fmla="*/ 24 w 49"/>
                <a:gd name="T21" fmla="*/ 49 h 49"/>
                <a:gd name="T22" fmla="*/ 16 w 49"/>
                <a:gd name="T23" fmla="*/ 49 h 49"/>
                <a:gd name="T24" fmla="*/ 10 w 49"/>
                <a:gd name="T25" fmla="*/ 45 h 49"/>
                <a:gd name="T26" fmla="*/ 4 w 49"/>
                <a:gd name="T27" fmla="*/ 39 h 49"/>
                <a:gd name="T28" fmla="*/ 0 w 49"/>
                <a:gd name="T29" fmla="*/ 32 h 49"/>
                <a:gd name="T30" fmla="*/ 0 w 49"/>
                <a:gd name="T31" fmla="*/ 24 h 49"/>
                <a:gd name="T32" fmla="*/ 0 w 49"/>
                <a:gd name="T33" fmla="*/ 16 h 49"/>
                <a:gd name="T34" fmla="*/ 4 w 49"/>
                <a:gd name="T35" fmla="*/ 10 h 49"/>
                <a:gd name="T36" fmla="*/ 10 w 49"/>
                <a:gd name="T37" fmla="*/ 4 h 49"/>
                <a:gd name="T38" fmla="*/ 16 w 49"/>
                <a:gd name="T39" fmla="*/ 2 h 49"/>
                <a:gd name="T40" fmla="*/ 24 w 49"/>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49">
                  <a:moveTo>
                    <a:pt x="24" y="0"/>
                  </a:moveTo>
                  <a:lnTo>
                    <a:pt x="30" y="2"/>
                  </a:lnTo>
                  <a:lnTo>
                    <a:pt x="38" y="4"/>
                  </a:lnTo>
                  <a:lnTo>
                    <a:pt x="43" y="10"/>
                  </a:lnTo>
                  <a:lnTo>
                    <a:pt x="47" y="16"/>
                  </a:lnTo>
                  <a:lnTo>
                    <a:pt x="49" y="24"/>
                  </a:lnTo>
                  <a:lnTo>
                    <a:pt x="47" y="32"/>
                  </a:lnTo>
                  <a:lnTo>
                    <a:pt x="43" y="39"/>
                  </a:lnTo>
                  <a:lnTo>
                    <a:pt x="38" y="45"/>
                  </a:lnTo>
                  <a:lnTo>
                    <a:pt x="30" y="49"/>
                  </a:lnTo>
                  <a:lnTo>
                    <a:pt x="24" y="49"/>
                  </a:lnTo>
                  <a:lnTo>
                    <a:pt x="16" y="49"/>
                  </a:lnTo>
                  <a:lnTo>
                    <a:pt x="10" y="45"/>
                  </a:lnTo>
                  <a:lnTo>
                    <a:pt x="4" y="39"/>
                  </a:lnTo>
                  <a:lnTo>
                    <a:pt x="0" y="32"/>
                  </a:lnTo>
                  <a:lnTo>
                    <a:pt x="0" y="24"/>
                  </a:lnTo>
                  <a:lnTo>
                    <a:pt x="0" y="16"/>
                  </a:lnTo>
                  <a:lnTo>
                    <a:pt x="4" y="10"/>
                  </a:lnTo>
                  <a:lnTo>
                    <a:pt x="10" y="4"/>
                  </a:lnTo>
                  <a:lnTo>
                    <a:pt x="16" y="2"/>
                  </a:lnTo>
                  <a:lnTo>
                    <a:pt x="24" y="0"/>
                  </a:lnTo>
                  <a:close/>
                </a:path>
              </a:pathLst>
            </a:custGeom>
            <a:grpFill/>
            <a:ln w="0">
              <a:noFill/>
              <a:prstDash val="solid"/>
              <a:round/>
            </a:ln>
          </p:spPr>
          <p:txBody>
            <a:bodyPr vert="horz" wrap="square" lIns="121861" tIns="60931" rIns="121861" bIns="60931" numCol="1" anchor="t" anchorCtr="0" compatLnSpc="1"/>
            <a:lstStyle/>
            <a:p>
              <a:endParaRPr lang="zh-CN" altLang="en-US" sz="2400"/>
            </a:p>
          </p:txBody>
        </p:sp>
        <p:sp>
          <p:nvSpPr>
            <p:cNvPr id="32" name="Freeform 47"/>
            <p:cNvSpPr/>
            <p:nvPr/>
          </p:nvSpPr>
          <p:spPr bwMode="auto">
            <a:xfrm>
              <a:off x="6174575" y="4392456"/>
              <a:ext cx="3198026" cy="543574"/>
            </a:xfrm>
            <a:custGeom>
              <a:avLst/>
              <a:gdLst>
                <a:gd name="T0" fmla="*/ 270 w 1412"/>
                <a:gd name="T1" fmla="*/ 0 h 240"/>
                <a:gd name="T2" fmla="*/ 1412 w 1412"/>
                <a:gd name="T3" fmla="*/ 0 h 240"/>
                <a:gd name="T4" fmla="*/ 1412 w 1412"/>
                <a:gd name="T5" fmla="*/ 10 h 240"/>
                <a:gd name="T6" fmla="*/ 270 w 1412"/>
                <a:gd name="T7" fmla="*/ 10 h 240"/>
                <a:gd name="T8" fmla="*/ 248 w 1412"/>
                <a:gd name="T9" fmla="*/ 12 h 240"/>
                <a:gd name="T10" fmla="*/ 229 w 1412"/>
                <a:gd name="T11" fmla="*/ 20 h 240"/>
                <a:gd name="T12" fmla="*/ 213 w 1412"/>
                <a:gd name="T13" fmla="*/ 35 h 240"/>
                <a:gd name="T14" fmla="*/ 6 w 1412"/>
                <a:gd name="T15" fmla="*/ 240 h 240"/>
                <a:gd name="T16" fmla="*/ 0 w 1412"/>
                <a:gd name="T17" fmla="*/ 232 h 240"/>
                <a:gd name="T18" fmla="*/ 205 w 1412"/>
                <a:gd name="T19" fmla="*/ 26 h 240"/>
                <a:gd name="T20" fmla="*/ 223 w 1412"/>
                <a:gd name="T21" fmla="*/ 12 h 240"/>
                <a:gd name="T22" fmla="*/ 246 w 1412"/>
                <a:gd name="T23" fmla="*/ 2 h 240"/>
                <a:gd name="T24" fmla="*/ 270 w 141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240">
                  <a:moveTo>
                    <a:pt x="270" y="0"/>
                  </a:moveTo>
                  <a:lnTo>
                    <a:pt x="1412" y="0"/>
                  </a:lnTo>
                  <a:lnTo>
                    <a:pt x="1412" y="10"/>
                  </a:lnTo>
                  <a:lnTo>
                    <a:pt x="270" y="10"/>
                  </a:lnTo>
                  <a:lnTo>
                    <a:pt x="248" y="12"/>
                  </a:lnTo>
                  <a:lnTo>
                    <a:pt x="229" y="20"/>
                  </a:lnTo>
                  <a:lnTo>
                    <a:pt x="213" y="35"/>
                  </a:lnTo>
                  <a:lnTo>
                    <a:pt x="6" y="240"/>
                  </a:lnTo>
                  <a:lnTo>
                    <a:pt x="0" y="232"/>
                  </a:lnTo>
                  <a:lnTo>
                    <a:pt x="205" y="26"/>
                  </a:lnTo>
                  <a:lnTo>
                    <a:pt x="223" y="12"/>
                  </a:lnTo>
                  <a:lnTo>
                    <a:pt x="246" y="2"/>
                  </a:lnTo>
                  <a:lnTo>
                    <a:pt x="270" y="0"/>
                  </a:lnTo>
                  <a:close/>
                </a:path>
              </a:pathLst>
            </a:custGeom>
            <a:grpFill/>
            <a:ln w="0">
              <a:noFill/>
              <a:prstDash val="solid"/>
              <a:round/>
            </a:ln>
          </p:spPr>
          <p:txBody>
            <a:bodyPr vert="horz" wrap="square" lIns="121861" tIns="60931" rIns="121861" bIns="60931" numCol="1" anchor="t" anchorCtr="0" compatLnSpc="1"/>
            <a:lstStyle/>
            <a:p>
              <a:endParaRPr lang="zh-CN" altLang="en-US" sz="2400"/>
            </a:p>
          </p:txBody>
        </p:sp>
      </p:grpSp>
      <p:grpSp>
        <p:nvGrpSpPr>
          <p:cNvPr id="39" name="组合 35"/>
          <p:cNvGrpSpPr/>
          <p:nvPr/>
        </p:nvGrpSpPr>
        <p:grpSpPr>
          <a:xfrm>
            <a:off x="5903263" y="4699773"/>
            <a:ext cx="3324643" cy="633040"/>
            <a:chOff x="6267435" y="4913381"/>
            <a:chExt cx="3105166" cy="591137"/>
          </a:xfrm>
          <a:solidFill>
            <a:srgbClr val="9D9DA8"/>
          </a:solidFill>
        </p:grpSpPr>
        <p:sp>
          <p:nvSpPr>
            <p:cNvPr id="33" name="Freeform 48"/>
            <p:cNvSpPr/>
            <p:nvPr/>
          </p:nvSpPr>
          <p:spPr bwMode="auto">
            <a:xfrm>
              <a:off x="6267435" y="5393538"/>
              <a:ext cx="108715" cy="110980"/>
            </a:xfrm>
            <a:custGeom>
              <a:avLst/>
              <a:gdLst>
                <a:gd name="T0" fmla="*/ 24 w 48"/>
                <a:gd name="T1" fmla="*/ 0 h 49"/>
                <a:gd name="T2" fmla="*/ 32 w 48"/>
                <a:gd name="T3" fmla="*/ 2 h 49"/>
                <a:gd name="T4" fmla="*/ 40 w 48"/>
                <a:gd name="T5" fmla="*/ 6 h 49"/>
                <a:gd name="T6" fmla="*/ 44 w 48"/>
                <a:gd name="T7" fmla="*/ 10 h 49"/>
                <a:gd name="T8" fmla="*/ 48 w 48"/>
                <a:gd name="T9" fmla="*/ 19 h 49"/>
                <a:gd name="T10" fmla="*/ 48 w 48"/>
                <a:gd name="T11" fmla="*/ 25 h 49"/>
                <a:gd name="T12" fmla="*/ 48 w 48"/>
                <a:gd name="T13" fmla="*/ 33 h 49"/>
                <a:gd name="T14" fmla="*/ 44 w 48"/>
                <a:gd name="T15" fmla="*/ 39 h 49"/>
                <a:gd name="T16" fmla="*/ 40 w 48"/>
                <a:gd name="T17" fmla="*/ 45 h 49"/>
                <a:gd name="T18" fmla="*/ 32 w 48"/>
                <a:gd name="T19" fmla="*/ 49 h 49"/>
                <a:gd name="T20" fmla="*/ 24 w 48"/>
                <a:gd name="T21" fmla="*/ 49 h 49"/>
                <a:gd name="T22" fmla="*/ 18 w 48"/>
                <a:gd name="T23" fmla="*/ 49 h 49"/>
                <a:gd name="T24" fmla="*/ 10 w 48"/>
                <a:gd name="T25" fmla="*/ 45 h 49"/>
                <a:gd name="T26" fmla="*/ 6 w 48"/>
                <a:gd name="T27" fmla="*/ 39 h 49"/>
                <a:gd name="T28" fmla="*/ 2 w 48"/>
                <a:gd name="T29" fmla="*/ 33 h 49"/>
                <a:gd name="T30" fmla="*/ 0 w 48"/>
                <a:gd name="T31" fmla="*/ 25 h 49"/>
                <a:gd name="T32" fmla="*/ 2 w 48"/>
                <a:gd name="T33" fmla="*/ 19 h 49"/>
                <a:gd name="T34" fmla="*/ 6 w 48"/>
                <a:gd name="T35" fmla="*/ 10 h 49"/>
                <a:gd name="T36" fmla="*/ 10 w 48"/>
                <a:gd name="T37" fmla="*/ 6 h 49"/>
                <a:gd name="T38" fmla="*/ 18 w 48"/>
                <a:gd name="T39" fmla="*/ 2 h 49"/>
                <a:gd name="T40" fmla="*/ 24 w 48"/>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9">
                  <a:moveTo>
                    <a:pt x="24" y="0"/>
                  </a:moveTo>
                  <a:lnTo>
                    <a:pt x="32" y="2"/>
                  </a:lnTo>
                  <a:lnTo>
                    <a:pt x="40" y="6"/>
                  </a:lnTo>
                  <a:lnTo>
                    <a:pt x="44" y="10"/>
                  </a:lnTo>
                  <a:lnTo>
                    <a:pt x="48" y="19"/>
                  </a:lnTo>
                  <a:lnTo>
                    <a:pt x="48" y="25"/>
                  </a:lnTo>
                  <a:lnTo>
                    <a:pt x="48" y="33"/>
                  </a:lnTo>
                  <a:lnTo>
                    <a:pt x="44" y="39"/>
                  </a:lnTo>
                  <a:lnTo>
                    <a:pt x="40" y="45"/>
                  </a:lnTo>
                  <a:lnTo>
                    <a:pt x="32" y="49"/>
                  </a:lnTo>
                  <a:lnTo>
                    <a:pt x="24" y="49"/>
                  </a:lnTo>
                  <a:lnTo>
                    <a:pt x="18" y="49"/>
                  </a:lnTo>
                  <a:lnTo>
                    <a:pt x="10" y="45"/>
                  </a:lnTo>
                  <a:lnTo>
                    <a:pt x="6" y="39"/>
                  </a:lnTo>
                  <a:lnTo>
                    <a:pt x="2" y="33"/>
                  </a:lnTo>
                  <a:lnTo>
                    <a:pt x="0" y="25"/>
                  </a:lnTo>
                  <a:lnTo>
                    <a:pt x="2" y="19"/>
                  </a:lnTo>
                  <a:lnTo>
                    <a:pt x="6" y="10"/>
                  </a:lnTo>
                  <a:lnTo>
                    <a:pt x="10" y="6"/>
                  </a:lnTo>
                  <a:lnTo>
                    <a:pt x="18" y="2"/>
                  </a:lnTo>
                  <a:lnTo>
                    <a:pt x="24" y="0"/>
                  </a:lnTo>
                  <a:close/>
                </a:path>
              </a:pathLst>
            </a:custGeom>
            <a:grpFill/>
            <a:ln w="0">
              <a:noFill/>
              <a:prstDash val="solid"/>
              <a:round/>
            </a:ln>
          </p:spPr>
          <p:txBody>
            <a:bodyPr vert="horz" wrap="square" lIns="121861" tIns="60931" rIns="121861" bIns="60931" numCol="1" anchor="t" anchorCtr="0" compatLnSpc="1"/>
            <a:lstStyle/>
            <a:p>
              <a:endParaRPr lang="zh-CN" altLang="en-US" sz="2400"/>
            </a:p>
          </p:txBody>
        </p:sp>
        <p:sp>
          <p:nvSpPr>
            <p:cNvPr id="34" name="Freeform 49"/>
            <p:cNvSpPr/>
            <p:nvPr/>
          </p:nvSpPr>
          <p:spPr bwMode="auto">
            <a:xfrm>
              <a:off x="6317263" y="4913381"/>
              <a:ext cx="3055338" cy="545839"/>
            </a:xfrm>
            <a:custGeom>
              <a:avLst/>
              <a:gdLst>
                <a:gd name="T0" fmla="*/ 270 w 1349"/>
                <a:gd name="T1" fmla="*/ 0 h 241"/>
                <a:gd name="T2" fmla="*/ 1349 w 1349"/>
                <a:gd name="T3" fmla="*/ 0 h 241"/>
                <a:gd name="T4" fmla="*/ 1349 w 1349"/>
                <a:gd name="T5" fmla="*/ 10 h 241"/>
                <a:gd name="T6" fmla="*/ 270 w 1349"/>
                <a:gd name="T7" fmla="*/ 10 h 241"/>
                <a:gd name="T8" fmla="*/ 248 w 1349"/>
                <a:gd name="T9" fmla="*/ 14 h 241"/>
                <a:gd name="T10" fmla="*/ 229 w 1349"/>
                <a:gd name="T11" fmla="*/ 23 h 241"/>
                <a:gd name="T12" fmla="*/ 213 w 1349"/>
                <a:gd name="T13" fmla="*/ 35 h 241"/>
                <a:gd name="T14" fmla="*/ 6 w 1349"/>
                <a:gd name="T15" fmla="*/ 241 h 241"/>
                <a:gd name="T16" fmla="*/ 0 w 1349"/>
                <a:gd name="T17" fmla="*/ 235 h 241"/>
                <a:gd name="T18" fmla="*/ 205 w 1349"/>
                <a:gd name="T19" fmla="*/ 27 h 241"/>
                <a:gd name="T20" fmla="*/ 223 w 1349"/>
                <a:gd name="T21" fmla="*/ 12 h 241"/>
                <a:gd name="T22" fmla="*/ 246 w 1349"/>
                <a:gd name="T23" fmla="*/ 4 h 241"/>
                <a:gd name="T24" fmla="*/ 270 w 1349"/>
                <a:gd name="T2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9" h="241">
                  <a:moveTo>
                    <a:pt x="270" y="0"/>
                  </a:moveTo>
                  <a:lnTo>
                    <a:pt x="1349" y="0"/>
                  </a:lnTo>
                  <a:lnTo>
                    <a:pt x="1349" y="10"/>
                  </a:lnTo>
                  <a:lnTo>
                    <a:pt x="270" y="10"/>
                  </a:lnTo>
                  <a:lnTo>
                    <a:pt x="248" y="14"/>
                  </a:lnTo>
                  <a:lnTo>
                    <a:pt x="229" y="23"/>
                  </a:lnTo>
                  <a:lnTo>
                    <a:pt x="213" y="35"/>
                  </a:lnTo>
                  <a:lnTo>
                    <a:pt x="6" y="241"/>
                  </a:lnTo>
                  <a:lnTo>
                    <a:pt x="0" y="235"/>
                  </a:lnTo>
                  <a:lnTo>
                    <a:pt x="205" y="27"/>
                  </a:lnTo>
                  <a:lnTo>
                    <a:pt x="223" y="12"/>
                  </a:lnTo>
                  <a:lnTo>
                    <a:pt x="246" y="4"/>
                  </a:lnTo>
                  <a:lnTo>
                    <a:pt x="270" y="0"/>
                  </a:lnTo>
                  <a:close/>
                </a:path>
              </a:pathLst>
            </a:custGeom>
            <a:grpFill/>
            <a:ln w="0">
              <a:noFill/>
              <a:prstDash val="solid"/>
              <a:round/>
            </a:ln>
          </p:spPr>
          <p:txBody>
            <a:bodyPr vert="horz" wrap="square" lIns="121861" tIns="60931" rIns="121861" bIns="60931" numCol="1" anchor="t" anchorCtr="0" compatLnSpc="1"/>
            <a:lstStyle/>
            <a:p>
              <a:endParaRPr lang="zh-CN" altLang="en-US" sz="2400"/>
            </a:p>
          </p:txBody>
        </p:sp>
      </p:grpSp>
      <p:sp>
        <p:nvSpPr>
          <p:cNvPr id="42" name="TextBox 23"/>
          <p:cNvSpPr txBox="1"/>
          <p:nvPr/>
        </p:nvSpPr>
        <p:spPr>
          <a:xfrm>
            <a:off x="482086" y="3061253"/>
            <a:ext cx="3337725" cy="608874"/>
          </a:xfrm>
          <a:prstGeom prst="rect">
            <a:avLst/>
          </a:prstGeom>
          <a:noFill/>
        </p:spPr>
        <p:txBody>
          <a:bodyPr wrap="square" lIns="86668" tIns="43333" rIns="86668" bIns="43333" rtlCol="0">
            <a:spAutoFit/>
          </a:bodyPr>
          <a:lstStyle/>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3" name="TextBox 24"/>
          <p:cNvSpPr txBox="1"/>
          <p:nvPr/>
        </p:nvSpPr>
        <p:spPr>
          <a:xfrm>
            <a:off x="2283378" y="2678361"/>
            <a:ext cx="1487889" cy="313280"/>
          </a:xfrm>
          <a:prstGeom prst="rect">
            <a:avLst/>
          </a:prstGeom>
          <a:noFill/>
        </p:spPr>
        <p:txBody>
          <a:bodyPr wrap="none" lIns="86668" tIns="43333" rIns="86668" bIns="43333" rtlCol="0">
            <a:spAutoFit/>
          </a:bodyPr>
          <a:lstStyle/>
          <a:p>
            <a:r>
              <a:rPr lang="zh-CN" altLang="en-US" sz="1465" dirty="0">
                <a:solidFill>
                  <a:schemeClr val="tx1">
                    <a:lumMod val="65000"/>
                    <a:lumOff val="35000"/>
                  </a:schemeClr>
                </a:solidFill>
                <a:ea typeface="微软雅黑" panose="020B0503020204020204" pitchFamily="34" charset="-122"/>
              </a:rPr>
              <a:t>请替换文字内容</a:t>
            </a:r>
          </a:p>
        </p:txBody>
      </p:sp>
      <p:sp>
        <p:nvSpPr>
          <p:cNvPr id="45" name="TextBox 23"/>
          <p:cNvSpPr txBox="1"/>
          <p:nvPr/>
        </p:nvSpPr>
        <p:spPr>
          <a:xfrm>
            <a:off x="482086" y="4194712"/>
            <a:ext cx="3337725" cy="608874"/>
          </a:xfrm>
          <a:prstGeom prst="rect">
            <a:avLst/>
          </a:prstGeom>
          <a:noFill/>
        </p:spPr>
        <p:txBody>
          <a:bodyPr wrap="square" lIns="86668" tIns="43333" rIns="86668" bIns="43333" rtlCol="0">
            <a:spAutoFit/>
          </a:bodyPr>
          <a:lstStyle/>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6" name="TextBox 24"/>
          <p:cNvSpPr txBox="1"/>
          <p:nvPr/>
        </p:nvSpPr>
        <p:spPr>
          <a:xfrm>
            <a:off x="2283378" y="3811821"/>
            <a:ext cx="1487889" cy="313280"/>
          </a:xfrm>
          <a:prstGeom prst="rect">
            <a:avLst/>
          </a:prstGeom>
          <a:noFill/>
        </p:spPr>
        <p:txBody>
          <a:bodyPr wrap="none" lIns="86668" tIns="43333" rIns="86668" bIns="43333" rtlCol="0">
            <a:spAutoFit/>
          </a:bodyPr>
          <a:lstStyle/>
          <a:p>
            <a:r>
              <a:rPr lang="zh-CN" altLang="en-US" sz="1465" dirty="0">
                <a:solidFill>
                  <a:schemeClr val="tx1">
                    <a:lumMod val="65000"/>
                    <a:lumOff val="35000"/>
                  </a:schemeClr>
                </a:solidFill>
                <a:ea typeface="微软雅黑" panose="020B0503020204020204" pitchFamily="34" charset="-122"/>
              </a:rPr>
              <a:t>请替换文字内容</a:t>
            </a:r>
          </a:p>
        </p:txBody>
      </p:sp>
      <p:sp>
        <p:nvSpPr>
          <p:cNvPr id="47" name="TextBox 23"/>
          <p:cNvSpPr txBox="1"/>
          <p:nvPr/>
        </p:nvSpPr>
        <p:spPr>
          <a:xfrm>
            <a:off x="8278668" y="2514836"/>
            <a:ext cx="3383267" cy="608874"/>
          </a:xfrm>
          <a:prstGeom prst="rect">
            <a:avLst/>
          </a:prstGeom>
          <a:noFill/>
        </p:spPr>
        <p:txBody>
          <a:bodyPr wrap="square" lIns="86668" tIns="43333" rIns="86668" bIns="43333"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8" name="TextBox 24"/>
          <p:cNvSpPr txBox="1"/>
          <p:nvPr/>
        </p:nvSpPr>
        <p:spPr>
          <a:xfrm>
            <a:off x="8195090" y="2131945"/>
            <a:ext cx="1487889" cy="313280"/>
          </a:xfrm>
          <a:prstGeom prst="rect">
            <a:avLst/>
          </a:prstGeom>
          <a:noFill/>
        </p:spPr>
        <p:txBody>
          <a:bodyPr wrap="none" lIns="86668" tIns="43333" rIns="86668" bIns="43333" rtlCol="0">
            <a:spAutoFit/>
          </a:bodyPr>
          <a:lstStyle/>
          <a:p>
            <a:r>
              <a:rPr lang="zh-CN" altLang="en-US" sz="1465" dirty="0">
                <a:solidFill>
                  <a:schemeClr val="tx1">
                    <a:lumMod val="65000"/>
                    <a:lumOff val="35000"/>
                  </a:schemeClr>
                </a:solidFill>
                <a:ea typeface="微软雅黑" panose="020B0503020204020204" pitchFamily="34" charset="-122"/>
              </a:rPr>
              <a:t>请替换文字内容</a:t>
            </a:r>
          </a:p>
        </p:txBody>
      </p:sp>
      <p:sp>
        <p:nvSpPr>
          <p:cNvPr id="49" name="TextBox 23"/>
          <p:cNvSpPr txBox="1"/>
          <p:nvPr/>
        </p:nvSpPr>
        <p:spPr>
          <a:xfrm>
            <a:off x="8278668" y="3637400"/>
            <a:ext cx="3383267" cy="608874"/>
          </a:xfrm>
          <a:prstGeom prst="rect">
            <a:avLst/>
          </a:prstGeom>
          <a:noFill/>
        </p:spPr>
        <p:txBody>
          <a:bodyPr wrap="square" lIns="86668" tIns="43333" rIns="86668" bIns="43333"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0" name="TextBox 24"/>
          <p:cNvSpPr txBox="1"/>
          <p:nvPr/>
        </p:nvSpPr>
        <p:spPr>
          <a:xfrm>
            <a:off x="8195090" y="3254508"/>
            <a:ext cx="1487889" cy="313280"/>
          </a:xfrm>
          <a:prstGeom prst="rect">
            <a:avLst/>
          </a:prstGeom>
          <a:noFill/>
        </p:spPr>
        <p:txBody>
          <a:bodyPr wrap="none" lIns="86668" tIns="43333" rIns="86668" bIns="43333" rtlCol="0">
            <a:spAutoFit/>
          </a:bodyPr>
          <a:lstStyle/>
          <a:p>
            <a:r>
              <a:rPr lang="zh-CN" altLang="en-US" sz="1465" dirty="0">
                <a:solidFill>
                  <a:schemeClr val="tx1">
                    <a:lumMod val="65000"/>
                    <a:lumOff val="35000"/>
                  </a:schemeClr>
                </a:solidFill>
                <a:ea typeface="微软雅黑" panose="020B0503020204020204" pitchFamily="34" charset="-122"/>
              </a:rPr>
              <a:t>请替换文字内容</a:t>
            </a:r>
          </a:p>
        </p:txBody>
      </p:sp>
      <p:sp>
        <p:nvSpPr>
          <p:cNvPr id="51" name="TextBox 23"/>
          <p:cNvSpPr txBox="1"/>
          <p:nvPr/>
        </p:nvSpPr>
        <p:spPr>
          <a:xfrm>
            <a:off x="8278668" y="4801090"/>
            <a:ext cx="3383267" cy="608874"/>
          </a:xfrm>
          <a:prstGeom prst="rect">
            <a:avLst/>
          </a:prstGeom>
          <a:noFill/>
        </p:spPr>
        <p:txBody>
          <a:bodyPr wrap="square" lIns="86668" tIns="43333" rIns="86668" bIns="43333"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2" name="TextBox 24"/>
          <p:cNvSpPr txBox="1"/>
          <p:nvPr/>
        </p:nvSpPr>
        <p:spPr>
          <a:xfrm>
            <a:off x="8195090" y="4418199"/>
            <a:ext cx="1487889" cy="313280"/>
          </a:xfrm>
          <a:prstGeom prst="rect">
            <a:avLst/>
          </a:prstGeom>
          <a:noFill/>
        </p:spPr>
        <p:txBody>
          <a:bodyPr wrap="none" lIns="86668" tIns="43333" rIns="86668" bIns="43333" rtlCol="0">
            <a:spAutoFit/>
          </a:bodyPr>
          <a:lstStyle/>
          <a:p>
            <a:r>
              <a:rPr lang="zh-CN" altLang="en-US" sz="1465" dirty="0">
                <a:solidFill>
                  <a:schemeClr val="tx1">
                    <a:lumMod val="65000"/>
                    <a:lumOff val="35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p:tgtEl>
                                          <p:spTgt spid="47"/>
                                        </p:tgtEl>
                                        <p:attrNameLst>
                                          <p:attrName>ppt_y</p:attrName>
                                        </p:attrNameLst>
                                      </p:cBhvr>
                                      <p:tavLst>
                                        <p:tav tm="0">
                                          <p:val>
                                            <p:strVal val="#ppt_y+#ppt_h*1.125000"/>
                                          </p:val>
                                        </p:tav>
                                        <p:tav tm="100000">
                                          <p:val>
                                            <p:strVal val="#ppt_y"/>
                                          </p:val>
                                        </p:tav>
                                      </p:tavLst>
                                    </p:anim>
                                    <p:animEffect transition="in" filter="wipe(up)">
                                      <p:cBhvr>
                                        <p:cTn id="19" dur="500"/>
                                        <p:tgtEl>
                                          <p:spTgt spid="47"/>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p:tgtEl>
                                          <p:spTgt spid="48"/>
                                        </p:tgtEl>
                                        <p:attrNameLst>
                                          <p:attrName>ppt_y</p:attrName>
                                        </p:attrNameLst>
                                      </p:cBhvr>
                                      <p:tavLst>
                                        <p:tav tm="0">
                                          <p:val>
                                            <p:strVal val="#ppt_y-#ppt_h*1.125000"/>
                                          </p:val>
                                        </p:tav>
                                        <p:tav tm="100000">
                                          <p:val>
                                            <p:strVal val="#ppt_y"/>
                                          </p:val>
                                        </p:tav>
                                      </p:tavLst>
                                    </p:anim>
                                    <p:animEffect transition="in" filter="wipe(down)">
                                      <p:cBhvr>
                                        <p:cTn id="23" dur="500"/>
                                        <p:tgtEl>
                                          <p:spTgt spid="48"/>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p:tgtEl>
                                          <p:spTgt spid="42"/>
                                        </p:tgtEl>
                                        <p:attrNameLst>
                                          <p:attrName>ppt_y</p:attrName>
                                        </p:attrNameLst>
                                      </p:cBhvr>
                                      <p:tavLst>
                                        <p:tav tm="0">
                                          <p:val>
                                            <p:strVal val="#ppt_y+#ppt_h*1.125000"/>
                                          </p:val>
                                        </p:tav>
                                        <p:tav tm="100000">
                                          <p:val>
                                            <p:strVal val="#ppt_y"/>
                                          </p:val>
                                        </p:tav>
                                      </p:tavLst>
                                    </p:anim>
                                    <p:animEffect transition="in" filter="wipe(up)">
                                      <p:cBhvr>
                                        <p:cTn id="32" dur="500"/>
                                        <p:tgtEl>
                                          <p:spTgt spid="42"/>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p:tgtEl>
                                          <p:spTgt spid="43"/>
                                        </p:tgtEl>
                                        <p:attrNameLst>
                                          <p:attrName>ppt_y</p:attrName>
                                        </p:attrNameLst>
                                      </p:cBhvr>
                                      <p:tavLst>
                                        <p:tav tm="0">
                                          <p:val>
                                            <p:strVal val="#ppt_y-#ppt_h*1.125000"/>
                                          </p:val>
                                        </p:tav>
                                        <p:tav tm="100000">
                                          <p:val>
                                            <p:strVal val="#ppt_y"/>
                                          </p:val>
                                        </p:tav>
                                      </p:tavLst>
                                    </p:anim>
                                    <p:animEffect transition="in" filter="wipe(down)">
                                      <p:cBhvr>
                                        <p:cTn id="36" dur="500"/>
                                        <p:tgtEl>
                                          <p:spTgt spid="43"/>
                                        </p:tgtEl>
                                      </p:cBhvr>
                                    </p:animEffect>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500"/>
                                        <p:tgtEl>
                                          <p:spTgt spid="49"/>
                                        </p:tgtEl>
                                        <p:attrNameLst>
                                          <p:attrName>ppt_y</p:attrName>
                                        </p:attrNameLst>
                                      </p:cBhvr>
                                      <p:tavLst>
                                        <p:tav tm="0">
                                          <p:val>
                                            <p:strVal val="#ppt_y+#ppt_h*1.125000"/>
                                          </p:val>
                                        </p:tav>
                                        <p:tav tm="100000">
                                          <p:val>
                                            <p:strVal val="#ppt_y"/>
                                          </p:val>
                                        </p:tav>
                                      </p:tavLst>
                                    </p:anim>
                                    <p:animEffect transition="in" filter="wipe(up)">
                                      <p:cBhvr>
                                        <p:cTn id="45" dur="500"/>
                                        <p:tgtEl>
                                          <p:spTgt spid="49"/>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500"/>
                                        <p:tgtEl>
                                          <p:spTgt spid="50"/>
                                        </p:tgtEl>
                                        <p:attrNameLst>
                                          <p:attrName>ppt_y</p:attrName>
                                        </p:attrNameLst>
                                      </p:cBhvr>
                                      <p:tavLst>
                                        <p:tav tm="0">
                                          <p:val>
                                            <p:strVal val="#ppt_y-#ppt_h*1.125000"/>
                                          </p:val>
                                        </p:tav>
                                        <p:tav tm="100000">
                                          <p:val>
                                            <p:strVal val="#ppt_y"/>
                                          </p:val>
                                        </p:tav>
                                      </p:tavLst>
                                    </p:anim>
                                    <p:animEffect transition="in" filter="wipe(down)">
                                      <p:cBhvr>
                                        <p:cTn id="49" dur="500"/>
                                        <p:tgtEl>
                                          <p:spTgt spid="50"/>
                                        </p:tgtEl>
                                      </p:cBhvr>
                                    </p:animEffect>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childTnLst>
                          </p:cTn>
                        </p:par>
                        <p:par>
                          <p:cTn id="54" fill="hold">
                            <p:stCondLst>
                              <p:cond delay="4000"/>
                            </p:stCondLst>
                            <p:childTnLst>
                              <p:par>
                                <p:cTn id="55" presetID="12" presetClass="entr" presetSubtype="4"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p:tgtEl>
                                          <p:spTgt spid="45"/>
                                        </p:tgtEl>
                                        <p:attrNameLst>
                                          <p:attrName>ppt_y</p:attrName>
                                        </p:attrNameLst>
                                      </p:cBhvr>
                                      <p:tavLst>
                                        <p:tav tm="0">
                                          <p:val>
                                            <p:strVal val="#ppt_y+#ppt_h*1.125000"/>
                                          </p:val>
                                        </p:tav>
                                        <p:tav tm="100000">
                                          <p:val>
                                            <p:strVal val="#ppt_y"/>
                                          </p:val>
                                        </p:tav>
                                      </p:tavLst>
                                    </p:anim>
                                    <p:animEffect transition="in" filter="wipe(up)">
                                      <p:cBhvr>
                                        <p:cTn id="58" dur="500"/>
                                        <p:tgtEl>
                                          <p:spTgt spid="45"/>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p:tgtEl>
                                          <p:spTgt spid="46"/>
                                        </p:tgtEl>
                                        <p:attrNameLst>
                                          <p:attrName>ppt_y</p:attrName>
                                        </p:attrNameLst>
                                      </p:cBhvr>
                                      <p:tavLst>
                                        <p:tav tm="0">
                                          <p:val>
                                            <p:strVal val="#ppt_y-#ppt_h*1.125000"/>
                                          </p:val>
                                        </p:tav>
                                        <p:tav tm="100000">
                                          <p:val>
                                            <p:strVal val="#ppt_y"/>
                                          </p:val>
                                        </p:tav>
                                      </p:tavLst>
                                    </p:anim>
                                    <p:animEffect transition="in" filter="wipe(down)">
                                      <p:cBhvr>
                                        <p:cTn id="62" dur="500"/>
                                        <p:tgtEl>
                                          <p:spTgt spid="46"/>
                                        </p:tgtEl>
                                      </p:cBhvr>
                                    </p:animEffect>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childTnLst>
                          </p:cTn>
                        </p:par>
                        <p:par>
                          <p:cTn id="67" fill="hold">
                            <p:stCondLst>
                              <p:cond delay="5000"/>
                            </p:stCondLst>
                            <p:childTnLst>
                              <p:par>
                                <p:cTn id="68" presetID="12" presetClass="entr" presetSubtype="4"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p:tgtEl>
                                          <p:spTgt spid="51"/>
                                        </p:tgtEl>
                                        <p:attrNameLst>
                                          <p:attrName>ppt_y</p:attrName>
                                        </p:attrNameLst>
                                      </p:cBhvr>
                                      <p:tavLst>
                                        <p:tav tm="0">
                                          <p:val>
                                            <p:strVal val="#ppt_y+#ppt_h*1.125000"/>
                                          </p:val>
                                        </p:tav>
                                        <p:tav tm="100000">
                                          <p:val>
                                            <p:strVal val="#ppt_y"/>
                                          </p:val>
                                        </p:tav>
                                      </p:tavLst>
                                    </p:anim>
                                    <p:animEffect transition="in" filter="wipe(up)">
                                      <p:cBhvr>
                                        <p:cTn id="71" dur="500"/>
                                        <p:tgtEl>
                                          <p:spTgt spid="51"/>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additive="base">
                                        <p:cTn id="74" dur="500"/>
                                        <p:tgtEl>
                                          <p:spTgt spid="52"/>
                                        </p:tgtEl>
                                        <p:attrNameLst>
                                          <p:attrName>ppt_y</p:attrName>
                                        </p:attrNameLst>
                                      </p:cBhvr>
                                      <p:tavLst>
                                        <p:tav tm="0">
                                          <p:val>
                                            <p:strVal val="#ppt_y-#ppt_h*1.125000"/>
                                          </p:val>
                                        </p:tav>
                                        <p:tav tm="100000">
                                          <p:val>
                                            <p:strVal val="#ppt_y"/>
                                          </p:val>
                                        </p:tav>
                                      </p:tavLst>
                                    </p:anim>
                                    <p:animEffect transition="in" filter="wipe(down)">
                                      <p:cBhvr>
                                        <p:cTn id="7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P spid="46" grpId="0"/>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6967455" y="2754456"/>
            <a:ext cx="2437063" cy="2437389"/>
            <a:chOff x="5215854" y="2007774"/>
            <a:chExt cx="1828360" cy="1828359"/>
          </a:xfrm>
        </p:grpSpPr>
        <p:sp>
          <p:nvSpPr>
            <p:cNvPr id="7" name="Oval 4"/>
            <p:cNvSpPr/>
            <p:nvPr/>
          </p:nvSpPr>
          <p:spPr>
            <a:xfrm>
              <a:off x="5215854" y="2007774"/>
              <a:ext cx="1828360" cy="1828359"/>
            </a:xfrm>
            <a:prstGeom prst="ellipse">
              <a:avLst/>
            </a:prstGeom>
            <a:solidFill>
              <a:schemeClr val="accent3"/>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Freeform 5"/>
            <p:cNvSpPr>
              <a:spLocks noEditPoints="1"/>
            </p:cNvSpPr>
            <p:nvPr/>
          </p:nvSpPr>
          <p:spPr bwMode="auto">
            <a:xfrm>
              <a:off x="5710409" y="2502328"/>
              <a:ext cx="839250" cy="83925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FFFFFF"/>
            </a:solidFill>
            <a:ln w="9525">
              <a:noFill/>
              <a:round/>
            </a:ln>
          </p:spPr>
          <p:txBody>
            <a:bodyPr vert="horz" wrap="square" lIns="121861" tIns="60931" rIns="121861" bIns="60931" numCol="1" anchor="t" anchorCtr="0" compatLnSpc="1"/>
            <a:lstStyle/>
            <a:p>
              <a:pPr defTabSz="1374775"/>
              <a:endParaRPr lang="en-US" sz="2665" dirty="0">
                <a:solidFill>
                  <a:srgbClr val="262626"/>
                </a:solidFill>
                <a:latin typeface="微软雅黑" panose="020B0503020204020204" pitchFamily="34" charset="-122"/>
                <a:ea typeface="微软雅黑" panose="020B0503020204020204" pitchFamily="34" charset="-122"/>
              </a:endParaRPr>
            </a:p>
          </p:txBody>
        </p:sp>
      </p:grpSp>
      <p:cxnSp>
        <p:nvCxnSpPr>
          <p:cNvPr id="10" name="Straight Connector 13"/>
          <p:cNvCxnSpPr/>
          <p:nvPr/>
        </p:nvCxnSpPr>
        <p:spPr>
          <a:xfrm rot="10800000" flipV="1">
            <a:off x="9411285" y="3972213"/>
            <a:ext cx="884395" cy="1881"/>
          </a:xfrm>
          <a:prstGeom prst="line">
            <a:avLst/>
          </a:prstGeom>
          <a:ln w="1905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rot="10800000">
            <a:off x="9224030" y="4650073"/>
            <a:ext cx="451223" cy="271001"/>
          </a:xfrm>
          <a:prstGeom prst="line">
            <a:avLst/>
          </a:prstGeom>
          <a:ln w="19050">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8"/>
          <p:cNvCxnSpPr/>
          <p:nvPr/>
        </p:nvCxnSpPr>
        <p:spPr>
          <a:xfrm rot="10800000" flipV="1">
            <a:off x="9224030" y="3043506"/>
            <a:ext cx="451223" cy="271001"/>
          </a:xfrm>
          <a:prstGeom prst="line">
            <a:avLst/>
          </a:prstGeom>
          <a:ln w="1905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Group 27"/>
          <p:cNvGrpSpPr/>
          <p:nvPr/>
        </p:nvGrpSpPr>
        <p:grpSpPr>
          <a:xfrm>
            <a:off x="10306963" y="3430917"/>
            <a:ext cx="1083856" cy="1084003"/>
            <a:chOff x="7721256" y="2515208"/>
            <a:chExt cx="813143" cy="813143"/>
          </a:xfrm>
        </p:grpSpPr>
        <p:sp>
          <p:nvSpPr>
            <p:cNvPr id="14" name="Oval 10"/>
            <p:cNvSpPr/>
            <p:nvPr/>
          </p:nvSpPr>
          <p:spPr>
            <a:xfrm>
              <a:off x="7721256" y="2515208"/>
              <a:ext cx="813143" cy="813143"/>
            </a:xfrm>
            <a:prstGeom prst="ellipse">
              <a:avLst/>
            </a:prstGeom>
            <a:solidFill>
              <a:schemeClr val="accent5"/>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Freeform 116"/>
            <p:cNvSpPr>
              <a:spLocks noEditPoints="1"/>
            </p:cNvSpPr>
            <p:nvPr/>
          </p:nvSpPr>
          <p:spPr bwMode="auto">
            <a:xfrm>
              <a:off x="7965481" y="2790855"/>
              <a:ext cx="324692" cy="26184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w="9525">
              <a:noFill/>
              <a:round/>
            </a:ln>
          </p:spPr>
          <p:txBody>
            <a:bodyPr vert="horz" wrap="square" lIns="121861" tIns="60931" rIns="121861" bIns="60931" numCol="1" anchor="t" anchorCtr="0" compatLnSpc="1"/>
            <a:lstStyle/>
            <a:p>
              <a:pPr defTabSz="1374775"/>
              <a:endParaRPr lang="en-US" sz="2665" dirty="0">
                <a:solidFill>
                  <a:srgbClr val="262626"/>
                </a:solidFill>
                <a:latin typeface="微软雅黑" panose="020B0503020204020204" pitchFamily="34" charset="-122"/>
                <a:ea typeface="微软雅黑" panose="020B0503020204020204" pitchFamily="34" charset="-122"/>
              </a:endParaRPr>
            </a:p>
          </p:txBody>
        </p:sp>
      </p:grpSp>
      <p:grpSp>
        <p:nvGrpSpPr>
          <p:cNvPr id="6" name="Group 30"/>
          <p:cNvGrpSpPr/>
          <p:nvPr/>
        </p:nvGrpSpPr>
        <p:grpSpPr>
          <a:xfrm>
            <a:off x="4890428" y="2277141"/>
            <a:ext cx="1533693" cy="1533900"/>
            <a:chOff x="3726708" y="1703104"/>
            <a:chExt cx="1150625" cy="1150625"/>
          </a:xfrm>
        </p:grpSpPr>
        <p:sp>
          <p:nvSpPr>
            <p:cNvPr id="17" name="Oval 9"/>
            <p:cNvSpPr/>
            <p:nvPr/>
          </p:nvSpPr>
          <p:spPr>
            <a:xfrm>
              <a:off x="3726708" y="1703104"/>
              <a:ext cx="1150625" cy="1150625"/>
            </a:xfrm>
            <a:prstGeom prst="ellipse">
              <a:avLst/>
            </a:prstGeom>
            <a:solidFill>
              <a:schemeClr val="accent1"/>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Freeform 57"/>
            <p:cNvSpPr>
              <a:spLocks noEditPoints="1"/>
            </p:cNvSpPr>
            <p:nvPr/>
          </p:nvSpPr>
          <p:spPr bwMode="auto">
            <a:xfrm>
              <a:off x="4080721" y="2057117"/>
              <a:ext cx="442599" cy="442599"/>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FFFFF"/>
            </a:solidFill>
            <a:ln w="9525">
              <a:noFill/>
              <a:round/>
            </a:ln>
          </p:spPr>
          <p:txBody>
            <a:bodyPr vert="horz" wrap="square" lIns="121861" tIns="60931" rIns="121861" bIns="60931" numCol="1" anchor="t" anchorCtr="0" compatLnSpc="1"/>
            <a:lstStyle/>
            <a:p>
              <a:pPr defTabSz="1374775"/>
              <a:endParaRPr lang="en-US" sz="2665" dirty="0">
                <a:solidFill>
                  <a:srgbClr val="262626"/>
                </a:solidFill>
                <a:latin typeface="微软雅黑" panose="020B0503020204020204" pitchFamily="34" charset="-122"/>
                <a:ea typeface="微软雅黑" panose="020B0503020204020204" pitchFamily="34" charset="-122"/>
              </a:endParaRPr>
            </a:p>
          </p:txBody>
        </p:sp>
      </p:grpSp>
      <p:grpSp>
        <p:nvGrpSpPr>
          <p:cNvPr id="13" name="Group 28"/>
          <p:cNvGrpSpPr/>
          <p:nvPr/>
        </p:nvGrpSpPr>
        <p:grpSpPr>
          <a:xfrm>
            <a:off x="5614253" y="3025225"/>
            <a:ext cx="1895595" cy="1895851"/>
            <a:chOff x="4200637" y="2210886"/>
            <a:chExt cx="1422135" cy="1422135"/>
          </a:xfrm>
        </p:grpSpPr>
        <p:sp>
          <p:nvSpPr>
            <p:cNvPr id="20" name="Oval 8"/>
            <p:cNvSpPr/>
            <p:nvPr/>
          </p:nvSpPr>
          <p:spPr>
            <a:xfrm>
              <a:off x="4200637" y="2210886"/>
              <a:ext cx="1422135" cy="1422135"/>
            </a:xfrm>
            <a:prstGeom prst="ellipse">
              <a:avLst/>
            </a:prstGeom>
            <a:solidFill>
              <a:schemeClr val="accent2"/>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Freeform 152"/>
            <p:cNvSpPr>
              <a:spLocks noEditPoints="1"/>
            </p:cNvSpPr>
            <p:nvPr/>
          </p:nvSpPr>
          <p:spPr bwMode="auto">
            <a:xfrm>
              <a:off x="4573183" y="2609114"/>
              <a:ext cx="677042" cy="62567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121861" tIns="60931" rIns="121861" bIns="60931" numCol="1" anchor="t" anchorCtr="0" compatLnSpc="1"/>
            <a:lstStyle/>
            <a:p>
              <a:pPr defTabSz="1374775"/>
              <a:endParaRPr lang="en-US" sz="2665" dirty="0">
                <a:solidFill>
                  <a:srgbClr val="262626"/>
                </a:solidFill>
                <a:latin typeface="微软雅黑" panose="020B0503020204020204" pitchFamily="34" charset="-122"/>
                <a:ea typeface="微软雅黑" panose="020B0503020204020204" pitchFamily="34" charset="-122"/>
              </a:endParaRPr>
            </a:p>
          </p:txBody>
        </p:sp>
      </p:grpSp>
      <p:grpSp>
        <p:nvGrpSpPr>
          <p:cNvPr id="16" name="Group 26"/>
          <p:cNvGrpSpPr/>
          <p:nvPr/>
        </p:nvGrpSpPr>
        <p:grpSpPr>
          <a:xfrm>
            <a:off x="9585007" y="2212221"/>
            <a:ext cx="1083856" cy="1084003"/>
            <a:chOff x="7179622" y="1601028"/>
            <a:chExt cx="813143" cy="813143"/>
          </a:xfrm>
        </p:grpSpPr>
        <p:sp>
          <p:nvSpPr>
            <p:cNvPr id="23" name="Oval 5"/>
            <p:cNvSpPr/>
            <p:nvPr/>
          </p:nvSpPr>
          <p:spPr>
            <a:xfrm>
              <a:off x="7179622" y="1601028"/>
              <a:ext cx="813143" cy="813143"/>
            </a:xfrm>
            <a:prstGeom prst="ellipse">
              <a:avLst/>
            </a:prstGeom>
            <a:solidFill>
              <a:schemeClr val="accent4"/>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Freeform 245"/>
            <p:cNvSpPr/>
            <p:nvPr/>
          </p:nvSpPr>
          <p:spPr bwMode="auto">
            <a:xfrm>
              <a:off x="7402929" y="1824337"/>
              <a:ext cx="366529" cy="3665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w="9525">
              <a:noFill/>
              <a:round/>
            </a:ln>
          </p:spPr>
          <p:txBody>
            <a:bodyPr vert="horz" wrap="square" lIns="121861" tIns="60931" rIns="121861" bIns="60931" numCol="1" anchor="t" anchorCtr="0" compatLnSpc="1"/>
            <a:lstStyle/>
            <a:p>
              <a:pPr defTabSz="1374775"/>
              <a:endParaRPr lang="en-US" sz="2665" dirty="0">
                <a:solidFill>
                  <a:srgbClr val="262626"/>
                </a:solidFill>
                <a:latin typeface="微软雅黑" panose="020B0503020204020204" pitchFamily="34" charset="-122"/>
                <a:ea typeface="微软雅黑" panose="020B0503020204020204" pitchFamily="34" charset="-122"/>
              </a:endParaRPr>
            </a:p>
          </p:txBody>
        </p:sp>
      </p:grpSp>
      <p:grpSp>
        <p:nvGrpSpPr>
          <p:cNvPr id="19" name="Group 31"/>
          <p:cNvGrpSpPr/>
          <p:nvPr/>
        </p:nvGrpSpPr>
        <p:grpSpPr>
          <a:xfrm>
            <a:off x="9585007" y="4650075"/>
            <a:ext cx="1083856" cy="1084003"/>
            <a:chOff x="7179622" y="3429735"/>
            <a:chExt cx="813143" cy="813143"/>
          </a:xfrm>
        </p:grpSpPr>
        <p:sp>
          <p:nvSpPr>
            <p:cNvPr id="26" name="Oval 11"/>
            <p:cNvSpPr/>
            <p:nvPr/>
          </p:nvSpPr>
          <p:spPr>
            <a:xfrm>
              <a:off x="7179622" y="3429735"/>
              <a:ext cx="813143" cy="813143"/>
            </a:xfrm>
            <a:prstGeom prst="ellipse">
              <a:avLst/>
            </a:prstGeom>
            <a:solidFill>
              <a:schemeClr val="accent6"/>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Freeform 105"/>
            <p:cNvSpPr>
              <a:spLocks noEditPoints="1"/>
            </p:cNvSpPr>
            <p:nvPr/>
          </p:nvSpPr>
          <p:spPr bwMode="auto">
            <a:xfrm>
              <a:off x="7421265" y="3673768"/>
              <a:ext cx="329856" cy="325076"/>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w="9525">
              <a:noFill/>
              <a:round/>
            </a:ln>
          </p:spPr>
          <p:txBody>
            <a:bodyPr vert="horz" wrap="square" lIns="121861" tIns="60931" rIns="121861" bIns="60931" numCol="1" anchor="t" anchorCtr="0" compatLnSpc="1"/>
            <a:lstStyle/>
            <a:p>
              <a:pPr defTabSz="1374775"/>
              <a:endParaRPr lang="en-US" sz="2665" dirty="0">
                <a:solidFill>
                  <a:srgbClr val="9BB955">
                    <a:lumMod val="50000"/>
                  </a:srgbClr>
                </a:solidFill>
                <a:latin typeface="微软雅黑" panose="020B0503020204020204" pitchFamily="34" charset="-122"/>
                <a:ea typeface="微软雅黑" panose="020B0503020204020204" pitchFamily="34" charset="-122"/>
              </a:endParaRPr>
            </a:p>
          </p:txBody>
        </p:sp>
      </p:grpSp>
      <p:sp>
        <p:nvSpPr>
          <p:cNvPr id="28" name="Text Placeholder 3"/>
          <p:cNvSpPr txBox="1"/>
          <p:nvPr/>
        </p:nvSpPr>
        <p:spPr>
          <a:xfrm>
            <a:off x="1865386" y="1830029"/>
            <a:ext cx="3174497"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r>
              <a:rPr lang="en-US" altLang="zh-CN" dirty="0">
                <a:solidFill>
                  <a:schemeClr val="bg1">
                    <a:lumMod val="50000"/>
                  </a:schemeClr>
                </a:solidFill>
                <a:latin typeface="微软雅黑" panose="020B0503020204020204" pitchFamily="34" charset="-122"/>
                <a:ea typeface="微软雅黑" panose="020B0503020204020204" pitchFamily="34" charset="-122"/>
              </a:rPr>
              <a:t/>
            </a:r>
            <a:br>
              <a:rPr lang="en-US" altLang="zh-CN" dirty="0">
                <a:solidFill>
                  <a:schemeClr val="bg1">
                    <a:lumMod val="50000"/>
                  </a:schemeClr>
                </a:solidFill>
                <a:latin typeface="微软雅黑" panose="020B0503020204020204" pitchFamily="34" charset="-122"/>
                <a:ea typeface="微软雅黑" panose="020B0503020204020204" pitchFamily="34" charset="-122"/>
              </a:rPr>
            </a:b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45"/>
          <p:cNvSpPr>
            <a:spLocks noEditPoints="1"/>
          </p:cNvSpPr>
          <p:nvPr/>
        </p:nvSpPr>
        <p:spPr bwMode="auto">
          <a:xfrm>
            <a:off x="1340203" y="1835159"/>
            <a:ext cx="414496" cy="41455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885" tIns="60943" rIns="121885" bIns="60943" numCol="1" anchor="t" anchorCtr="0" compatLnSpc="1"/>
          <a:lstStyle/>
          <a:p>
            <a:pPr defTabSz="1374775"/>
            <a:endParaRPr lang="en-US" sz="26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Freeform 45"/>
          <p:cNvSpPr>
            <a:spLocks noEditPoints="1"/>
          </p:cNvSpPr>
          <p:nvPr/>
        </p:nvSpPr>
        <p:spPr bwMode="auto">
          <a:xfrm>
            <a:off x="1340203" y="2523361"/>
            <a:ext cx="414496" cy="41455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885" tIns="60943" rIns="121885" bIns="60943" numCol="1" anchor="t" anchorCtr="0" compatLnSpc="1"/>
          <a:lstStyle/>
          <a:p>
            <a:pPr defTabSz="1374775"/>
            <a:endParaRPr lang="en-US" sz="26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Freeform 45"/>
          <p:cNvSpPr>
            <a:spLocks noEditPoints="1"/>
          </p:cNvSpPr>
          <p:nvPr/>
        </p:nvSpPr>
        <p:spPr bwMode="auto">
          <a:xfrm>
            <a:off x="1340203" y="3254128"/>
            <a:ext cx="414496" cy="41455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885" tIns="60943" rIns="121885" bIns="60943" numCol="1" anchor="t" anchorCtr="0" compatLnSpc="1"/>
          <a:lstStyle/>
          <a:p>
            <a:pPr defTabSz="1374775"/>
            <a:endParaRPr lang="en-US" sz="26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 Placeholder 3"/>
          <p:cNvSpPr txBox="1"/>
          <p:nvPr/>
        </p:nvSpPr>
        <p:spPr>
          <a:xfrm>
            <a:off x="1865386" y="2531927"/>
            <a:ext cx="3174497"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r>
              <a:rPr lang="en-US" sz="1200" dirty="0">
                <a:solidFill>
                  <a:schemeClr val="bg1">
                    <a:lumMod val="50000"/>
                  </a:schemeClr>
                </a:solidFill>
                <a:latin typeface="微软雅黑" panose="020B0503020204020204" pitchFamily="34" charset="-122"/>
                <a:ea typeface="微软雅黑" panose="020B0503020204020204" pitchFamily="34" charset="-122"/>
              </a:rPr>
              <a:t/>
            </a:r>
            <a:br>
              <a:rPr lang="en-US" sz="1200" dirty="0">
                <a:solidFill>
                  <a:schemeClr val="bg1">
                    <a:lumMod val="50000"/>
                  </a:schemeClr>
                </a:solidFill>
                <a:latin typeface="微软雅黑" panose="020B0503020204020204" pitchFamily="34" charset="-122"/>
                <a:ea typeface="微软雅黑" panose="020B0503020204020204" pitchFamily="34" charset="-122"/>
              </a:rPr>
            </a:b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 Placeholder 3"/>
          <p:cNvSpPr txBox="1"/>
          <p:nvPr/>
        </p:nvSpPr>
        <p:spPr>
          <a:xfrm>
            <a:off x="1865386" y="3189874"/>
            <a:ext cx="3174497"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
            </a:r>
            <a:br>
              <a:rPr lang="en-US" altLang="zh-CN" sz="1200" dirty="0">
                <a:solidFill>
                  <a:schemeClr val="bg1">
                    <a:lumMod val="50000"/>
                  </a:schemeClr>
                </a:solidFill>
                <a:latin typeface="微软雅黑" panose="020B0503020204020204" pitchFamily="34" charset="-122"/>
                <a:ea typeface="微软雅黑" panose="020B0503020204020204" pitchFamily="34" charset="-122"/>
              </a:rPr>
            </a:b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45"/>
          <p:cNvSpPr>
            <a:spLocks noEditPoints="1"/>
          </p:cNvSpPr>
          <p:nvPr/>
        </p:nvSpPr>
        <p:spPr bwMode="auto">
          <a:xfrm>
            <a:off x="1340203" y="4009487"/>
            <a:ext cx="414496" cy="41455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885" tIns="60943" rIns="121885" bIns="60943" numCol="1" anchor="t" anchorCtr="0" compatLnSpc="1"/>
          <a:lstStyle/>
          <a:p>
            <a:pPr defTabSz="1374775"/>
            <a:endParaRPr lang="en-US" sz="26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1865386" y="3945234"/>
            <a:ext cx="3174497"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
            </a:r>
            <a:br>
              <a:rPr lang="en-US" altLang="zh-CN" sz="1200" dirty="0">
                <a:solidFill>
                  <a:schemeClr val="bg1">
                    <a:lumMod val="50000"/>
                  </a:schemeClr>
                </a:solidFill>
                <a:latin typeface="微软雅黑" panose="020B0503020204020204" pitchFamily="34" charset="-122"/>
                <a:ea typeface="微软雅黑" panose="020B0503020204020204" pitchFamily="34" charset="-122"/>
              </a:rPr>
            </a:b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Freeform 45"/>
          <p:cNvSpPr>
            <a:spLocks noEditPoints="1"/>
          </p:cNvSpPr>
          <p:nvPr/>
        </p:nvSpPr>
        <p:spPr bwMode="auto">
          <a:xfrm>
            <a:off x="1340203" y="4777565"/>
            <a:ext cx="414496" cy="41455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885" tIns="60943" rIns="121885" bIns="60943" numCol="1" anchor="t" anchorCtr="0" compatLnSpc="1"/>
          <a:lstStyle/>
          <a:p>
            <a:pPr defTabSz="1374775"/>
            <a:endParaRPr lang="en-US" sz="26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Text Placeholder 3"/>
          <p:cNvSpPr txBox="1"/>
          <p:nvPr/>
        </p:nvSpPr>
        <p:spPr>
          <a:xfrm>
            <a:off x="1865386" y="4713312"/>
            <a:ext cx="3174497" cy="4678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lvl="0" algn="l">
              <a:spcBef>
                <a:spcPct val="20000"/>
              </a:spcBef>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Arc 43"/>
          <p:cNvSpPr/>
          <p:nvPr/>
        </p:nvSpPr>
        <p:spPr>
          <a:xfrm rot="19120639">
            <a:off x="7136077" y="2352329"/>
            <a:ext cx="2181097" cy="2181392"/>
          </a:xfrm>
          <a:prstGeom prst="arc">
            <a:avLst/>
          </a:prstGeom>
          <a:ln w="28575">
            <a:solidFill>
              <a:schemeClr val="accent2"/>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5" tIns="60943" rIns="121885" bIns="60943" rtlCol="0" anchor="ctr"/>
          <a:lstStyle/>
          <a:p>
            <a:pPr algn="ctr" defTabSz="1374775"/>
            <a:endParaRPr lang="en-US" sz="2665" dirty="0">
              <a:solidFill>
                <a:srgbClr val="262626"/>
              </a:solidFill>
              <a:latin typeface="微软雅黑" panose="020B0503020204020204" pitchFamily="34" charset="-122"/>
              <a:ea typeface="微软雅黑" panose="020B0503020204020204" pitchFamily="34" charset="-122"/>
            </a:endParaRPr>
          </a:p>
        </p:txBody>
      </p:sp>
      <p:sp>
        <p:nvSpPr>
          <p:cNvPr id="39" name="Arc 44"/>
          <p:cNvSpPr/>
          <p:nvPr/>
        </p:nvSpPr>
        <p:spPr>
          <a:xfrm rot="13836700" flipH="1">
            <a:off x="5465903" y="3132550"/>
            <a:ext cx="2181392" cy="2181097"/>
          </a:xfrm>
          <a:prstGeom prst="arc">
            <a:avLst/>
          </a:prstGeom>
          <a:ln w="28575">
            <a:solidFill>
              <a:schemeClr val="accent2"/>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885" tIns="60943" rIns="121885" bIns="60943" rtlCol="0" anchor="ctr"/>
          <a:lstStyle/>
          <a:p>
            <a:pPr algn="ctr" defTabSz="1374775"/>
            <a:endParaRPr lang="en-US" sz="2665" dirty="0">
              <a:solidFill>
                <a:srgbClr val="262626"/>
              </a:solidFill>
              <a:latin typeface="微软雅黑" panose="020B0503020204020204" pitchFamily="34" charset="-122"/>
              <a:ea typeface="微软雅黑" panose="020B0503020204020204" pitchFamily="34" charset="-122"/>
            </a:endParaRPr>
          </a:p>
        </p:txBody>
      </p:sp>
      <p:sp>
        <p:nvSpPr>
          <p:cNvPr id="40" name="Freeform 45"/>
          <p:cNvSpPr>
            <a:spLocks noEditPoints="1"/>
          </p:cNvSpPr>
          <p:nvPr/>
        </p:nvSpPr>
        <p:spPr bwMode="auto">
          <a:xfrm>
            <a:off x="1340203" y="5507317"/>
            <a:ext cx="414496" cy="41455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1885" tIns="60943" rIns="121885" bIns="60943" numCol="1" anchor="t" anchorCtr="0" compatLnSpc="1"/>
          <a:lstStyle/>
          <a:p>
            <a:pPr defTabSz="1374775"/>
            <a:endParaRPr lang="en-US" sz="26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 Placeholder 3"/>
          <p:cNvSpPr txBox="1"/>
          <p:nvPr/>
        </p:nvSpPr>
        <p:spPr>
          <a:xfrm>
            <a:off x="1865386" y="5397569"/>
            <a:ext cx="3174497"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
            </a:r>
            <a:br>
              <a:rPr lang="en-US" altLang="zh-CN" sz="1200" dirty="0">
                <a:solidFill>
                  <a:schemeClr val="bg1">
                    <a:lumMod val="50000"/>
                  </a:schemeClr>
                </a:solidFill>
                <a:latin typeface="微软雅黑" panose="020B0503020204020204" pitchFamily="34" charset="-122"/>
                <a:ea typeface="微软雅黑" panose="020B0503020204020204" pitchFamily="34" charset="-122"/>
              </a:rPr>
            </a:b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2" presetClass="entr" presetSubtype="4" accel="50000" decel="5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par>
                                <p:cTn id="86" presetID="2" presetClass="entr" presetSubtype="4" accel="50000" decel="5000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ppt_x"/>
                                          </p:val>
                                        </p:tav>
                                        <p:tav tm="100000">
                                          <p:val>
                                            <p:strVal val="#ppt_x"/>
                                          </p:val>
                                        </p:tav>
                                      </p:tavLst>
                                    </p:anim>
                                    <p:anim calcmode="lin" valueType="num">
                                      <p:cBhvr additive="base">
                                        <p:cTn id="89" dur="500" fill="hold"/>
                                        <p:tgtEl>
                                          <p:spTgt spid="33"/>
                                        </p:tgtEl>
                                        <p:attrNameLst>
                                          <p:attrName>ppt_y</p:attrName>
                                        </p:attrNameLst>
                                      </p:cBhvr>
                                      <p:tavLst>
                                        <p:tav tm="0">
                                          <p:val>
                                            <p:strVal val="1+#ppt_h/2"/>
                                          </p:val>
                                        </p:tav>
                                        <p:tav tm="100000">
                                          <p:val>
                                            <p:strVal val="#ppt_y"/>
                                          </p:val>
                                        </p:tav>
                                      </p:tavLst>
                                    </p:anim>
                                  </p:childTnLst>
                                </p:cTn>
                              </p:par>
                            </p:childTnLst>
                          </p:cTn>
                        </p:par>
                        <p:par>
                          <p:cTn id="90" fill="hold">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2" presetClass="entr" presetSubtype="4" accel="50000" decel="5000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additive="base">
                                        <p:cTn id="98" dur="500" fill="hold"/>
                                        <p:tgtEl>
                                          <p:spTgt spid="35"/>
                                        </p:tgtEl>
                                        <p:attrNameLst>
                                          <p:attrName>ppt_x</p:attrName>
                                        </p:attrNameLst>
                                      </p:cBhvr>
                                      <p:tavLst>
                                        <p:tav tm="0">
                                          <p:val>
                                            <p:strVal val="#ppt_x"/>
                                          </p:val>
                                        </p:tav>
                                        <p:tav tm="100000">
                                          <p:val>
                                            <p:strVal val="#ppt_x"/>
                                          </p:val>
                                        </p:tav>
                                      </p:tavLst>
                                    </p:anim>
                                    <p:anim calcmode="lin" valueType="num">
                                      <p:cBhvr additive="base">
                                        <p:cTn id="99" dur="500" fill="hold"/>
                                        <p:tgtEl>
                                          <p:spTgt spid="35"/>
                                        </p:tgtEl>
                                        <p:attrNameLst>
                                          <p:attrName>ppt_y</p:attrName>
                                        </p:attrNameLst>
                                      </p:cBhvr>
                                      <p:tavLst>
                                        <p:tav tm="0">
                                          <p:val>
                                            <p:strVal val="1+#ppt_h/2"/>
                                          </p:val>
                                        </p:tav>
                                        <p:tav tm="100000">
                                          <p:val>
                                            <p:strVal val="#ppt_y"/>
                                          </p:val>
                                        </p:tav>
                                      </p:tavLst>
                                    </p:anim>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par>
                                <p:cTn id="106" presetID="2" presetClass="entr" presetSubtype="4" accel="50000" decel="5000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500" fill="hold"/>
                                        <p:tgtEl>
                                          <p:spTgt spid="37"/>
                                        </p:tgtEl>
                                        <p:attrNameLst>
                                          <p:attrName>ppt_x</p:attrName>
                                        </p:attrNameLst>
                                      </p:cBhvr>
                                      <p:tavLst>
                                        <p:tav tm="0">
                                          <p:val>
                                            <p:strVal val="#ppt_x"/>
                                          </p:val>
                                        </p:tav>
                                        <p:tav tm="100000">
                                          <p:val>
                                            <p:strVal val="#ppt_x"/>
                                          </p:val>
                                        </p:tav>
                                      </p:tavLst>
                                    </p:anim>
                                    <p:anim calcmode="lin" valueType="num">
                                      <p:cBhvr additive="base">
                                        <p:cTn id="109" dur="500" fill="hold"/>
                                        <p:tgtEl>
                                          <p:spTgt spid="37"/>
                                        </p:tgtEl>
                                        <p:attrNameLst>
                                          <p:attrName>ppt_y</p:attrName>
                                        </p:attrNameLst>
                                      </p:cBhvr>
                                      <p:tavLst>
                                        <p:tav tm="0">
                                          <p:val>
                                            <p:strVal val="1+#ppt_h/2"/>
                                          </p:val>
                                        </p:tav>
                                        <p:tav tm="100000">
                                          <p:val>
                                            <p:strVal val="#ppt_y"/>
                                          </p:val>
                                        </p:tav>
                                      </p:tavLst>
                                    </p:anim>
                                  </p:childTnLst>
                                </p:cTn>
                              </p:par>
                            </p:childTnLst>
                          </p:cTn>
                        </p:par>
                        <p:par>
                          <p:cTn id="110" fill="hold">
                            <p:stCondLst>
                              <p:cond delay="8000"/>
                            </p:stCondLst>
                            <p:childTnLst>
                              <p:par>
                                <p:cTn id="111" presetID="53" presetClass="entr" presetSubtype="16" fill="hold" grpId="0" nodeType="after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p:cTn id="113" dur="500" fill="hold"/>
                                        <p:tgtEl>
                                          <p:spTgt spid="40"/>
                                        </p:tgtEl>
                                        <p:attrNameLst>
                                          <p:attrName>ppt_w</p:attrName>
                                        </p:attrNameLst>
                                      </p:cBhvr>
                                      <p:tavLst>
                                        <p:tav tm="0">
                                          <p:val>
                                            <p:fltVal val="0"/>
                                          </p:val>
                                        </p:tav>
                                        <p:tav tm="100000">
                                          <p:val>
                                            <p:strVal val="#ppt_w"/>
                                          </p:val>
                                        </p:tav>
                                      </p:tavLst>
                                    </p:anim>
                                    <p:anim calcmode="lin" valueType="num">
                                      <p:cBhvr>
                                        <p:cTn id="114" dur="500" fill="hold"/>
                                        <p:tgtEl>
                                          <p:spTgt spid="40"/>
                                        </p:tgtEl>
                                        <p:attrNameLst>
                                          <p:attrName>ppt_h</p:attrName>
                                        </p:attrNameLst>
                                      </p:cBhvr>
                                      <p:tavLst>
                                        <p:tav tm="0">
                                          <p:val>
                                            <p:fltVal val="0"/>
                                          </p:val>
                                        </p:tav>
                                        <p:tav tm="100000">
                                          <p:val>
                                            <p:strVal val="#ppt_h"/>
                                          </p:val>
                                        </p:tav>
                                      </p:tavLst>
                                    </p:anim>
                                    <p:animEffect transition="in" filter="fade">
                                      <p:cBhvr>
                                        <p:cTn id="115" dur="500"/>
                                        <p:tgtEl>
                                          <p:spTgt spid="40"/>
                                        </p:tgtEl>
                                      </p:cBhvr>
                                    </p:animEffect>
                                  </p:childTnLst>
                                </p:cTn>
                              </p:par>
                              <p:par>
                                <p:cTn id="116" presetID="2" presetClass="entr" presetSubtype="4" accel="50000" decel="5000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500" fill="hold"/>
                                        <p:tgtEl>
                                          <p:spTgt spid="41"/>
                                        </p:tgtEl>
                                        <p:attrNameLst>
                                          <p:attrName>ppt_x</p:attrName>
                                        </p:attrNameLst>
                                      </p:cBhvr>
                                      <p:tavLst>
                                        <p:tav tm="0">
                                          <p:val>
                                            <p:strVal val="#ppt_x"/>
                                          </p:val>
                                        </p:tav>
                                        <p:tav tm="100000">
                                          <p:val>
                                            <p:strVal val="#ppt_x"/>
                                          </p:val>
                                        </p:tav>
                                      </p:tavLst>
                                    </p:anim>
                                    <p:anim calcmode="lin" valueType="num">
                                      <p:cBhvr additive="base">
                                        <p:cTn id="11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p:bldP spid="33" grpId="0"/>
      <p:bldP spid="34" grpId="0" animBg="1"/>
      <p:bldP spid="35" grpId="0"/>
      <p:bldP spid="36" grpId="0" animBg="1"/>
      <p:bldP spid="37" grpId="0"/>
      <p:bldP spid="38" grpId="0" animBg="1"/>
      <p:bldP spid="39" grpId="0" animBg="1"/>
      <p:bldP spid="40" grpId="0" animBg="1"/>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p:cNvGrpSpPr/>
          <p:nvPr/>
        </p:nvGrpSpPr>
        <p:grpSpPr>
          <a:xfrm>
            <a:off x="1127255" y="1916391"/>
            <a:ext cx="4717448" cy="910937"/>
            <a:chOff x="1064741" y="1736376"/>
            <a:chExt cx="4718290" cy="911146"/>
          </a:xfrm>
        </p:grpSpPr>
        <p:sp>
          <p:nvSpPr>
            <p:cNvPr id="22" name="Oval 68"/>
            <p:cNvSpPr>
              <a:spLocks noChangeArrowheads="1"/>
            </p:cNvSpPr>
            <p:nvPr/>
          </p:nvSpPr>
          <p:spPr bwMode="auto">
            <a:xfrm flipH="1">
              <a:off x="1064741" y="1843186"/>
              <a:ext cx="752008" cy="750378"/>
            </a:xfrm>
            <a:prstGeom prst="ellipse">
              <a:avLst/>
            </a:prstGeom>
            <a:solidFill>
              <a:schemeClr val="accent1"/>
            </a:solidFill>
            <a:ln w="57150">
              <a:noFill/>
              <a:round/>
            </a:ln>
            <a:effectLst>
              <a:outerShdw blurRad="76200" dir="18900000" sy="23000" kx="-1200000" algn="bl" rotWithShape="0">
                <a:prstClr val="black">
                  <a:alpha val="20000"/>
                </a:prstClr>
              </a:outerShdw>
            </a:effectLst>
          </p:spPr>
          <p:txBody>
            <a:bodyPr vert="horz" wrap="square" lIns="121883" tIns="60941" rIns="121883" bIns="60941" numCol="1" anchor="t" anchorCtr="0" compatLnSpc="1"/>
            <a:lstStyle/>
            <a:p>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Rectangle 2"/>
            <p:cNvSpPr/>
            <p:nvPr/>
          </p:nvSpPr>
          <p:spPr bwMode="auto">
            <a:xfrm>
              <a:off x="1200777" y="1887962"/>
              <a:ext cx="47993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id-ID" sz="2665"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Lato Bold" charset="0"/>
                </a:rPr>
                <a:t>1</a:t>
              </a:r>
              <a:endParaRPr lang="en-US" sz="2665"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Lato Bold" charset="0"/>
              </a:endParaRPr>
            </a:p>
          </p:txBody>
        </p:sp>
        <p:grpSp>
          <p:nvGrpSpPr>
            <p:cNvPr id="3" name="组合 23"/>
            <p:cNvGrpSpPr/>
            <p:nvPr/>
          </p:nvGrpSpPr>
          <p:grpSpPr>
            <a:xfrm>
              <a:off x="1816749" y="1736376"/>
              <a:ext cx="3966282" cy="911146"/>
              <a:chOff x="2697421" y="988328"/>
              <a:chExt cx="3966282" cy="911146"/>
            </a:xfrm>
          </p:grpSpPr>
          <p:sp>
            <p:nvSpPr>
              <p:cNvPr id="25" name="TextBox 24"/>
              <p:cNvSpPr txBox="1"/>
              <p:nvPr/>
            </p:nvSpPr>
            <p:spPr>
              <a:xfrm>
                <a:off x="2779298" y="1383316"/>
                <a:ext cx="3884405" cy="516158"/>
              </a:xfrm>
              <a:prstGeom prst="rect">
                <a:avLst/>
              </a:prstGeom>
              <a:noFill/>
            </p:spPr>
            <p:txBody>
              <a:bodyPr wrap="square"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您的容打在这里，或者通过复制您的文本。</a:t>
                </a:r>
                <a:endParaRPr lang="en-US" altLang="zh-CN" sz="1200" dirty="0">
                  <a:solidFill>
                    <a:schemeClr val="tx1">
                      <a:lumMod val="50000"/>
                      <a:lumOff val="50000"/>
                    </a:schemeClr>
                  </a:solidFill>
                  <a:latin typeface="Agency FB" panose="020B0503020202020204" pitchFamily="34" charset="0"/>
                </a:endParaRPr>
              </a:p>
            </p:txBody>
          </p:sp>
          <p:sp>
            <p:nvSpPr>
              <p:cNvPr id="26" name="TextBox 25"/>
              <p:cNvSpPr txBox="1"/>
              <p:nvPr/>
            </p:nvSpPr>
            <p:spPr>
              <a:xfrm>
                <a:off x="2697421" y="988328"/>
                <a:ext cx="3035275" cy="492432"/>
              </a:xfrm>
              <a:prstGeom prst="rect">
                <a:avLst/>
              </a:prstGeom>
              <a:noFill/>
            </p:spPr>
            <p:txBody>
              <a:bodyPr wrap="square" lIns="243716" tIns="121859" rIns="243716" bIns="12185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grpSp>
        <p:nvGrpSpPr>
          <p:cNvPr id="6" name="组合 26"/>
          <p:cNvGrpSpPr/>
          <p:nvPr/>
        </p:nvGrpSpPr>
        <p:grpSpPr>
          <a:xfrm>
            <a:off x="6346217" y="1917186"/>
            <a:ext cx="4717448" cy="910937"/>
            <a:chOff x="1064741" y="1736376"/>
            <a:chExt cx="4718290" cy="911146"/>
          </a:xfrm>
        </p:grpSpPr>
        <p:sp>
          <p:nvSpPr>
            <p:cNvPr id="28" name="Oval 68"/>
            <p:cNvSpPr>
              <a:spLocks noChangeArrowheads="1"/>
            </p:cNvSpPr>
            <p:nvPr/>
          </p:nvSpPr>
          <p:spPr bwMode="auto">
            <a:xfrm flipH="1">
              <a:off x="1064741" y="1843186"/>
              <a:ext cx="752008" cy="750378"/>
            </a:xfrm>
            <a:prstGeom prst="ellipse">
              <a:avLst/>
            </a:prstGeom>
            <a:solidFill>
              <a:schemeClr val="accent2"/>
            </a:solidFill>
            <a:ln w="57150">
              <a:noFill/>
              <a:round/>
            </a:ln>
            <a:effectLst>
              <a:outerShdw blurRad="76200" dir="18900000" sy="23000" kx="-1200000" algn="bl" rotWithShape="0">
                <a:prstClr val="black">
                  <a:alpha val="20000"/>
                </a:prstClr>
              </a:outerShdw>
            </a:effectLst>
          </p:spPr>
          <p:txBody>
            <a:bodyPr vert="horz" wrap="square" lIns="121883" tIns="60941" rIns="121883" bIns="60941" numCol="1" anchor="t" anchorCtr="0" compatLnSpc="1"/>
            <a:lstStyle/>
            <a:p>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Rectangle 2"/>
            <p:cNvSpPr/>
            <p:nvPr/>
          </p:nvSpPr>
          <p:spPr bwMode="auto">
            <a:xfrm>
              <a:off x="1200777" y="1887167"/>
              <a:ext cx="47993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2665"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Lato Bold" charset="0"/>
                </a:rPr>
                <a:t>2</a:t>
              </a:r>
            </a:p>
          </p:txBody>
        </p:sp>
        <p:grpSp>
          <p:nvGrpSpPr>
            <p:cNvPr id="10" name="组合 29"/>
            <p:cNvGrpSpPr/>
            <p:nvPr/>
          </p:nvGrpSpPr>
          <p:grpSpPr>
            <a:xfrm>
              <a:off x="1816749" y="1736376"/>
              <a:ext cx="3966282" cy="911146"/>
              <a:chOff x="2697421" y="988328"/>
              <a:chExt cx="3966282" cy="911146"/>
            </a:xfrm>
          </p:grpSpPr>
          <p:sp>
            <p:nvSpPr>
              <p:cNvPr id="31" name="TextBox 30"/>
              <p:cNvSpPr txBox="1"/>
              <p:nvPr/>
            </p:nvSpPr>
            <p:spPr>
              <a:xfrm>
                <a:off x="2779298" y="1383316"/>
                <a:ext cx="3884405" cy="516158"/>
              </a:xfrm>
              <a:prstGeom prst="rect">
                <a:avLst/>
              </a:prstGeom>
              <a:noFill/>
            </p:spPr>
            <p:txBody>
              <a:bodyPr wrap="square"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您的容打在这里，或者通过复制您的文本。</a:t>
                </a:r>
                <a:endParaRPr lang="en-US" altLang="zh-CN" sz="1200" dirty="0">
                  <a:solidFill>
                    <a:schemeClr val="tx1">
                      <a:lumMod val="50000"/>
                      <a:lumOff val="50000"/>
                    </a:schemeClr>
                  </a:solidFill>
                  <a:latin typeface="Agency FB" panose="020B0503020202020204" pitchFamily="34" charset="0"/>
                </a:endParaRPr>
              </a:p>
            </p:txBody>
          </p:sp>
          <p:sp>
            <p:nvSpPr>
              <p:cNvPr id="32" name="TextBox 31"/>
              <p:cNvSpPr txBox="1"/>
              <p:nvPr/>
            </p:nvSpPr>
            <p:spPr>
              <a:xfrm>
                <a:off x="2697421" y="988328"/>
                <a:ext cx="3035275" cy="492432"/>
              </a:xfrm>
              <a:prstGeom prst="rect">
                <a:avLst/>
              </a:prstGeom>
              <a:noFill/>
            </p:spPr>
            <p:txBody>
              <a:bodyPr wrap="square" lIns="243716" tIns="121859" rIns="243716" bIns="12185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grpSp>
        <p:nvGrpSpPr>
          <p:cNvPr id="11" name="组合 32"/>
          <p:cNvGrpSpPr/>
          <p:nvPr/>
        </p:nvGrpSpPr>
        <p:grpSpPr>
          <a:xfrm>
            <a:off x="1128335" y="3145827"/>
            <a:ext cx="4717448" cy="910937"/>
            <a:chOff x="1064741" y="1736376"/>
            <a:chExt cx="4718290" cy="911146"/>
          </a:xfrm>
        </p:grpSpPr>
        <p:sp>
          <p:nvSpPr>
            <p:cNvPr id="34" name="Oval 68"/>
            <p:cNvSpPr>
              <a:spLocks noChangeArrowheads="1"/>
            </p:cNvSpPr>
            <p:nvPr/>
          </p:nvSpPr>
          <p:spPr bwMode="auto">
            <a:xfrm flipH="1">
              <a:off x="1064741" y="1843186"/>
              <a:ext cx="752008" cy="750378"/>
            </a:xfrm>
            <a:prstGeom prst="ellipse">
              <a:avLst/>
            </a:prstGeom>
            <a:solidFill>
              <a:schemeClr val="accent4"/>
            </a:solidFill>
            <a:ln w="57150">
              <a:noFill/>
              <a:round/>
            </a:ln>
            <a:effectLst>
              <a:outerShdw blurRad="76200" dir="18900000" sy="23000" kx="-1200000" algn="bl" rotWithShape="0">
                <a:prstClr val="black">
                  <a:alpha val="20000"/>
                </a:prstClr>
              </a:outerShdw>
            </a:effectLst>
          </p:spPr>
          <p:txBody>
            <a:bodyPr vert="horz" wrap="square" lIns="121883" tIns="60941" rIns="121883" bIns="60941" numCol="1" anchor="t" anchorCtr="0" compatLnSpc="1"/>
            <a:lstStyle/>
            <a:p>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Rectangle 2"/>
            <p:cNvSpPr/>
            <p:nvPr/>
          </p:nvSpPr>
          <p:spPr bwMode="auto">
            <a:xfrm>
              <a:off x="1200777" y="1906283"/>
              <a:ext cx="47993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2665"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Lato Bold" charset="0"/>
                </a:rPr>
                <a:t>3</a:t>
              </a:r>
            </a:p>
          </p:txBody>
        </p:sp>
        <p:grpSp>
          <p:nvGrpSpPr>
            <p:cNvPr id="12" name="组合 35"/>
            <p:cNvGrpSpPr/>
            <p:nvPr/>
          </p:nvGrpSpPr>
          <p:grpSpPr>
            <a:xfrm>
              <a:off x="1816749" y="1736376"/>
              <a:ext cx="3966282" cy="911146"/>
              <a:chOff x="2697421" y="988328"/>
              <a:chExt cx="3966282" cy="911146"/>
            </a:xfrm>
          </p:grpSpPr>
          <p:sp>
            <p:nvSpPr>
              <p:cNvPr id="37" name="TextBox 36"/>
              <p:cNvSpPr txBox="1"/>
              <p:nvPr/>
            </p:nvSpPr>
            <p:spPr>
              <a:xfrm>
                <a:off x="2779298" y="1383316"/>
                <a:ext cx="3884405" cy="516158"/>
              </a:xfrm>
              <a:prstGeom prst="rect">
                <a:avLst/>
              </a:prstGeom>
              <a:noFill/>
            </p:spPr>
            <p:txBody>
              <a:bodyPr wrap="square"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您的容打在这里，或者通过复制您的文本。</a:t>
                </a:r>
                <a:endParaRPr lang="en-US" altLang="zh-CN" sz="1200" dirty="0">
                  <a:solidFill>
                    <a:schemeClr val="tx1">
                      <a:lumMod val="50000"/>
                      <a:lumOff val="50000"/>
                    </a:schemeClr>
                  </a:solidFill>
                  <a:latin typeface="Agency FB" panose="020B0503020202020204" pitchFamily="34" charset="0"/>
                </a:endParaRPr>
              </a:p>
            </p:txBody>
          </p:sp>
          <p:sp>
            <p:nvSpPr>
              <p:cNvPr id="38" name="TextBox 37"/>
              <p:cNvSpPr txBox="1"/>
              <p:nvPr/>
            </p:nvSpPr>
            <p:spPr>
              <a:xfrm>
                <a:off x="2697421" y="988328"/>
                <a:ext cx="3035275" cy="492432"/>
              </a:xfrm>
              <a:prstGeom prst="rect">
                <a:avLst/>
              </a:prstGeom>
              <a:noFill/>
            </p:spPr>
            <p:txBody>
              <a:bodyPr wrap="square" lIns="243716" tIns="121859" rIns="243716" bIns="12185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grpSp>
        <p:nvGrpSpPr>
          <p:cNvPr id="13" name="组合 38"/>
          <p:cNvGrpSpPr/>
          <p:nvPr/>
        </p:nvGrpSpPr>
        <p:grpSpPr>
          <a:xfrm>
            <a:off x="6347296" y="3146622"/>
            <a:ext cx="4717448" cy="910937"/>
            <a:chOff x="1064741" y="1736376"/>
            <a:chExt cx="4718290" cy="911146"/>
          </a:xfrm>
        </p:grpSpPr>
        <p:sp>
          <p:nvSpPr>
            <p:cNvPr id="40" name="Oval 68"/>
            <p:cNvSpPr>
              <a:spLocks noChangeArrowheads="1"/>
            </p:cNvSpPr>
            <p:nvPr/>
          </p:nvSpPr>
          <p:spPr bwMode="auto">
            <a:xfrm flipH="1">
              <a:off x="1064741" y="1843186"/>
              <a:ext cx="752008" cy="750378"/>
            </a:xfrm>
            <a:prstGeom prst="ellipse">
              <a:avLst/>
            </a:prstGeom>
            <a:solidFill>
              <a:schemeClr val="accent3"/>
            </a:solidFill>
            <a:ln w="57150">
              <a:noFill/>
              <a:round/>
            </a:ln>
            <a:effectLst>
              <a:outerShdw blurRad="76200" dir="18900000" sy="23000" kx="-1200000" algn="bl" rotWithShape="0">
                <a:prstClr val="black">
                  <a:alpha val="20000"/>
                </a:prstClr>
              </a:outerShdw>
            </a:effectLst>
          </p:spPr>
          <p:txBody>
            <a:bodyPr vert="horz" wrap="square" lIns="121883" tIns="60941" rIns="121883" bIns="60941" numCol="1" anchor="t" anchorCtr="0" compatLnSpc="1"/>
            <a:lstStyle/>
            <a:p>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Rectangle 2"/>
            <p:cNvSpPr/>
            <p:nvPr/>
          </p:nvSpPr>
          <p:spPr bwMode="auto">
            <a:xfrm>
              <a:off x="1200777" y="1905488"/>
              <a:ext cx="47993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2665"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Lato Bold" charset="0"/>
                </a:rPr>
                <a:t>4</a:t>
              </a:r>
            </a:p>
          </p:txBody>
        </p:sp>
        <p:grpSp>
          <p:nvGrpSpPr>
            <p:cNvPr id="14" name="组合 41"/>
            <p:cNvGrpSpPr/>
            <p:nvPr/>
          </p:nvGrpSpPr>
          <p:grpSpPr>
            <a:xfrm>
              <a:off x="1816749" y="1736376"/>
              <a:ext cx="3966282" cy="911146"/>
              <a:chOff x="2697421" y="988328"/>
              <a:chExt cx="3966282" cy="911146"/>
            </a:xfrm>
          </p:grpSpPr>
          <p:sp>
            <p:nvSpPr>
              <p:cNvPr id="43" name="TextBox 42"/>
              <p:cNvSpPr txBox="1"/>
              <p:nvPr/>
            </p:nvSpPr>
            <p:spPr>
              <a:xfrm>
                <a:off x="2779298" y="1383316"/>
                <a:ext cx="3884405" cy="516158"/>
              </a:xfrm>
              <a:prstGeom prst="rect">
                <a:avLst/>
              </a:prstGeom>
              <a:noFill/>
            </p:spPr>
            <p:txBody>
              <a:bodyPr wrap="square"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您的容打在这里，或者通过复制您的文本。</a:t>
                </a:r>
                <a:endParaRPr lang="en-US" altLang="zh-CN" sz="1200" dirty="0">
                  <a:solidFill>
                    <a:schemeClr val="tx1">
                      <a:lumMod val="50000"/>
                      <a:lumOff val="50000"/>
                    </a:schemeClr>
                  </a:solidFill>
                  <a:latin typeface="Agency FB" panose="020B0503020202020204" pitchFamily="34" charset="0"/>
                </a:endParaRPr>
              </a:p>
            </p:txBody>
          </p:sp>
          <p:sp>
            <p:nvSpPr>
              <p:cNvPr id="44" name="TextBox 43"/>
              <p:cNvSpPr txBox="1"/>
              <p:nvPr/>
            </p:nvSpPr>
            <p:spPr>
              <a:xfrm>
                <a:off x="2697421" y="988328"/>
                <a:ext cx="3035275" cy="492432"/>
              </a:xfrm>
              <a:prstGeom prst="rect">
                <a:avLst/>
              </a:prstGeom>
              <a:noFill/>
            </p:spPr>
            <p:txBody>
              <a:bodyPr wrap="square" lIns="243716" tIns="121859" rIns="243716" bIns="12185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grpSp>
        <p:nvGrpSpPr>
          <p:cNvPr id="15" name="组合 44"/>
          <p:cNvGrpSpPr/>
          <p:nvPr/>
        </p:nvGrpSpPr>
        <p:grpSpPr>
          <a:xfrm>
            <a:off x="1128335" y="4369680"/>
            <a:ext cx="4717448" cy="910937"/>
            <a:chOff x="1064741" y="1736376"/>
            <a:chExt cx="4718290" cy="911146"/>
          </a:xfrm>
        </p:grpSpPr>
        <p:sp>
          <p:nvSpPr>
            <p:cNvPr id="46" name="Oval 68"/>
            <p:cNvSpPr>
              <a:spLocks noChangeArrowheads="1"/>
            </p:cNvSpPr>
            <p:nvPr/>
          </p:nvSpPr>
          <p:spPr bwMode="auto">
            <a:xfrm flipH="1">
              <a:off x="1064741" y="1843186"/>
              <a:ext cx="752008" cy="750378"/>
            </a:xfrm>
            <a:prstGeom prst="ellipse">
              <a:avLst/>
            </a:prstGeom>
            <a:solidFill>
              <a:schemeClr val="accent1"/>
            </a:solidFill>
            <a:ln w="57150">
              <a:noFill/>
              <a:round/>
            </a:ln>
            <a:effectLst>
              <a:outerShdw blurRad="76200" dir="18900000" sy="23000" kx="-1200000" algn="bl" rotWithShape="0">
                <a:prstClr val="black">
                  <a:alpha val="20000"/>
                </a:prstClr>
              </a:outerShdw>
            </a:effectLst>
          </p:spPr>
          <p:txBody>
            <a:bodyPr vert="horz" wrap="square" lIns="121883" tIns="60941" rIns="121883" bIns="60941" numCol="1" anchor="t" anchorCtr="0" compatLnSpc="1"/>
            <a:lstStyle/>
            <a:p>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Rectangle 2"/>
            <p:cNvSpPr/>
            <p:nvPr/>
          </p:nvSpPr>
          <p:spPr bwMode="auto">
            <a:xfrm>
              <a:off x="1200777" y="1930189"/>
              <a:ext cx="47993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2665"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Lato Bold" charset="0"/>
                </a:rPr>
                <a:t>5</a:t>
              </a:r>
            </a:p>
          </p:txBody>
        </p:sp>
        <p:grpSp>
          <p:nvGrpSpPr>
            <p:cNvPr id="16" name="组合 47"/>
            <p:cNvGrpSpPr/>
            <p:nvPr/>
          </p:nvGrpSpPr>
          <p:grpSpPr>
            <a:xfrm>
              <a:off x="1816749" y="1736376"/>
              <a:ext cx="3966282" cy="911146"/>
              <a:chOff x="2697421" y="988328"/>
              <a:chExt cx="3966282" cy="911146"/>
            </a:xfrm>
          </p:grpSpPr>
          <p:sp>
            <p:nvSpPr>
              <p:cNvPr id="49" name="TextBox 48"/>
              <p:cNvSpPr txBox="1"/>
              <p:nvPr/>
            </p:nvSpPr>
            <p:spPr>
              <a:xfrm>
                <a:off x="2779298" y="1383316"/>
                <a:ext cx="3884405" cy="516158"/>
              </a:xfrm>
              <a:prstGeom prst="rect">
                <a:avLst/>
              </a:prstGeom>
              <a:noFill/>
            </p:spPr>
            <p:txBody>
              <a:bodyPr wrap="square"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您的容打在这里，或者通过复制您的文本。</a:t>
                </a:r>
                <a:endParaRPr lang="en-US" altLang="zh-CN" sz="1200" dirty="0">
                  <a:solidFill>
                    <a:schemeClr val="tx1">
                      <a:lumMod val="50000"/>
                      <a:lumOff val="50000"/>
                    </a:schemeClr>
                  </a:solidFill>
                  <a:latin typeface="Agency FB" panose="020B0503020202020204" pitchFamily="34" charset="0"/>
                </a:endParaRPr>
              </a:p>
            </p:txBody>
          </p:sp>
          <p:sp>
            <p:nvSpPr>
              <p:cNvPr id="50" name="TextBox 49"/>
              <p:cNvSpPr txBox="1"/>
              <p:nvPr/>
            </p:nvSpPr>
            <p:spPr>
              <a:xfrm>
                <a:off x="2697421" y="988328"/>
                <a:ext cx="3035275" cy="492432"/>
              </a:xfrm>
              <a:prstGeom prst="rect">
                <a:avLst/>
              </a:prstGeom>
              <a:noFill/>
            </p:spPr>
            <p:txBody>
              <a:bodyPr wrap="square" lIns="243716" tIns="121859" rIns="243716" bIns="12185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grpSp>
        <p:nvGrpSpPr>
          <p:cNvPr id="17" name="组合 50"/>
          <p:cNvGrpSpPr/>
          <p:nvPr/>
        </p:nvGrpSpPr>
        <p:grpSpPr>
          <a:xfrm>
            <a:off x="6347296" y="4370475"/>
            <a:ext cx="4717448" cy="910937"/>
            <a:chOff x="1064741" y="1736376"/>
            <a:chExt cx="4718290" cy="911146"/>
          </a:xfrm>
        </p:grpSpPr>
        <p:sp>
          <p:nvSpPr>
            <p:cNvPr id="52" name="Oval 68"/>
            <p:cNvSpPr>
              <a:spLocks noChangeArrowheads="1"/>
            </p:cNvSpPr>
            <p:nvPr/>
          </p:nvSpPr>
          <p:spPr bwMode="auto">
            <a:xfrm flipH="1">
              <a:off x="1064741" y="1843186"/>
              <a:ext cx="752008" cy="750378"/>
            </a:xfrm>
            <a:prstGeom prst="ellipse">
              <a:avLst/>
            </a:prstGeom>
            <a:solidFill>
              <a:schemeClr val="accent2"/>
            </a:solidFill>
            <a:ln w="57150">
              <a:noFill/>
              <a:round/>
            </a:ln>
            <a:effectLst>
              <a:outerShdw blurRad="76200" dir="18900000" sy="23000" kx="-1200000" algn="bl" rotWithShape="0">
                <a:prstClr val="black">
                  <a:alpha val="20000"/>
                </a:prstClr>
              </a:outerShdw>
            </a:effectLst>
          </p:spPr>
          <p:txBody>
            <a:bodyPr vert="horz" wrap="square" lIns="121883" tIns="60941" rIns="121883" bIns="60941" numCol="1" anchor="t" anchorCtr="0" compatLnSpc="1"/>
            <a:lstStyle/>
            <a:p>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Rectangle 2"/>
            <p:cNvSpPr/>
            <p:nvPr/>
          </p:nvSpPr>
          <p:spPr bwMode="auto">
            <a:xfrm>
              <a:off x="1200777" y="1929394"/>
              <a:ext cx="47993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2665" dirty="0">
                  <a:solidFill>
                    <a:schemeClr val="bg1"/>
                  </a:solidFill>
                  <a:latin typeface="微软雅黑" panose="020B0503020204020204" pitchFamily="34" charset="-122"/>
                  <a:ea typeface="微软雅黑" panose="020B0503020204020204" pitchFamily="34" charset="-122"/>
                  <a:cs typeface="Lato" panose="020F0502020204030203" pitchFamily="34" charset="0"/>
                  <a:sym typeface="Lato Bold" charset="0"/>
                </a:rPr>
                <a:t>6</a:t>
              </a:r>
            </a:p>
          </p:txBody>
        </p:sp>
        <p:grpSp>
          <p:nvGrpSpPr>
            <p:cNvPr id="18" name="组合 53"/>
            <p:cNvGrpSpPr/>
            <p:nvPr/>
          </p:nvGrpSpPr>
          <p:grpSpPr>
            <a:xfrm>
              <a:off x="1816749" y="1736376"/>
              <a:ext cx="3966282" cy="911146"/>
              <a:chOff x="2697421" y="988328"/>
              <a:chExt cx="3966282" cy="911146"/>
            </a:xfrm>
          </p:grpSpPr>
          <p:sp>
            <p:nvSpPr>
              <p:cNvPr id="55" name="TextBox 54"/>
              <p:cNvSpPr txBox="1"/>
              <p:nvPr/>
            </p:nvSpPr>
            <p:spPr>
              <a:xfrm>
                <a:off x="2779298" y="1383316"/>
                <a:ext cx="3884405" cy="516158"/>
              </a:xfrm>
              <a:prstGeom prst="rect">
                <a:avLst/>
              </a:prstGeom>
              <a:noFill/>
            </p:spPr>
            <p:txBody>
              <a:bodyPr wrap="square"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您的容打在这里，或者通过复制您的文本。</a:t>
                </a:r>
                <a:endParaRPr lang="en-US" altLang="zh-CN" sz="1200" dirty="0">
                  <a:solidFill>
                    <a:schemeClr val="tx1">
                      <a:lumMod val="50000"/>
                      <a:lumOff val="50000"/>
                    </a:schemeClr>
                  </a:solidFill>
                  <a:latin typeface="Agency FB" panose="020B0503020202020204" pitchFamily="34" charset="0"/>
                </a:endParaRPr>
              </a:p>
            </p:txBody>
          </p:sp>
          <p:sp>
            <p:nvSpPr>
              <p:cNvPr id="56" name="TextBox 55"/>
              <p:cNvSpPr txBox="1"/>
              <p:nvPr/>
            </p:nvSpPr>
            <p:spPr>
              <a:xfrm>
                <a:off x="2697421" y="988328"/>
                <a:ext cx="3035275" cy="492432"/>
              </a:xfrm>
              <a:prstGeom prst="rect">
                <a:avLst/>
              </a:prstGeom>
              <a:noFill/>
            </p:spPr>
            <p:txBody>
              <a:bodyPr wrap="square" lIns="243716" tIns="121859" rIns="243716" bIns="12185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文本框 4"/>
          <p:cNvSpPr txBox="1"/>
          <p:nvPr/>
        </p:nvSpPr>
        <p:spPr>
          <a:xfrm>
            <a:off x="7511412" y="2100580"/>
            <a:ext cx="800219" cy="1920240"/>
          </a:xfrm>
          <a:prstGeom prst="rect">
            <a:avLst/>
          </a:prstGeom>
          <a:noFill/>
        </p:spPr>
        <p:txBody>
          <a:bodyPr vert="eaVert" wrap="square" rtlCol="0">
            <a:spAutoFit/>
          </a:bodyPr>
          <a:lstStyle/>
          <a:p>
            <a:r>
              <a:rPr lang="zh-CN" altLang="en-US" sz="4000" dirty="0">
                <a:solidFill>
                  <a:srgbClr val="3B8D7E"/>
                </a:solidFill>
                <a:latin typeface="隶书" panose="02010509060101010101" pitchFamily="49" charset="-122"/>
                <a:ea typeface="隶书" panose="02010509060101010101" pitchFamily="49" charset="-122"/>
              </a:rPr>
              <a:t>第四章</a:t>
            </a:r>
          </a:p>
        </p:txBody>
      </p:sp>
      <p:sp>
        <p:nvSpPr>
          <p:cNvPr id="6" name="矩形 5"/>
          <p:cNvSpPr/>
          <p:nvPr/>
        </p:nvSpPr>
        <p:spPr>
          <a:xfrm>
            <a:off x="7601066" y="2020570"/>
            <a:ext cx="643255" cy="1895475"/>
          </a:xfrm>
          <a:prstGeom prst="rect">
            <a:avLst/>
          </a:prstGeom>
          <a:noFill/>
          <a:ln w="38100">
            <a:solidFill>
              <a:srgbClr val="3B8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8D7E"/>
              </a:solidFill>
              <a:latin typeface="隶书" panose="02010509060101010101" pitchFamily="49" charset="-122"/>
              <a:ea typeface="隶书" panose="02010509060101010101" pitchFamily="49" charset="-122"/>
            </a:endParaRPr>
          </a:p>
        </p:txBody>
      </p:sp>
      <p:cxnSp>
        <p:nvCxnSpPr>
          <p:cNvPr id="7" name="直接连接符 6"/>
          <p:cNvCxnSpPr/>
          <p:nvPr/>
        </p:nvCxnSpPr>
        <p:spPr>
          <a:xfrm>
            <a:off x="6635231" y="2508250"/>
            <a:ext cx="6350" cy="2698115"/>
          </a:xfrm>
          <a:prstGeom prst="line">
            <a:avLst/>
          </a:prstGeom>
          <a:ln w="19050">
            <a:solidFill>
              <a:srgbClr val="3B8D7E"/>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91933" y="2969260"/>
            <a:ext cx="1015663" cy="2440305"/>
          </a:xfrm>
          <a:prstGeom prst="rect">
            <a:avLst/>
          </a:prstGeom>
          <a:noFill/>
        </p:spPr>
        <p:txBody>
          <a:bodyPr vert="eaVert" wrap="square" rtlCol="0">
            <a:spAutoFit/>
          </a:bodyPr>
          <a:lstStyle/>
          <a:p>
            <a:pPr algn="just">
              <a:lnSpc>
                <a:spcPct val="150000"/>
              </a:lnSpc>
            </a:pPr>
            <a:r>
              <a:rPr lang="zh-CN" altLang="en-US" sz="1200" dirty="0">
                <a:solidFill>
                  <a:srgbClr val="3B8D7E"/>
                </a:solidFill>
                <a:latin typeface="隶书" panose="02010509060101010101" pitchFamily="49" charset="-122"/>
                <a:ea typeface="隶书" panose="02010509060101010101" pitchFamily="49" charset="-122"/>
                <a:sym typeface="+mn-ea"/>
              </a:rPr>
              <a:t>您的内容打在这里，或者通过复制您的文本后，在此框中选择粘贴，并选择只保留文字</a:t>
            </a:r>
          </a:p>
        </p:txBody>
      </p:sp>
      <p:cxnSp>
        <p:nvCxnSpPr>
          <p:cNvPr id="9" name="直接连接符 8"/>
          <p:cNvCxnSpPr/>
          <p:nvPr/>
        </p:nvCxnSpPr>
        <p:spPr>
          <a:xfrm>
            <a:off x="6506961" y="2764155"/>
            <a:ext cx="6350" cy="2698115"/>
          </a:xfrm>
          <a:prstGeom prst="line">
            <a:avLst/>
          </a:prstGeom>
          <a:ln w="19050">
            <a:solidFill>
              <a:srgbClr val="3B8D7E"/>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775665" y="2683510"/>
            <a:ext cx="646331" cy="2778760"/>
          </a:xfrm>
          <a:prstGeom prst="rect">
            <a:avLst/>
          </a:prstGeom>
          <a:noFill/>
        </p:spPr>
        <p:txBody>
          <a:bodyPr vert="eaVert" wrap="square" rtlCol="0">
            <a:spAutoFit/>
          </a:bodyPr>
          <a:lstStyle/>
          <a:p>
            <a:r>
              <a:rPr lang="zh-CN" altLang="en-US" sz="3000" dirty="0">
                <a:solidFill>
                  <a:srgbClr val="3B8D7E"/>
                </a:solidFill>
                <a:latin typeface="隶书" panose="02010509060101010101" pitchFamily="49" charset="-122"/>
                <a:ea typeface="隶书" panose="02010509060101010101" pitchFamily="49" charset="-122"/>
              </a:rPr>
              <a:t>活动执行方案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0" y="0"/>
            <a:ext cx="12192000" cy="6858000"/>
          </a:xfrm>
          <a:prstGeom prst="rect">
            <a:avLst/>
          </a:prstGeom>
        </p:spPr>
      </p:pic>
      <p:grpSp>
        <p:nvGrpSpPr>
          <p:cNvPr id="19" name="组合 18"/>
          <p:cNvGrpSpPr/>
          <p:nvPr/>
        </p:nvGrpSpPr>
        <p:grpSpPr>
          <a:xfrm rot="16200000" flipH="1">
            <a:off x="3841060" y="2010248"/>
            <a:ext cx="5251066" cy="4044394"/>
            <a:chOff x="6104178" y="892896"/>
            <a:chExt cx="3441607" cy="3956762"/>
          </a:xfrm>
          <a:noFill/>
        </p:grpSpPr>
        <p:sp>
          <p:nvSpPr>
            <p:cNvPr id="20" name="Shape 18"/>
            <p:cNvSpPr/>
            <p:nvPr/>
          </p:nvSpPr>
          <p:spPr>
            <a:xfrm>
              <a:off x="6289647" y="4242563"/>
              <a:ext cx="3180926" cy="607095"/>
            </a:xfrm>
            <a:prstGeom prst="roundRect">
              <a:avLst>
                <a:gd name="adj" fmla="val 50000"/>
              </a:avLst>
            </a:prstGeom>
            <a:grpFill/>
            <a:ln w="12700" cap="flat">
              <a:no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3200" i="0" u="none" strike="noStrike" kern="0" cap="none" spc="0" normalizeH="0" baseline="0" noProof="0">
                <a:ln>
                  <a:noFill/>
                </a:ln>
                <a:solidFill>
                  <a:srgbClr val="3B8D7E"/>
                </a:solidFill>
                <a:effectLst/>
                <a:uLnTx/>
                <a:uFillTx/>
                <a:latin typeface="隶书" panose="02010509060101010101" pitchFamily="49" charset="-122"/>
                <a:ea typeface="隶书" panose="02010509060101010101" pitchFamily="49" charset="-122"/>
              </a:endParaRPr>
            </a:p>
          </p:txBody>
        </p:sp>
        <p:sp>
          <p:nvSpPr>
            <p:cNvPr id="21" name="Shape 18"/>
            <p:cNvSpPr/>
            <p:nvPr/>
          </p:nvSpPr>
          <p:spPr>
            <a:xfrm>
              <a:off x="6289647" y="3379582"/>
              <a:ext cx="3180926" cy="607095"/>
            </a:xfrm>
            <a:prstGeom prst="roundRect">
              <a:avLst>
                <a:gd name="adj" fmla="val 50000"/>
              </a:avLst>
            </a:prstGeom>
            <a:grpFill/>
            <a:ln w="12700" cap="flat">
              <a:no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3200" i="0" u="none" strike="noStrike" kern="0" cap="none" spc="0" normalizeH="0" baseline="0" noProof="0">
                <a:ln>
                  <a:noFill/>
                </a:ln>
                <a:solidFill>
                  <a:srgbClr val="3B8D7E"/>
                </a:solidFill>
                <a:effectLst/>
                <a:uLnTx/>
                <a:uFillTx/>
                <a:latin typeface="隶书" panose="02010509060101010101" pitchFamily="49" charset="-122"/>
                <a:ea typeface="隶书" panose="02010509060101010101" pitchFamily="49" charset="-122"/>
              </a:endParaRPr>
            </a:p>
          </p:txBody>
        </p:sp>
        <p:sp>
          <p:nvSpPr>
            <p:cNvPr id="22" name="Shape 18"/>
            <p:cNvSpPr/>
            <p:nvPr/>
          </p:nvSpPr>
          <p:spPr>
            <a:xfrm>
              <a:off x="6289647" y="2531267"/>
              <a:ext cx="3180926" cy="607095"/>
            </a:xfrm>
            <a:prstGeom prst="roundRect">
              <a:avLst>
                <a:gd name="adj" fmla="val 50000"/>
              </a:avLst>
            </a:prstGeom>
            <a:grpFill/>
            <a:ln w="12700" cap="flat">
              <a:no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3200" i="0" u="none" strike="noStrike" kern="0" cap="none" spc="0" normalizeH="0" baseline="0" noProof="0" dirty="0">
                <a:ln>
                  <a:noFill/>
                </a:ln>
                <a:solidFill>
                  <a:srgbClr val="3B8D7E"/>
                </a:solidFill>
                <a:effectLst/>
                <a:uLnTx/>
                <a:uFillTx/>
                <a:latin typeface="隶书" panose="02010509060101010101" pitchFamily="49" charset="-122"/>
                <a:ea typeface="隶书" panose="02010509060101010101" pitchFamily="49" charset="-122"/>
              </a:endParaRPr>
            </a:p>
          </p:txBody>
        </p:sp>
        <p:sp>
          <p:nvSpPr>
            <p:cNvPr id="23" name="Shape 18"/>
            <p:cNvSpPr/>
            <p:nvPr/>
          </p:nvSpPr>
          <p:spPr>
            <a:xfrm>
              <a:off x="6289647" y="1707802"/>
              <a:ext cx="3180926" cy="607095"/>
            </a:xfrm>
            <a:prstGeom prst="roundRect">
              <a:avLst>
                <a:gd name="adj" fmla="val 50000"/>
              </a:avLst>
            </a:prstGeom>
            <a:grpFill/>
            <a:ln w="12700" cap="flat">
              <a:no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3200" i="0" u="none" strike="noStrike" kern="0" cap="none" spc="0" normalizeH="0" baseline="0" noProof="0" dirty="0">
                <a:ln>
                  <a:noFill/>
                </a:ln>
                <a:solidFill>
                  <a:srgbClr val="3B8D7E"/>
                </a:solidFill>
                <a:effectLst/>
                <a:uLnTx/>
                <a:uFillTx/>
                <a:latin typeface="隶书" panose="02010509060101010101" pitchFamily="49" charset="-122"/>
                <a:ea typeface="隶书" panose="02010509060101010101" pitchFamily="49" charset="-122"/>
              </a:endParaRPr>
            </a:p>
          </p:txBody>
        </p:sp>
        <p:sp>
          <p:nvSpPr>
            <p:cNvPr id="24" name="文本框 3"/>
            <p:cNvSpPr txBox="1"/>
            <p:nvPr/>
          </p:nvSpPr>
          <p:spPr>
            <a:xfrm rot="16200000">
              <a:off x="7118277" y="-121203"/>
              <a:ext cx="1385096" cy="3413293"/>
            </a:xfrm>
            <a:prstGeom prst="rect">
              <a:avLst/>
            </a:prstGeom>
            <a:grpFill/>
            <a:ln w="38100">
              <a:noFill/>
            </a:ln>
          </p:spPr>
          <p:txBody>
            <a:bodyPr vert="eaVert" wrap="square" rtlCol="0">
              <a:spAutoFit/>
            </a:bodyPr>
            <a:lstStyle/>
            <a:p>
              <a:pPr algn="ctr"/>
              <a:r>
                <a:rPr kumimoji="1" lang="en-US" altLang="zh-CN" sz="4000" dirty="0">
                  <a:solidFill>
                    <a:srgbClr val="3B8D7E"/>
                  </a:solidFill>
                  <a:latin typeface="隶书" panose="02010509060101010101" pitchFamily="49" charset="-122"/>
                  <a:ea typeface="隶书" panose="02010509060101010101" pitchFamily="49" charset="-122"/>
                </a:rPr>
                <a:t>01</a:t>
              </a:r>
              <a:r>
                <a:rPr kumimoji="1" lang="zh-CN" altLang="en-US" sz="4000" dirty="0">
                  <a:solidFill>
                    <a:srgbClr val="3B8D7E"/>
                  </a:solidFill>
                  <a:latin typeface="隶书" panose="02010509060101010101" pitchFamily="49" charset="-122"/>
                  <a:ea typeface="隶书" panose="02010509060101010101" pitchFamily="49" charset="-122"/>
                </a:rPr>
                <a:t>  活动总体思路</a:t>
              </a:r>
            </a:p>
          </p:txBody>
        </p:sp>
        <p:sp>
          <p:nvSpPr>
            <p:cNvPr id="25" name="文本框 4"/>
            <p:cNvSpPr txBox="1"/>
            <p:nvPr/>
          </p:nvSpPr>
          <p:spPr>
            <a:xfrm rot="16200000">
              <a:off x="7118279" y="699538"/>
              <a:ext cx="1385096" cy="3413294"/>
            </a:xfrm>
            <a:prstGeom prst="rect">
              <a:avLst/>
            </a:prstGeom>
            <a:grpFill/>
            <a:ln w="38100">
              <a:noFill/>
            </a:ln>
          </p:spPr>
          <p:txBody>
            <a:bodyPr vert="eaVert" wrap="square" rtlCol="0">
              <a:spAutoFit/>
            </a:bodyPr>
            <a:lstStyle/>
            <a:p>
              <a:pPr algn="ctr"/>
              <a:r>
                <a:rPr kumimoji="1" lang="en-US" altLang="zh-CN" sz="4000" dirty="0">
                  <a:solidFill>
                    <a:srgbClr val="3B8D7E"/>
                  </a:solidFill>
                  <a:latin typeface="隶书" panose="02010509060101010101" pitchFamily="49" charset="-122"/>
                  <a:ea typeface="隶书" panose="02010509060101010101" pitchFamily="49" charset="-122"/>
                </a:rPr>
                <a:t>02</a:t>
              </a:r>
              <a:r>
                <a:rPr kumimoji="1" lang="zh-CN" altLang="en-US" sz="4000" dirty="0">
                  <a:solidFill>
                    <a:srgbClr val="3B8D7E"/>
                  </a:solidFill>
                  <a:latin typeface="隶书" panose="02010509060101010101" pitchFamily="49" charset="-122"/>
                  <a:ea typeface="隶书" panose="02010509060101010101" pitchFamily="49" charset="-122"/>
                </a:rPr>
                <a:t>  活动内容构成</a:t>
              </a:r>
            </a:p>
          </p:txBody>
        </p:sp>
        <p:sp>
          <p:nvSpPr>
            <p:cNvPr id="26" name="文本框 7"/>
            <p:cNvSpPr txBox="1"/>
            <p:nvPr/>
          </p:nvSpPr>
          <p:spPr>
            <a:xfrm rot="16200000">
              <a:off x="7146590" y="1547853"/>
              <a:ext cx="1385096" cy="3413294"/>
            </a:xfrm>
            <a:prstGeom prst="rect">
              <a:avLst/>
            </a:prstGeom>
            <a:grpFill/>
            <a:ln w="38100">
              <a:noFill/>
            </a:ln>
          </p:spPr>
          <p:txBody>
            <a:bodyPr vert="eaVert" wrap="square" rtlCol="0">
              <a:spAutoFit/>
            </a:bodyPr>
            <a:lstStyle/>
            <a:p>
              <a:pPr algn="ctr"/>
              <a:r>
                <a:rPr kumimoji="1" lang="en-US" altLang="zh-CN" sz="4000" dirty="0">
                  <a:solidFill>
                    <a:srgbClr val="3B8D7E"/>
                  </a:solidFill>
                  <a:latin typeface="隶书" panose="02010509060101010101" pitchFamily="49" charset="-122"/>
                  <a:ea typeface="隶书" panose="02010509060101010101" pitchFamily="49" charset="-122"/>
                </a:rPr>
                <a:t>03</a:t>
              </a:r>
              <a:r>
                <a:rPr kumimoji="1" lang="zh-CN" altLang="en-US" sz="4000" dirty="0">
                  <a:solidFill>
                    <a:srgbClr val="3B8D7E"/>
                  </a:solidFill>
                  <a:latin typeface="隶书" panose="02010509060101010101" pitchFamily="49" charset="-122"/>
                  <a:ea typeface="隶书" panose="02010509060101010101" pitchFamily="49" charset="-122"/>
                </a:rPr>
                <a:t>  活动前期准备</a:t>
              </a:r>
            </a:p>
          </p:txBody>
        </p:sp>
        <p:sp>
          <p:nvSpPr>
            <p:cNvPr id="27" name="文本框 8"/>
            <p:cNvSpPr txBox="1"/>
            <p:nvPr/>
          </p:nvSpPr>
          <p:spPr>
            <a:xfrm rot="16200000">
              <a:off x="7146590" y="2410837"/>
              <a:ext cx="1385096" cy="3413294"/>
            </a:xfrm>
            <a:prstGeom prst="rect">
              <a:avLst/>
            </a:prstGeom>
            <a:grpFill/>
            <a:ln w="38100">
              <a:noFill/>
            </a:ln>
          </p:spPr>
          <p:txBody>
            <a:bodyPr vert="eaVert" wrap="square" rtlCol="0">
              <a:spAutoFit/>
            </a:bodyPr>
            <a:lstStyle/>
            <a:p>
              <a:pPr algn="ctr"/>
              <a:r>
                <a:rPr kumimoji="1" lang="en-US" altLang="zh-CN" sz="4000" dirty="0">
                  <a:solidFill>
                    <a:srgbClr val="3B8D7E"/>
                  </a:solidFill>
                  <a:latin typeface="隶书" panose="02010509060101010101" pitchFamily="49" charset="-122"/>
                  <a:ea typeface="隶书" panose="02010509060101010101" pitchFamily="49" charset="-122"/>
                </a:rPr>
                <a:t>04</a:t>
              </a:r>
              <a:r>
                <a:rPr kumimoji="1" lang="zh-CN" altLang="en-US" sz="4000" dirty="0">
                  <a:solidFill>
                    <a:srgbClr val="3B8D7E"/>
                  </a:solidFill>
                  <a:latin typeface="隶书" panose="02010509060101010101" pitchFamily="49" charset="-122"/>
                  <a:ea typeface="隶书" panose="02010509060101010101" pitchFamily="49" charset="-122"/>
                </a:rPr>
                <a:t>  活动执行方案</a:t>
              </a:r>
            </a:p>
          </p:txBody>
        </p:sp>
      </p:grpSp>
      <p:sp>
        <p:nvSpPr>
          <p:cNvPr id="28" name="_14"/>
          <p:cNvSpPr txBox="1">
            <a:spLocks noChangeArrowheads="1"/>
          </p:cNvSpPr>
          <p:nvPr/>
        </p:nvSpPr>
        <p:spPr bwMode="auto">
          <a:xfrm>
            <a:off x="2180361" y="962802"/>
            <a:ext cx="1268464" cy="1104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8000" spc="600" dirty="0">
                <a:solidFill>
                  <a:srgbClr val="3B8D7E"/>
                </a:solidFill>
                <a:latin typeface="隶书" panose="02010509060101010101" pitchFamily="49" charset="-122"/>
                <a:ea typeface="隶书" panose="02010509060101010101" pitchFamily="49" charset="-122"/>
              </a:rPr>
              <a:t>目</a:t>
            </a:r>
            <a:endParaRPr lang="zh-CN" sz="8000" spc="600" dirty="0">
              <a:solidFill>
                <a:srgbClr val="3B8D7E"/>
              </a:solidFill>
              <a:latin typeface="隶书" panose="02010509060101010101" pitchFamily="49" charset="-122"/>
              <a:ea typeface="隶书" panose="02010509060101010101" pitchFamily="49" charset="-122"/>
            </a:endParaRPr>
          </a:p>
        </p:txBody>
      </p:sp>
      <p:sp>
        <p:nvSpPr>
          <p:cNvPr id="29" name="_14"/>
          <p:cNvSpPr txBox="1">
            <a:spLocks noChangeArrowheads="1"/>
          </p:cNvSpPr>
          <p:nvPr/>
        </p:nvSpPr>
        <p:spPr bwMode="auto">
          <a:xfrm>
            <a:off x="2996967" y="2067448"/>
            <a:ext cx="1211148" cy="1054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8800" spc="600" dirty="0">
                <a:solidFill>
                  <a:srgbClr val="3B8D7E"/>
                </a:solidFill>
                <a:latin typeface="隶书" panose="02010509060101010101" pitchFamily="49" charset="-122"/>
                <a:ea typeface="隶书" panose="02010509060101010101" pitchFamily="49" charset="-122"/>
              </a:rPr>
              <a:t>录</a:t>
            </a:r>
            <a:endParaRPr lang="zh-CN" altLang="zh-CN" sz="8800" spc="600" dirty="0">
              <a:solidFill>
                <a:srgbClr val="3B8D7E"/>
              </a:solidFill>
              <a:latin typeface="隶书" panose="02010509060101010101" pitchFamily="49" charset="-122"/>
              <a:ea typeface="隶书" panose="02010509060101010101" pitchFamily="49" charset="-122"/>
            </a:endParaRPr>
          </a:p>
        </p:txBody>
      </p:sp>
      <p:cxnSp>
        <p:nvCxnSpPr>
          <p:cNvPr id="30" name="直接连接符 29"/>
          <p:cNvCxnSpPr/>
          <p:nvPr/>
        </p:nvCxnSpPr>
        <p:spPr>
          <a:xfrm>
            <a:off x="4444395" y="2247900"/>
            <a:ext cx="0" cy="3590925"/>
          </a:xfrm>
          <a:prstGeom prst="line">
            <a:avLst/>
          </a:prstGeom>
          <a:ln w="28575">
            <a:solidFill>
              <a:srgbClr val="37ABA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by="(-#ppt_w*2)" calcmode="lin" valueType="num">
                                      <p:cBhvr rctx="PPT">
                                        <p:cTn id="7" dur="625" autoRev="1" fill="hold">
                                          <p:stCondLst>
                                            <p:cond delay="0"/>
                                          </p:stCondLst>
                                        </p:cTn>
                                        <p:tgtEl>
                                          <p:spTgt spid="28"/>
                                        </p:tgtEl>
                                        <p:attrNameLst>
                                          <p:attrName>ppt_w</p:attrName>
                                        </p:attrNameLst>
                                      </p:cBhvr>
                                    </p:anim>
                                    <p:anim by="(#ppt_w*0.50)" calcmode="lin" valueType="num">
                                      <p:cBhvr>
                                        <p:cTn id="8" dur="625" decel="50000" autoRev="1" fill="hold">
                                          <p:stCondLst>
                                            <p:cond delay="0"/>
                                          </p:stCondLst>
                                        </p:cTn>
                                        <p:tgtEl>
                                          <p:spTgt spid="28"/>
                                        </p:tgtEl>
                                        <p:attrNameLst>
                                          <p:attrName>ppt_x</p:attrName>
                                        </p:attrNameLst>
                                      </p:cBhvr>
                                    </p:anim>
                                    <p:anim from="(-#ppt_h/2)" to="(#ppt_y)" calcmode="lin" valueType="num">
                                      <p:cBhvr>
                                        <p:cTn id="9" dur="1250" fill="hold">
                                          <p:stCondLst>
                                            <p:cond delay="0"/>
                                          </p:stCondLst>
                                        </p:cTn>
                                        <p:tgtEl>
                                          <p:spTgt spid="28"/>
                                        </p:tgtEl>
                                        <p:attrNameLst>
                                          <p:attrName>ppt_y</p:attrName>
                                        </p:attrNameLst>
                                      </p:cBhvr>
                                    </p:anim>
                                    <p:animRot by="21600000">
                                      <p:cBhvr>
                                        <p:cTn id="10" dur="1250" fill="hold">
                                          <p:stCondLst>
                                            <p:cond delay="0"/>
                                          </p:stCondLst>
                                        </p:cTn>
                                        <p:tgtEl>
                                          <p:spTgt spid="2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9"/>
                                        </p:tgtEl>
                                        <p:attrNameLst>
                                          <p:attrName>style.visibility</p:attrName>
                                        </p:attrNameLst>
                                      </p:cBhvr>
                                      <p:to>
                                        <p:strVal val="visible"/>
                                      </p:to>
                                    </p:set>
                                    <p:anim by="(-#ppt_w*2)" calcmode="lin" valueType="num">
                                      <p:cBhvr rctx="PPT">
                                        <p:cTn id="13" dur="625" autoRev="1" fill="hold">
                                          <p:stCondLst>
                                            <p:cond delay="0"/>
                                          </p:stCondLst>
                                        </p:cTn>
                                        <p:tgtEl>
                                          <p:spTgt spid="29"/>
                                        </p:tgtEl>
                                        <p:attrNameLst>
                                          <p:attrName>ppt_w</p:attrName>
                                        </p:attrNameLst>
                                      </p:cBhvr>
                                    </p:anim>
                                    <p:anim by="(#ppt_w*0.50)" calcmode="lin" valueType="num">
                                      <p:cBhvr>
                                        <p:cTn id="14" dur="625" decel="50000" autoRev="1" fill="hold">
                                          <p:stCondLst>
                                            <p:cond delay="0"/>
                                          </p:stCondLst>
                                        </p:cTn>
                                        <p:tgtEl>
                                          <p:spTgt spid="29"/>
                                        </p:tgtEl>
                                        <p:attrNameLst>
                                          <p:attrName>ppt_x</p:attrName>
                                        </p:attrNameLst>
                                      </p:cBhvr>
                                    </p:anim>
                                    <p:anim from="(-#ppt_h/2)" to="(#ppt_y)" calcmode="lin" valueType="num">
                                      <p:cBhvr>
                                        <p:cTn id="15" dur="1250" fill="hold">
                                          <p:stCondLst>
                                            <p:cond delay="0"/>
                                          </p:stCondLst>
                                        </p:cTn>
                                        <p:tgtEl>
                                          <p:spTgt spid="29"/>
                                        </p:tgtEl>
                                        <p:attrNameLst>
                                          <p:attrName>ppt_y</p:attrName>
                                        </p:attrNameLst>
                                      </p:cBhvr>
                                    </p:anim>
                                    <p:animRot by="21600000">
                                      <p:cBhvr>
                                        <p:cTn id="16" dur="1250" fill="hold">
                                          <p:stCondLst>
                                            <p:cond delay="0"/>
                                          </p:stCondLst>
                                        </p:cTn>
                                        <p:tgtEl>
                                          <p:spTgt spid="29"/>
                                        </p:tgtEl>
                                        <p:attrNameLst>
                                          <p:attrName>r</p:attrName>
                                        </p:attrNameLst>
                                      </p:cBhvr>
                                    </p:animRot>
                                  </p:childTnLst>
                                </p:cTn>
                              </p:par>
                            </p:childTnLst>
                          </p:cTn>
                        </p:par>
                        <p:par>
                          <p:cTn id="17" fill="hold">
                            <p:stCondLst>
                              <p:cond delay="0"/>
                            </p:stCondLst>
                            <p:childTnLst>
                              <p:par>
                                <p:cTn id="18" presetID="42"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p:bldP spid="29"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91864" y="2176348"/>
            <a:ext cx="863829"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a:r>
              <a:rPr lang="en-US" altLang="zh-CN" sz="1865" b="1" dirty="0">
                <a:latin typeface="+mn-ea"/>
              </a:rPr>
              <a:t>22%</a:t>
            </a:r>
            <a:endParaRPr lang="zh-CN" altLang="en-US" sz="1865" b="1" dirty="0">
              <a:latin typeface="+mn-ea"/>
            </a:endParaRPr>
          </a:p>
        </p:txBody>
      </p:sp>
      <p:sp>
        <p:nvSpPr>
          <p:cNvPr id="7" name="矩形 6"/>
          <p:cNvSpPr/>
          <p:nvPr/>
        </p:nvSpPr>
        <p:spPr>
          <a:xfrm>
            <a:off x="8684820" y="2176348"/>
            <a:ext cx="863829"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r>
              <a:rPr lang="en-US" altLang="zh-CN" sz="1865" b="1" dirty="0">
                <a:latin typeface="+mn-ea"/>
              </a:rPr>
              <a:t>14%</a:t>
            </a:r>
            <a:endParaRPr lang="zh-CN" altLang="en-US" sz="1865" b="1" dirty="0">
              <a:latin typeface="+mn-ea"/>
            </a:endParaRPr>
          </a:p>
        </p:txBody>
      </p:sp>
      <p:sp>
        <p:nvSpPr>
          <p:cNvPr id="8" name="矩形 7"/>
          <p:cNvSpPr/>
          <p:nvPr/>
        </p:nvSpPr>
        <p:spPr>
          <a:xfrm>
            <a:off x="8684821" y="2656403"/>
            <a:ext cx="2594951"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r>
              <a:rPr lang="en-US" altLang="zh-CN" sz="1865" b="1" dirty="0">
                <a:latin typeface="+mn-ea"/>
              </a:rPr>
              <a:t>77%</a:t>
            </a:r>
            <a:endParaRPr lang="zh-CN" altLang="en-US" sz="1865" b="1" dirty="0">
              <a:latin typeface="+mn-ea"/>
            </a:endParaRPr>
          </a:p>
        </p:txBody>
      </p:sp>
      <p:sp>
        <p:nvSpPr>
          <p:cNvPr id="9" name="矩形 8"/>
          <p:cNvSpPr/>
          <p:nvPr/>
        </p:nvSpPr>
        <p:spPr>
          <a:xfrm>
            <a:off x="2108780" y="2656403"/>
            <a:ext cx="1446915"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a:r>
              <a:rPr lang="en-US" altLang="zh-CN" sz="1865" b="1" dirty="0">
                <a:latin typeface="+mn-ea"/>
              </a:rPr>
              <a:t>51%</a:t>
            </a:r>
            <a:endParaRPr lang="zh-CN" altLang="en-US" sz="1865" b="1" dirty="0">
              <a:latin typeface="+mn-ea"/>
            </a:endParaRPr>
          </a:p>
        </p:txBody>
      </p:sp>
      <p:sp>
        <p:nvSpPr>
          <p:cNvPr id="10" name="矩形 9"/>
          <p:cNvSpPr/>
          <p:nvPr/>
        </p:nvSpPr>
        <p:spPr>
          <a:xfrm>
            <a:off x="1105781" y="3140970"/>
            <a:ext cx="2449913"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a:r>
              <a:rPr lang="en-US" altLang="zh-CN" sz="1865" b="1" dirty="0">
                <a:latin typeface="+mn-ea"/>
              </a:rPr>
              <a:t>83%</a:t>
            </a:r>
            <a:endParaRPr lang="zh-CN" altLang="en-US" sz="1865" b="1" dirty="0">
              <a:latin typeface="+mn-ea"/>
            </a:endParaRPr>
          </a:p>
        </p:txBody>
      </p:sp>
      <p:sp>
        <p:nvSpPr>
          <p:cNvPr id="11" name="矩形 10"/>
          <p:cNvSpPr/>
          <p:nvPr/>
        </p:nvSpPr>
        <p:spPr>
          <a:xfrm>
            <a:off x="1636072" y="3621023"/>
            <a:ext cx="1919621"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a:r>
              <a:rPr lang="en-US" altLang="zh-CN" sz="1865" b="1" dirty="0">
                <a:latin typeface="+mn-ea"/>
              </a:rPr>
              <a:t>69%</a:t>
            </a:r>
            <a:endParaRPr lang="zh-CN" altLang="en-US" sz="1865" b="1" dirty="0">
              <a:latin typeface="+mn-ea"/>
            </a:endParaRPr>
          </a:p>
        </p:txBody>
      </p:sp>
      <p:sp>
        <p:nvSpPr>
          <p:cNvPr id="12" name="矩形 11"/>
          <p:cNvSpPr/>
          <p:nvPr/>
        </p:nvSpPr>
        <p:spPr>
          <a:xfrm>
            <a:off x="8684820" y="3621023"/>
            <a:ext cx="2126027"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r>
              <a:rPr lang="en-US" altLang="zh-CN" sz="1865" b="1" dirty="0">
                <a:latin typeface="+mn-ea"/>
              </a:rPr>
              <a:t>69%</a:t>
            </a:r>
            <a:endParaRPr lang="zh-CN" altLang="en-US" sz="1865" b="1" dirty="0">
              <a:latin typeface="+mn-ea"/>
            </a:endParaRPr>
          </a:p>
        </p:txBody>
      </p:sp>
      <p:sp>
        <p:nvSpPr>
          <p:cNvPr id="13" name="矩形 12"/>
          <p:cNvSpPr/>
          <p:nvPr/>
        </p:nvSpPr>
        <p:spPr>
          <a:xfrm>
            <a:off x="8684820" y="3140970"/>
            <a:ext cx="1919621"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r>
              <a:rPr lang="en-US" altLang="zh-CN" sz="1865" b="1" dirty="0">
                <a:latin typeface="+mn-ea"/>
              </a:rPr>
              <a:t>51%</a:t>
            </a:r>
            <a:endParaRPr lang="zh-CN" altLang="en-US" sz="1865" b="1" dirty="0">
              <a:latin typeface="+mn-ea"/>
            </a:endParaRPr>
          </a:p>
        </p:txBody>
      </p:sp>
      <p:sp>
        <p:nvSpPr>
          <p:cNvPr id="14" name="KSO_Shape"/>
          <p:cNvSpPr/>
          <p:nvPr/>
        </p:nvSpPr>
        <p:spPr bwMode="auto">
          <a:xfrm>
            <a:off x="4465116" y="2036878"/>
            <a:ext cx="855784" cy="1031383"/>
          </a:xfrm>
          <a:custGeom>
            <a:avLst/>
            <a:gdLst>
              <a:gd name="T0" fmla="*/ 331508 w 2789238"/>
              <a:gd name="T1" fmla="*/ 2017550 h 3357562"/>
              <a:gd name="T2" fmla="*/ 181631 w 2789238"/>
              <a:gd name="T3" fmla="*/ 2232892 h 3357562"/>
              <a:gd name="T4" fmla="*/ 106692 w 2789238"/>
              <a:gd name="T5" fmla="*/ 2733769 h 3357562"/>
              <a:gd name="T6" fmla="*/ 550290 w 2789238"/>
              <a:gd name="T7" fmla="*/ 2596878 h 3357562"/>
              <a:gd name="T8" fmla="*/ 597286 w 2789238"/>
              <a:gd name="T9" fmla="*/ 2503817 h 3357562"/>
              <a:gd name="T10" fmla="*/ 1234898 w 2789238"/>
              <a:gd name="T11" fmla="*/ 2133162 h 3357562"/>
              <a:gd name="T12" fmla="*/ 1089149 w 2789238"/>
              <a:gd name="T13" fmla="*/ 2339611 h 3357562"/>
              <a:gd name="T14" fmla="*/ 921490 w 2789238"/>
              <a:gd name="T15" fmla="*/ 2098542 h 3357562"/>
              <a:gd name="T16" fmla="*/ 1959198 w 2789238"/>
              <a:gd name="T17" fmla="*/ 1818089 h 3357562"/>
              <a:gd name="T18" fmla="*/ 1826151 w 2789238"/>
              <a:gd name="T19" fmla="*/ 2146184 h 3357562"/>
              <a:gd name="T20" fmla="*/ 1678814 w 2789238"/>
              <a:gd name="T21" fmla="*/ 2334211 h 3357562"/>
              <a:gd name="T22" fmla="*/ 1477814 w 2789238"/>
              <a:gd name="T23" fmla="*/ 2242738 h 3357562"/>
              <a:gd name="T24" fmla="*/ 2150990 w 2789238"/>
              <a:gd name="T25" fmla="*/ 2817937 h 3357562"/>
              <a:gd name="T26" fmla="*/ 2201161 w 2789238"/>
              <a:gd name="T27" fmla="*/ 2503182 h 3357562"/>
              <a:gd name="T28" fmla="*/ 2516157 w 2789238"/>
              <a:gd name="T29" fmla="*/ 3210507 h 3357562"/>
              <a:gd name="T30" fmla="*/ 2641266 w 2789238"/>
              <a:gd name="T31" fmla="*/ 2341834 h 3357562"/>
              <a:gd name="T32" fmla="*/ 2519332 w 2789238"/>
              <a:gd name="T33" fmla="*/ 2076309 h 3357562"/>
              <a:gd name="T34" fmla="*/ 1782331 w 2789238"/>
              <a:gd name="T35" fmla="*/ 1695490 h 3357562"/>
              <a:gd name="T36" fmla="*/ 1612131 w 2789238"/>
              <a:gd name="T37" fmla="*/ 1899716 h 3357562"/>
              <a:gd name="T38" fmla="*/ 1707392 w 2789238"/>
              <a:gd name="T39" fmla="*/ 2184615 h 3357562"/>
              <a:gd name="T40" fmla="*/ 1859810 w 2789238"/>
              <a:gd name="T41" fmla="*/ 1880976 h 3357562"/>
              <a:gd name="T42" fmla="*/ 944353 w 2789238"/>
              <a:gd name="T43" fmla="*/ 1922584 h 3357562"/>
              <a:gd name="T44" fmla="*/ 1109154 w 2789238"/>
              <a:gd name="T45" fmla="*/ 2222411 h 3357562"/>
              <a:gd name="T46" fmla="*/ 1176789 w 2789238"/>
              <a:gd name="T47" fmla="*/ 1899716 h 3357562"/>
              <a:gd name="T48" fmla="*/ 1006907 w 2789238"/>
              <a:gd name="T49" fmla="*/ 1695490 h 3357562"/>
              <a:gd name="T50" fmla="*/ 1060889 w 2789238"/>
              <a:gd name="T51" fmla="*/ 1664046 h 3357562"/>
              <a:gd name="T52" fmla="*/ 1278718 w 2789238"/>
              <a:gd name="T53" fmla="*/ 1877165 h 3357562"/>
              <a:gd name="T54" fmla="*/ 1578155 w 2789238"/>
              <a:gd name="T55" fmla="*/ 1833652 h 3357562"/>
              <a:gd name="T56" fmla="*/ 1751847 w 2789238"/>
              <a:gd name="T57" fmla="*/ 1614499 h 3357562"/>
              <a:gd name="T58" fmla="*/ 1802018 w 2789238"/>
              <a:gd name="T59" fmla="*/ 1588137 h 3357562"/>
              <a:gd name="T60" fmla="*/ 2504726 w 2789238"/>
              <a:gd name="T61" fmla="*/ 1940370 h 3357562"/>
              <a:gd name="T62" fmla="*/ 2686039 w 2789238"/>
              <a:gd name="T63" fmla="*/ 2163335 h 3357562"/>
              <a:gd name="T64" fmla="*/ 2781617 w 2789238"/>
              <a:gd name="T65" fmla="*/ 2597830 h 3357562"/>
              <a:gd name="T66" fmla="*/ 2775584 w 2789238"/>
              <a:gd name="T67" fmla="*/ 3264501 h 3357562"/>
              <a:gd name="T68" fmla="*/ 1967137 w 2789238"/>
              <a:gd name="T69" fmla="*/ 3344858 h 3357562"/>
              <a:gd name="T70" fmla="*/ 745893 w 2789238"/>
              <a:gd name="T71" fmla="*/ 3342634 h 3357562"/>
              <a:gd name="T72" fmla="*/ 9209 w 2789238"/>
              <a:gd name="T73" fmla="*/ 3261008 h 3357562"/>
              <a:gd name="T74" fmla="*/ 15877 w 2789238"/>
              <a:gd name="T75" fmla="*/ 2510804 h 3357562"/>
              <a:gd name="T76" fmla="*/ 137493 w 2789238"/>
              <a:gd name="T77" fmla="*/ 2096318 h 3357562"/>
              <a:gd name="T78" fmla="*/ 426134 w 2789238"/>
              <a:gd name="T79" fmla="*/ 1872401 h 3357562"/>
              <a:gd name="T80" fmla="*/ 1002462 w 2789238"/>
              <a:gd name="T81" fmla="*/ 1582737 h 3357562"/>
              <a:gd name="T82" fmla="*/ 1636927 w 2789238"/>
              <a:gd name="T83" fmla="*/ 52060 h 3357562"/>
              <a:gd name="T84" fmla="*/ 1829059 w 2789238"/>
              <a:gd name="T85" fmla="*/ 205700 h 3357562"/>
              <a:gd name="T86" fmla="*/ 1951960 w 2789238"/>
              <a:gd name="T87" fmla="*/ 437112 h 3357562"/>
              <a:gd name="T88" fmla="*/ 2016745 w 2789238"/>
              <a:gd name="T89" fmla="*/ 679317 h 3357562"/>
              <a:gd name="T90" fmla="*/ 2078037 w 2789238"/>
              <a:gd name="T91" fmla="*/ 818672 h 3357562"/>
              <a:gd name="T92" fmla="*/ 2026273 w 2789238"/>
              <a:gd name="T93" fmla="*/ 978343 h 3357562"/>
              <a:gd name="T94" fmla="*/ 1899243 w 2789238"/>
              <a:gd name="T95" fmla="*/ 1210073 h 3357562"/>
              <a:gd name="T96" fmla="*/ 1742044 w 2789238"/>
              <a:gd name="T97" fmla="*/ 1466563 h 3357562"/>
              <a:gd name="T98" fmla="*/ 1567061 w 2789238"/>
              <a:gd name="T99" fmla="*/ 1590047 h 3357562"/>
              <a:gd name="T100" fmla="*/ 1348253 w 2789238"/>
              <a:gd name="T101" fmla="*/ 1619251 h 3357562"/>
              <a:gd name="T102" fmla="*/ 1149452 w 2789238"/>
              <a:gd name="T103" fmla="*/ 1543065 h 3357562"/>
              <a:gd name="T104" fmla="*/ 996699 w 2789238"/>
              <a:gd name="T105" fmla="*/ 1385616 h 3357562"/>
              <a:gd name="T106" fmla="*/ 834736 w 2789238"/>
              <a:gd name="T107" fmla="*/ 1043101 h 3357562"/>
              <a:gd name="T108" fmla="*/ 729937 w 2789238"/>
              <a:gd name="T109" fmla="*/ 914538 h 3357562"/>
              <a:gd name="T110" fmla="*/ 722633 w 2789238"/>
              <a:gd name="T111" fmla="*/ 735186 h 3357562"/>
              <a:gd name="T112" fmla="*/ 819175 w 2789238"/>
              <a:gd name="T113" fmla="*/ 578372 h 3357562"/>
              <a:gd name="T114" fmla="*/ 901109 w 2789238"/>
              <a:gd name="T115" fmla="*/ 317438 h 3357562"/>
              <a:gd name="T116" fmla="*/ 1057991 w 2789238"/>
              <a:gd name="T117" fmla="*/ 121261 h 3357562"/>
              <a:gd name="T118" fmla="*/ 1278704 w 2789238"/>
              <a:gd name="T119" fmla="*/ 13332 h 3357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9238" h="3357562">
                <a:moveTo>
                  <a:pt x="823371" y="1838416"/>
                </a:moveTo>
                <a:lnTo>
                  <a:pt x="786220" y="1851756"/>
                </a:lnTo>
                <a:lnTo>
                  <a:pt x="750338" y="1864461"/>
                </a:lnTo>
                <a:lnTo>
                  <a:pt x="715409" y="1875895"/>
                </a:lnTo>
                <a:lnTo>
                  <a:pt x="681433" y="1886693"/>
                </a:lnTo>
                <a:lnTo>
                  <a:pt x="616338" y="1907338"/>
                </a:lnTo>
                <a:lnTo>
                  <a:pt x="554736" y="1927030"/>
                </a:lnTo>
                <a:lnTo>
                  <a:pt x="524570" y="1936876"/>
                </a:lnTo>
                <a:lnTo>
                  <a:pt x="494721" y="1947040"/>
                </a:lnTo>
                <a:lnTo>
                  <a:pt x="465191" y="1957839"/>
                </a:lnTo>
                <a:lnTo>
                  <a:pt x="435660" y="1969273"/>
                </a:lnTo>
                <a:lnTo>
                  <a:pt x="406129" y="1981660"/>
                </a:lnTo>
                <a:lnTo>
                  <a:pt x="391205" y="1988330"/>
                </a:lnTo>
                <a:lnTo>
                  <a:pt x="376598" y="1995000"/>
                </a:lnTo>
                <a:lnTo>
                  <a:pt x="361674" y="2002305"/>
                </a:lnTo>
                <a:lnTo>
                  <a:pt x="346750" y="2009928"/>
                </a:lnTo>
                <a:lnTo>
                  <a:pt x="331508" y="2017550"/>
                </a:lnTo>
                <a:lnTo>
                  <a:pt x="316266" y="2025808"/>
                </a:lnTo>
                <a:lnTo>
                  <a:pt x="303882" y="2038513"/>
                </a:lnTo>
                <a:lnTo>
                  <a:pt x="290546" y="2052488"/>
                </a:lnTo>
                <a:lnTo>
                  <a:pt x="276892" y="2068051"/>
                </a:lnTo>
                <a:lnTo>
                  <a:pt x="269906" y="2076309"/>
                </a:lnTo>
                <a:lnTo>
                  <a:pt x="262602" y="2085202"/>
                </a:lnTo>
                <a:lnTo>
                  <a:pt x="255617" y="2095048"/>
                </a:lnTo>
                <a:lnTo>
                  <a:pt x="248313" y="2104894"/>
                </a:lnTo>
                <a:lnTo>
                  <a:pt x="240692" y="2115693"/>
                </a:lnTo>
                <a:lnTo>
                  <a:pt x="233707" y="2127445"/>
                </a:lnTo>
                <a:lnTo>
                  <a:pt x="226403" y="2139514"/>
                </a:lnTo>
                <a:lnTo>
                  <a:pt x="218782" y="2152536"/>
                </a:lnTo>
                <a:lnTo>
                  <a:pt x="211479" y="2166829"/>
                </a:lnTo>
                <a:lnTo>
                  <a:pt x="204176" y="2181121"/>
                </a:lnTo>
                <a:lnTo>
                  <a:pt x="196555" y="2197637"/>
                </a:lnTo>
                <a:lnTo>
                  <a:pt x="189252" y="2214788"/>
                </a:lnTo>
                <a:lnTo>
                  <a:pt x="181631" y="2232892"/>
                </a:lnTo>
                <a:lnTo>
                  <a:pt x="174645" y="2252267"/>
                </a:lnTo>
                <a:lnTo>
                  <a:pt x="167659" y="2272594"/>
                </a:lnTo>
                <a:lnTo>
                  <a:pt x="160991" y="2294509"/>
                </a:lnTo>
                <a:lnTo>
                  <a:pt x="154323" y="2317695"/>
                </a:lnTo>
                <a:lnTo>
                  <a:pt x="147972" y="2341834"/>
                </a:lnTo>
                <a:lnTo>
                  <a:pt x="141939" y="2367561"/>
                </a:lnTo>
                <a:lnTo>
                  <a:pt x="135906" y="2394558"/>
                </a:lnTo>
                <a:lnTo>
                  <a:pt x="130825" y="2422825"/>
                </a:lnTo>
                <a:lnTo>
                  <a:pt x="125744" y="2452999"/>
                </a:lnTo>
                <a:lnTo>
                  <a:pt x="121299" y="2484125"/>
                </a:lnTo>
                <a:lnTo>
                  <a:pt x="116853" y="2517157"/>
                </a:lnTo>
                <a:lnTo>
                  <a:pt x="113043" y="2551776"/>
                </a:lnTo>
                <a:lnTo>
                  <a:pt x="109550" y="2588302"/>
                </a:lnTo>
                <a:lnTo>
                  <a:pt x="109232" y="2597195"/>
                </a:lnTo>
                <a:lnTo>
                  <a:pt x="108597" y="2613393"/>
                </a:lnTo>
                <a:lnTo>
                  <a:pt x="107645" y="2663576"/>
                </a:lnTo>
                <a:lnTo>
                  <a:pt x="106692" y="2733769"/>
                </a:lnTo>
                <a:lnTo>
                  <a:pt x="105422" y="2818572"/>
                </a:lnTo>
                <a:lnTo>
                  <a:pt x="103834" y="3000882"/>
                </a:lnTo>
                <a:lnTo>
                  <a:pt x="101929" y="3189862"/>
                </a:lnTo>
                <a:lnTo>
                  <a:pt x="154005" y="3196850"/>
                </a:lnTo>
                <a:lnTo>
                  <a:pt x="207351" y="3203837"/>
                </a:lnTo>
                <a:lnTo>
                  <a:pt x="261332" y="3210507"/>
                </a:lnTo>
                <a:lnTo>
                  <a:pt x="316266" y="3216542"/>
                </a:lnTo>
                <a:lnTo>
                  <a:pt x="371835" y="3222259"/>
                </a:lnTo>
                <a:lnTo>
                  <a:pt x="428039" y="3227976"/>
                </a:lnTo>
                <a:lnTo>
                  <a:pt x="484560" y="3233375"/>
                </a:lnTo>
                <a:lnTo>
                  <a:pt x="541082" y="3238139"/>
                </a:lnTo>
                <a:lnTo>
                  <a:pt x="542669" y="3047254"/>
                </a:lnTo>
                <a:lnTo>
                  <a:pt x="543940" y="2927831"/>
                </a:lnTo>
                <a:lnTo>
                  <a:pt x="545527" y="2805867"/>
                </a:lnTo>
                <a:lnTo>
                  <a:pt x="547750" y="2691844"/>
                </a:lnTo>
                <a:lnTo>
                  <a:pt x="548703" y="2641343"/>
                </a:lnTo>
                <a:lnTo>
                  <a:pt x="550290" y="2596878"/>
                </a:lnTo>
                <a:lnTo>
                  <a:pt x="552196" y="2559082"/>
                </a:lnTo>
                <a:lnTo>
                  <a:pt x="554101" y="2530179"/>
                </a:lnTo>
                <a:lnTo>
                  <a:pt x="554736" y="2519380"/>
                </a:lnTo>
                <a:lnTo>
                  <a:pt x="556006" y="2511122"/>
                </a:lnTo>
                <a:lnTo>
                  <a:pt x="556959" y="2505722"/>
                </a:lnTo>
                <a:lnTo>
                  <a:pt x="557276" y="2504134"/>
                </a:lnTo>
                <a:lnTo>
                  <a:pt x="558229" y="2503182"/>
                </a:lnTo>
                <a:lnTo>
                  <a:pt x="561404" y="2500958"/>
                </a:lnTo>
                <a:lnTo>
                  <a:pt x="565532" y="2498735"/>
                </a:lnTo>
                <a:lnTo>
                  <a:pt x="569342" y="2497464"/>
                </a:lnTo>
                <a:lnTo>
                  <a:pt x="573470" y="2496512"/>
                </a:lnTo>
                <a:lnTo>
                  <a:pt x="577916" y="2496512"/>
                </a:lnTo>
                <a:lnTo>
                  <a:pt x="582044" y="2496829"/>
                </a:lnTo>
                <a:lnTo>
                  <a:pt x="585854" y="2497464"/>
                </a:lnTo>
                <a:lnTo>
                  <a:pt x="589982" y="2499370"/>
                </a:lnTo>
                <a:lnTo>
                  <a:pt x="593793" y="2501276"/>
                </a:lnTo>
                <a:lnTo>
                  <a:pt x="597286" y="2503817"/>
                </a:lnTo>
                <a:lnTo>
                  <a:pt x="600144" y="2506675"/>
                </a:lnTo>
                <a:lnTo>
                  <a:pt x="602684" y="2510169"/>
                </a:lnTo>
                <a:lnTo>
                  <a:pt x="604589" y="2513980"/>
                </a:lnTo>
                <a:lnTo>
                  <a:pt x="606177" y="2517792"/>
                </a:lnTo>
                <a:lnTo>
                  <a:pt x="606812" y="2521921"/>
                </a:lnTo>
                <a:lnTo>
                  <a:pt x="607129" y="2526367"/>
                </a:lnTo>
                <a:lnTo>
                  <a:pt x="607129" y="3247985"/>
                </a:lnTo>
                <a:lnTo>
                  <a:pt x="668096" y="3251479"/>
                </a:lnTo>
                <a:lnTo>
                  <a:pt x="732874" y="3254973"/>
                </a:lnTo>
                <a:lnTo>
                  <a:pt x="800509" y="3257832"/>
                </a:lnTo>
                <a:lnTo>
                  <a:pt x="870367" y="3260690"/>
                </a:lnTo>
                <a:lnTo>
                  <a:pt x="940860" y="3263231"/>
                </a:lnTo>
                <a:lnTo>
                  <a:pt x="1011670" y="3265454"/>
                </a:lnTo>
                <a:lnTo>
                  <a:pt x="1081211" y="3267360"/>
                </a:lnTo>
                <a:lnTo>
                  <a:pt x="1148846" y="3268630"/>
                </a:lnTo>
                <a:lnTo>
                  <a:pt x="1313012" y="2233210"/>
                </a:lnTo>
                <a:lnTo>
                  <a:pt x="1234898" y="2133162"/>
                </a:lnTo>
                <a:lnTo>
                  <a:pt x="1232676" y="2135385"/>
                </a:lnTo>
                <a:lnTo>
                  <a:pt x="1229818" y="2138879"/>
                </a:lnTo>
                <a:lnTo>
                  <a:pt x="1223150" y="2148089"/>
                </a:lnTo>
                <a:lnTo>
                  <a:pt x="1215529" y="2160159"/>
                </a:lnTo>
                <a:lnTo>
                  <a:pt x="1206638" y="2174451"/>
                </a:lnTo>
                <a:lnTo>
                  <a:pt x="1185998" y="2207801"/>
                </a:lnTo>
                <a:lnTo>
                  <a:pt x="1164088" y="2244326"/>
                </a:lnTo>
                <a:lnTo>
                  <a:pt x="1143130" y="2280534"/>
                </a:lnTo>
                <a:lnTo>
                  <a:pt x="1124078" y="2311025"/>
                </a:lnTo>
                <a:lnTo>
                  <a:pt x="1116140" y="2323095"/>
                </a:lnTo>
                <a:lnTo>
                  <a:pt x="1109789" y="2332623"/>
                </a:lnTo>
                <a:lnTo>
                  <a:pt x="1105026" y="2338658"/>
                </a:lnTo>
                <a:lnTo>
                  <a:pt x="1103121" y="2340563"/>
                </a:lnTo>
                <a:lnTo>
                  <a:pt x="1102168" y="2340881"/>
                </a:lnTo>
                <a:lnTo>
                  <a:pt x="1097723" y="2341516"/>
                </a:lnTo>
                <a:lnTo>
                  <a:pt x="1093595" y="2340563"/>
                </a:lnTo>
                <a:lnTo>
                  <a:pt x="1089149" y="2339611"/>
                </a:lnTo>
                <a:lnTo>
                  <a:pt x="1084704" y="2337705"/>
                </a:lnTo>
                <a:lnTo>
                  <a:pt x="1080576" y="2335164"/>
                </a:lnTo>
                <a:lnTo>
                  <a:pt x="1076448" y="2332623"/>
                </a:lnTo>
                <a:lnTo>
                  <a:pt x="1073273" y="2329447"/>
                </a:lnTo>
                <a:lnTo>
                  <a:pt x="1070097" y="2326588"/>
                </a:lnTo>
                <a:lnTo>
                  <a:pt x="1054855" y="2307214"/>
                </a:lnTo>
                <a:lnTo>
                  <a:pt x="1040566" y="2287839"/>
                </a:lnTo>
                <a:lnTo>
                  <a:pt x="1025960" y="2268465"/>
                </a:lnTo>
                <a:lnTo>
                  <a:pt x="1012623" y="2249091"/>
                </a:lnTo>
                <a:lnTo>
                  <a:pt x="999287" y="2230034"/>
                </a:lnTo>
                <a:lnTo>
                  <a:pt x="986585" y="2210659"/>
                </a:lnTo>
                <a:lnTo>
                  <a:pt x="974519" y="2191603"/>
                </a:lnTo>
                <a:lnTo>
                  <a:pt x="963087" y="2172546"/>
                </a:lnTo>
                <a:lnTo>
                  <a:pt x="951974" y="2153807"/>
                </a:lnTo>
                <a:lnTo>
                  <a:pt x="941177" y="2135067"/>
                </a:lnTo>
                <a:lnTo>
                  <a:pt x="931334" y="2116963"/>
                </a:lnTo>
                <a:lnTo>
                  <a:pt x="921490" y="2098542"/>
                </a:lnTo>
                <a:lnTo>
                  <a:pt x="912599" y="2080755"/>
                </a:lnTo>
                <a:lnTo>
                  <a:pt x="904026" y="2063287"/>
                </a:lnTo>
                <a:lnTo>
                  <a:pt x="895770" y="2046136"/>
                </a:lnTo>
                <a:lnTo>
                  <a:pt x="888149" y="2029620"/>
                </a:lnTo>
                <a:lnTo>
                  <a:pt x="880528" y="2013104"/>
                </a:lnTo>
                <a:lnTo>
                  <a:pt x="873860" y="1997223"/>
                </a:lnTo>
                <a:lnTo>
                  <a:pt x="867509" y="1981978"/>
                </a:lnTo>
                <a:lnTo>
                  <a:pt x="861793" y="1967050"/>
                </a:lnTo>
                <a:lnTo>
                  <a:pt x="851315" y="1938782"/>
                </a:lnTo>
                <a:lnTo>
                  <a:pt x="842741" y="1913373"/>
                </a:lnTo>
                <a:lnTo>
                  <a:pt x="835438" y="1889870"/>
                </a:lnTo>
                <a:lnTo>
                  <a:pt x="830040" y="1869860"/>
                </a:lnTo>
                <a:lnTo>
                  <a:pt x="825912" y="1852391"/>
                </a:lnTo>
                <a:lnTo>
                  <a:pt x="824642" y="1844768"/>
                </a:lnTo>
                <a:lnTo>
                  <a:pt x="823371" y="1838416"/>
                </a:lnTo>
                <a:close/>
                <a:moveTo>
                  <a:pt x="1960151" y="1811419"/>
                </a:moveTo>
                <a:lnTo>
                  <a:pt x="1959198" y="1818089"/>
                </a:lnTo>
                <a:lnTo>
                  <a:pt x="1957928" y="1825394"/>
                </a:lnTo>
                <a:lnTo>
                  <a:pt x="1953483" y="1843498"/>
                </a:lnTo>
                <a:lnTo>
                  <a:pt x="1947767" y="1864778"/>
                </a:lnTo>
                <a:lnTo>
                  <a:pt x="1940146" y="1889870"/>
                </a:lnTo>
                <a:lnTo>
                  <a:pt x="1930620" y="1917184"/>
                </a:lnTo>
                <a:lnTo>
                  <a:pt x="1919506" y="1947358"/>
                </a:lnTo>
                <a:lnTo>
                  <a:pt x="1913473" y="1963238"/>
                </a:lnTo>
                <a:lnTo>
                  <a:pt x="1906805" y="1980072"/>
                </a:lnTo>
                <a:lnTo>
                  <a:pt x="1899819" y="1997223"/>
                </a:lnTo>
                <a:lnTo>
                  <a:pt x="1892198" y="2014692"/>
                </a:lnTo>
                <a:lnTo>
                  <a:pt x="1884260" y="2032478"/>
                </a:lnTo>
                <a:lnTo>
                  <a:pt x="1875686" y="2050582"/>
                </a:lnTo>
                <a:lnTo>
                  <a:pt x="1866795" y="2069321"/>
                </a:lnTo>
                <a:lnTo>
                  <a:pt x="1857587" y="2088061"/>
                </a:lnTo>
                <a:lnTo>
                  <a:pt x="1847426" y="2107117"/>
                </a:lnTo>
                <a:lnTo>
                  <a:pt x="1836947" y="2126492"/>
                </a:lnTo>
                <a:lnTo>
                  <a:pt x="1826151" y="2146184"/>
                </a:lnTo>
                <a:lnTo>
                  <a:pt x="1814719" y="2165558"/>
                </a:lnTo>
                <a:lnTo>
                  <a:pt x="1803288" y="2185568"/>
                </a:lnTo>
                <a:lnTo>
                  <a:pt x="1790587" y="2205260"/>
                </a:lnTo>
                <a:lnTo>
                  <a:pt x="1777885" y="2224952"/>
                </a:lnTo>
                <a:lnTo>
                  <a:pt x="1764549" y="2245279"/>
                </a:lnTo>
                <a:lnTo>
                  <a:pt x="1750895" y="2264971"/>
                </a:lnTo>
                <a:lnTo>
                  <a:pt x="1736606" y="2284663"/>
                </a:lnTo>
                <a:lnTo>
                  <a:pt x="1721999" y="2304355"/>
                </a:lnTo>
                <a:lnTo>
                  <a:pt x="1706757" y="2323412"/>
                </a:lnTo>
                <a:lnTo>
                  <a:pt x="1703899" y="2326588"/>
                </a:lnTo>
                <a:lnTo>
                  <a:pt x="1700724" y="2328812"/>
                </a:lnTo>
                <a:lnTo>
                  <a:pt x="1697866" y="2331035"/>
                </a:lnTo>
                <a:lnTo>
                  <a:pt x="1694056" y="2332623"/>
                </a:lnTo>
                <a:lnTo>
                  <a:pt x="1690245" y="2333576"/>
                </a:lnTo>
                <a:lnTo>
                  <a:pt x="1686435" y="2334211"/>
                </a:lnTo>
                <a:lnTo>
                  <a:pt x="1682624" y="2334846"/>
                </a:lnTo>
                <a:lnTo>
                  <a:pt x="1678814" y="2334211"/>
                </a:lnTo>
                <a:lnTo>
                  <a:pt x="1677544" y="2333576"/>
                </a:lnTo>
                <a:lnTo>
                  <a:pt x="1675956" y="2331988"/>
                </a:lnTo>
                <a:lnTo>
                  <a:pt x="1670876" y="2326906"/>
                </a:lnTo>
                <a:lnTo>
                  <a:pt x="1664525" y="2318330"/>
                </a:lnTo>
                <a:lnTo>
                  <a:pt x="1657222" y="2307532"/>
                </a:lnTo>
                <a:lnTo>
                  <a:pt x="1638804" y="2280534"/>
                </a:lnTo>
                <a:lnTo>
                  <a:pt x="1618165" y="2248773"/>
                </a:lnTo>
                <a:lnTo>
                  <a:pt x="1596572" y="2216059"/>
                </a:lnTo>
                <a:lnTo>
                  <a:pt x="1576885" y="2185886"/>
                </a:lnTo>
                <a:lnTo>
                  <a:pt x="1568311" y="2173499"/>
                </a:lnTo>
                <a:lnTo>
                  <a:pt x="1560690" y="2162700"/>
                </a:lnTo>
                <a:lnTo>
                  <a:pt x="1554340" y="2154124"/>
                </a:lnTo>
                <a:lnTo>
                  <a:pt x="1549577" y="2148407"/>
                </a:lnTo>
                <a:lnTo>
                  <a:pt x="1537828" y="2161429"/>
                </a:lnTo>
                <a:lnTo>
                  <a:pt x="1512743" y="2190967"/>
                </a:lnTo>
                <a:lnTo>
                  <a:pt x="1475908" y="2233210"/>
                </a:lnTo>
                <a:lnTo>
                  <a:pt x="1477814" y="2242738"/>
                </a:lnTo>
                <a:lnTo>
                  <a:pt x="1482259" y="2270053"/>
                </a:lnTo>
                <a:lnTo>
                  <a:pt x="1498136" y="2368831"/>
                </a:lnTo>
                <a:lnTo>
                  <a:pt x="1546719" y="2680410"/>
                </a:lnTo>
                <a:lnTo>
                  <a:pt x="1601653" y="3027244"/>
                </a:lnTo>
                <a:lnTo>
                  <a:pt x="1624198" y="3169853"/>
                </a:lnTo>
                <a:lnTo>
                  <a:pt x="1640075" y="3268630"/>
                </a:lnTo>
                <a:lnTo>
                  <a:pt x="1706122" y="3267360"/>
                </a:lnTo>
                <a:lnTo>
                  <a:pt x="1772805" y="3265454"/>
                </a:lnTo>
                <a:lnTo>
                  <a:pt x="1838535" y="3263231"/>
                </a:lnTo>
                <a:lnTo>
                  <a:pt x="1903630" y="3261008"/>
                </a:lnTo>
                <a:lnTo>
                  <a:pt x="1967772" y="3257832"/>
                </a:lnTo>
                <a:lnTo>
                  <a:pt x="2030644" y="3254973"/>
                </a:lnTo>
                <a:lnTo>
                  <a:pt x="2091929" y="3251479"/>
                </a:lnTo>
                <a:lnTo>
                  <a:pt x="2151308" y="3247985"/>
                </a:lnTo>
                <a:lnTo>
                  <a:pt x="2150990" y="3163818"/>
                </a:lnTo>
                <a:lnTo>
                  <a:pt x="2150673" y="3057100"/>
                </a:lnTo>
                <a:lnTo>
                  <a:pt x="2150990" y="2817937"/>
                </a:lnTo>
                <a:lnTo>
                  <a:pt x="2152261" y="2526367"/>
                </a:lnTo>
                <a:lnTo>
                  <a:pt x="2152261" y="2521921"/>
                </a:lnTo>
                <a:lnTo>
                  <a:pt x="2153213" y="2517792"/>
                </a:lnTo>
                <a:lnTo>
                  <a:pt x="2154801" y="2513980"/>
                </a:lnTo>
                <a:lnTo>
                  <a:pt x="2156706" y="2510169"/>
                </a:lnTo>
                <a:lnTo>
                  <a:pt x="2159246" y="2506675"/>
                </a:lnTo>
                <a:lnTo>
                  <a:pt x="2162104" y="2503817"/>
                </a:lnTo>
                <a:lnTo>
                  <a:pt x="2165597" y="2501276"/>
                </a:lnTo>
                <a:lnTo>
                  <a:pt x="2169090" y="2499370"/>
                </a:lnTo>
                <a:lnTo>
                  <a:pt x="2173218" y="2497464"/>
                </a:lnTo>
                <a:lnTo>
                  <a:pt x="2177346" y="2496829"/>
                </a:lnTo>
                <a:lnTo>
                  <a:pt x="2181474" y="2496512"/>
                </a:lnTo>
                <a:lnTo>
                  <a:pt x="2185602" y="2496829"/>
                </a:lnTo>
                <a:lnTo>
                  <a:pt x="2189730" y="2497464"/>
                </a:lnTo>
                <a:lnTo>
                  <a:pt x="2193858" y="2498735"/>
                </a:lnTo>
                <a:lnTo>
                  <a:pt x="2197351" y="2500958"/>
                </a:lnTo>
                <a:lnTo>
                  <a:pt x="2201161" y="2503182"/>
                </a:lnTo>
                <a:lnTo>
                  <a:pt x="2201479" y="2504134"/>
                </a:lnTo>
                <a:lnTo>
                  <a:pt x="2201796" y="2506040"/>
                </a:lnTo>
                <a:lnTo>
                  <a:pt x="2202749" y="2512710"/>
                </a:lnTo>
                <a:lnTo>
                  <a:pt x="2203384" y="2523191"/>
                </a:lnTo>
                <a:lnTo>
                  <a:pt x="2204019" y="2537166"/>
                </a:lnTo>
                <a:lnTo>
                  <a:pt x="2205607" y="2574009"/>
                </a:lnTo>
                <a:lnTo>
                  <a:pt x="2206877" y="2621334"/>
                </a:lnTo>
                <a:lnTo>
                  <a:pt x="2207829" y="2676916"/>
                </a:lnTo>
                <a:lnTo>
                  <a:pt x="2208782" y="2739168"/>
                </a:lnTo>
                <a:lnTo>
                  <a:pt x="2210052" y="2873519"/>
                </a:lnTo>
                <a:lnTo>
                  <a:pt x="2211005" y="3007870"/>
                </a:lnTo>
                <a:lnTo>
                  <a:pt x="2211640" y="3124434"/>
                </a:lnTo>
                <a:lnTo>
                  <a:pt x="2211957" y="3238139"/>
                </a:lnTo>
                <a:lnTo>
                  <a:pt x="2330398" y="3227976"/>
                </a:lnTo>
                <a:lnTo>
                  <a:pt x="2392635" y="3222259"/>
                </a:lnTo>
                <a:lnTo>
                  <a:pt x="2454555" y="3216542"/>
                </a:lnTo>
                <a:lnTo>
                  <a:pt x="2516157" y="3210507"/>
                </a:lnTo>
                <a:lnTo>
                  <a:pt x="2576489" y="3203837"/>
                </a:lnTo>
                <a:lnTo>
                  <a:pt x="2633645" y="3196850"/>
                </a:lnTo>
                <a:lnTo>
                  <a:pt x="2687309" y="3189862"/>
                </a:lnTo>
                <a:lnTo>
                  <a:pt x="2684134" y="2851921"/>
                </a:lnTo>
                <a:lnTo>
                  <a:pt x="2682228" y="2709630"/>
                </a:lnTo>
                <a:lnTo>
                  <a:pt x="2681276" y="2654366"/>
                </a:lnTo>
                <a:lnTo>
                  <a:pt x="2680641" y="2613393"/>
                </a:lnTo>
                <a:lnTo>
                  <a:pt x="2680006" y="2597195"/>
                </a:lnTo>
                <a:lnTo>
                  <a:pt x="2679371" y="2588302"/>
                </a:lnTo>
                <a:lnTo>
                  <a:pt x="2676195" y="2551776"/>
                </a:lnTo>
                <a:lnTo>
                  <a:pt x="2672385" y="2517157"/>
                </a:lnTo>
                <a:lnTo>
                  <a:pt x="2668257" y="2484125"/>
                </a:lnTo>
                <a:lnTo>
                  <a:pt x="2663494" y="2452999"/>
                </a:lnTo>
                <a:lnTo>
                  <a:pt x="2658731" y="2422825"/>
                </a:lnTo>
                <a:lnTo>
                  <a:pt x="2653015" y="2394558"/>
                </a:lnTo>
                <a:lnTo>
                  <a:pt x="2647299" y="2367561"/>
                </a:lnTo>
                <a:lnTo>
                  <a:pt x="2641266" y="2341834"/>
                </a:lnTo>
                <a:lnTo>
                  <a:pt x="2634916" y="2317695"/>
                </a:lnTo>
                <a:lnTo>
                  <a:pt x="2628565" y="2294509"/>
                </a:lnTo>
                <a:lnTo>
                  <a:pt x="2621579" y="2272594"/>
                </a:lnTo>
                <a:lnTo>
                  <a:pt x="2614593" y="2252267"/>
                </a:lnTo>
                <a:lnTo>
                  <a:pt x="2607290" y="2232892"/>
                </a:lnTo>
                <a:lnTo>
                  <a:pt x="2600304" y="2214788"/>
                </a:lnTo>
                <a:lnTo>
                  <a:pt x="2592683" y="2197637"/>
                </a:lnTo>
                <a:lnTo>
                  <a:pt x="2585062" y="2181121"/>
                </a:lnTo>
                <a:lnTo>
                  <a:pt x="2578077" y="2166829"/>
                </a:lnTo>
                <a:lnTo>
                  <a:pt x="2570456" y="2152536"/>
                </a:lnTo>
                <a:lnTo>
                  <a:pt x="2563152" y="2139514"/>
                </a:lnTo>
                <a:lnTo>
                  <a:pt x="2555531" y="2127445"/>
                </a:lnTo>
                <a:lnTo>
                  <a:pt x="2548228" y="2115693"/>
                </a:lnTo>
                <a:lnTo>
                  <a:pt x="2540925" y="2104894"/>
                </a:lnTo>
                <a:lnTo>
                  <a:pt x="2533621" y="2095048"/>
                </a:lnTo>
                <a:lnTo>
                  <a:pt x="2526318" y="2085520"/>
                </a:lnTo>
                <a:lnTo>
                  <a:pt x="2519332" y="2076309"/>
                </a:lnTo>
                <a:lnTo>
                  <a:pt x="2512347" y="2068051"/>
                </a:lnTo>
                <a:lnTo>
                  <a:pt x="2498375" y="2052488"/>
                </a:lnTo>
                <a:lnTo>
                  <a:pt x="2485356" y="2038513"/>
                </a:lnTo>
                <a:lnTo>
                  <a:pt x="2472972" y="2025808"/>
                </a:lnTo>
                <a:lnTo>
                  <a:pt x="2442806" y="2009610"/>
                </a:lnTo>
                <a:lnTo>
                  <a:pt x="2412640" y="1993729"/>
                </a:lnTo>
                <a:lnTo>
                  <a:pt x="2382474" y="1979437"/>
                </a:lnTo>
                <a:lnTo>
                  <a:pt x="2352943" y="1965144"/>
                </a:lnTo>
                <a:lnTo>
                  <a:pt x="2322777" y="1951487"/>
                </a:lnTo>
                <a:lnTo>
                  <a:pt x="2292612" y="1938465"/>
                </a:lnTo>
                <a:lnTo>
                  <a:pt x="2262446" y="1925760"/>
                </a:lnTo>
                <a:lnTo>
                  <a:pt x="2231645" y="1913373"/>
                </a:lnTo>
                <a:lnTo>
                  <a:pt x="2200526" y="1900986"/>
                </a:lnTo>
                <a:lnTo>
                  <a:pt x="2168772" y="1888599"/>
                </a:lnTo>
                <a:lnTo>
                  <a:pt x="2103042" y="1864143"/>
                </a:lnTo>
                <a:lnTo>
                  <a:pt x="1960151" y="1811419"/>
                </a:lnTo>
                <a:close/>
                <a:moveTo>
                  <a:pt x="1782331" y="1695490"/>
                </a:moveTo>
                <a:lnTo>
                  <a:pt x="1773122" y="1713594"/>
                </a:lnTo>
                <a:lnTo>
                  <a:pt x="1767724" y="1723440"/>
                </a:lnTo>
                <a:lnTo>
                  <a:pt x="1761691" y="1733286"/>
                </a:lnTo>
                <a:lnTo>
                  <a:pt x="1755340" y="1744085"/>
                </a:lnTo>
                <a:lnTo>
                  <a:pt x="1748037" y="1755201"/>
                </a:lnTo>
                <a:lnTo>
                  <a:pt x="1740416" y="1766636"/>
                </a:lnTo>
                <a:lnTo>
                  <a:pt x="1731843" y="1778705"/>
                </a:lnTo>
                <a:lnTo>
                  <a:pt x="1722951" y="1790139"/>
                </a:lnTo>
                <a:lnTo>
                  <a:pt x="1713425" y="1802526"/>
                </a:lnTo>
                <a:lnTo>
                  <a:pt x="1703264" y="1814278"/>
                </a:lnTo>
                <a:lnTo>
                  <a:pt x="1692468" y="1826665"/>
                </a:lnTo>
                <a:lnTo>
                  <a:pt x="1681037" y="1838734"/>
                </a:lnTo>
                <a:lnTo>
                  <a:pt x="1668653" y="1851121"/>
                </a:lnTo>
                <a:lnTo>
                  <a:pt x="1655634" y="1863508"/>
                </a:lnTo>
                <a:lnTo>
                  <a:pt x="1641980" y="1875577"/>
                </a:lnTo>
                <a:lnTo>
                  <a:pt x="1627373" y="1887964"/>
                </a:lnTo>
                <a:lnTo>
                  <a:pt x="1612131" y="1899716"/>
                </a:lnTo>
                <a:lnTo>
                  <a:pt x="1596255" y="1911467"/>
                </a:lnTo>
                <a:lnTo>
                  <a:pt x="1579425" y="1922901"/>
                </a:lnTo>
                <a:lnTo>
                  <a:pt x="1561643" y="1933700"/>
                </a:lnTo>
                <a:lnTo>
                  <a:pt x="1543544" y="1944499"/>
                </a:lnTo>
                <a:lnTo>
                  <a:pt x="1524174" y="1954980"/>
                </a:lnTo>
                <a:lnTo>
                  <a:pt x="1504169" y="1964509"/>
                </a:lnTo>
                <a:lnTo>
                  <a:pt x="1506392" y="1967050"/>
                </a:lnTo>
                <a:lnTo>
                  <a:pt x="1509250" y="1970543"/>
                </a:lnTo>
                <a:lnTo>
                  <a:pt x="1517188" y="1980707"/>
                </a:lnTo>
                <a:lnTo>
                  <a:pt x="1527032" y="1995000"/>
                </a:lnTo>
                <a:lnTo>
                  <a:pt x="1539416" y="2011833"/>
                </a:lnTo>
                <a:lnTo>
                  <a:pt x="1567041" y="2052488"/>
                </a:lnTo>
                <a:lnTo>
                  <a:pt x="1597525" y="2097589"/>
                </a:lnTo>
                <a:lnTo>
                  <a:pt x="1652776" y="2181439"/>
                </a:lnTo>
                <a:lnTo>
                  <a:pt x="1679767" y="2222411"/>
                </a:lnTo>
                <a:lnTo>
                  <a:pt x="1694056" y="2203354"/>
                </a:lnTo>
                <a:lnTo>
                  <a:pt x="1707392" y="2184615"/>
                </a:lnTo>
                <a:lnTo>
                  <a:pt x="1720411" y="2165558"/>
                </a:lnTo>
                <a:lnTo>
                  <a:pt x="1732795" y="2146501"/>
                </a:lnTo>
                <a:lnTo>
                  <a:pt x="1744544" y="2128080"/>
                </a:lnTo>
                <a:lnTo>
                  <a:pt x="1755658" y="2109341"/>
                </a:lnTo>
                <a:lnTo>
                  <a:pt x="1766136" y="2090919"/>
                </a:lnTo>
                <a:lnTo>
                  <a:pt x="1776615" y="2072815"/>
                </a:lnTo>
                <a:lnTo>
                  <a:pt x="1785824" y="2054393"/>
                </a:lnTo>
                <a:lnTo>
                  <a:pt x="1795032" y="2036925"/>
                </a:lnTo>
                <a:lnTo>
                  <a:pt x="1803606" y="2019456"/>
                </a:lnTo>
                <a:lnTo>
                  <a:pt x="1811862" y="2002305"/>
                </a:lnTo>
                <a:lnTo>
                  <a:pt x="1819165" y="1985471"/>
                </a:lnTo>
                <a:lnTo>
                  <a:pt x="1826151" y="1968955"/>
                </a:lnTo>
                <a:lnTo>
                  <a:pt x="1833137" y="1953075"/>
                </a:lnTo>
                <a:lnTo>
                  <a:pt x="1839170" y="1937829"/>
                </a:lnTo>
                <a:lnTo>
                  <a:pt x="1844885" y="1922584"/>
                </a:lnTo>
                <a:lnTo>
                  <a:pt x="1850601" y="1907974"/>
                </a:lnTo>
                <a:lnTo>
                  <a:pt x="1859810" y="1880976"/>
                </a:lnTo>
                <a:lnTo>
                  <a:pt x="1867430" y="1855885"/>
                </a:lnTo>
                <a:lnTo>
                  <a:pt x="1873781" y="1833970"/>
                </a:lnTo>
                <a:lnTo>
                  <a:pt x="1878544" y="1815230"/>
                </a:lnTo>
                <a:lnTo>
                  <a:pt x="1882037" y="1799032"/>
                </a:lnTo>
                <a:lnTo>
                  <a:pt x="1884260" y="1786963"/>
                </a:lnTo>
                <a:lnTo>
                  <a:pt x="1885212" y="1778387"/>
                </a:lnTo>
                <a:lnTo>
                  <a:pt x="1782331" y="1695490"/>
                </a:lnTo>
                <a:close/>
                <a:moveTo>
                  <a:pt x="1006907" y="1695490"/>
                </a:moveTo>
                <a:lnTo>
                  <a:pt x="903708" y="1778387"/>
                </a:lnTo>
                <a:lnTo>
                  <a:pt x="904661" y="1786963"/>
                </a:lnTo>
                <a:lnTo>
                  <a:pt x="906883" y="1799032"/>
                </a:lnTo>
                <a:lnTo>
                  <a:pt x="910376" y="1815230"/>
                </a:lnTo>
                <a:lnTo>
                  <a:pt x="915139" y="1833970"/>
                </a:lnTo>
                <a:lnTo>
                  <a:pt x="921490" y="1855885"/>
                </a:lnTo>
                <a:lnTo>
                  <a:pt x="929428" y="1880976"/>
                </a:lnTo>
                <a:lnTo>
                  <a:pt x="938955" y="1907974"/>
                </a:lnTo>
                <a:lnTo>
                  <a:pt x="944353" y="1922584"/>
                </a:lnTo>
                <a:lnTo>
                  <a:pt x="949751" y="1937829"/>
                </a:lnTo>
                <a:lnTo>
                  <a:pt x="956102" y="1953075"/>
                </a:lnTo>
                <a:lnTo>
                  <a:pt x="962770" y="1968955"/>
                </a:lnTo>
                <a:lnTo>
                  <a:pt x="969756" y="1985471"/>
                </a:lnTo>
                <a:lnTo>
                  <a:pt x="977694" y="2002305"/>
                </a:lnTo>
                <a:lnTo>
                  <a:pt x="985315" y="2019456"/>
                </a:lnTo>
                <a:lnTo>
                  <a:pt x="993888" y="2036925"/>
                </a:lnTo>
                <a:lnTo>
                  <a:pt x="1003414" y="2054393"/>
                </a:lnTo>
                <a:lnTo>
                  <a:pt x="1012941" y="2072815"/>
                </a:lnTo>
                <a:lnTo>
                  <a:pt x="1023102" y="2090919"/>
                </a:lnTo>
                <a:lnTo>
                  <a:pt x="1033898" y="2109341"/>
                </a:lnTo>
                <a:lnTo>
                  <a:pt x="1045012" y="2128080"/>
                </a:lnTo>
                <a:lnTo>
                  <a:pt x="1056443" y="2146501"/>
                </a:lnTo>
                <a:lnTo>
                  <a:pt x="1068827" y="2165558"/>
                </a:lnTo>
                <a:lnTo>
                  <a:pt x="1081528" y="2184615"/>
                </a:lnTo>
                <a:lnTo>
                  <a:pt x="1095182" y="2203354"/>
                </a:lnTo>
                <a:lnTo>
                  <a:pt x="1109154" y="2222411"/>
                </a:lnTo>
                <a:lnTo>
                  <a:pt x="1134874" y="2183027"/>
                </a:lnTo>
                <a:lnTo>
                  <a:pt x="1159325" y="2145231"/>
                </a:lnTo>
                <a:lnTo>
                  <a:pt x="1187903" y="2101400"/>
                </a:lnTo>
                <a:lnTo>
                  <a:pt x="1217751" y="2056934"/>
                </a:lnTo>
                <a:lnTo>
                  <a:pt x="1231723" y="2035972"/>
                </a:lnTo>
                <a:lnTo>
                  <a:pt x="1245377" y="2016280"/>
                </a:lnTo>
                <a:lnTo>
                  <a:pt x="1258078" y="1998811"/>
                </a:lnTo>
                <a:lnTo>
                  <a:pt x="1268875" y="1983883"/>
                </a:lnTo>
                <a:lnTo>
                  <a:pt x="1278083" y="1972449"/>
                </a:lnTo>
                <a:lnTo>
                  <a:pt x="1281894" y="1968003"/>
                </a:lnTo>
                <a:lnTo>
                  <a:pt x="1285387" y="1964509"/>
                </a:lnTo>
                <a:lnTo>
                  <a:pt x="1264747" y="1954980"/>
                </a:lnTo>
                <a:lnTo>
                  <a:pt x="1246012" y="1944499"/>
                </a:lnTo>
                <a:lnTo>
                  <a:pt x="1227277" y="1933700"/>
                </a:lnTo>
                <a:lnTo>
                  <a:pt x="1209813" y="1922901"/>
                </a:lnTo>
                <a:lnTo>
                  <a:pt x="1192666" y="1911467"/>
                </a:lnTo>
                <a:lnTo>
                  <a:pt x="1176789" y="1899716"/>
                </a:lnTo>
                <a:lnTo>
                  <a:pt x="1161547" y="1887964"/>
                </a:lnTo>
                <a:lnTo>
                  <a:pt x="1146941" y="1875577"/>
                </a:lnTo>
                <a:lnTo>
                  <a:pt x="1133604" y="1863508"/>
                </a:lnTo>
                <a:lnTo>
                  <a:pt x="1120585" y="1851121"/>
                </a:lnTo>
                <a:lnTo>
                  <a:pt x="1108519" y="1838734"/>
                </a:lnTo>
                <a:lnTo>
                  <a:pt x="1096453" y="1826665"/>
                </a:lnTo>
                <a:lnTo>
                  <a:pt x="1085656" y="1814278"/>
                </a:lnTo>
                <a:lnTo>
                  <a:pt x="1075813" y="1802526"/>
                </a:lnTo>
                <a:lnTo>
                  <a:pt x="1065969" y="1790139"/>
                </a:lnTo>
                <a:lnTo>
                  <a:pt x="1057078" y="1778705"/>
                </a:lnTo>
                <a:lnTo>
                  <a:pt x="1048822" y="1766636"/>
                </a:lnTo>
                <a:lnTo>
                  <a:pt x="1041201" y="1755201"/>
                </a:lnTo>
                <a:lnTo>
                  <a:pt x="1034216" y="1744085"/>
                </a:lnTo>
                <a:lnTo>
                  <a:pt x="1027547" y="1733286"/>
                </a:lnTo>
                <a:lnTo>
                  <a:pt x="1021514" y="1723440"/>
                </a:lnTo>
                <a:lnTo>
                  <a:pt x="1016433" y="1713594"/>
                </a:lnTo>
                <a:lnTo>
                  <a:pt x="1006907" y="1695490"/>
                </a:lnTo>
                <a:close/>
                <a:moveTo>
                  <a:pt x="1002462" y="1582737"/>
                </a:moveTo>
                <a:lnTo>
                  <a:pt x="1006590" y="1582737"/>
                </a:lnTo>
                <a:lnTo>
                  <a:pt x="1010718" y="1583690"/>
                </a:lnTo>
                <a:lnTo>
                  <a:pt x="1014528" y="1584643"/>
                </a:lnTo>
                <a:lnTo>
                  <a:pt x="1018656" y="1586231"/>
                </a:lnTo>
                <a:lnTo>
                  <a:pt x="1021832" y="1588454"/>
                </a:lnTo>
                <a:lnTo>
                  <a:pt x="1024689" y="1590995"/>
                </a:lnTo>
                <a:lnTo>
                  <a:pt x="1027865" y="1593854"/>
                </a:lnTo>
                <a:lnTo>
                  <a:pt x="1030088" y="1597347"/>
                </a:lnTo>
                <a:lnTo>
                  <a:pt x="1032310" y="1600524"/>
                </a:lnTo>
                <a:lnTo>
                  <a:pt x="1033898" y="1604653"/>
                </a:lnTo>
                <a:lnTo>
                  <a:pt x="1034216" y="1606241"/>
                </a:lnTo>
                <a:lnTo>
                  <a:pt x="1036756" y="1612593"/>
                </a:lnTo>
                <a:lnTo>
                  <a:pt x="1040884" y="1623074"/>
                </a:lnTo>
                <a:lnTo>
                  <a:pt x="1047234" y="1637049"/>
                </a:lnTo>
                <a:lnTo>
                  <a:pt x="1055808" y="1654518"/>
                </a:lnTo>
                <a:lnTo>
                  <a:pt x="1060889" y="1664046"/>
                </a:lnTo>
                <a:lnTo>
                  <a:pt x="1066922" y="1674528"/>
                </a:lnTo>
                <a:lnTo>
                  <a:pt x="1073273" y="1685326"/>
                </a:lnTo>
                <a:lnTo>
                  <a:pt x="1080258" y="1696443"/>
                </a:lnTo>
                <a:lnTo>
                  <a:pt x="1088514" y="1708195"/>
                </a:lnTo>
                <a:lnTo>
                  <a:pt x="1096770" y="1720264"/>
                </a:lnTo>
                <a:lnTo>
                  <a:pt x="1106296" y="1732651"/>
                </a:lnTo>
                <a:lnTo>
                  <a:pt x="1117092" y="1745355"/>
                </a:lnTo>
                <a:lnTo>
                  <a:pt x="1128841" y="1758695"/>
                </a:lnTo>
                <a:lnTo>
                  <a:pt x="1141860" y="1771717"/>
                </a:lnTo>
                <a:lnTo>
                  <a:pt x="1155832" y="1785057"/>
                </a:lnTo>
                <a:lnTo>
                  <a:pt x="1171074" y="1798715"/>
                </a:lnTo>
                <a:lnTo>
                  <a:pt x="1187268" y="1812054"/>
                </a:lnTo>
                <a:lnTo>
                  <a:pt x="1203780" y="1825394"/>
                </a:lnTo>
                <a:lnTo>
                  <a:pt x="1221244" y="1838734"/>
                </a:lnTo>
                <a:lnTo>
                  <a:pt x="1239979" y="1851756"/>
                </a:lnTo>
                <a:lnTo>
                  <a:pt x="1259031" y="1864778"/>
                </a:lnTo>
                <a:lnTo>
                  <a:pt x="1278718" y="1877165"/>
                </a:lnTo>
                <a:lnTo>
                  <a:pt x="1299041" y="1889552"/>
                </a:lnTo>
                <a:lnTo>
                  <a:pt x="1319998" y="1900986"/>
                </a:lnTo>
                <a:lnTo>
                  <a:pt x="1340955" y="1911785"/>
                </a:lnTo>
                <a:lnTo>
                  <a:pt x="1362548" y="1922266"/>
                </a:lnTo>
                <a:lnTo>
                  <a:pt x="1427008" y="1922266"/>
                </a:lnTo>
                <a:lnTo>
                  <a:pt x="1436216" y="1918772"/>
                </a:lnTo>
                <a:lnTo>
                  <a:pt x="1445742" y="1914643"/>
                </a:lnTo>
                <a:lnTo>
                  <a:pt x="1454951" y="1910515"/>
                </a:lnTo>
                <a:lnTo>
                  <a:pt x="1464795" y="1906068"/>
                </a:lnTo>
                <a:lnTo>
                  <a:pt x="1474321" y="1901304"/>
                </a:lnTo>
                <a:lnTo>
                  <a:pt x="1484164" y="1896222"/>
                </a:lnTo>
                <a:lnTo>
                  <a:pt x="1493690" y="1890822"/>
                </a:lnTo>
                <a:lnTo>
                  <a:pt x="1503534" y="1885423"/>
                </a:lnTo>
                <a:lnTo>
                  <a:pt x="1522586" y="1873354"/>
                </a:lnTo>
                <a:lnTo>
                  <a:pt x="1541638" y="1860967"/>
                </a:lnTo>
                <a:lnTo>
                  <a:pt x="1560373" y="1847309"/>
                </a:lnTo>
                <a:lnTo>
                  <a:pt x="1578155" y="1833652"/>
                </a:lnTo>
                <a:lnTo>
                  <a:pt x="1595619" y="1819677"/>
                </a:lnTo>
                <a:lnTo>
                  <a:pt x="1612131" y="1805067"/>
                </a:lnTo>
                <a:lnTo>
                  <a:pt x="1628326" y="1791092"/>
                </a:lnTo>
                <a:lnTo>
                  <a:pt x="1643250" y="1776482"/>
                </a:lnTo>
                <a:lnTo>
                  <a:pt x="1656904" y="1762189"/>
                </a:lnTo>
                <a:lnTo>
                  <a:pt x="1668970" y="1748849"/>
                </a:lnTo>
                <a:lnTo>
                  <a:pt x="1680719" y="1735509"/>
                </a:lnTo>
                <a:lnTo>
                  <a:pt x="1690245" y="1723440"/>
                </a:lnTo>
                <a:lnTo>
                  <a:pt x="1698819" y="1711371"/>
                </a:lnTo>
                <a:lnTo>
                  <a:pt x="1706757" y="1699937"/>
                </a:lnTo>
                <a:lnTo>
                  <a:pt x="1714060" y="1688820"/>
                </a:lnTo>
                <a:lnTo>
                  <a:pt x="1720411" y="1678021"/>
                </a:lnTo>
                <a:lnTo>
                  <a:pt x="1726444" y="1667540"/>
                </a:lnTo>
                <a:lnTo>
                  <a:pt x="1731843" y="1658012"/>
                </a:lnTo>
                <a:lnTo>
                  <a:pt x="1740734" y="1640543"/>
                </a:lnTo>
                <a:lnTo>
                  <a:pt x="1747084" y="1625615"/>
                </a:lnTo>
                <a:lnTo>
                  <a:pt x="1751847" y="1614499"/>
                </a:lnTo>
                <a:lnTo>
                  <a:pt x="1754705" y="1607193"/>
                </a:lnTo>
                <a:lnTo>
                  <a:pt x="1755340" y="1604335"/>
                </a:lnTo>
                <a:lnTo>
                  <a:pt x="1755658" y="1604335"/>
                </a:lnTo>
                <a:lnTo>
                  <a:pt x="1757245" y="1600524"/>
                </a:lnTo>
                <a:lnTo>
                  <a:pt x="1759151" y="1597347"/>
                </a:lnTo>
                <a:lnTo>
                  <a:pt x="1761373" y="1593854"/>
                </a:lnTo>
                <a:lnTo>
                  <a:pt x="1764231" y="1590995"/>
                </a:lnTo>
                <a:lnTo>
                  <a:pt x="1767089" y="1588454"/>
                </a:lnTo>
                <a:lnTo>
                  <a:pt x="1770899" y="1586231"/>
                </a:lnTo>
                <a:lnTo>
                  <a:pt x="1774710" y="1584643"/>
                </a:lnTo>
                <a:lnTo>
                  <a:pt x="1778838" y="1583690"/>
                </a:lnTo>
                <a:lnTo>
                  <a:pt x="1782966" y="1582737"/>
                </a:lnTo>
                <a:lnTo>
                  <a:pt x="1786776" y="1582737"/>
                </a:lnTo>
                <a:lnTo>
                  <a:pt x="1790904" y="1583690"/>
                </a:lnTo>
                <a:lnTo>
                  <a:pt x="1794715" y="1584325"/>
                </a:lnTo>
                <a:lnTo>
                  <a:pt x="1798525" y="1585913"/>
                </a:lnTo>
                <a:lnTo>
                  <a:pt x="1802018" y="1588137"/>
                </a:lnTo>
                <a:lnTo>
                  <a:pt x="1805511" y="1590360"/>
                </a:lnTo>
                <a:lnTo>
                  <a:pt x="1808051" y="1593218"/>
                </a:lnTo>
                <a:lnTo>
                  <a:pt x="1940781" y="1708195"/>
                </a:lnTo>
                <a:lnTo>
                  <a:pt x="1941734" y="1708512"/>
                </a:lnTo>
                <a:lnTo>
                  <a:pt x="1943004" y="1708512"/>
                </a:lnTo>
                <a:lnTo>
                  <a:pt x="2024611" y="1739321"/>
                </a:lnTo>
                <a:lnTo>
                  <a:pt x="2103995" y="1768859"/>
                </a:lnTo>
                <a:lnTo>
                  <a:pt x="2179886" y="1798079"/>
                </a:lnTo>
                <a:lnTo>
                  <a:pt x="2217673" y="1812372"/>
                </a:lnTo>
                <a:lnTo>
                  <a:pt x="2254190" y="1826982"/>
                </a:lnTo>
                <a:lnTo>
                  <a:pt x="2291024" y="1841910"/>
                </a:lnTo>
                <a:lnTo>
                  <a:pt x="2327223" y="1857155"/>
                </a:lnTo>
                <a:lnTo>
                  <a:pt x="2363105" y="1872401"/>
                </a:lnTo>
                <a:lnTo>
                  <a:pt x="2398351" y="1888282"/>
                </a:lnTo>
                <a:lnTo>
                  <a:pt x="2434233" y="1905115"/>
                </a:lnTo>
                <a:lnTo>
                  <a:pt x="2469479" y="1922584"/>
                </a:lnTo>
                <a:lnTo>
                  <a:pt x="2504726" y="1940370"/>
                </a:lnTo>
                <a:lnTo>
                  <a:pt x="2539655" y="1959427"/>
                </a:lnTo>
                <a:lnTo>
                  <a:pt x="2547276" y="1964826"/>
                </a:lnTo>
                <a:lnTo>
                  <a:pt x="2560612" y="1978484"/>
                </a:lnTo>
                <a:lnTo>
                  <a:pt x="2575219" y="1994365"/>
                </a:lnTo>
                <a:lnTo>
                  <a:pt x="2583157" y="2002940"/>
                </a:lnTo>
                <a:lnTo>
                  <a:pt x="2591413" y="2012151"/>
                </a:lnTo>
                <a:lnTo>
                  <a:pt x="2599669" y="2021679"/>
                </a:lnTo>
                <a:lnTo>
                  <a:pt x="2607925" y="2032478"/>
                </a:lnTo>
                <a:lnTo>
                  <a:pt x="2616498" y="2043595"/>
                </a:lnTo>
                <a:lnTo>
                  <a:pt x="2625072" y="2055664"/>
                </a:lnTo>
                <a:lnTo>
                  <a:pt x="2633963" y="2068051"/>
                </a:lnTo>
                <a:lnTo>
                  <a:pt x="2642854" y="2082026"/>
                </a:lnTo>
                <a:lnTo>
                  <a:pt x="2651427" y="2096318"/>
                </a:lnTo>
                <a:lnTo>
                  <a:pt x="2660318" y="2111564"/>
                </a:lnTo>
                <a:lnTo>
                  <a:pt x="2668892" y="2128080"/>
                </a:lnTo>
                <a:lnTo>
                  <a:pt x="2677465" y="2145231"/>
                </a:lnTo>
                <a:lnTo>
                  <a:pt x="2686039" y="2163335"/>
                </a:lnTo>
                <a:lnTo>
                  <a:pt x="2694612" y="2182709"/>
                </a:lnTo>
                <a:lnTo>
                  <a:pt x="2702868" y="2203037"/>
                </a:lnTo>
                <a:lnTo>
                  <a:pt x="2710489" y="2224317"/>
                </a:lnTo>
                <a:lnTo>
                  <a:pt x="2718428" y="2246867"/>
                </a:lnTo>
                <a:lnTo>
                  <a:pt x="2725731" y="2271006"/>
                </a:lnTo>
                <a:lnTo>
                  <a:pt x="2733034" y="2296097"/>
                </a:lnTo>
                <a:lnTo>
                  <a:pt x="2740020" y="2322459"/>
                </a:lnTo>
                <a:lnTo>
                  <a:pt x="2746371" y="2350409"/>
                </a:lnTo>
                <a:lnTo>
                  <a:pt x="2752721" y="2379630"/>
                </a:lnTo>
                <a:lnTo>
                  <a:pt x="2758437" y="2410121"/>
                </a:lnTo>
                <a:lnTo>
                  <a:pt x="2763835" y="2442200"/>
                </a:lnTo>
                <a:lnTo>
                  <a:pt x="2768598" y="2475867"/>
                </a:lnTo>
                <a:lnTo>
                  <a:pt x="2773361" y="2510804"/>
                </a:lnTo>
                <a:lnTo>
                  <a:pt x="2777172" y="2547647"/>
                </a:lnTo>
                <a:lnTo>
                  <a:pt x="2780982" y="2586396"/>
                </a:lnTo>
                <a:lnTo>
                  <a:pt x="2780982" y="2586079"/>
                </a:lnTo>
                <a:lnTo>
                  <a:pt x="2781617" y="2597830"/>
                </a:lnTo>
                <a:lnTo>
                  <a:pt x="2781935" y="2615617"/>
                </a:lnTo>
                <a:lnTo>
                  <a:pt x="2783522" y="2668023"/>
                </a:lnTo>
                <a:lnTo>
                  <a:pt x="2784158" y="2740439"/>
                </a:lnTo>
                <a:lnTo>
                  <a:pt x="2785428" y="2828418"/>
                </a:lnTo>
                <a:lnTo>
                  <a:pt x="2787650" y="3030738"/>
                </a:lnTo>
                <a:lnTo>
                  <a:pt x="2789238" y="3238775"/>
                </a:lnTo>
                <a:lnTo>
                  <a:pt x="2789238" y="3241633"/>
                </a:lnTo>
                <a:lnTo>
                  <a:pt x="2788921" y="3244174"/>
                </a:lnTo>
                <a:lnTo>
                  <a:pt x="2788286" y="3247033"/>
                </a:lnTo>
                <a:lnTo>
                  <a:pt x="2787650" y="3249891"/>
                </a:lnTo>
                <a:lnTo>
                  <a:pt x="2786380" y="3252114"/>
                </a:lnTo>
                <a:lnTo>
                  <a:pt x="2784793" y="3254655"/>
                </a:lnTo>
                <a:lnTo>
                  <a:pt x="2783522" y="3256879"/>
                </a:lnTo>
                <a:lnTo>
                  <a:pt x="2781935" y="3259102"/>
                </a:lnTo>
                <a:lnTo>
                  <a:pt x="2780030" y="3261008"/>
                </a:lnTo>
                <a:lnTo>
                  <a:pt x="2777807" y="3262913"/>
                </a:lnTo>
                <a:lnTo>
                  <a:pt x="2775584" y="3264501"/>
                </a:lnTo>
                <a:lnTo>
                  <a:pt x="2773361" y="3265772"/>
                </a:lnTo>
                <a:lnTo>
                  <a:pt x="2770821" y="3267360"/>
                </a:lnTo>
                <a:lnTo>
                  <a:pt x="2768281" y="3267995"/>
                </a:lnTo>
                <a:lnTo>
                  <a:pt x="2765740" y="3268948"/>
                </a:lnTo>
                <a:lnTo>
                  <a:pt x="2762565" y="3269583"/>
                </a:lnTo>
                <a:lnTo>
                  <a:pt x="2730176" y="3274030"/>
                </a:lnTo>
                <a:lnTo>
                  <a:pt x="2693660" y="3278476"/>
                </a:lnTo>
                <a:lnTo>
                  <a:pt x="2609830" y="3288322"/>
                </a:lnTo>
                <a:lnTo>
                  <a:pt x="2519332" y="3298486"/>
                </a:lnTo>
                <a:lnTo>
                  <a:pt x="2428199" y="3308650"/>
                </a:lnTo>
                <a:lnTo>
                  <a:pt x="2275465" y="3324530"/>
                </a:lnTo>
                <a:lnTo>
                  <a:pt x="2208782" y="3331200"/>
                </a:lnTo>
                <a:lnTo>
                  <a:pt x="2162422" y="3334376"/>
                </a:lnTo>
                <a:lnTo>
                  <a:pt x="2115109" y="3337235"/>
                </a:lnTo>
                <a:lnTo>
                  <a:pt x="2066843" y="3340093"/>
                </a:lnTo>
                <a:lnTo>
                  <a:pt x="2017308" y="3342634"/>
                </a:lnTo>
                <a:lnTo>
                  <a:pt x="1967137" y="3344858"/>
                </a:lnTo>
                <a:lnTo>
                  <a:pt x="1915696" y="3347081"/>
                </a:lnTo>
                <a:lnTo>
                  <a:pt x="1812497" y="3350575"/>
                </a:lnTo>
                <a:lnTo>
                  <a:pt x="1708027" y="3353433"/>
                </a:lnTo>
                <a:lnTo>
                  <a:pt x="1603875" y="3355657"/>
                </a:lnTo>
                <a:lnTo>
                  <a:pt x="1500359" y="3356927"/>
                </a:lnTo>
                <a:lnTo>
                  <a:pt x="1399382" y="3357562"/>
                </a:lnTo>
                <a:lnTo>
                  <a:pt x="1397159" y="3357245"/>
                </a:lnTo>
                <a:lnTo>
                  <a:pt x="1394619" y="3356292"/>
                </a:lnTo>
                <a:lnTo>
                  <a:pt x="1392396" y="3357245"/>
                </a:lnTo>
                <a:lnTo>
                  <a:pt x="1389856" y="3357562"/>
                </a:lnTo>
                <a:lnTo>
                  <a:pt x="1287609" y="3356927"/>
                </a:lnTo>
                <a:lnTo>
                  <a:pt x="1180917" y="3355657"/>
                </a:lnTo>
                <a:lnTo>
                  <a:pt x="1071367" y="3353433"/>
                </a:lnTo>
                <a:lnTo>
                  <a:pt x="961182" y="3350575"/>
                </a:lnTo>
                <a:lnTo>
                  <a:pt x="851950" y="3347081"/>
                </a:lnTo>
                <a:lnTo>
                  <a:pt x="798604" y="3344858"/>
                </a:lnTo>
                <a:lnTo>
                  <a:pt x="745893" y="3342634"/>
                </a:lnTo>
                <a:lnTo>
                  <a:pt x="694452" y="3340093"/>
                </a:lnTo>
                <a:lnTo>
                  <a:pt x="644281" y="3337235"/>
                </a:lnTo>
                <a:lnTo>
                  <a:pt x="596016" y="3334376"/>
                </a:lnTo>
                <a:lnTo>
                  <a:pt x="549973" y="3331200"/>
                </a:lnTo>
                <a:lnTo>
                  <a:pt x="488371" y="3324530"/>
                </a:lnTo>
                <a:lnTo>
                  <a:pt x="346432" y="3308650"/>
                </a:lnTo>
                <a:lnTo>
                  <a:pt x="261332" y="3298804"/>
                </a:lnTo>
                <a:lnTo>
                  <a:pt x="175280" y="3288322"/>
                </a:lnTo>
                <a:lnTo>
                  <a:pt x="95261" y="3278476"/>
                </a:lnTo>
                <a:lnTo>
                  <a:pt x="26356" y="3269583"/>
                </a:lnTo>
                <a:lnTo>
                  <a:pt x="23815" y="3268948"/>
                </a:lnTo>
                <a:lnTo>
                  <a:pt x="20957" y="3267995"/>
                </a:lnTo>
                <a:lnTo>
                  <a:pt x="18100" y="3267360"/>
                </a:lnTo>
                <a:lnTo>
                  <a:pt x="15877" y="3265772"/>
                </a:lnTo>
                <a:lnTo>
                  <a:pt x="13337" y="3264501"/>
                </a:lnTo>
                <a:lnTo>
                  <a:pt x="11114" y="3262913"/>
                </a:lnTo>
                <a:lnTo>
                  <a:pt x="9209" y="3261008"/>
                </a:lnTo>
                <a:lnTo>
                  <a:pt x="7621" y="3259102"/>
                </a:lnTo>
                <a:lnTo>
                  <a:pt x="5716" y="3256879"/>
                </a:lnTo>
                <a:lnTo>
                  <a:pt x="4128" y="3254655"/>
                </a:lnTo>
                <a:lnTo>
                  <a:pt x="3175" y="3252114"/>
                </a:lnTo>
                <a:lnTo>
                  <a:pt x="1905" y="3249891"/>
                </a:lnTo>
                <a:lnTo>
                  <a:pt x="635" y="3247033"/>
                </a:lnTo>
                <a:lnTo>
                  <a:pt x="318" y="3244174"/>
                </a:lnTo>
                <a:lnTo>
                  <a:pt x="0" y="3241633"/>
                </a:lnTo>
                <a:lnTo>
                  <a:pt x="0" y="3238775"/>
                </a:lnTo>
                <a:lnTo>
                  <a:pt x="3493" y="2876378"/>
                </a:lnTo>
                <a:lnTo>
                  <a:pt x="5398" y="2720747"/>
                </a:lnTo>
                <a:lnTo>
                  <a:pt x="6033" y="2660718"/>
                </a:lnTo>
                <a:lnTo>
                  <a:pt x="6986" y="2615617"/>
                </a:lnTo>
                <a:lnTo>
                  <a:pt x="7938" y="2597830"/>
                </a:lnTo>
                <a:lnTo>
                  <a:pt x="8256" y="2586396"/>
                </a:lnTo>
                <a:lnTo>
                  <a:pt x="12066" y="2547647"/>
                </a:lnTo>
                <a:lnTo>
                  <a:pt x="15877" y="2510804"/>
                </a:lnTo>
                <a:lnTo>
                  <a:pt x="20640" y="2475867"/>
                </a:lnTo>
                <a:lnTo>
                  <a:pt x="25403" y="2442200"/>
                </a:lnTo>
                <a:lnTo>
                  <a:pt x="30801" y="2410121"/>
                </a:lnTo>
                <a:lnTo>
                  <a:pt x="36517" y="2379630"/>
                </a:lnTo>
                <a:lnTo>
                  <a:pt x="42867" y="2350409"/>
                </a:lnTo>
                <a:lnTo>
                  <a:pt x="49536" y="2322459"/>
                </a:lnTo>
                <a:lnTo>
                  <a:pt x="56204" y="2296097"/>
                </a:lnTo>
                <a:lnTo>
                  <a:pt x="63507" y="2271006"/>
                </a:lnTo>
                <a:lnTo>
                  <a:pt x="71128" y="2246867"/>
                </a:lnTo>
                <a:lnTo>
                  <a:pt x="78431" y="2224317"/>
                </a:lnTo>
                <a:lnTo>
                  <a:pt x="86687" y="2203037"/>
                </a:lnTo>
                <a:lnTo>
                  <a:pt x="94943" y="2182709"/>
                </a:lnTo>
                <a:lnTo>
                  <a:pt x="102882" y="2163335"/>
                </a:lnTo>
                <a:lnTo>
                  <a:pt x="111455" y="2145231"/>
                </a:lnTo>
                <a:lnTo>
                  <a:pt x="120029" y="2128080"/>
                </a:lnTo>
                <a:lnTo>
                  <a:pt x="128602" y="2111564"/>
                </a:lnTo>
                <a:lnTo>
                  <a:pt x="137493" y="2096318"/>
                </a:lnTo>
                <a:lnTo>
                  <a:pt x="146384" y="2082026"/>
                </a:lnTo>
                <a:lnTo>
                  <a:pt x="154958" y="2068051"/>
                </a:lnTo>
                <a:lnTo>
                  <a:pt x="163849" y="2055664"/>
                </a:lnTo>
                <a:lnTo>
                  <a:pt x="172740" y="2043595"/>
                </a:lnTo>
                <a:lnTo>
                  <a:pt x="181313" y="2032478"/>
                </a:lnTo>
                <a:lnTo>
                  <a:pt x="189887" y="2021679"/>
                </a:lnTo>
                <a:lnTo>
                  <a:pt x="198143" y="2012151"/>
                </a:lnTo>
                <a:lnTo>
                  <a:pt x="206399" y="2002940"/>
                </a:lnTo>
                <a:lnTo>
                  <a:pt x="214019" y="1994365"/>
                </a:lnTo>
                <a:lnTo>
                  <a:pt x="228944" y="1978484"/>
                </a:lnTo>
                <a:lnTo>
                  <a:pt x="242280" y="1964826"/>
                </a:lnTo>
                <a:lnTo>
                  <a:pt x="249266" y="1959427"/>
                </a:lnTo>
                <a:lnTo>
                  <a:pt x="284512" y="1940370"/>
                </a:lnTo>
                <a:lnTo>
                  <a:pt x="320077" y="1922584"/>
                </a:lnTo>
                <a:lnTo>
                  <a:pt x="355323" y="1905115"/>
                </a:lnTo>
                <a:lnTo>
                  <a:pt x="390570" y="1888282"/>
                </a:lnTo>
                <a:lnTo>
                  <a:pt x="426134" y="1872401"/>
                </a:lnTo>
                <a:lnTo>
                  <a:pt x="462015" y="1857155"/>
                </a:lnTo>
                <a:lnTo>
                  <a:pt x="498214" y="1841910"/>
                </a:lnTo>
                <a:lnTo>
                  <a:pt x="534731" y="1826982"/>
                </a:lnTo>
                <a:lnTo>
                  <a:pt x="571565" y="1812372"/>
                </a:lnTo>
                <a:lnTo>
                  <a:pt x="609035" y="1798079"/>
                </a:lnTo>
                <a:lnTo>
                  <a:pt x="685561" y="1768859"/>
                </a:lnTo>
                <a:lnTo>
                  <a:pt x="764310" y="1739321"/>
                </a:lnTo>
                <a:lnTo>
                  <a:pt x="846234" y="1708512"/>
                </a:lnTo>
                <a:lnTo>
                  <a:pt x="847504" y="1708512"/>
                </a:lnTo>
                <a:lnTo>
                  <a:pt x="848774" y="1708195"/>
                </a:lnTo>
                <a:lnTo>
                  <a:pt x="980869" y="1593218"/>
                </a:lnTo>
                <a:lnTo>
                  <a:pt x="984045" y="1590360"/>
                </a:lnTo>
                <a:lnTo>
                  <a:pt x="987220" y="1588137"/>
                </a:lnTo>
                <a:lnTo>
                  <a:pt x="990713" y="1585913"/>
                </a:lnTo>
                <a:lnTo>
                  <a:pt x="994206" y="1584325"/>
                </a:lnTo>
                <a:lnTo>
                  <a:pt x="998334" y="1583690"/>
                </a:lnTo>
                <a:lnTo>
                  <a:pt x="1002462" y="1582737"/>
                </a:lnTo>
                <a:close/>
                <a:moveTo>
                  <a:pt x="1401605" y="0"/>
                </a:moveTo>
                <a:lnTo>
                  <a:pt x="1417801" y="317"/>
                </a:lnTo>
                <a:lnTo>
                  <a:pt x="1433680" y="952"/>
                </a:lnTo>
                <a:lnTo>
                  <a:pt x="1449241" y="2222"/>
                </a:lnTo>
                <a:lnTo>
                  <a:pt x="1464802" y="3492"/>
                </a:lnTo>
                <a:lnTo>
                  <a:pt x="1480046" y="5396"/>
                </a:lnTo>
                <a:lnTo>
                  <a:pt x="1495289" y="7618"/>
                </a:lnTo>
                <a:lnTo>
                  <a:pt x="1510215" y="10158"/>
                </a:lnTo>
                <a:lnTo>
                  <a:pt x="1525141" y="13332"/>
                </a:lnTo>
                <a:lnTo>
                  <a:pt x="1540067" y="17142"/>
                </a:lnTo>
                <a:lnTo>
                  <a:pt x="1554358" y="20633"/>
                </a:lnTo>
                <a:lnTo>
                  <a:pt x="1568649" y="25077"/>
                </a:lnTo>
                <a:lnTo>
                  <a:pt x="1582622" y="29522"/>
                </a:lnTo>
                <a:lnTo>
                  <a:pt x="1596278" y="34918"/>
                </a:lnTo>
                <a:lnTo>
                  <a:pt x="1610251" y="39997"/>
                </a:lnTo>
                <a:lnTo>
                  <a:pt x="1623589" y="46028"/>
                </a:lnTo>
                <a:lnTo>
                  <a:pt x="1636927" y="52060"/>
                </a:lnTo>
                <a:lnTo>
                  <a:pt x="1649948" y="58726"/>
                </a:lnTo>
                <a:lnTo>
                  <a:pt x="1662651" y="65392"/>
                </a:lnTo>
                <a:lnTo>
                  <a:pt x="1675354" y="72376"/>
                </a:lnTo>
                <a:lnTo>
                  <a:pt x="1687739" y="79677"/>
                </a:lnTo>
                <a:lnTo>
                  <a:pt x="1700124" y="87613"/>
                </a:lnTo>
                <a:lnTo>
                  <a:pt x="1711875" y="95866"/>
                </a:lnTo>
                <a:lnTo>
                  <a:pt x="1723942" y="104437"/>
                </a:lnTo>
                <a:lnTo>
                  <a:pt x="1735375" y="113325"/>
                </a:lnTo>
                <a:lnTo>
                  <a:pt x="1746490" y="122213"/>
                </a:lnTo>
                <a:lnTo>
                  <a:pt x="1757605" y="131737"/>
                </a:lnTo>
                <a:lnTo>
                  <a:pt x="1768720" y="141577"/>
                </a:lnTo>
                <a:lnTo>
                  <a:pt x="1779200" y="151418"/>
                </a:lnTo>
                <a:lnTo>
                  <a:pt x="1789680" y="161893"/>
                </a:lnTo>
                <a:lnTo>
                  <a:pt x="1800160" y="172369"/>
                </a:lnTo>
                <a:lnTo>
                  <a:pt x="1810005" y="183162"/>
                </a:lnTo>
                <a:lnTo>
                  <a:pt x="1819850" y="194272"/>
                </a:lnTo>
                <a:lnTo>
                  <a:pt x="1829059" y="205700"/>
                </a:lnTo>
                <a:lnTo>
                  <a:pt x="1838269" y="217445"/>
                </a:lnTo>
                <a:lnTo>
                  <a:pt x="1847479" y="229507"/>
                </a:lnTo>
                <a:lnTo>
                  <a:pt x="1856053" y="241570"/>
                </a:lnTo>
                <a:lnTo>
                  <a:pt x="1864628" y="253950"/>
                </a:lnTo>
                <a:lnTo>
                  <a:pt x="1872884" y="266965"/>
                </a:lnTo>
                <a:lnTo>
                  <a:pt x="1881141" y="279980"/>
                </a:lnTo>
                <a:lnTo>
                  <a:pt x="1888763" y="292995"/>
                </a:lnTo>
                <a:lnTo>
                  <a:pt x="1896385" y="306327"/>
                </a:lnTo>
                <a:lnTo>
                  <a:pt x="1903372" y="319977"/>
                </a:lnTo>
                <a:lnTo>
                  <a:pt x="1910358" y="334262"/>
                </a:lnTo>
                <a:lnTo>
                  <a:pt x="1917027" y="347912"/>
                </a:lnTo>
                <a:lnTo>
                  <a:pt x="1923696" y="362514"/>
                </a:lnTo>
                <a:lnTo>
                  <a:pt x="1929730" y="376799"/>
                </a:lnTo>
                <a:lnTo>
                  <a:pt x="1935764" y="391718"/>
                </a:lnTo>
                <a:lnTo>
                  <a:pt x="1941163" y="406638"/>
                </a:lnTo>
                <a:lnTo>
                  <a:pt x="1946879" y="421875"/>
                </a:lnTo>
                <a:lnTo>
                  <a:pt x="1951960" y="437112"/>
                </a:lnTo>
                <a:lnTo>
                  <a:pt x="1956406" y="452666"/>
                </a:lnTo>
                <a:lnTo>
                  <a:pt x="1961488" y="468221"/>
                </a:lnTo>
                <a:lnTo>
                  <a:pt x="1965298" y="484410"/>
                </a:lnTo>
                <a:lnTo>
                  <a:pt x="1969427" y="500282"/>
                </a:lnTo>
                <a:lnTo>
                  <a:pt x="1973238" y="516154"/>
                </a:lnTo>
                <a:lnTo>
                  <a:pt x="1976731" y="532661"/>
                </a:lnTo>
                <a:lnTo>
                  <a:pt x="1979589" y="549167"/>
                </a:lnTo>
                <a:lnTo>
                  <a:pt x="1982447" y="565992"/>
                </a:lnTo>
                <a:lnTo>
                  <a:pt x="1984670" y="582816"/>
                </a:lnTo>
                <a:lnTo>
                  <a:pt x="1986893" y="599323"/>
                </a:lnTo>
                <a:lnTo>
                  <a:pt x="1989116" y="616464"/>
                </a:lnTo>
                <a:lnTo>
                  <a:pt x="1990704" y="633923"/>
                </a:lnTo>
                <a:lnTo>
                  <a:pt x="1991657" y="651065"/>
                </a:lnTo>
                <a:lnTo>
                  <a:pt x="1992927" y="668524"/>
                </a:lnTo>
                <a:lnTo>
                  <a:pt x="2001184" y="672016"/>
                </a:lnTo>
                <a:lnTo>
                  <a:pt x="2009124" y="675190"/>
                </a:lnTo>
                <a:lnTo>
                  <a:pt x="2016745" y="679317"/>
                </a:lnTo>
                <a:lnTo>
                  <a:pt x="2024050" y="684078"/>
                </a:lnTo>
                <a:lnTo>
                  <a:pt x="2030719" y="688840"/>
                </a:lnTo>
                <a:lnTo>
                  <a:pt x="2037070" y="694554"/>
                </a:lnTo>
                <a:lnTo>
                  <a:pt x="2043422" y="700903"/>
                </a:lnTo>
                <a:lnTo>
                  <a:pt x="2049138" y="707251"/>
                </a:lnTo>
                <a:lnTo>
                  <a:pt x="2054219" y="714552"/>
                </a:lnTo>
                <a:lnTo>
                  <a:pt x="2058983" y="722171"/>
                </a:lnTo>
                <a:lnTo>
                  <a:pt x="2063111" y="730742"/>
                </a:lnTo>
                <a:lnTo>
                  <a:pt x="2066922" y="739630"/>
                </a:lnTo>
                <a:lnTo>
                  <a:pt x="2070098" y="748836"/>
                </a:lnTo>
                <a:lnTo>
                  <a:pt x="2072956" y="758676"/>
                </a:lnTo>
                <a:lnTo>
                  <a:pt x="2075179" y="769469"/>
                </a:lnTo>
                <a:lnTo>
                  <a:pt x="2076767" y="781214"/>
                </a:lnTo>
                <a:lnTo>
                  <a:pt x="2077719" y="790420"/>
                </a:lnTo>
                <a:lnTo>
                  <a:pt x="2078037" y="799626"/>
                </a:lnTo>
                <a:lnTo>
                  <a:pt x="2078037" y="808831"/>
                </a:lnTo>
                <a:lnTo>
                  <a:pt x="2078037" y="818672"/>
                </a:lnTo>
                <a:lnTo>
                  <a:pt x="2077402" y="828195"/>
                </a:lnTo>
                <a:lnTo>
                  <a:pt x="2076449" y="838353"/>
                </a:lnTo>
                <a:lnTo>
                  <a:pt x="2075179" y="847876"/>
                </a:lnTo>
                <a:lnTo>
                  <a:pt x="2073591" y="858034"/>
                </a:lnTo>
                <a:lnTo>
                  <a:pt x="2071686" y="867558"/>
                </a:lnTo>
                <a:lnTo>
                  <a:pt x="2069463" y="877716"/>
                </a:lnTo>
                <a:lnTo>
                  <a:pt x="2066922" y="887239"/>
                </a:lnTo>
                <a:lnTo>
                  <a:pt x="2064381" y="897079"/>
                </a:lnTo>
                <a:lnTo>
                  <a:pt x="2061206" y="906602"/>
                </a:lnTo>
                <a:lnTo>
                  <a:pt x="2057712" y="916443"/>
                </a:lnTo>
                <a:lnTo>
                  <a:pt x="2054219" y="925966"/>
                </a:lnTo>
                <a:lnTo>
                  <a:pt x="2050091" y="935172"/>
                </a:lnTo>
                <a:lnTo>
                  <a:pt x="2045645" y="944060"/>
                </a:lnTo>
                <a:lnTo>
                  <a:pt x="2041199" y="952948"/>
                </a:lnTo>
                <a:lnTo>
                  <a:pt x="2036435" y="962154"/>
                </a:lnTo>
                <a:lnTo>
                  <a:pt x="2031671" y="970090"/>
                </a:lnTo>
                <a:lnTo>
                  <a:pt x="2026273" y="978343"/>
                </a:lnTo>
                <a:lnTo>
                  <a:pt x="2020874" y="986597"/>
                </a:lnTo>
                <a:lnTo>
                  <a:pt x="2014840" y="993898"/>
                </a:lnTo>
                <a:lnTo>
                  <a:pt x="2008806" y="1001516"/>
                </a:lnTo>
                <a:lnTo>
                  <a:pt x="2002455" y="1008182"/>
                </a:lnTo>
                <a:lnTo>
                  <a:pt x="1996421" y="1014849"/>
                </a:lnTo>
                <a:lnTo>
                  <a:pt x="1989434" y="1020563"/>
                </a:lnTo>
                <a:lnTo>
                  <a:pt x="1982765" y="1026276"/>
                </a:lnTo>
                <a:lnTo>
                  <a:pt x="1975778" y="1031355"/>
                </a:lnTo>
                <a:lnTo>
                  <a:pt x="1968474" y="1036434"/>
                </a:lnTo>
                <a:lnTo>
                  <a:pt x="1960852" y="1040244"/>
                </a:lnTo>
                <a:lnTo>
                  <a:pt x="1953231" y="1044053"/>
                </a:lnTo>
                <a:lnTo>
                  <a:pt x="1945609" y="1072622"/>
                </a:lnTo>
                <a:lnTo>
                  <a:pt x="1937987" y="1100557"/>
                </a:lnTo>
                <a:lnTo>
                  <a:pt x="1929095" y="1128491"/>
                </a:lnTo>
                <a:lnTo>
                  <a:pt x="1919568" y="1155791"/>
                </a:lnTo>
                <a:lnTo>
                  <a:pt x="1910041" y="1183408"/>
                </a:lnTo>
                <a:lnTo>
                  <a:pt x="1899243" y="1210073"/>
                </a:lnTo>
                <a:lnTo>
                  <a:pt x="1888128" y="1236420"/>
                </a:lnTo>
                <a:lnTo>
                  <a:pt x="1876695" y="1262133"/>
                </a:lnTo>
                <a:lnTo>
                  <a:pt x="1863992" y="1287845"/>
                </a:lnTo>
                <a:lnTo>
                  <a:pt x="1850972" y="1312288"/>
                </a:lnTo>
                <a:lnTo>
                  <a:pt x="1837316" y="1336731"/>
                </a:lnTo>
                <a:lnTo>
                  <a:pt x="1830012" y="1348793"/>
                </a:lnTo>
                <a:lnTo>
                  <a:pt x="1823025" y="1360221"/>
                </a:lnTo>
                <a:lnTo>
                  <a:pt x="1815721" y="1371649"/>
                </a:lnTo>
                <a:lnTo>
                  <a:pt x="1808099" y="1382759"/>
                </a:lnTo>
                <a:lnTo>
                  <a:pt x="1800478" y="1394187"/>
                </a:lnTo>
                <a:lnTo>
                  <a:pt x="1792538" y="1405297"/>
                </a:lnTo>
                <a:lnTo>
                  <a:pt x="1784599" y="1416090"/>
                </a:lnTo>
                <a:lnTo>
                  <a:pt x="1776342" y="1426248"/>
                </a:lnTo>
                <a:lnTo>
                  <a:pt x="1768085" y="1436724"/>
                </a:lnTo>
                <a:lnTo>
                  <a:pt x="1759511" y="1446882"/>
                </a:lnTo>
                <a:lnTo>
                  <a:pt x="1750619" y="1456722"/>
                </a:lnTo>
                <a:lnTo>
                  <a:pt x="1742044" y="1466563"/>
                </a:lnTo>
                <a:lnTo>
                  <a:pt x="1733152" y="1475769"/>
                </a:lnTo>
                <a:lnTo>
                  <a:pt x="1723942" y="1484974"/>
                </a:lnTo>
                <a:lnTo>
                  <a:pt x="1714733" y="1493862"/>
                </a:lnTo>
                <a:lnTo>
                  <a:pt x="1704888" y="1502433"/>
                </a:lnTo>
                <a:lnTo>
                  <a:pt x="1695361" y="1511004"/>
                </a:lnTo>
                <a:lnTo>
                  <a:pt x="1685516" y="1519258"/>
                </a:lnTo>
                <a:lnTo>
                  <a:pt x="1675671" y="1526876"/>
                </a:lnTo>
                <a:lnTo>
                  <a:pt x="1665509" y="1534812"/>
                </a:lnTo>
                <a:lnTo>
                  <a:pt x="1655029" y="1542113"/>
                </a:lnTo>
                <a:lnTo>
                  <a:pt x="1644867" y="1549414"/>
                </a:lnTo>
                <a:lnTo>
                  <a:pt x="1634387" y="1556080"/>
                </a:lnTo>
                <a:lnTo>
                  <a:pt x="1623589" y="1562746"/>
                </a:lnTo>
                <a:lnTo>
                  <a:pt x="1612474" y="1568778"/>
                </a:lnTo>
                <a:lnTo>
                  <a:pt x="1601677" y="1574492"/>
                </a:lnTo>
                <a:lnTo>
                  <a:pt x="1590244" y="1580206"/>
                </a:lnTo>
                <a:lnTo>
                  <a:pt x="1578811" y="1585285"/>
                </a:lnTo>
                <a:lnTo>
                  <a:pt x="1567061" y="1590047"/>
                </a:lnTo>
                <a:lnTo>
                  <a:pt x="1555628" y="1595126"/>
                </a:lnTo>
                <a:lnTo>
                  <a:pt x="1543561" y="1598935"/>
                </a:lnTo>
                <a:lnTo>
                  <a:pt x="1531493" y="1603061"/>
                </a:lnTo>
                <a:lnTo>
                  <a:pt x="1519107" y="1606553"/>
                </a:lnTo>
                <a:lnTo>
                  <a:pt x="1506722" y="1609728"/>
                </a:lnTo>
                <a:lnTo>
                  <a:pt x="1494337" y="1612902"/>
                </a:lnTo>
                <a:lnTo>
                  <a:pt x="1481634" y="1615442"/>
                </a:lnTo>
                <a:lnTo>
                  <a:pt x="1468613" y="1617346"/>
                </a:lnTo>
                <a:lnTo>
                  <a:pt x="1455593" y="1619251"/>
                </a:lnTo>
                <a:lnTo>
                  <a:pt x="1442255" y="1620521"/>
                </a:lnTo>
                <a:lnTo>
                  <a:pt x="1428916" y="1621473"/>
                </a:lnTo>
                <a:lnTo>
                  <a:pt x="1415578" y="1622108"/>
                </a:lnTo>
                <a:lnTo>
                  <a:pt x="1401605" y="1622425"/>
                </a:lnTo>
                <a:lnTo>
                  <a:pt x="1387949" y="1622108"/>
                </a:lnTo>
                <a:lnTo>
                  <a:pt x="1374611" y="1621473"/>
                </a:lnTo>
                <a:lnTo>
                  <a:pt x="1361273" y="1620521"/>
                </a:lnTo>
                <a:lnTo>
                  <a:pt x="1348253" y="1619251"/>
                </a:lnTo>
                <a:lnTo>
                  <a:pt x="1335232" y="1617664"/>
                </a:lnTo>
                <a:lnTo>
                  <a:pt x="1322212" y="1615442"/>
                </a:lnTo>
                <a:lnTo>
                  <a:pt x="1309509" y="1612902"/>
                </a:lnTo>
                <a:lnTo>
                  <a:pt x="1296806" y="1610363"/>
                </a:lnTo>
                <a:lnTo>
                  <a:pt x="1284738" y="1606871"/>
                </a:lnTo>
                <a:lnTo>
                  <a:pt x="1272353" y="1603061"/>
                </a:lnTo>
                <a:lnTo>
                  <a:pt x="1260602" y="1599570"/>
                </a:lnTo>
                <a:lnTo>
                  <a:pt x="1248535" y="1595443"/>
                </a:lnTo>
                <a:lnTo>
                  <a:pt x="1237102" y="1590681"/>
                </a:lnTo>
                <a:lnTo>
                  <a:pt x="1225669" y="1585602"/>
                </a:lnTo>
                <a:lnTo>
                  <a:pt x="1213919" y="1580523"/>
                </a:lnTo>
                <a:lnTo>
                  <a:pt x="1202804" y="1574809"/>
                </a:lnTo>
                <a:lnTo>
                  <a:pt x="1191689" y="1569413"/>
                </a:lnTo>
                <a:lnTo>
                  <a:pt x="1180891" y="1563064"/>
                </a:lnTo>
                <a:lnTo>
                  <a:pt x="1170094" y="1556715"/>
                </a:lnTo>
                <a:lnTo>
                  <a:pt x="1159932" y="1550049"/>
                </a:lnTo>
                <a:lnTo>
                  <a:pt x="1149452" y="1543065"/>
                </a:lnTo>
                <a:lnTo>
                  <a:pt x="1138972" y="1535447"/>
                </a:lnTo>
                <a:lnTo>
                  <a:pt x="1128809" y="1528146"/>
                </a:lnTo>
                <a:lnTo>
                  <a:pt x="1118965" y="1520210"/>
                </a:lnTo>
                <a:lnTo>
                  <a:pt x="1109120" y="1512274"/>
                </a:lnTo>
                <a:lnTo>
                  <a:pt x="1099593" y="1504020"/>
                </a:lnTo>
                <a:lnTo>
                  <a:pt x="1090383" y="1495450"/>
                </a:lnTo>
                <a:lnTo>
                  <a:pt x="1080856" y="1486561"/>
                </a:lnTo>
                <a:lnTo>
                  <a:pt x="1071646" y="1477356"/>
                </a:lnTo>
                <a:lnTo>
                  <a:pt x="1062754" y="1467833"/>
                </a:lnTo>
                <a:lnTo>
                  <a:pt x="1053862" y="1458309"/>
                </a:lnTo>
                <a:lnTo>
                  <a:pt x="1045287" y="1448786"/>
                </a:lnTo>
                <a:lnTo>
                  <a:pt x="1036713" y="1438628"/>
                </a:lnTo>
                <a:lnTo>
                  <a:pt x="1028456" y="1428153"/>
                </a:lnTo>
                <a:lnTo>
                  <a:pt x="1020517" y="1417677"/>
                </a:lnTo>
                <a:lnTo>
                  <a:pt x="1012260" y="1407519"/>
                </a:lnTo>
                <a:lnTo>
                  <a:pt x="1004320" y="1396409"/>
                </a:lnTo>
                <a:lnTo>
                  <a:pt x="996699" y="1385616"/>
                </a:lnTo>
                <a:lnTo>
                  <a:pt x="989077" y="1374506"/>
                </a:lnTo>
                <a:lnTo>
                  <a:pt x="981773" y="1362761"/>
                </a:lnTo>
                <a:lnTo>
                  <a:pt x="974786" y="1351333"/>
                </a:lnTo>
                <a:lnTo>
                  <a:pt x="967799" y="1339588"/>
                </a:lnTo>
                <a:lnTo>
                  <a:pt x="953826" y="1315145"/>
                </a:lnTo>
                <a:lnTo>
                  <a:pt x="940806" y="1290702"/>
                </a:lnTo>
                <a:lnTo>
                  <a:pt x="928738" y="1265942"/>
                </a:lnTo>
                <a:lnTo>
                  <a:pt x="916670" y="1239912"/>
                </a:lnTo>
                <a:lnTo>
                  <a:pt x="905555" y="1213882"/>
                </a:lnTo>
                <a:lnTo>
                  <a:pt x="894758" y="1187217"/>
                </a:lnTo>
                <a:lnTo>
                  <a:pt x="885230" y="1160235"/>
                </a:lnTo>
                <a:lnTo>
                  <a:pt x="876021" y="1132936"/>
                </a:lnTo>
                <a:lnTo>
                  <a:pt x="866811" y="1105319"/>
                </a:lnTo>
                <a:lnTo>
                  <a:pt x="858872" y="1077701"/>
                </a:lnTo>
                <a:lnTo>
                  <a:pt x="851250" y="1049449"/>
                </a:lnTo>
                <a:lnTo>
                  <a:pt x="842675" y="1046592"/>
                </a:lnTo>
                <a:lnTo>
                  <a:pt x="834736" y="1043101"/>
                </a:lnTo>
                <a:lnTo>
                  <a:pt x="826479" y="1039291"/>
                </a:lnTo>
                <a:lnTo>
                  <a:pt x="818222" y="1034530"/>
                </a:lnTo>
                <a:lnTo>
                  <a:pt x="810918" y="1029768"/>
                </a:lnTo>
                <a:lnTo>
                  <a:pt x="802979" y="1023737"/>
                </a:lnTo>
                <a:lnTo>
                  <a:pt x="795992" y="1017706"/>
                </a:lnTo>
                <a:lnTo>
                  <a:pt x="789006" y="1011039"/>
                </a:lnTo>
                <a:lnTo>
                  <a:pt x="782336" y="1004056"/>
                </a:lnTo>
                <a:lnTo>
                  <a:pt x="775667" y="996437"/>
                </a:lnTo>
                <a:lnTo>
                  <a:pt x="769316" y="988501"/>
                </a:lnTo>
                <a:lnTo>
                  <a:pt x="763282" y="980248"/>
                </a:lnTo>
                <a:lnTo>
                  <a:pt x="757566" y="971677"/>
                </a:lnTo>
                <a:lnTo>
                  <a:pt x="752167" y="962789"/>
                </a:lnTo>
                <a:lnTo>
                  <a:pt x="747403" y="953583"/>
                </a:lnTo>
                <a:lnTo>
                  <a:pt x="742322" y="944060"/>
                </a:lnTo>
                <a:lnTo>
                  <a:pt x="737876" y="934537"/>
                </a:lnTo>
                <a:lnTo>
                  <a:pt x="733430" y="924379"/>
                </a:lnTo>
                <a:lnTo>
                  <a:pt x="729937" y="914538"/>
                </a:lnTo>
                <a:lnTo>
                  <a:pt x="726126" y="904380"/>
                </a:lnTo>
                <a:lnTo>
                  <a:pt x="722633" y="893905"/>
                </a:lnTo>
                <a:lnTo>
                  <a:pt x="720092" y="883747"/>
                </a:lnTo>
                <a:lnTo>
                  <a:pt x="717551" y="873271"/>
                </a:lnTo>
                <a:lnTo>
                  <a:pt x="715328" y="862796"/>
                </a:lnTo>
                <a:lnTo>
                  <a:pt x="713423" y="852320"/>
                </a:lnTo>
                <a:lnTo>
                  <a:pt x="712153" y="842162"/>
                </a:lnTo>
                <a:lnTo>
                  <a:pt x="710882" y="831687"/>
                </a:lnTo>
                <a:lnTo>
                  <a:pt x="710247" y="821212"/>
                </a:lnTo>
                <a:lnTo>
                  <a:pt x="709612" y="810736"/>
                </a:lnTo>
                <a:lnTo>
                  <a:pt x="709612" y="800896"/>
                </a:lnTo>
                <a:lnTo>
                  <a:pt x="710565" y="790738"/>
                </a:lnTo>
                <a:lnTo>
                  <a:pt x="711200" y="781214"/>
                </a:lnTo>
                <a:lnTo>
                  <a:pt x="713105" y="768517"/>
                </a:lnTo>
                <a:lnTo>
                  <a:pt x="715646" y="756454"/>
                </a:lnTo>
                <a:lnTo>
                  <a:pt x="718822" y="745344"/>
                </a:lnTo>
                <a:lnTo>
                  <a:pt x="722633" y="735186"/>
                </a:lnTo>
                <a:lnTo>
                  <a:pt x="727079" y="725663"/>
                </a:lnTo>
                <a:lnTo>
                  <a:pt x="732160" y="716775"/>
                </a:lnTo>
                <a:lnTo>
                  <a:pt x="737559" y="708521"/>
                </a:lnTo>
                <a:lnTo>
                  <a:pt x="743910" y="701220"/>
                </a:lnTo>
                <a:lnTo>
                  <a:pt x="750579" y="694236"/>
                </a:lnTo>
                <a:lnTo>
                  <a:pt x="757566" y="688205"/>
                </a:lnTo>
                <a:lnTo>
                  <a:pt x="765505" y="682809"/>
                </a:lnTo>
                <a:lnTo>
                  <a:pt x="773762" y="677412"/>
                </a:lnTo>
                <a:lnTo>
                  <a:pt x="782336" y="673286"/>
                </a:lnTo>
                <a:lnTo>
                  <a:pt x="791546" y="669159"/>
                </a:lnTo>
                <a:lnTo>
                  <a:pt x="800756" y="666302"/>
                </a:lnTo>
                <a:lnTo>
                  <a:pt x="810600" y="663762"/>
                </a:lnTo>
                <a:lnTo>
                  <a:pt x="811553" y="646303"/>
                </a:lnTo>
                <a:lnTo>
                  <a:pt x="813141" y="629162"/>
                </a:lnTo>
                <a:lnTo>
                  <a:pt x="814411" y="612020"/>
                </a:lnTo>
                <a:lnTo>
                  <a:pt x="816634" y="594878"/>
                </a:lnTo>
                <a:lnTo>
                  <a:pt x="819175" y="578372"/>
                </a:lnTo>
                <a:lnTo>
                  <a:pt x="821716" y="561547"/>
                </a:lnTo>
                <a:lnTo>
                  <a:pt x="824574" y="544723"/>
                </a:lnTo>
                <a:lnTo>
                  <a:pt x="827432" y="528534"/>
                </a:lnTo>
                <a:lnTo>
                  <a:pt x="830925" y="512662"/>
                </a:lnTo>
                <a:lnTo>
                  <a:pt x="834736" y="496155"/>
                </a:lnTo>
                <a:lnTo>
                  <a:pt x="838865" y="480283"/>
                </a:lnTo>
                <a:lnTo>
                  <a:pt x="843311" y="464729"/>
                </a:lnTo>
                <a:lnTo>
                  <a:pt x="847757" y="448857"/>
                </a:lnTo>
                <a:lnTo>
                  <a:pt x="852520" y="433937"/>
                </a:lnTo>
                <a:lnTo>
                  <a:pt x="857601" y="418700"/>
                </a:lnTo>
                <a:lnTo>
                  <a:pt x="863318" y="403463"/>
                </a:lnTo>
                <a:lnTo>
                  <a:pt x="868717" y="388544"/>
                </a:lnTo>
                <a:lnTo>
                  <a:pt x="874750" y="373942"/>
                </a:lnTo>
                <a:lnTo>
                  <a:pt x="881102" y="359340"/>
                </a:lnTo>
                <a:lnTo>
                  <a:pt x="887453" y="345372"/>
                </a:lnTo>
                <a:lnTo>
                  <a:pt x="894122" y="331405"/>
                </a:lnTo>
                <a:lnTo>
                  <a:pt x="901109" y="317438"/>
                </a:lnTo>
                <a:lnTo>
                  <a:pt x="908731" y="304105"/>
                </a:lnTo>
                <a:lnTo>
                  <a:pt x="916035" y="290773"/>
                </a:lnTo>
                <a:lnTo>
                  <a:pt x="923657" y="277441"/>
                </a:lnTo>
                <a:lnTo>
                  <a:pt x="931596" y="264743"/>
                </a:lnTo>
                <a:lnTo>
                  <a:pt x="940171" y="252046"/>
                </a:lnTo>
                <a:lnTo>
                  <a:pt x="948427" y="239348"/>
                </a:lnTo>
                <a:lnTo>
                  <a:pt x="957320" y="227603"/>
                </a:lnTo>
                <a:lnTo>
                  <a:pt x="966212" y="215858"/>
                </a:lnTo>
                <a:lnTo>
                  <a:pt x="975421" y="204112"/>
                </a:lnTo>
                <a:lnTo>
                  <a:pt x="985266" y="192685"/>
                </a:lnTo>
                <a:lnTo>
                  <a:pt x="994793" y="181574"/>
                </a:lnTo>
                <a:lnTo>
                  <a:pt x="1004956" y="170781"/>
                </a:lnTo>
                <a:lnTo>
                  <a:pt x="1014800" y="160306"/>
                </a:lnTo>
                <a:lnTo>
                  <a:pt x="1025280" y="149831"/>
                </a:lnTo>
                <a:lnTo>
                  <a:pt x="1036078" y="140307"/>
                </a:lnTo>
                <a:lnTo>
                  <a:pt x="1046875" y="130784"/>
                </a:lnTo>
                <a:lnTo>
                  <a:pt x="1057991" y="121261"/>
                </a:lnTo>
                <a:lnTo>
                  <a:pt x="1069105" y="112055"/>
                </a:lnTo>
                <a:lnTo>
                  <a:pt x="1080538" y="103485"/>
                </a:lnTo>
                <a:lnTo>
                  <a:pt x="1092606" y="94914"/>
                </a:lnTo>
                <a:lnTo>
                  <a:pt x="1104356" y="86978"/>
                </a:lnTo>
                <a:lnTo>
                  <a:pt x="1116742" y="79359"/>
                </a:lnTo>
                <a:lnTo>
                  <a:pt x="1128809" y="72058"/>
                </a:lnTo>
                <a:lnTo>
                  <a:pt x="1141512" y="64440"/>
                </a:lnTo>
                <a:lnTo>
                  <a:pt x="1154533" y="57774"/>
                </a:lnTo>
                <a:lnTo>
                  <a:pt x="1167553" y="51425"/>
                </a:lnTo>
                <a:lnTo>
                  <a:pt x="1180574" y="45711"/>
                </a:lnTo>
                <a:lnTo>
                  <a:pt x="1193912" y="39680"/>
                </a:lnTo>
                <a:lnTo>
                  <a:pt x="1207568" y="34601"/>
                </a:lnTo>
                <a:lnTo>
                  <a:pt x="1221541" y="29522"/>
                </a:lnTo>
                <a:lnTo>
                  <a:pt x="1235514" y="24760"/>
                </a:lnTo>
                <a:lnTo>
                  <a:pt x="1249805" y="20633"/>
                </a:lnTo>
                <a:lnTo>
                  <a:pt x="1264096" y="16507"/>
                </a:lnTo>
                <a:lnTo>
                  <a:pt x="1278704" y="13332"/>
                </a:lnTo>
                <a:lnTo>
                  <a:pt x="1293630" y="10158"/>
                </a:lnTo>
                <a:lnTo>
                  <a:pt x="1308556" y="7618"/>
                </a:lnTo>
                <a:lnTo>
                  <a:pt x="1323164" y="5396"/>
                </a:lnTo>
                <a:lnTo>
                  <a:pt x="1339043" y="3174"/>
                </a:lnTo>
                <a:lnTo>
                  <a:pt x="1354287" y="1905"/>
                </a:lnTo>
                <a:lnTo>
                  <a:pt x="1369848" y="952"/>
                </a:lnTo>
                <a:lnTo>
                  <a:pt x="1385726" y="317"/>
                </a:lnTo>
                <a:lnTo>
                  <a:pt x="1401605" y="0"/>
                </a:lnTo>
                <a:close/>
              </a:path>
            </a:pathLst>
          </a:custGeom>
          <a:solidFill>
            <a:schemeClr val="accent2"/>
          </a:solidFill>
          <a:ln>
            <a:noFill/>
          </a:ln>
        </p:spPr>
        <p:txBody>
          <a:bodyPr lIns="91412" tIns="45705" rIns="91412" bIns="45705" anchor="ctr">
            <a:scene3d>
              <a:camera prst="orthographicFront"/>
              <a:lightRig rig="threePt" dir="t"/>
            </a:scene3d>
            <a:sp3d contourW="12700">
              <a:contourClr>
                <a:srgbClr val="FFFFFF"/>
              </a:contourClr>
            </a:sp3d>
          </a:bodyPr>
          <a:lstStyle/>
          <a:p>
            <a:pPr algn="ctr">
              <a:defRPr/>
            </a:pPr>
            <a:endParaRPr lang="zh-CN" altLang="en-US" sz="3200" dirty="0">
              <a:solidFill>
                <a:srgbClr val="FFFFFF"/>
              </a:solidFill>
              <a:ea typeface="宋体" panose="02010600030101010101" pitchFamily="2" charset="-122"/>
            </a:endParaRPr>
          </a:p>
        </p:txBody>
      </p:sp>
      <p:sp>
        <p:nvSpPr>
          <p:cNvPr id="15" name="KSO_Shape"/>
          <p:cNvSpPr/>
          <p:nvPr/>
        </p:nvSpPr>
        <p:spPr bwMode="auto">
          <a:xfrm>
            <a:off x="6768664" y="2051023"/>
            <a:ext cx="733233" cy="1014000"/>
          </a:xfrm>
          <a:custGeom>
            <a:avLst/>
            <a:gdLst>
              <a:gd name="T0" fmla="*/ 1050753 w 1574800"/>
              <a:gd name="T1" fmla="*/ 1027197 h 2178050"/>
              <a:gd name="T2" fmla="*/ 1140746 w 1574800"/>
              <a:gd name="T3" fmla="*/ 1070781 h 2178050"/>
              <a:gd name="T4" fmla="*/ 1277958 w 1574800"/>
              <a:gd name="T5" fmla="*/ 1192097 h 2178050"/>
              <a:gd name="T6" fmla="*/ 1349341 w 1574800"/>
              <a:gd name="T7" fmla="*/ 1299532 h 2178050"/>
              <a:gd name="T8" fmla="*/ 1370173 w 1574800"/>
              <a:gd name="T9" fmla="*/ 1411686 h 2178050"/>
              <a:gd name="T10" fmla="*/ 1374617 w 1574800"/>
              <a:gd name="T11" fmla="*/ 1807837 h 2178050"/>
              <a:gd name="T12" fmla="*/ 1187687 w 1574800"/>
              <a:gd name="T13" fmla="*/ 1574644 h 2178050"/>
              <a:gd name="T14" fmla="*/ 1174077 w 1574800"/>
              <a:gd name="T15" fmla="*/ 1549381 h 2178050"/>
              <a:gd name="T16" fmla="*/ 184986 w 1574800"/>
              <a:gd name="T17" fmla="*/ 1539387 h 2178050"/>
              <a:gd name="T18" fmla="*/ 180542 w 1574800"/>
              <a:gd name="T19" fmla="*/ 1640993 h 2178050"/>
              <a:gd name="T20" fmla="*/ 277 w 1574800"/>
              <a:gd name="T21" fmla="*/ 1555211 h 2178050"/>
              <a:gd name="T22" fmla="*/ 10833 w 1574800"/>
              <a:gd name="T23" fmla="*/ 1391421 h 2178050"/>
              <a:gd name="T24" fmla="*/ 45274 w 1574800"/>
              <a:gd name="T25" fmla="*/ 1288427 h 2178050"/>
              <a:gd name="T26" fmla="*/ 104714 w 1574800"/>
              <a:gd name="T27" fmla="*/ 1202090 h 2178050"/>
              <a:gd name="T28" fmla="*/ 183041 w 1574800"/>
              <a:gd name="T29" fmla="*/ 1132411 h 2178050"/>
              <a:gd name="T30" fmla="*/ 343307 w 1574800"/>
              <a:gd name="T31" fmla="*/ 1049961 h 2178050"/>
              <a:gd name="T32" fmla="*/ 483018 w 1574800"/>
              <a:gd name="T33" fmla="*/ 1017202 h 2178050"/>
              <a:gd name="T34" fmla="*/ 896320 w 1574800"/>
              <a:gd name="T35" fmla="*/ 1037745 h 2178050"/>
              <a:gd name="T36" fmla="*/ 954371 w 1574800"/>
              <a:gd name="T37" fmla="*/ 1013871 h 2178050"/>
              <a:gd name="T38" fmla="*/ 713978 w 1574800"/>
              <a:gd name="T39" fmla="*/ 24147 h 2178050"/>
              <a:gd name="T40" fmla="*/ 794822 w 1574800"/>
              <a:gd name="T41" fmla="*/ 35803 h 2178050"/>
              <a:gd name="T42" fmla="*/ 921226 w 1574800"/>
              <a:gd name="T43" fmla="*/ 70775 h 2178050"/>
              <a:gd name="T44" fmla="*/ 1014294 w 1574800"/>
              <a:gd name="T45" fmla="*/ 142658 h 2178050"/>
              <a:gd name="T46" fmla="*/ 1062078 w 1574800"/>
              <a:gd name="T47" fmla="*/ 213433 h 2178050"/>
              <a:gd name="T48" fmla="*/ 1122641 w 1574800"/>
              <a:gd name="T49" fmla="*/ 371078 h 2178050"/>
              <a:gd name="T50" fmla="*/ 1148477 w 1574800"/>
              <a:gd name="T51" fmla="*/ 516513 h 2178050"/>
              <a:gd name="T52" fmla="*/ 1143199 w 1574800"/>
              <a:gd name="T53" fmla="*/ 643073 h 2178050"/>
              <a:gd name="T54" fmla="*/ 1126808 w 1574800"/>
              <a:gd name="T55" fmla="*/ 780458 h 2178050"/>
              <a:gd name="T56" fmla="*/ 1139031 w 1574800"/>
              <a:gd name="T57" fmla="*/ 856228 h 2178050"/>
              <a:gd name="T58" fmla="*/ 1168202 w 1574800"/>
              <a:gd name="T59" fmla="*/ 900080 h 2178050"/>
              <a:gd name="T60" fmla="*/ 1226543 w 1574800"/>
              <a:gd name="T61" fmla="*/ 926170 h 2178050"/>
              <a:gd name="T62" fmla="*/ 1262658 w 1574800"/>
              <a:gd name="T63" fmla="*/ 938382 h 2178050"/>
              <a:gd name="T64" fmla="*/ 1221819 w 1574800"/>
              <a:gd name="T65" fmla="*/ 994446 h 2178050"/>
              <a:gd name="T66" fmla="*/ 1158756 w 1574800"/>
              <a:gd name="T67" fmla="*/ 1018870 h 2178050"/>
              <a:gd name="T68" fmla="*/ 1096526 w 1574800"/>
              <a:gd name="T69" fmla="*/ 1012209 h 2178050"/>
              <a:gd name="T70" fmla="*/ 954008 w 1574800"/>
              <a:gd name="T71" fmla="*/ 912015 h 2178050"/>
              <a:gd name="T72" fmla="*/ 971511 w 1574800"/>
              <a:gd name="T73" fmla="*/ 669717 h 2178050"/>
              <a:gd name="T74" fmla="*/ 941507 w 1574800"/>
              <a:gd name="T75" fmla="*/ 750761 h 2178050"/>
              <a:gd name="T76" fmla="*/ 868720 w 1574800"/>
              <a:gd name="T77" fmla="*/ 898971 h 2178050"/>
              <a:gd name="T78" fmla="*/ 797600 w 1574800"/>
              <a:gd name="T79" fmla="*/ 964471 h 2178050"/>
              <a:gd name="T80" fmla="*/ 737314 w 1574800"/>
              <a:gd name="T81" fmla="*/ 987230 h 2178050"/>
              <a:gd name="T82" fmla="*/ 675084 w 1574800"/>
              <a:gd name="T83" fmla="*/ 986952 h 2178050"/>
              <a:gd name="T84" fmla="*/ 583406 w 1574800"/>
              <a:gd name="T85" fmla="*/ 938382 h 2178050"/>
              <a:gd name="T86" fmla="*/ 500896 w 1574800"/>
              <a:gd name="T87" fmla="*/ 827641 h 2178050"/>
              <a:gd name="T88" fmla="*/ 440889 w 1574800"/>
              <a:gd name="T89" fmla="*/ 676378 h 2178050"/>
              <a:gd name="T90" fmla="*/ 462003 w 1574800"/>
              <a:gd name="T91" fmla="*/ 886481 h 2178050"/>
              <a:gd name="T92" fmla="*/ 333653 w 1574800"/>
              <a:gd name="T93" fmla="*/ 1010266 h 2178050"/>
              <a:gd name="T94" fmla="*/ 269201 w 1574800"/>
              <a:gd name="T95" fmla="*/ 1019147 h 2178050"/>
              <a:gd name="T96" fmla="*/ 207248 w 1574800"/>
              <a:gd name="T97" fmla="*/ 999164 h 2178050"/>
              <a:gd name="T98" fmla="*/ 163909 w 1574800"/>
              <a:gd name="T99" fmla="*/ 947263 h 2178050"/>
              <a:gd name="T100" fmla="*/ 195580 w 1574800"/>
              <a:gd name="T101" fmla="*/ 929778 h 2178050"/>
              <a:gd name="T102" fmla="*/ 269478 w 1574800"/>
              <a:gd name="T103" fmla="*/ 912015 h 2178050"/>
              <a:gd name="T104" fmla="*/ 306983 w 1574800"/>
              <a:gd name="T105" fmla="*/ 873436 h 2178050"/>
              <a:gd name="T106" fmla="*/ 326708 w 1574800"/>
              <a:gd name="T107" fmla="*/ 803772 h 2178050"/>
              <a:gd name="T108" fmla="*/ 310594 w 1574800"/>
              <a:gd name="T109" fmla="*/ 657506 h 2178050"/>
              <a:gd name="T110" fmla="*/ 291703 w 1574800"/>
              <a:gd name="T111" fmla="*/ 481819 h 2178050"/>
              <a:gd name="T112" fmla="*/ 316985 w 1574800"/>
              <a:gd name="T113" fmla="*/ 321675 h 2178050"/>
              <a:gd name="T114" fmla="*/ 379492 w 1574800"/>
              <a:gd name="T115" fmla="*/ 182625 h 2178050"/>
              <a:gd name="T116" fmla="*/ 426443 w 1574800"/>
              <a:gd name="T117" fmla="*/ 123785 h 2178050"/>
              <a:gd name="T118" fmla="*/ 498396 w 1574800"/>
              <a:gd name="T119" fmla="*/ 66889 h 2178050"/>
              <a:gd name="T120" fmla="*/ 639803 w 1574800"/>
              <a:gd name="T121" fmla="*/ 11657 h 2178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74800" h="2178050">
                <a:moveTo>
                  <a:pt x="1102138" y="1158875"/>
                </a:moveTo>
                <a:lnTo>
                  <a:pt x="1112931" y="1159193"/>
                </a:lnTo>
                <a:lnTo>
                  <a:pt x="1124359" y="1159510"/>
                </a:lnTo>
                <a:lnTo>
                  <a:pt x="1135469" y="1160462"/>
                </a:lnTo>
                <a:lnTo>
                  <a:pt x="1146579" y="1161732"/>
                </a:lnTo>
                <a:lnTo>
                  <a:pt x="1157372" y="1163636"/>
                </a:lnTo>
                <a:lnTo>
                  <a:pt x="1168165" y="1165858"/>
                </a:lnTo>
                <a:lnTo>
                  <a:pt x="1179275" y="1168397"/>
                </a:lnTo>
                <a:lnTo>
                  <a:pt x="1190068" y="1171571"/>
                </a:lnTo>
                <a:lnTo>
                  <a:pt x="1200861" y="1174428"/>
                </a:lnTo>
                <a:lnTo>
                  <a:pt x="1211653" y="1178237"/>
                </a:lnTo>
                <a:lnTo>
                  <a:pt x="1222129" y="1182363"/>
                </a:lnTo>
                <a:lnTo>
                  <a:pt x="1232604" y="1186489"/>
                </a:lnTo>
                <a:lnTo>
                  <a:pt x="1243080" y="1190933"/>
                </a:lnTo>
                <a:lnTo>
                  <a:pt x="1253238" y="1196011"/>
                </a:lnTo>
                <a:lnTo>
                  <a:pt x="1263713" y="1201089"/>
                </a:lnTo>
                <a:lnTo>
                  <a:pt x="1273871" y="1206485"/>
                </a:lnTo>
                <a:lnTo>
                  <a:pt x="1283711" y="1212199"/>
                </a:lnTo>
                <a:lnTo>
                  <a:pt x="1293869" y="1218229"/>
                </a:lnTo>
                <a:lnTo>
                  <a:pt x="1303710" y="1224260"/>
                </a:lnTo>
                <a:lnTo>
                  <a:pt x="1312915" y="1230608"/>
                </a:lnTo>
                <a:lnTo>
                  <a:pt x="1332279" y="1243621"/>
                </a:lnTo>
                <a:lnTo>
                  <a:pt x="1350690" y="1257269"/>
                </a:lnTo>
                <a:lnTo>
                  <a:pt x="1368149" y="1271553"/>
                </a:lnTo>
                <a:lnTo>
                  <a:pt x="1385608" y="1286470"/>
                </a:lnTo>
                <a:lnTo>
                  <a:pt x="1401798" y="1301706"/>
                </a:lnTo>
                <a:lnTo>
                  <a:pt x="1417669" y="1316941"/>
                </a:lnTo>
                <a:lnTo>
                  <a:pt x="1432589" y="1332494"/>
                </a:lnTo>
                <a:lnTo>
                  <a:pt x="1446873" y="1347411"/>
                </a:lnTo>
                <a:lnTo>
                  <a:pt x="1460523" y="1362964"/>
                </a:lnTo>
                <a:lnTo>
                  <a:pt x="1473221" y="1377882"/>
                </a:lnTo>
                <a:lnTo>
                  <a:pt x="1484966" y="1392800"/>
                </a:lnTo>
                <a:lnTo>
                  <a:pt x="1495759" y="1407083"/>
                </a:lnTo>
                <a:lnTo>
                  <a:pt x="1505599" y="1420731"/>
                </a:lnTo>
                <a:lnTo>
                  <a:pt x="1514170" y="1433745"/>
                </a:lnTo>
                <a:lnTo>
                  <a:pt x="1522106" y="1446441"/>
                </a:lnTo>
                <a:lnTo>
                  <a:pt x="1528772" y="1457867"/>
                </a:lnTo>
                <a:lnTo>
                  <a:pt x="1534486" y="1468341"/>
                </a:lnTo>
                <a:lnTo>
                  <a:pt x="1538612" y="1477863"/>
                </a:lnTo>
                <a:lnTo>
                  <a:pt x="1542104" y="1485798"/>
                </a:lnTo>
                <a:lnTo>
                  <a:pt x="1543691" y="1492781"/>
                </a:lnTo>
                <a:lnTo>
                  <a:pt x="1547183" y="1501986"/>
                </a:lnTo>
                <a:lnTo>
                  <a:pt x="1550358" y="1512460"/>
                </a:lnTo>
                <a:lnTo>
                  <a:pt x="1552897" y="1523569"/>
                </a:lnTo>
                <a:lnTo>
                  <a:pt x="1555437" y="1536265"/>
                </a:lnTo>
                <a:lnTo>
                  <a:pt x="1557976" y="1549596"/>
                </a:lnTo>
                <a:lnTo>
                  <a:pt x="1559881" y="1564196"/>
                </a:lnTo>
                <a:lnTo>
                  <a:pt x="1562103" y="1580067"/>
                </a:lnTo>
                <a:lnTo>
                  <a:pt x="1564007" y="1596571"/>
                </a:lnTo>
                <a:lnTo>
                  <a:pt x="1565912" y="1614028"/>
                </a:lnTo>
                <a:lnTo>
                  <a:pt x="1567499" y="1632120"/>
                </a:lnTo>
                <a:lnTo>
                  <a:pt x="1570039" y="1671161"/>
                </a:lnTo>
                <a:lnTo>
                  <a:pt x="1571943" y="1713058"/>
                </a:lnTo>
                <a:lnTo>
                  <a:pt x="1573530" y="1757811"/>
                </a:lnTo>
                <a:lnTo>
                  <a:pt x="1574165" y="1804787"/>
                </a:lnTo>
                <a:lnTo>
                  <a:pt x="1574800" y="1853984"/>
                </a:lnTo>
                <a:lnTo>
                  <a:pt x="1574165" y="1905720"/>
                </a:lnTo>
                <a:lnTo>
                  <a:pt x="1573530" y="1958091"/>
                </a:lnTo>
                <a:lnTo>
                  <a:pt x="1572261" y="2012049"/>
                </a:lnTo>
                <a:lnTo>
                  <a:pt x="1570991" y="2066960"/>
                </a:lnTo>
                <a:lnTo>
                  <a:pt x="1569086" y="2122505"/>
                </a:lnTo>
                <a:lnTo>
                  <a:pt x="1566864" y="2178050"/>
                </a:lnTo>
                <a:lnTo>
                  <a:pt x="1361801" y="2178050"/>
                </a:lnTo>
                <a:lnTo>
                  <a:pt x="1362118" y="2091082"/>
                </a:lnTo>
                <a:lnTo>
                  <a:pt x="1362118" y="2009828"/>
                </a:lnTo>
                <a:lnTo>
                  <a:pt x="1361483" y="1936191"/>
                </a:lnTo>
                <a:lnTo>
                  <a:pt x="1360531" y="1872393"/>
                </a:lnTo>
                <a:lnTo>
                  <a:pt x="1359579" y="1845096"/>
                </a:lnTo>
                <a:lnTo>
                  <a:pt x="1358626" y="1820974"/>
                </a:lnTo>
                <a:lnTo>
                  <a:pt x="1357357" y="1800343"/>
                </a:lnTo>
                <a:lnTo>
                  <a:pt x="1355769" y="1783838"/>
                </a:lnTo>
                <a:lnTo>
                  <a:pt x="1354500" y="1771142"/>
                </a:lnTo>
                <a:lnTo>
                  <a:pt x="1353547" y="1766698"/>
                </a:lnTo>
                <a:lnTo>
                  <a:pt x="1352595" y="1762890"/>
                </a:lnTo>
                <a:lnTo>
                  <a:pt x="1351643" y="1760668"/>
                </a:lnTo>
                <a:lnTo>
                  <a:pt x="1350690" y="1759081"/>
                </a:lnTo>
                <a:lnTo>
                  <a:pt x="1350373" y="1759081"/>
                </a:lnTo>
                <a:lnTo>
                  <a:pt x="1349421" y="1759081"/>
                </a:lnTo>
                <a:lnTo>
                  <a:pt x="1348468" y="1760033"/>
                </a:lnTo>
                <a:lnTo>
                  <a:pt x="1341802" y="1771459"/>
                </a:lnTo>
                <a:lnTo>
                  <a:pt x="1335136" y="1783521"/>
                </a:lnTo>
                <a:lnTo>
                  <a:pt x="1328787" y="1795582"/>
                </a:lnTo>
                <a:lnTo>
                  <a:pt x="1322439" y="1808278"/>
                </a:lnTo>
                <a:lnTo>
                  <a:pt x="1318947" y="1814943"/>
                </a:lnTo>
                <a:lnTo>
                  <a:pt x="1266887" y="2178050"/>
                </a:lnTo>
                <a:lnTo>
                  <a:pt x="316801" y="2178050"/>
                </a:lnTo>
                <a:lnTo>
                  <a:pt x="237125" y="1792725"/>
                </a:lnTo>
                <a:lnTo>
                  <a:pt x="230776" y="1785742"/>
                </a:lnTo>
                <a:lnTo>
                  <a:pt x="224745" y="1777807"/>
                </a:lnTo>
                <a:lnTo>
                  <a:pt x="211413" y="1760033"/>
                </a:lnTo>
                <a:lnTo>
                  <a:pt x="211095" y="1759716"/>
                </a:lnTo>
                <a:lnTo>
                  <a:pt x="210778" y="1759716"/>
                </a:lnTo>
                <a:lnTo>
                  <a:pt x="210143" y="1760668"/>
                </a:lnTo>
                <a:lnTo>
                  <a:pt x="209190" y="1762255"/>
                </a:lnTo>
                <a:lnTo>
                  <a:pt x="208873" y="1765429"/>
                </a:lnTo>
                <a:lnTo>
                  <a:pt x="207921" y="1774316"/>
                </a:lnTo>
                <a:lnTo>
                  <a:pt x="206968" y="1787647"/>
                </a:lnTo>
                <a:lnTo>
                  <a:pt x="206651" y="1804469"/>
                </a:lnTo>
                <a:lnTo>
                  <a:pt x="206334" y="1825100"/>
                </a:lnTo>
                <a:lnTo>
                  <a:pt x="206334" y="1876202"/>
                </a:lnTo>
                <a:lnTo>
                  <a:pt x="206968" y="1939047"/>
                </a:lnTo>
                <a:lnTo>
                  <a:pt x="208238" y="2011732"/>
                </a:lnTo>
                <a:lnTo>
                  <a:pt x="210143" y="2092035"/>
                </a:lnTo>
                <a:lnTo>
                  <a:pt x="212365" y="2178050"/>
                </a:lnTo>
                <a:lnTo>
                  <a:pt x="4444" y="2178050"/>
                </a:lnTo>
                <a:lnTo>
                  <a:pt x="2539" y="2086321"/>
                </a:lnTo>
                <a:lnTo>
                  <a:pt x="952" y="1998401"/>
                </a:lnTo>
                <a:lnTo>
                  <a:pt x="317" y="1916829"/>
                </a:lnTo>
                <a:lnTo>
                  <a:pt x="0" y="1842875"/>
                </a:lnTo>
                <a:lnTo>
                  <a:pt x="317" y="1778125"/>
                </a:lnTo>
                <a:lnTo>
                  <a:pt x="952" y="1724484"/>
                </a:lnTo>
                <a:lnTo>
                  <a:pt x="1904" y="1702266"/>
                </a:lnTo>
                <a:lnTo>
                  <a:pt x="2857" y="1683857"/>
                </a:lnTo>
                <a:lnTo>
                  <a:pt x="3492" y="1668939"/>
                </a:lnTo>
                <a:lnTo>
                  <a:pt x="5079" y="1657512"/>
                </a:lnTo>
                <a:lnTo>
                  <a:pt x="5396" y="1643547"/>
                </a:lnTo>
                <a:lnTo>
                  <a:pt x="6666" y="1630216"/>
                </a:lnTo>
                <a:lnTo>
                  <a:pt x="8253" y="1616885"/>
                </a:lnTo>
                <a:lnTo>
                  <a:pt x="10158" y="1603872"/>
                </a:lnTo>
                <a:lnTo>
                  <a:pt x="12380" y="1590858"/>
                </a:lnTo>
                <a:lnTo>
                  <a:pt x="14919" y="1578162"/>
                </a:lnTo>
                <a:lnTo>
                  <a:pt x="17459" y="1565783"/>
                </a:lnTo>
                <a:lnTo>
                  <a:pt x="20951" y="1553405"/>
                </a:lnTo>
                <a:lnTo>
                  <a:pt x="24442" y="1541344"/>
                </a:lnTo>
                <a:lnTo>
                  <a:pt x="27934" y="1529282"/>
                </a:lnTo>
                <a:lnTo>
                  <a:pt x="32061" y="1517856"/>
                </a:lnTo>
                <a:lnTo>
                  <a:pt x="36822" y="1506112"/>
                </a:lnTo>
                <a:lnTo>
                  <a:pt x="41584" y="1494686"/>
                </a:lnTo>
                <a:lnTo>
                  <a:pt x="46346" y="1483894"/>
                </a:lnTo>
                <a:lnTo>
                  <a:pt x="51742" y="1473102"/>
                </a:lnTo>
                <a:lnTo>
                  <a:pt x="57456" y="1461993"/>
                </a:lnTo>
                <a:lnTo>
                  <a:pt x="63487" y="1451519"/>
                </a:lnTo>
                <a:lnTo>
                  <a:pt x="69836" y="1441362"/>
                </a:lnTo>
                <a:lnTo>
                  <a:pt x="76185" y="1431205"/>
                </a:lnTo>
                <a:lnTo>
                  <a:pt x="82533" y="1421048"/>
                </a:lnTo>
                <a:lnTo>
                  <a:pt x="89834" y="1411209"/>
                </a:lnTo>
                <a:lnTo>
                  <a:pt x="96818" y="1402004"/>
                </a:lnTo>
                <a:lnTo>
                  <a:pt x="104436" y="1392482"/>
                </a:lnTo>
                <a:lnTo>
                  <a:pt x="112055" y="1383595"/>
                </a:lnTo>
                <a:lnTo>
                  <a:pt x="119673" y="1374390"/>
                </a:lnTo>
                <a:lnTo>
                  <a:pt x="127609" y="1365503"/>
                </a:lnTo>
                <a:lnTo>
                  <a:pt x="135862" y="1356933"/>
                </a:lnTo>
                <a:lnTo>
                  <a:pt x="144751" y="1348681"/>
                </a:lnTo>
                <a:lnTo>
                  <a:pt x="153321" y="1340429"/>
                </a:lnTo>
                <a:lnTo>
                  <a:pt x="162210" y="1332494"/>
                </a:lnTo>
                <a:lnTo>
                  <a:pt x="171415" y="1324559"/>
                </a:lnTo>
                <a:lnTo>
                  <a:pt x="180304" y="1316623"/>
                </a:lnTo>
                <a:lnTo>
                  <a:pt x="189827" y="1309006"/>
                </a:lnTo>
                <a:lnTo>
                  <a:pt x="199350" y="1302023"/>
                </a:lnTo>
                <a:lnTo>
                  <a:pt x="209190" y="1294723"/>
                </a:lnTo>
                <a:lnTo>
                  <a:pt x="219031" y="1287740"/>
                </a:lnTo>
                <a:lnTo>
                  <a:pt x="229189" y="1280757"/>
                </a:lnTo>
                <a:lnTo>
                  <a:pt x="239347" y="1274409"/>
                </a:lnTo>
                <a:lnTo>
                  <a:pt x="259980" y="1261713"/>
                </a:lnTo>
                <a:lnTo>
                  <a:pt x="280931" y="1249652"/>
                </a:lnTo>
                <a:lnTo>
                  <a:pt x="302517" y="1238543"/>
                </a:lnTo>
                <a:lnTo>
                  <a:pt x="324737" y="1227751"/>
                </a:lnTo>
                <a:lnTo>
                  <a:pt x="346958" y="1218229"/>
                </a:lnTo>
                <a:lnTo>
                  <a:pt x="369496" y="1208707"/>
                </a:lnTo>
                <a:lnTo>
                  <a:pt x="392351" y="1200455"/>
                </a:lnTo>
                <a:lnTo>
                  <a:pt x="415206" y="1192520"/>
                </a:lnTo>
                <a:lnTo>
                  <a:pt x="438379" y="1185537"/>
                </a:lnTo>
                <a:lnTo>
                  <a:pt x="461235" y="1179189"/>
                </a:lnTo>
                <a:lnTo>
                  <a:pt x="484407" y="1173158"/>
                </a:lnTo>
                <a:lnTo>
                  <a:pt x="507263" y="1167762"/>
                </a:lnTo>
                <a:lnTo>
                  <a:pt x="530436" y="1163319"/>
                </a:lnTo>
                <a:lnTo>
                  <a:pt x="535832" y="1162049"/>
                </a:lnTo>
                <a:lnTo>
                  <a:pt x="541229" y="1162049"/>
                </a:lnTo>
                <a:lnTo>
                  <a:pt x="546942" y="1162049"/>
                </a:lnTo>
                <a:lnTo>
                  <a:pt x="552021" y="1163001"/>
                </a:lnTo>
                <a:lnTo>
                  <a:pt x="703756" y="1914290"/>
                </a:lnTo>
                <a:lnTo>
                  <a:pt x="706613" y="1884137"/>
                </a:lnTo>
                <a:lnTo>
                  <a:pt x="758672" y="1368995"/>
                </a:lnTo>
                <a:lnTo>
                  <a:pt x="743753" y="1317576"/>
                </a:lnTo>
                <a:lnTo>
                  <a:pt x="772957" y="1250921"/>
                </a:lnTo>
                <a:lnTo>
                  <a:pt x="838984" y="1249969"/>
                </a:lnTo>
                <a:lnTo>
                  <a:pt x="866283" y="1317576"/>
                </a:lnTo>
                <a:lnTo>
                  <a:pt x="853586" y="1378199"/>
                </a:lnTo>
                <a:lnTo>
                  <a:pt x="900566" y="1922542"/>
                </a:lnTo>
                <a:lnTo>
                  <a:pt x="1024366" y="1186489"/>
                </a:lnTo>
                <a:lnTo>
                  <a:pt x="1038651" y="1177919"/>
                </a:lnTo>
                <a:lnTo>
                  <a:pt x="1049126" y="1170619"/>
                </a:lnTo>
                <a:lnTo>
                  <a:pt x="1052935" y="1167762"/>
                </a:lnTo>
                <a:lnTo>
                  <a:pt x="1055475" y="1165541"/>
                </a:lnTo>
                <a:lnTo>
                  <a:pt x="1056745" y="1163954"/>
                </a:lnTo>
                <a:lnTo>
                  <a:pt x="1057062" y="1163636"/>
                </a:lnTo>
                <a:lnTo>
                  <a:pt x="1057062" y="1163319"/>
                </a:lnTo>
                <a:lnTo>
                  <a:pt x="1068172" y="1161414"/>
                </a:lnTo>
                <a:lnTo>
                  <a:pt x="1079600" y="1159827"/>
                </a:lnTo>
                <a:lnTo>
                  <a:pt x="1090710" y="1159193"/>
                </a:lnTo>
                <a:lnTo>
                  <a:pt x="1102138" y="1158875"/>
                </a:lnTo>
                <a:close/>
                <a:moveTo>
                  <a:pt x="855345" y="0"/>
                </a:moveTo>
                <a:lnTo>
                  <a:pt x="868998" y="317"/>
                </a:lnTo>
                <a:lnTo>
                  <a:pt x="880110" y="635"/>
                </a:lnTo>
                <a:lnTo>
                  <a:pt x="868998" y="4760"/>
                </a:lnTo>
                <a:lnTo>
                  <a:pt x="857885" y="8885"/>
                </a:lnTo>
                <a:lnTo>
                  <a:pt x="847090" y="13328"/>
                </a:lnTo>
                <a:lnTo>
                  <a:pt x="836613" y="18088"/>
                </a:lnTo>
                <a:lnTo>
                  <a:pt x="826135" y="22848"/>
                </a:lnTo>
                <a:lnTo>
                  <a:pt x="815975" y="27608"/>
                </a:lnTo>
                <a:lnTo>
                  <a:pt x="795973" y="37762"/>
                </a:lnTo>
                <a:lnTo>
                  <a:pt x="804545" y="40618"/>
                </a:lnTo>
                <a:lnTo>
                  <a:pt x="816293" y="39349"/>
                </a:lnTo>
                <a:lnTo>
                  <a:pt x="828675" y="39031"/>
                </a:lnTo>
                <a:lnTo>
                  <a:pt x="841058" y="38079"/>
                </a:lnTo>
                <a:lnTo>
                  <a:pt x="854075" y="38079"/>
                </a:lnTo>
                <a:lnTo>
                  <a:pt x="867410" y="38079"/>
                </a:lnTo>
                <a:lnTo>
                  <a:pt x="881063" y="39031"/>
                </a:lnTo>
                <a:lnTo>
                  <a:pt x="894398" y="39666"/>
                </a:lnTo>
                <a:lnTo>
                  <a:pt x="908368" y="40935"/>
                </a:lnTo>
                <a:lnTo>
                  <a:pt x="922655" y="42839"/>
                </a:lnTo>
                <a:lnTo>
                  <a:pt x="936943" y="44743"/>
                </a:lnTo>
                <a:lnTo>
                  <a:pt x="951230" y="47282"/>
                </a:lnTo>
                <a:lnTo>
                  <a:pt x="965835" y="50138"/>
                </a:lnTo>
                <a:lnTo>
                  <a:pt x="980123" y="53946"/>
                </a:lnTo>
                <a:lnTo>
                  <a:pt x="994728" y="58071"/>
                </a:lnTo>
                <a:lnTo>
                  <a:pt x="1009650" y="62514"/>
                </a:lnTo>
                <a:lnTo>
                  <a:pt x="1023938" y="68225"/>
                </a:lnTo>
                <a:lnTo>
                  <a:pt x="1038543" y="74255"/>
                </a:lnTo>
                <a:lnTo>
                  <a:pt x="1052830" y="80919"/>
                </a:lnTo>
                <a:lnTo>
                  <a:pt x="1067118" y="88534"/>
                </a:lnTo>
                <a:lnTo>
                  <a:pt x="1081088" y="96468"/>
                </a:lnTo>
                <a:lnTo>
                  <a:pt x="1094423" y="105353"/>
                </a:lnTo>
                <a:lnTo>
                  <a:pt x="1108075" y="115190"/>
                </a:lnTo>
                <a:lnTo>
                  <a:pt x="1121728" y="125662"/>
                </a:lnTo>
                <a:lnTo>
                  <a:pt x="1134428" y="137403"/>
                </a:lnTo>
                <a:lnTo>
                  <a:pt x="1140778" y="143432"/>
                </a:lnTo>
                <a:lnTo>
                  <a:pt x="1146810" y="149779"/>
                </a:lnTo>
                <a:lnTo>
                  <a:pt x="1153160" y="156125"/>
                </a:lnTo>
                <a:lnTo>
                  <a:pt x="1159193" y="163106"/>
                </a:lnTo>
                <a:lnTo>
                  <a:pt x="1165225" y="170087"/>
                </a:lnTo>
                <a:lnTo>
                  <a:pt x="1170940" y="177386"/>
                </a:lnTo>
                <a:lnTo>
                  <a:pt x="1176973" y="184684"/>
                </a:lnTo>
                <a:lnTo>
                  <a:pt x="1182370" y="192300"/>
                </a:lnTo>
                <a:lnTo>
                  <a:pt x="1187768" y="200551"/>
                </a:lnTo>
                <a:lnTo>
                  <a:pt x="1193483" y="208484"/>
                </a:lnTo>
                <a:lnTo>
                  <a:pt x="1198563" y="217052"/>
                </a:lnTo>
                <a:lnTo>
                  <a:pt x="1203643" y="225620"/>
                </a:lnTo>
                <a:lnTo>
                  <a:pt x="1208723" y="234822"/>
                </a:lnTo>
                <a:lnTo>
                  <a:pt x="1213803" y="244025"/>
                </a:lnTo>
                <a:lnTo>
                  <a:pt x="1218248" y="253544"/>
                </a:lnTo>
                <a:lnTo>
                  <a:pt x="1222693" y="263699"/>
                </a:lnTo>
                <a:lnTo>
                  <a:pt x="1232535" y="285277"/>
                </a:lnTo>
                <a:lnTo>
                  <a:pt x="1241425" y="306538"/>
                </a:lnTo>
                <a:lnTo>
                  <a:pt x="1249680" y="327164"/>
                </a:lnTo>
                <a:lnTo>
                  <a:pt x="1257618" y="347473"/>
                </a:lnTo>
                <a:lnTo>
                  <a:pt x="1264920" y="367465"/>
                </a:lnTo>
                <a:lnTo>
                  <a:pt x="1271270" y="386505"/>
                </a:lnTo>
                <a:lnTo>
                  <a:pt x="1277303" y="405227"/>
                </a:lnTo>
                <a:lnTo>
                  <a:pt x="1283018" y="424266"/>
                </a:lnTo>
                <a:lnTo>
                  <a:pt x="1287780" y="442354"/>
                </a:lnTo>
                <a:lnTo>
                  <a:pt x="1292543" y="459807"/>
                </a:lnTo>
                <a:lnTo>
                  <a:pt x="1296353" y="477260"/>
                </a:lnTo>
                <a:lnTo>
                  <a:pt x="1300163" y="494396"/>
                </a:lnTo>
                <a:lnTo>
                  <a:pt x="1303338" y="510897"/>
                </a:lnTo>
                <a:lnTo>
                  <a:pt x="1305878" y="527398"/>
                </a:lnTo>
                <a:lnTo>
                  <a:pt x="1308100" y="543581"/>
                </a:lnTo>
                <a:lnTo>
                  <a:pt x="1310005" y="559448"/>
                </a:lnTo>
                <a:lnTo>
                  <a:pt x="1311593" y="575314"/>
                </a:lnTo>
                <a:lnTo>
                  <a:pt x="1312545" y="590546"/>
                </a:lnTo>
                <a:lnTo>
                  <a:pt x="1313180" y="605778"/>
                </a:lnTo>
                <a:lnTo>
                  <a:pt x="1313815" y="620692"/>
                </a:lnTo>
                <a:lnTo>
                  <a:pt x="1313815" y="635289"/>
                </a:lnTo>
                <a:lnTo>
                  <a:pt x="1313180" y="649886"/>
                </a:lnTo>
                <a:lnTo>
                  <a:pt x="1312863" y="664800"/>
                </a:lnTo>
                <a:lnTo>
                  <a:pt x="1312228" y="679080"/>
                </a:lnTo>
                <a:lnTo>
                  <a:pt x="1310958" y="693360"/>
                </a:lnTo>
                <a:lnTo>
                  <a:pt x="1309688" y="707005"/>
                </a:lnTo>
                <a:lnTo>
                  <a:pt x="1308100" y="721285"/>
                </a:lnTo>
                <a:lnTo>
                  <a:pt x="1306513" y="735247"/>
                </a:lnTo>
                <a:lnTo>
                  <a:pt x="1302385" y="763172"/>
                </a:lnTo>
                <a:lnTo>
                  <a:pt x="1297623" y="791414"/>
                </a:lnTo>
                <a:lnTo>
                  <a:pt x="1294765" y="805694"/>
                </a:lnTo>
                <a:lnTo>
                  <a:pt x="1293178" y="819656"/>
                </a:lnTo>
                <a:lnTo>
                  <a:pt x="1291273" y="832666"/>
                </a:lnTo>
                <a:lnTo>
                  <a:pt x="1289685" y="845359"/>
                </a:lnTo>
                <a:lnTo>
                  <a:pt x="1289050" y="857735"/>
                </a:lnTo>
                <a:lnTo>
                  <a:pt x="1288098" y="869794"/>
                </a:lnTo>
                <a:lnTo>
                  <a:pt x="1287780" y="881217"/>
                </a:lnTo>
                <a:lnTo>
                  <a:pt x="1287780" y="892324"/>
                </a:lnTo>
                <a:lnTo>
                  <a:pt x="1287780" y="902796"/>
                </a:lnTo>
                <a:lnTo>
                  <a:pt x="1288415" y="912633"/>
                </a:lnTo>
                <a:lnTo>
                  <a:pt x="1289368" y="922470"/>
                </a:lnTo>
                <a:lnTo>
                  <a:pt x="1290320" y="931990"/>
                </a:lnTo>
                <a:lnTo>
                  <a:pt x="1291590" y="940558"/>
                </a:lnTo>
                <a:lnTo>
                  <a:pt x="1293178" y="948808"/>
                </a:lnTo>
                <a:lnTo>
                  <a:pt x="1294765" y="957059"/>
                </a:lnTo>
                <a:lnTo>
                  <a:pt x="1297305" y="964674"/>
                </a:lnTo>
                <a:lnTo>
                  <a:pt x="1299528" y="971656"/>
                </a:lnTo>
                <a:lnTo>
                  <a:pt x="1301750" y="978954"/>
                </a:lnTo>
                <a:lnTo>
                  <a:pt x="1304290" y="985301"/>
                </a:lnTo>
                <a:lnTo>
                  <a:pt x="1307465" y="991330"/>
                </a:lnTo>
                <a:lnTo>
                  <a:pt x="1310323" y="997359"/>
                </a:lnTo>
                <a:lnTo>
                  <a:pt x="1313180" y="1002436"/>
                </a:lnTo>
                <a:lnTo>
                  <a:pt x="1316673" y="1007831"/>
                </a:lnTo>
                <a:lnTo>
                  <a:pt x="1320165" y="1012591"/>
                </a:lnTo>
                <a:lnTo>
                  <a:pt x="1323975" y="1017033"/>
                </a:lnTo>
                <a:lnTo>
                  <a:pt x="1327150" y="1021793"/>
                </a:lnTo>
                <a:lnTo>
                  <a:pt x="1330960" y="1025601"/>
                </a:lnTo>
                <a:lnTo>
                  <a:pt x="1335088" y="1029092"/>
                </a:lnTo>
                <a:lnTo>
                  <a:pt x="1338898" y="1032582"/>
                </a:lnTo>
                <a:lnTo>
                  <a:pt x="1343025" y="1036073"/>
                </a:lnTo>
                <a:lnTo>
                  <a:pt x="1347153" y="1038929"/>
                </a:lnTo>
                <a:lnTo>
                  <a:pt x="1351280" y="1041468"/>
                </a:lnTo>
                <a:lnTo>
                  <a:pt x="1359853" y="1046545"/>
                </a:lnTo>
                <a:lnTo>
                  <a:pt x="1368108" y="1050353"/>
                </a:lnTo>
                <a:lnTo>
                  <a:pt x="1376998" y="1053209"/>
                </a:lnTo>
                <a:lnTo>
                  <a:pt x="1385570" y="1055747"/>
                </a:lnTo>
                <a:lnTo>
                  <a:pt x="1393508" y="1057651"/>
                </a:lnTo>
                <a:lnTo>
                  <a:pt x="1401763" y="1058921"/>
                </a:lnTo>
                <a:lnTo>
                  <a:pt x="1409065" y="1059555"/>
                </a:lnTo>
                <a:lnTo>
                  <a:pt x="1416368" y="1059873"/>
                </a:lnTo>
                <a:lnTo>
                  <a:pt x="1423035" y="1060507"/>
                </a:lnTo>
                <a:lnTo>
                  <a:pt x="1429068" y="1059873"/>
                </a:lnTo>
                <a:lnTo>
                  <a:pt x="1439228" y="1059238"/>
                </a:lnTo>
                <a:lnTo>
                  <a:pt x="1445578" y="1058603"/>
                </a:lnTo>
                <a:lnTo>
                  <a:pt x="1447800" y="1057651"/>
                </a:lnTo>
                <a:lnTo>
                  <a:pt x="1447483" y="1059555"/>
                </a:lnTo>
                <a:lnTo>
                  <a:pt x="1445578" y="1064950"/>
                </a:lnTo>
                <a:lnTo>
                  <a:pt x="1443038" y="1072883"/>
                </a:lnTo>
                <a:lnTo>
                  <a:pt x="1438593" y="1083037"/>
                </a:lnTo>
                <a:lnTo>
                  <a:pt x="1436053" y="1088115"/>
                </a:lnTo>
                <a:lnTo>
                  <a:pt x="1432560" y="1094144"/>
                </a:lnTo>
                <a:lnTo>
                  <a:pt x="1429068" y="1100173"/>
                </a:lnTo>
                <a:lnTo>
                  <a:pt x="1424940" y="1106520"/>
                </a:lnTo>
                <a:lnTo>
                  <a:pt x="1420178" y="1112549"/>
                </a:lnTo>
                <a:lnTo>
                  <a:pt x="1415098" y="1118895"/>
                </a:lnTo>
                <a:lnTo>
                  <a:pt x="1409700" y="1125559"/>
                </a:lnTo>
                <a:lnTo>
                  <a:pt x="1403350" y="1131271"/>
                </a:lnTo>
                <a:lnTo>
                  <a:pt x="1396365" y="1136983"/>
                </a:lnTo>
                <a:lnTo>
                  <a:pt x="1389063" y="1142378"/>
                </a:lnTo>
                <a:lnTo>
                  <a:pt x="1381125" y="1147455"/>
                </a:lnTo>
                <a:lnTo>
                  <a:pt x="1372235" y="1152215"/>
                </a:lnTo>
                <a:lnTo>
                  <a:pt x="1363028" y="1156340"/>
                </a:lnTo>
                <a:lnTo>
                  <a:pt x="1352868" y="1159513"/>
                </a:lnTo>
                <a:lnTo>
                  <a:pt x="1347470" y="1161100"/>
                </a:lnTo>
                <a:lnTo>
                  <a:pt x="1341755" y="1162369"/>
                </a:lnTo>
                <a:lnTo>
                  <a:pt x="1336358" y="1163321"/>
                </a:lnTo>
                <a:lnTo>
                  <a:pt x="1330643" y="1164273"/>
                </a:lnTo>
                <a:lnTo>
                  <a:pt x="1324293" y="1164908"/>
                </a:lnTo>
                <a:lnTo>
                  <a:pt x="1318260" y="1165225"/>
                </a:lnTo>
                <a:lnTo>
                  <a:pt x="1311910" y="1165225"/>
                </a:lnTo>
                <a:lnTo>
                  <a:pt x="1304925" y="1165225"/>
                </a:lnTo>
                <a:lnTo>
                  <a:pt x="1298258" y="1164908"/>
                </a:lnTo>
                <a:lnTo>
                  <a:pt x="1291273" y="1164591"/>
                </a:lnTo>
                <a:lnTo>
                  <a:pt x="1283970" y="1163639"/>
                </a:lnTo>
                <a:lnTo>
                  <a:pt x="1276350" y="1162687"/>
                </a:lnTo>
                <a:lnTo>
                  <a:pt x="1269048" y="1161100"/>
                </a:lnTo>
                <a:lnTo>
                  <a:pt x="1261110" y="1159196"/>
                </a:lnTo>
                <a:lnTo>
                  <a:pt x="1253173" y="1157292"/>
                </a:lnTo>
                <a:lnTo>
                  <a:pt x="1244600" y="1155071"/>
                </a:lnTo>
                <a:lnTo>
                  <a:pt x="1236345" y="1152215"/>
                </a:lnTo>
                <a:lnTo>
                  <a:pt x="1227455" y="1149042"/>
                </a:lnTo>
                <a:lnTo>
                  <a:pt x="1218565" y="1145551"/>
                </a:lnTo>
                <a:lnTo>
                  <a:pt x="1209040" y="1142378"/>
                </a:lnTo>
                <a:lnTo>
                  <a:pt x="1107758" y="1099856"/>
                </a:lnTo>
                <a:lnTo>
                  <a:pt x="1081723" y="1089067"/>
                </a:lnTo>
                <a:lnTo>
                  <a:pt x="1083310" y="1081451"/>
                </a:lnTo>
                <a:lnTo>
                  <a:pt x="1087438" y="1058921"/>
                </a:lnTo>
                <a:lnTo>
                  <a:pt x="1090295" y="1042737"/>
                </a:lnTo>
                <a:lnTo>
                  <a:pt x="1093153" y="1023063"/>
                </a:lnTo>
                <a:lnTo>
                  <a:pt x="1096328" y="1001484"/>
                </a:lnTo>
                <a:lnTo>
                  <a:pt x="1099503" y="976733"/>
                </a:lnTo>
                <a:lnTo>
                  <a:pt x="1102360" y="949443"/>
                </a:lnTo>
                <a:lnTo>
                  <a:pt x="1104900" y="920249"/>
                </a:lnTo>
                <a:lnTo>
                  <a:pt x="1107440" y="888516"/>
                </a:lnTo>
                <a:lnTo>
                  <a:pt x="1109028" y="855514"/>
                </a:lnTo>
                <a:lnTo>
                  <a:pt x="1110298" y="820608"/>
                </a:lnTo>
                <a:lnTo>
                  <a:pt x="1110615" y="784433"/>
                </a:lnTo>
                <a:lnTo>
                  <a:pt x="1110298" y="765710"/>
                </a:lnTo>
                <a:lnTo>
                  <a:pt x="1109980" y="746988"/>
                </a:lnTo>
                <a:lnTo>
                  <a:pt x="1109028" y="727948"/>
                </a:lnTo>
                <a:lnTo>
                  <a:pt x="1108393" y="708592"/>
                </a:lnTo>
                <a:lnTo>
                  <a:pt x="1104900" y="731122"/>
                </a:lnTo>
                <a:lnTo>
                  <a:pt x="1101408" y="753335"/>
                </a:lnTo>
                <a:lnTo>
                  <a:pt x="1097280" y="775230"/>
                </a:lnTo>
                <a:lnTo>
                  <a:pt x="1092518" y="796491"/>
                </a:lnTo>
                <a:lnTo>
                  <a:pt x="1087438" y="817752"/>
                </a:lnTo>
                <a:lnTo>
                  <a:pt x="1082040" y="838061"/>
                </a:lnTo>
                <a:lnTo>
                  <a:pt x="1076008" y="858370"/>
                </a:lnTo>
                <a:lnTo>
                  <a:pt x="1069658" y="877727"/>
                </a:lnTo>
                <a:lnTo>
                  <a:pt x="1062673" y="896766"/>
                </a:lnTo>
                <a:lnTo>
                  <a:pt x="1055370" y="915489"/>
                </a:lnTo>
                <a:lnTo>
                  <a:pt x="1047433" y="933259"/>
                </a:lnTo>
                <a:lnTo>
                  <a:pt x="1039495" y="950712"/>
                </a:lnTo>
                <a:lnTo>
                  <a:pt x="1030923" y="967530"/>
                </a:lnTo>
                <a:lnTo>
                  <a:pt x="1022033" y="983714"/>
                </a:lnTo>
                <a:lnTo>
                  <a:pt x="1012825" y="999263"/>
                </a:lnTo>
                <a:lnTo>
                  <a:pt x="1002983" y="1013860"/>
                </a:lnTo>
                <a:lnTo>
                  <a:pt x="992823" y="1027823"/>
                </a:lnTo>
                <a:lnTo>
                  <a:pt x="982345" y="1040833"/>
                </a:lnTo>
                <a:lnTo>
                  <a:pt x="971550" y="1053209"/>
                </a:lnTo>
                <a:lnTo>
                  <a:pt x="960120" y="1064950"/>
                </a:lnTo>
                <a:lnTo>
                  <a:pt x="948690" y="1075739"/>
                </a:lnTo>
                <a:lnTo>
                  <a:pt x="942658" y="1081134"/>
                </a:lnTo>
                <a:lnTo>
                  <a:pt x="936625" y="1085893"/>
                </a:lnTo>
                <a:lnTo>
                  <a:pt x="930593" y="1090336"/>
                </a:lnTo>
                <a:lnTo>
                  <a:pt x="924243" y="1095096"/>
                </a:lnTo>
                <a:lnTo>
                  <a:pt x="917893" y="1099221"/>
                </a:lnTo>
                <a:lnTo>
                  <a:pt x="911543" y="1102712"/>
                </a:lnTo>
                <a:lnTo>
                  <a:pt x="904875" y="1106520"/>
                </a:lnTo>
                <a:lnTo>
                  <a:pt x="898208" y="1110010"/>
                </a:lnTo>
                <a:lnTo>
                  <a:pt x="891858" y="1113501"/>
                </a:lnTo>
                <a:lnTo>
                  <a:pt x="885190" y="1116357"/>
                </a:lnTo>
                <a:lnTo>
                  <a:pt x="878205" y="1118895"/>
                </a:lnTo>
                <a:lnTo>
                  <a:pt x="871220" y="1121751"/>
                </a:lnTo>
                <a:lnTo>
                  <a:pt x="863918" y="1123973"/>
                </a:lnTo>
                <a:lnTo>
                  <a:pt x="857250" y="1125877"/>
                </a:lnTo>
                <a:lnTo>
                  <a:pt x="849948" y="1127146"/>
                </a:lnTo>
                <a:lnTo>
                  <a:pt x="842645" y="1128733"/>
                </a:lnTo>
                <a:lnTo>
                  <a:pt x="835343" y="1130002"/>
                </a:lnTo>
                <a:lnTo>
                  <a:pt x="828040" y="1130954"/>
                </a:lnTo>
                <a:lnTo>
                  <a:pt x="820420" y="1131271"/>
                </a:lnTo>
                <a:lnTo>
                  <a:pt x="812800" y="1131906"/>
                </a:lnTo>
                <a:lnTo>
                  <a:pt x="805498" y="1131906"/>
                </a:lnTo>
                <a:lnTo>
                  <a:pt x="797560" y="1131906"/>
                </a:lnTo>
                <a:lnTo>
                  <a:pt x="791210" y="1131271"/>
                </a:lnTo>
                <a:lnTo>
                  <a:pt x="784225" y="1130637"/>
                </a:lnTo>
                <a:lnTo>
                  <a:pt x="777875" y="1129685"/>
                </a:lnTo>
                <a:lnTo>
                  <a:pt x="771525" y="1128415"/>
                </a:lnTo>
                <a:lnTo>
                  <a:pt x="765493" y="1127146"/>
                </a:lnTo>
                <a:lnTo>
                  <a:pt x="759143" y="1125877"/>
                </a:lnTo>
                <a:lnTo>
                  <a:pt x="746760" y="1122069"/>
                </a:lnTo>
                <a:lnTo>
                  <a:pt x="734695" y="1116991"/>
                </a:lnTo>
                <a:lnTo>
                  <a:pt x="722630" y="1111914"/>
                </a:lnTo>
                <a:lnTo>
                  <a:pt x="710883" y="1105568"/>
                </a:lnTo>
                <a:lnTo>
                  <a:pt x="699770" y="1098269"/>
                </a:lnTo>
                <a:lnTo>
                  <a:pt x="688340" y="1090336"/>
                </a:lnTo>
                <a:lnTo>
                  <a:pt x="677545" y="1082085"/>
                </a:lnTo>
                <a:lnTo>
                  <a:pt x="666750" y="1072883"/>
                </a:lnTo>
                <a:lnTo>
                  <a:pt x="655955" y="1063046"/>
                </a:lnTo>
                <a:lnTo>
                  <a:pt x="645795" y="1052257"/>
                </a:lnTo>
                <a:lnTo>
                  <a:pt x="636270" y="1040833"/>
                </a:lnTo>
                <a:lnTo>
                  <a:pt x="626428" y="1029092"/>
                </a:lnTo>
                <a:lnTo>
                  <a:pt x="616585" y="1016716"/>
                </a:lnTo>
                <a:lnTo>
                  <a:pt x="607695" y="1003706"/>
                </a:lnTo>
                <a:lnTo>
                  <a:pt x="598488" y="990061"/>
                </a:lnTo>
                <a:lnTo>
                  <a:pt x="589598" y="975781"/>
                </a:lnTo>
                <a:lnTo>
                  <a:pt x="581025" y="961184"/>
                </a:lnTo>
                <a:lnTo>
                  <a:pt x="572453" y="946269"/>
                </a:lnTo>
                <a:lnTo>
                  <a:pt x="564833" y="930403"/>
                </a:lnTo>
                <a:lnTo>
                  <a:pt x="556895" y="914537"/>
                </a:lnTo>
                <a:lnTo>
                  <a:pt x="549275" y="898036"/>
                </a:lnTo>
                <a:lnTo>
                  <a:pt x="542290" y="881217"/>
                </a:lnTo>
                <a:lnTo>
                  <a:pt x="534988" y="863764"/>
                </a:lnTo>
                <a:lnTo>
                  <a:pt x="528320" y="846629"/>
                </a:lnTo>
                <a:lnTo>
                  <a:pt x="521970" y="828541"/>
                </a:lnTo>
                <a:lnTo>
                  <a:pt x="515303" y="810453"/>
                </a:lnTo>
                <a:lnTo>
                  <a:pt x="509588" y="792049"/>
                </a:lnTo>
                <a:lnTo>
                  <a:pt x="503873" y="773326"/>
                </a:lnTo>
                <a:lnTo>
                  <a:pt x="498158" y="753969"/>
                </a:lnTo>
                <a:lnTo>
                  <a:pt x="500063" y="789193"/>
                </a:lnTo>
                <a:lnTo>
                  <a:pt x="502285" y="822512"/>
                </a:lnTo>
                <a:lnTo>
                  <a:pt x="505143" y="854879"/>
                </a:lnTo>
                <a:lnTo>
                  <a:pt x="508635" y="885660"/>
                </a:lnTo>
                <a:lnTo>
                  <a:pt x="512445" y="914854"/>
                </a:lnTo>
                <a:lnTo>
                  <a:pt x="516255" y="942779"/>
                </a:lnTo>
                <a:lnTo>
                  <a:pt x="520065" y="968482"/>
                </a:lnTo>
                <a:lnTo>
                  <a:pt x="524193" y="991965"/>
                </a:lnTo>
                <a:lnTo>
                  <a:pt x="528003" y="1013543"/>
                </a:lnTo>
                <a:lnTo>
                  <a:pt x="531495" y="1032582"/>
                </a:lnTo>
                <a:lnTo>
                  <a:pt x="538163" y="1063363"/>
                </a:lnTo>
                <a:lnTo>
                  <a:pt x="542608" y="1082720"/>
                </a:lnTo>
                <a:lnTo>
                  <a:pt x="543878" y="1089067"/>
                </a:lnTo>
                <a:lnTo>
                  <a:pt x="518160" y="1099856"/>
                </a:lnTo>
                <a:lnTo>
                  <a:pt x="416560" y="1142378"/>
                </a:lnTo>
                <a:lnTo>
                  <a:pt x="407670" y="1145551"/>
                </a:lnTo>
                <a:lnTo>
                  <a:pt x="398463" y="1149042"/>
                </a:lnTo>
                <a:lnTo>
                  <a:pt x="389573" y="1152215"/>
                </a:lnTo>
                <a:lnTo>
                  <a:pt x="381318" y="1155071"/>
                </a:lnTo>
                <a:lnTo>
                  <a:pt x="373063" y="1157292"/>
                </a:lnTo>
                <a:lnTo>
                  <a:pt x="364808" y="1159196"/>
                </a:lnTo>
                <a:lnTo>
                  <a:pt x="356870" y="1161100"/>
                </a:lnTo>
                <a:lnTo>
                  <a:pt x="349250" y="1162687"/>
                </a:lnTo>
                <a:lnTo>
                  <a:pt x="341630" y="1163639"/>
                </a:lnTo>
                <a:lnTo>
                  <a:pt x="334645" y="1164591"/>
                </a:lnTo>
                <a:lnTo>
                  <a:pt x="327343" y="1164908"/>
                </a:lnTo>
                <a:lnTo>
                  <a:pt x="320675" y="1165225"/>
                </a:lnTo>
                <a:lnTo>
                  <a:pt x="314008" y="1165225"/>
                </a:lnTo>
                <a:lnTo>
                  <a:pt x="307658" y="1165225"/>
                </a:lnTo>
                <a:lnTo>
                  <a:pt x="301625" y="1164908"/>
                </a:lnTo>
                <a:lnTo>
                  <a:pt x="295593" y="1164273"/>
                </a:lnTo>
                <a:lnTo>
                  <a:pt x="289560" y="1163321"/>
                </a:lnTo>
                <a:lnTo>
                  <a:pt x="283845" y="1162369"/>
                </a:lnTo>
                <a:lnTo>
                  <a:pt x="278448" y="1161100"/>
                </a:lnTo>
                <a:lnTo>
                  <a:pt x="273050" y="1159513"/>
                </a:lnTo>
                <a:lnTo>
                  <a:pt x="263208" y="1156340"/>
                </a:lnTo>
                <a:lnTo>
                  <a:pt x="253683" y="1152215"/>
                </a:lnTo>
                <a:lnTo>
                  <a:pt x="245110" y="1147455"/>
                </a:lnTo>
                <a:lnTo>
                  <a:pt x="236855" y="1142378"/>
                </a:lnTo>
                <a:lnTo>
                  <a:pt x="229235" y="1136983"/>
                </a:lnTo>
                <a:lnTo>
                  <a:pt x="222568" y="1131271"/>
                </a:lnTo>
                <a:lnTo>
                  <a:pt x="216535" y="1125559"/>
                </a:lnTo>
                <a:lnTo>
                  <a:pt x="210820" y="1118895"/>
                </a:lnTo>
                <a:lnTo>
                  <a:pt x="205740" y="1112549"/>
                </a:lnTo>
                <a:lnTo>
                  <a:pt x="200978" y="1106520"/>
                </a:lnTo>
                <a:lnTo>
                  <a:pt x="196850" y="1100173"/>
                </a:lnTo>
                <a:lnTo>
                  <a:pt x="193358" y="1094144"/>
                </a:lnTo>
                <a:lnTo>
                  <a:pt x="189865" y="1088115"/>
                </a:lnTo>
                <a:lnTo>
                  <a:pt x="187325" y="1083037"/>
                </a:lnTo>
                <a:lnTo>
                  <a:pt x="183198" y="1072883"/>
                </a:lnTo>
                <a:lnTo>
                  <a:pt x="180023" y="1064950"/>
                </a:lnTo>
                <a:lnTo>
                  <a:pt x="178435" y="1059555"/>
                </a:lnTo>
                <a:lnTo>
                  <a:pt x="177800" y="1057651"/>
                </a:lnTo>
                <a:lnTo>
                  <a:pt x="180658" y="1058603"/>
                </a:lnTo>
                <a:lnTo>
                  <a:pt x="188278" y="1059873"/>
                </a:lnTo>
                <a:lnTo>
                  <a:pt x="200025" y="1061459"/>
                </a:lnTo>
                <a:lnTo>
                  <a:pt x="207645" y="1062411"/>
                </a:lnTo>
                <a:lnTo>
                  <a:pt x="215265" y="1062729"/>
                </a:lnTo>
                <a:lnTo>
                  <a:pt x="223520" y="1063046"/>
                </a:lnTo>
                <a:lnTo>
                  <a:pt x="233045" y="1063046"/>
                </a:lnTo>
                <a:lnTo>
                  <a:pt x="242570" y="1062411"/>
                </a:lnTo>
                <a:lnTo>
                  <a:pt x="252095" y="1061142"/>
                </a:lnTo>
                <a:lnTo>
                  <a:pt x="262255" y="1059555"/>
                </a:lnTo>
                <a:lnTo>
                  <a:pt x="272415" y="1057334"/>
                </a:lnTo>
                <a:lnTo>
                  <a:pt x="283210" y="1054161"/>
                </a:lnTo>
                <a:lnTo>
                  <a:pt x="293370" y="1050353"/>
                </a:lnTo>
                <a:lnTo>
                  <a:pt x="298133" y="1048131"/>
                </a:lnTo>
                <a:lnTo>
                  <a:pt x="302895" y="1045276"/>
                </a:lnTo>
                <a:lnTo>
                  <a:pt x="307975" y="1042737"/>
                </a:lnTo>
                <a:lnTo>
                  <a:pt x="312738" y="1039881"/>
                </a:lnTo>
                <a:lnTo>
                  <a:pt x="317818" y="1036390"/>
                </a:lnTo>
                <a:lnTo>
                  <a:pt x="322263" y="1032582"/>
                </a:lnTo>
                <a:lnTo>
                  <a:pt x="326708" y="1028775"/>
                </a:lnTo>
                <a:lnTo>
                  <a:pt x="331153" y="1024649"/>
                </a:lnTo>
                <a:lnTo>
                  <a:pt x="335280" y="1020207"/>
                </a:lnTo>
                <a:lnTo>
                  <a:pt x="339408" y="1015447"/>
                </a:lnTo>
                <a:lnTo>
                  <a:pt x="343535" y="1010052"/>
                </a:lnTo>
                <a:lnTo>
                  <a:pt x="347345" y="1004658"/>
                </a:lnTo>
                <a:lnTo>
                  <a:pt x="350838" y="998628"/>
                </a:lnTo>
                <a:lnTo>
                  <a:pt x="354013" y="992599"/>
                </a:lnTo>
                <a:lnTo>
                  <a:pt x="357505" y="985935"/>
                </a:lnTo>
                <a:lnTo>
                  <a:pt x="360045" y="979271"/>
                </a:lnTo>
                <a:lnTo>
                  <a:pt x="363220" y="971656"/>
                </a:lnTo>
                <a:lnTo>
                  <a:pt x="365443" y="964040"/>
                </a:lnTo>
                <a:lnTo>
                  <a:pt x="367665" y="955789"/>
                </a:lnTo>
                <a:lnTo>
                  <a:pt x="369570" y="947221"/>
                </a:lnTo>
                <a:lnTo>
                  <a:pt x="371158" y="938336"/>
                </a:lnTo>
                <a:lnTo>
                  <a:pt x="372110" y="928816"/>
                </a:lnTo>
                <a:lnTo>
                  <a:pt x="373380" y="918979"/>
                </a:lnTo>
                <a:lnTo>
                  <a:pt x="374015" y="908825"/>
                </a:lnTo>
                <a:lnTo>
                  <a:pt x="374333" y="898036"/>
                </a:lnTo>
                <a:lnTo>
                  <a:pt x="374015" y="886929"/>
                </a:lnTo>
                <a:lnTo>
                  <a:pt x="373698" y="875188"/>
                </a:lnTo>
                <a:lnTo>
                  <a:pt x="373063" y="862812"/>
                </a:lnTo>
                <a:lnTo>
                  <a:pt x="371793" y="849802"/>
                </a:lnTo>
                <a:lnTo>
                  <a:pt x="370205" y="836792"/>
                </a:lnTo>
                <a:lnTo>
                  <a:pt x="367983" y="822829"/>
                </a:lnTo>
                <a:lnTo>
                  <a:pt x="365760" y="808550"/>
                </a:lnTo>
                <a:lnTo>
                  <a:pt x="354965" y="751748"/>
                </a:lnTo>
                <a:lnTo>
                  <a:pt x="349568" y="722871"/>
                </a:lnTo>
                <a:lnTo>
                  <a:pt x="344805" y="693360"/>
                </a:lnTo>
                <a:lnTo>
                  <a:pt x="340360" y="663214"/>
                </a:lnTo>
                <a:lnTo>
                  <a:pt x="338455" y="647665"/>
                </a:lnTo>
                <a:lnTo>
                  <a:pt x="336868" y="632116"/>
                </a:lnTo>
                <a:lnTo>
                  <a:pt x="335280" y="616249"/>
                </a:lnTo>
                <a:lnTo>
                  <a:pt x="334328" y="600383"/>
                </a:lnTo>
                <a:lnTo>
                  <a:pt x="333693" y="583882"/>
                </a:lnTo>
                <a:lnTo>
                  <a:pt x="333375" y="567698"/>
                </a:lnTo>
                <a:lnTo>
                  <a:pt x="333375" y="550880"/>
                </a:lnTo>
                <a:lnTo>
                  <a:pt x="333693" y="533744"/>
                </a:lnTo>
                <a:lnTo>
                  <a:pt x="334645" y="516609"/>
                </a:lnTo>
                <a:lnTo>
                  <a:pt x="336233" y="498838"/>
                </a:lnTo>
                <a:lnTo>
                  <a:pt x="337820" y="481385"/>
                </a:lnTo>
                <a:lnTo>
                  <a:pt x="340678" y="463298"/>
                </a:lnTo>
                <a:lnTo>
                  <a:pt x="343535" y="444893"/>
                </a:lnTo>
                <a:lnTo>
                  <a:pt x="347345" y="426170"/>
                </a:lnTo>
                <a:lnTo>
                  <a:pt x="351790" y="406813"/>
                </a:lnTo>
                <a:lnTo>
                  <a:pt x="356870" y="387774"/>
                </a:lnTo>
                <a:lnTo>
                  <a:pt x="362268" y="367782"/>
                </a:lnTo>
                <a:lnTo>
                  <a:pt x="369253" y="347791"/>
                </a:lnTo>
                <a:lnTo>
                  <a:pt x="376238" y="327164"/>
                </a:lnTo>
                <a:lnTo>
                  <a:pt x="384175" y="306538"/>
                </a:lnTo>
                <a:lnTo>
                  <a:pt x="393383" y="285277"/>
                </a:lnTo>
                <a:lnTo>
                  <a:pt x="402908" y="263699"/>
                </a:lnTo>
                <a:lnTo>
                  <a:pt x="408623" y="251958"/>
                </a:lnTo>
                <a:lnTo>
                  <a:pt x="414655" y="240534"/>
                </a:lnTo>
                <a:lnTo>
                  <a:pt x="421005" y="229428"/>
                </a:lnTo>
                <a:lnTo>
                  <a:pt x="427355" y="218956"/>
                </a:lnTo>
                <a:lnTo>
                  <a:pt x="433705" y="208801"/>
                </a:lnTo>
                <a:lnTo>
                  <a:pt x="440690" y="198964"/>
                </a:lnTo>
                <a:lnTo>
                  <a:pt x="447358" y="189444"/>
                </a:lnTo>
                <a:lnTo>
                  <a:pt x="454660" y="179925"/>
                </a:lnTo>
                <a:lnTo>
                  <a:pt x="443230" y="180559"/>
                </a:lnTo>
                <a:lnTo>
                  <a:pt x="448628" y="177703"/>
                </a:lnTo>
                <a:lnTo>
                  <a:pt x="453708" y="174213"/>
                </a:lnTo>
                <a:lnTo>
                  <a:pt x="464820" y="166597"/>
                </a:lnTo>
                <a:lnTo>
                  <a:pt x="471805" y="158029"/>
                </a:lnTo>
                <a:lnTo>
                  <a:pt x="479743" y="149779"/>
                </a:lnTo>
                <a:lnTo>
                  <a:pt x="487363" y="141528"/>
                </a:lnTo>
                <a:lnTo>
                  <a:pt x="495300" y="133912"/>
                </a:lnTo>
                <a:lnTo>
                  <a:pt x="502920" y="126614"/>
                </a:lnTo>
                <a:lnTo>
                  <a:pt x="510858" y="119315"/>
                </a:lnTo>
                <a:lnTo>
                  <a:pt x="519113" y="112334"/>
                </a:lnTo>
                <a:lnTo>
                  <a:pt x="527368" y="105987"/>
                </a:lnTo>
                <a:lnTo>
                  <a:pt x="535623" y="99324"/>
                </a:lnTo>
                <a:lnTo>
                  <a:pt x="543878" y="93612"/>
                </a:lnTo>
                <a:lnTo>
                  <a:pt x="552768" y="87582"/>
                </a:lnTo>
                <a:lnTo>
                  <a:pt x="561340" y="81871"/>
                </a:lnTo>
                <a:lnTo>
                  <a:pt x="569595" y="76476"/>
                </a:lnTo>
                <a:lnTo>
                  <a:pt x="578168" y="71399"/>
                </a:lnTo>
                <a:lnTo>
                  <a:pt x="595630" y="61562"/>
                </a:lnTo>
                <a:lnTo>
                  <a:pt x="613093" y="52994"/>
                </a:lnTo>
                <a:lnTo>
                  <a:pt x="630555" y="45061"/>
                </a:lnTo>
                <a:lnTo>
                  <a:pt x="647700" y="38079"/>
                </a:lnTo>
                <a:lnTo>
                  <a:pt x="665163" y="31733"/>
                </a:lnTo>
                <a:lnTo>
                  <a:pt x="681990" y="26338"/>
                </a:lnTo>
                <a:lnTo>
                  <a:pt x="698500" y="21261"/>
                </a:lnTo>
                <a:lnTo>
                  <a:pt x="715010" y="17136"/>
                </a:lnTo>
                <a:lnTo>
                  <a:pt x="731203" y="13328"/>
                </a:lnTo>
                <a:lnTo>
                  <a:pt x="746760" y="10472"/>
                </a:lnTo>
                <a:lnTo>
                  <a:pt x="761683" y="7933"/>
                </a:lnTo>
                <a:lnTo>
                  <a:pt x="776288" y="5395"/>
                </a:lnTo>
                <a:lnTo>
                  <a:pt x="789940" y="3808"/>
                </a:lnTo>
                <a:lnTo>
                  <a:pt x="802958" y="2539"/>
                </a:lnTo>
                <a:lnTo>
                  <a:pt x="815658" y="1269"/>
                </a:lnTo>
                <a:lnTo>
                  <a:pt x="837248" y="317"/>
                </a:lnTo>
                <a:lnTo>
                  <a:pt x="855345" y="0"/>
                </a:lnTo>
                <a:close/>
              </a:path>
            </a:pathLst>
          </a:custGeom>
          <a:solidFill>
            <a:schemeClr val="accent3"/>
          </a:solidFill>
          <a:ln>
            <a:noFill/>
          </a:ln>
        </p:spPr>
        <p:txBody>
          <a:bodyPr lIns="91412" tIns="45705" rIns="91412" bIns="45705" anchor="ctr">
            <a:scene3d>
              <a:camera prst="orthographicFront"/>
              <a:lightRig rig="threePt" dir="t"/>
            </a:scene3d>
            <a:sp3d contourW="12700">
              <a:contourClr>
                <a:srgbClr val="FFFFFF"/>
              </a:contourClr>
            </a:sp3d>
          </a:bodyPr>
          <a:lstStyle/>
          <a:p>
            <a:pPr algn="ctr">
              <a:defRPr/>
            </a:pPr>
            <a:endParaRPr lang="zh-CN" altLang="en-US" sz="3200" dirty="0">
              <a:solidFill>
                <a:srgbClr val="FFFFFF"/>
              </a:solidFill>
              <a:ea typeface="宋体" panose="02010600030101010101" pitchFamily="2" charset="-122"/>
            </a:endParaRPr>
          </a:p>
        </p:txBody>
      </p:sp>
      <p:cxnSp>
        <p:nvCxnSpPr>
          <p:cNvPr id="16" name="直接连接符 15"/>
          <p:cNvCxnSpPr/>
          <p:nvPr/>
        </p:nvCxnSpPr>
        <p:spPr>
          <a:xfrm>
            <a:off x="6096795" y="2051024"/>
            <a:ext cx="0" cy="25081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112379" y="4101076"/>
            <a:ext cx="1443315"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a:r>
              <a:rPr lang="en-US" altLang="zh-CN" sz="1865" b="1" dirty="0">
                <a:latin typeface="+mn-ea"/>
              </a:rPr>
              <a:t>28%</a:t>
            </a:r>
            <a:endParaRPr lang="zh-CN" altLang="en-US" sz="1865" b="1" dirty="0">
              <a:latin typeface="+mn-ea"/>
            </a:endParaRPr>
          </a:p>
        </p:txBody>
      </p:sp>
      <p:sp>
        <p:nvSpPr>
          <p:cNvPr id="18" name="矩形 17"/>
          <p:cNvSpPr/>
          <p:nvPr/>
        </p:nvSpPr>
        <p:spPr>
          <a:xfrm>
            <a:off x="8684822" y="4101076"/>
            <a:ext cx="1454157"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r>
              <a:rPr lang="en-US" altLang="zh-CN" sz="1865" b="1" dirty="0">
                <a:latin typeface="+mn-ea"/>
              </a:rPr>
              <a:t>32%</a:t>
            </a:r>
            <a:endParaRPr lang="zh-CN" altLang="en-US" sz="1865" b="1" dirty="0">
              <a:latin typeface="+mn-ea"/>
            </a:endParaRPr>
          </a:p>
        </p:txBody>
      </p:sp>
      <p:sp>
        <p:nvSpPr>
          <p:cNvPr id="19" name="文本框 8"/>
          <p:cNvSpPr txBox="1"/>
          <p:nvPr/>
        </p:nvSpPr>
        <p:spPr>
          <a:xfrm>
            <a:off x="3518238" y="3382931"/>
            <a:ext cx="2578559" cy="625847"/>
          </a:xfrm>
          <a:prstGeom prst="rect">
            <a:avLst/>
          </a:prstGeom>
          <a:noFill/>
        </p:spPr>
        <p:txBody>
          <a:bodyPr wrap="square" lIns="91412" tIns="45705" rIns="91412" bIns="4570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35" dirty="0">
                <a:solidFill>
                  <a:schemeClr val="bg1">
                    <a:lumMod val="65000"/>
                  </a:schemeClr>
                </a:solidFill>
                <a:latin typeface="微软雅黑" panose="020B0503020204020204" pitchFamily="34" charset="-122"/>
                <a:ea typeface="微软雅黑" panose="020B0503020204020204" pitchFamily="34" charset="-122"/>
              </a:rPr>
              <a:t>请在此输入你的标题</a:t>
            </a:r>
            <a:endParaRPr lang="en-US" altLang="zh-CN" sz="1335"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065"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1065"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065"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1065"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文本框 8"/>
          <p:cNvSpPr txBox="1"/>
          <p:nvPr/>
        </p:nvSpPr>
        <p:spPr>
          <a:xfrm>
            <a:off x="6109611" y="3371948"/>
            <a:ext cx="2578559" cy="625847"/>
          </a:xfrm>
          <a:prstGeom prst="rect">
            <a:avLst/>
          </a:prstGeom>
          <a:noFill/>
        </p:spPr>
        <p:txBody>
          <a:bodyPr wrap="square" lIns="91412" tIns="45705" rIns="91412" bIns="4570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35" dirty="0">
                <a:solidFill>
                  <a:schemeClr val="bg1">
                    <a:lumMod val="65000"/>
                  </a:schemeClr>
                </a:solidFill>
                <a:latin typeface="微软雅黑" panose="020B0503020204020204" pitchFamily="34" charset="-122"/>
                <a:ea typeface="微软雅黑" panose="020B0503020204020204" pitchFamily="34" charset="-122"/>
              </a:rPr>
              <a:t>请在此输入你的标题</a:t>
            </a:r>
            <a:endParaRPr lang="en-US" altLang="zh-CN" sz="1335"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065"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1065"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065"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1065"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1" name="Line 54"/>
          <p:cNvSpPr>
            <a:spLocks noChangeShapeType="1"/>
          </p:cNvSpPr>
          <p:nvPr/>
        </p:nvSpPr>
        <p:spPr bwMode="auto">
          <a:xfrm>
            <a:off x="1031862" y="5238118"/>
            <a:ext cx="10133284" cy="1097"/>
          </a:xfrm>
          <a:prstGeom prst="line">
            <a:avLst/>
          </a:prstGeom>
          <a:noFill/>
          <a:ln w="76200" cap="flat"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5" rIns="91412" bIns="45705"/>
          <a:lstStyle/>
          <a:p>
            <a:pPr defTabSz="1217930">
              <a:defRPr/>
            </a:pPr>
            <a:endParaRPr lang="zh-CN" altLang="en-US" sz="2400" kern="0" dirty="0">
              <a:solidFill>
                <a:sysClr val="windowText" lastClr="000000"/>
              </a:solidFill>
            </a:endParaRPr>
          </a:p>
        </p:txBody>
      </p:sp>
      <p:sp>
        <p:nvSpPr>
          <p:cNvPr id="22" name="矩形 21"/>
          <p:cNvSpPr/>
          <p:nvPr/>
        </p:nvSpPr>
        <p:spPr>
          <a:xfrm>
            <a:off x="1031862" y="5445226"/>
            <a:ext cx="10133284" cy="573717"/>
          </a:xfrm>
          <a:prstGeom prst="rect">
            <a:avLst/>
          </a:prstGeom>
        </p:spPr>
        <p:txBody>
          <a:bodyPr wrap="square" lIns="91412" tIns="45705" rIns="91412" bIns="45705">
            <a:spAutoFit/>
          </a:bodyPr>
          <a:lstStyle/>
          <a:p>
            <a:pPr>
              <a:lnSpc>
                <a:spcPts val="2000"/>
              </a:lnSpc>
              <a:spcBef>
                <a:spcPts val="1115"/>
              </a:spcBef>
              <a:spcAft>
                <a:spcPts val="1115"/>
              </a:spcAft>
            </a:pPr>
            <a:r>
              <a:rPr lang="zh-CN" altLang="en-US" sz="1065"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1065"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10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10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par>
                          <p:cTn id="41" fill="hold">
                            <p:stCondLst>
                              <p:cond delay="4000"/>
                            </p:stCondLst>
                            <p:childTnLst>
                              <p:par>
                                <p:cTn id="42" presetID="22" presetClass="entr" presetSubtype="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1000"/>
                                        <p:tgtEl>
                                          <p:spTgt spid="1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1000"/>
                                        <p:tgtEl>
                                          <p:spTgt spid="13"/>
                                        </p:tgtEl>
                                      </p:cBhvr>
                                    </p:animEffect>
                                  </p:childTnLst>
                                </p:cTn>
                              </p:par>
                            </p:childTnLst>
                          </p:cTn>
                        </p:par>
                        <p:par>
                          <p:cTn id="48" fill="hold">
                            <p:stCondLst>
                              <p:cond delay="5000"/>
                            </p:stCondLst>
                            <p:childTnLst>
                              <p:par>
                                <p:cTn id="49" presetID="22" presetClass="entr" presetSubtype="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right)">
                                      <p:cBhvr>
                                        <p:cTn id="51" dur="1000"/>
                                        <p:tgtEl>
                                          <p:spTgt spid="1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000"/>
                                        <p:tgtEl>
                                          <p:spTgt spid="12"/>
                                        </p:tgtEl>
                                      </p:cBhvr>
                                    </p:animEffect>
                                  </p:childTnLst>
                                </p:cTn>
                              </p:par>
                            </p:childTnLst>
                          </p:cTn>
                        </p:par>
                        <p:par>
                          <p:cTn id="55" fill="hold">
                            <p:stCondLst>
                              <p:cond delay="6000"/>
                            </p:stCondLst>
                            <p:childTnLst>
                              <p:par>
                                <p:cTn id="56" presetID="22" presetClass="entr" presetSubtype="2"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right)">
                                      <p:cBhvr>
                                        <p:cTn id="58" dur="1000"/>
                                        <p:tgtEl>
                                          <p:spTgt spid="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1000"/>
                                        <p:tgtEl>
                                          <p:spTgt spid="1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8"/>
          <p:cNvSpPr/>
          <p:nvPr/>
        </p:nvSpPr>
        <p:spPr>
          <a:xfrm>
            <a:off x="1252090" y="2170947"/>
            <a:ext cx="1435212" cy="14356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buClr>
                <a:srgbClr val="000000"/>
              </a:buClr>
              <a:defRPr/>
            </a:pPr>
            <a:endParaRPr lang="zh-CN" altLang="en-US" sz="1735" kern="0" noProof="1">
              <a:solidFill>
                <a:srgbClr val="FFFFFF"/>
              </a:solidFill>
              <a:latin typeface="微软雅黑" panose="020B0503020204020204" pitchFamily="34" charset="-122"/>
              <a:ea typeface="微软雅黑" panose="020B0503020204020204" pitchFamily="34" charset="-122"/>
            </a:endParaRPr>
          </a:p>
        </p:txBody>
      </p:sp>
      <p:sp>
        <p:nvSpPr>
          <p:cNvPr id="5" name="Pie 7"/>
          <p:cNvSpPr/>
          <p:nvPr/>
        </p:nvSpPr>
        <p:spPr>
          <a:xfrm>
            <a:off x="1250925" y="2170945"/>
            <a:ext cx="1437540" cy="1435656"/>
          </a:xfrm>
          <a:prstGeom prst="pie">
            <a:avLst>
              <a:gd name="adj1" fmla="val 21182150"/>
              <a:gd name="adj2" fmla="val 13472392"/>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defRPr/>
            </a:pPr>
            <a:endParaRPr lang="bg-BG" sz="1735" kern="0" dirty="0">
              <a:solidFill>
                <a:schemeClr val="tx1"/>
              </a:solidFill>
              <a:latin typeface="微软雅黑" panose="020B0503020204020204" pitchFamily="34" charset="-122"/>
              <a:ea typeface="微软雅黑" panose="020B0503020204020204" pitchFamily="34" charset="-122"/>
            </a:endParaRPr>
          </a:p>
        </p:txBody>
      </p:sp>
      <p:sp>
        <p:nvSpPr>
          <p:cNvPr id="6" name="Oval 13"/>
          <p:cNvSpPr/>
          <p:nvPr/>
        </p:nvSpPr>
        <p:spPr>
          <a:xfrm>
            <a:off x="1321193" y="2240073"/>
            <a:ext cx="1297000" cy="12974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buClr>
                <a:srgbClr val="000000"/>
              </a:buClr>
              <a:defRPr/>
            </a:pPr>
            <a:endParaRPr lang="zh-CN" altLang="en-US" sz="1735" kern="0" noProof="1">
              <a:solidFill>
                <a:srgbClr val="FFFFFF"/>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497737" y="2469805"/>
            <a:ext cx="943912" cy="837935"/>
            <a:chOff x="1662708" y="2278365"/>
            <a:chExt cx="944202" cy="837935"/>
          </a:xfrm>
        </p:grpSpPr>
        <p:sp>
          <p:nvSpPr>
            <p:cNvPr id="8" name="矩形 57"/>
            <p:cNvSpPr>
              <a:spLocks noChangeArrowheads="1"/>
            </p:cNvSpPr>
            <p:nvPr/>
          </p:nvSpPr>
          <p:spPr bwMode="auto">
            <a:xfrm>
              <a:off x="1662708" y="2808523"/>
              <a:ext cx="94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defTabSz="914400">
                <a:defRPr/>
              </a:pPr>
              <a:r>
                <a:rPr lang="en-US" altLang="en-US" sz="1400" kern="0" dirty="0">
                  <a:solidFill>
                    <a:schemeClr val="bg1"/>
                  </a:solidFill>
                  <a:latin typeface="Impact" panose="020B0806030902050204" pitchFamily="34" charset="0"/>
                  <a:ea typeface="微软雅黑" panose="020B0503020204020204" pitchFamily="34" charset="-122"/>
                  <a:sym typeface="Arial" panose="020B0604020202020204" pitchFamily="34" charset="0"/>
                </a:rPr>
                <a:t>percent</a:t>
              </a:r>
            </a:p>
          </p:txBody>
        </p:sp>
        <p:sp>
          <p:nvSpPr>
            <p:cNvPr id="9" name="矩形 57"/>
            <p:cNvSpPr/>
            <p:nvPr/>
          </p:nvSpPr>
          <p:spPr>
            <a:xfrm>
              <a:off x="1771204" y="2278365"/>
              <a:ext cx="727211" cy="584647"/>
            </a:xfrm>
            <a:prstGeom prst="rect">
              <a:avLst/>
            </a:prstGeom>
            <a:noFill/>
            <a:ln w="9525">
              <a:noFill/>
            </a:ln>
          </p:spPr>
          <p:txBody>
            <a:bodyPr>
              <a:spAutoFit/>
            </a:bodyPr>
            <a:lstStyle/>
            <a:p>
              <a:pPr algn="ctr" defTabSz="914400">
                <a:defRPr/>
              </a:pPr>
              <a:r>
                <a:rPr lang="en-US" altLang="en-US" sz="3200" kern="0" noProof="1">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65</a:t>
              </a:r>
              <a:endParaRPr lang="en-US" altLang="en-US" sz="3200" kern="0" noProof="1">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grpSp>
      <p:sp>
        <p:nvSpPr>
          <p:cNvPr id="10" name="矩形 57"/>
          <p:cNvSpPr>
            <a:spLocks noChangeArrowheads="1"/>
          </p:cNvSpPr>
          <p:nvPr/>
        </p:nvSpPr>
        <p:spPr bwMode="auto">
          <a:xfrm>
            <a:off x="1069068" y="3836335"/>
            <a:ext cx="1801257" cy="338524"/>
          </a:xfrm>
          <a:prstGeom prst="rect">
            <a:avLst/>
          </a:prstGeom>
          <a:solidFill>
            <a:schemeClr val="accent3"/>
          </a:solidFill>
          <a:ln>
            <a:noFill/>
          </a:ln>
        </p:spPr>
        <p:txBody>
          <a:bodyPr lIns="91412" tIns="45705" rIns="91412" bIns="45705">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文本框 40"/>
          <p:cNvSpPr txBox="1"/>
          <p:nvPr/>
        </p:nvSpPr>
        <p:spPr>
          <a:xfrm>
            <a:off x="595416" y="4465194"/>
            <a:ext cx="2748555" cy="1028072"/>
          </a:xfrm>
          <a:prstGeom prst="rect">
            <a:avLst/>
          </a:prstGeom>
          <a:noFill/>
          <a:ln w="9525">
            <a:noFill/>
          </a:ln>
        </p:spPr>
        <p:txBody>
          <a:bodyPr wrap="square" lIns="91412" tIns="45705" rIns="91412" bIns="45705">
            <a:spAutoFit/>
          </a:bodyPr>
          <a:lstStyle/>
          <a:p>
            <a:pPr algn="ctr">
              <a:lnSpc>
                <a:spcPct val="200000"/>
              </a:lnSpc>
            </a:pP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13" name="Oval 8"/>
          <p:cNvSpPr/>
          <p:nvPr/>
        </p:nvSpPr>
        <p:spPr>
          <a:xfrm>
            <a:off x="4002961" y="2170947"/>
            <a:ext cx="1435212" cy="14356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buClr>
                <a:srgbClr val="000000"/>
              </a:buClr>
              <a:defRPr/>
            </a:pPr>
            <a:endParaRPr lang="zh-CN" altLang="en-US" sz="1735" kern="0" noProof="1">
              <a:solidFill>
                <a:srgbClr val="FFFFFF"/>
              </a:solidFill>
              <a:latin typeface="微软雅黑" panose="020B0503020204020204" pitchFamily="34" charset="-122"/>
              <a:ea typeface="微软雅黑" panose="020B0503020204020204" pitchFamily="34" charset="-122"/>
            </a:endParaRPr>
          </a:p>
        </p:txBody>
      </p:sp>
      <p:sp>
        <p:nvSpPr>
          <p:cNvPr id="14" name="Pie 7"/>
          <p:cNvSpPr/>
          <p:nvPr/>
        </p:nvSpPr>
        <p:spPr>
          <a:xfrm>
            <a:off x="4001795" y="2170945"/>
            <a:ext cx="1437540" cy="1435656"/>
          </a:xfrm>
          <a:prstGeom prst="pie">
            <a:avLst>
              <a:gd name="adj1" fmla="val 7669201"/>
              <a:gd name="adj2" fmla="val 134723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defRPr/>
            </a:pPr>
            <a:endParaRPr lang="bg-BG" sz="1735" kern="0" dirty="0">
              <a:solidFill>
                <a:schemeClr val="tx1"/>
              </a:solidFill>
              <a:latin typeface="微软雅黑" panose="020B0503020204020204" pitchFamily="34" charset="-122"/>
              <a:ea typeface="微软雅黑" panose="020B0503020204020204" pitchFamily="34" charset="-122"/>
            </a:endParaRPr>
          </a:p>
        </p:txBody>
      </p:sp>
      <p:sp>
        <p:nvSpPr>
          <p:cNvPr id="15" name="Oval 13"/>
          <p:cNvSpPr/>
          <p:nvPr/>
        </p:nvSpPr>
        <p:spPr>
          <a:xfrm>
            <a:off x="4072064" y="2240073"/>
            <a:ext cx="1297000" cy="1297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buClr>
                <a:srgbClr val="000000"/>
              </a:buClr>
              <a:defRPr/>
            </a:pPr>
            <a:endParaRPr lang="zh-CN" altLang="en-US" sz="1735" kern="0" noProof="1">
              <a:solidFill>
                <a:srgbClr val="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248608" y="2469806"/>
            <a:ext cx="943912" cy="848259"/>
            <a:chOff x="1662708" y="2278365"/>
            <a:chExt cx="944202" cy="848258"/>
          </a:xfrm>
        </p:grpSpPr>
        <p:sp>
          <p:nvSpPr>
            <p:cNvPr id="17" name="矩形 57"/>
            <p:cNvSpPr>
              <a:spLocks noChangeArrowheads="1"/>
            </p:cNvSpPr>
            <p:nvPr/>
          </p:nvSpPr>
          <p:spPr bwMode="auto">
            <a:xfrm>
              <a:off x="1662708" y="2808523"/>
              <a:ext cx="944202"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defTabSz="914400">
                <a:defRPr/>
              </a:pPr>
              <a:r>
                <a:rPr lang="en-US" altLang="en-US" sz="1465" kern="0" dirty="0">
                  <a:solidFill>
                    <a:schemeClr val="bg1"/>
                  </a:solidFill>
                  <a:latin typeface="Impact" panose="020B0806030902050204" pitchFamily="34" charset="0"/>
                  <a:ea typeface="微软雅黑" panose="020B0503020204020204" pitchFamily="34" charset="-122"/>
                  <a:sym typeface="Arial" panose="020B0604020202020204" pitchFamily="34" charset="0"/>
                </a:rPr>
                <a:t>percent</a:t>
              </a:r>
            </a:p>
          </p:txBody>
        </p:sp>
        <p:sp>
          <p:nvSpPr>
            <p:cNvPr id="18" name="矩形 57"/>
            <p:cNvSpPr/>
            <p:nvPr/>
          </p:nvSpPr>
          <p:spPr>
            <a:xfrm>
              <a:off x="1771204" y="2278365"/>
              <a:ext cx="727211" cy="646203"/>
            </a:xfrm>
            <a:prstGeom prst="rect">
              <a:avLst/>
            </a:prstGeom>
            <a:noFill/>
            <a:ln w="9525">
              <a:noFill/>
            </a:ln>
          </p:spPr>
          <p:txBody>
            <a:bodyPr>
              <a:spAutoFit/>
            </a:bodyPr>
            <a:lstStyle/>
            <a:p>
              <a:pPr algn="ctr" defTabSz="914400">
                <a:defRPr/>
              </a:pPr>
              <a:r>
                <a:rPr lang="en-US" altLang="en-US" sz="3600" kern="0" noProof="1">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25</a:t>
              </a:r>
              <a:endParaRPr lang="en-US" altLang="en-US" sz="3600" kern="0" noProof="1">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grpSp>
      <p:sp>
        <p:nvSpPr>
          <p:cNvPr id="19" name="矩形 57"/>
          <p:cNvSpPr>
            <a:spLocks noChangeArrowheads="1"/>
          </p:cNvSpPr>
          <p:nvPr/>
        </p:nvSpPr>
        <p:spPr bwMode="auto">
          <a:xfrm>
            <a:off x="3819938" y="3836335"/>
            <a:ext cx="1801257" cy="338524"/>
          </a:xfrm>
          <a:prstGeom prst="rect">
            <a:avLst/>
          </a:prstGeom>
          <a:solidFill>
            <a:schemeClr val="accent2"/>
          </a:solidFill>
          <a:ln>
            <a:noFill/>
          </a:ln>
        </p:spPr>
        <p:txBody>
          <a:bodyPr lIns="91412" tIns="45705" rIns="91412" bIns="45705">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40"/>
          <p:cNvSpPr txBox="1"/>
          <p:nvPr/>
        </p:nvSpPr>
        <p:spPr>
          <a:xfrm>
            <a:off x="3346287" y="4465194"/>
            <a:ext cx="2748555" cy="1028072"/>
          </a:xfrm>
          <a:prstGeom prst="rect">
            <a:avLst/>
          </a:prstGeom>
          <a:noFill/>
          <a:ln w="9525">
            <a:noFill/>
          </a:ln>
        </p:spPr>
        <p:txBody>
          <a:bodyPr wrap="square" lIns="91412" tIns="45705" rIns="91412" bIns="45705">
            <a:spAutoFit/>
          </a:bodyPr>
          <a:lstStyle/>
          <a:p>
            <a:pPr algn="ctr">
              <a:lnSpc>
                <a:spcPct val="200000"/>
              </a:lnSpc>
            </a:pP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22" name="Oval 8"/>
          <p:cNvSpPr/>
          <p:nvPr/>
        </p:nvSpPr>
        <p:spPr>
          <a:xfrm>
            <a:off x="6753831" y="2170947"/>
            <a:ext cx="1435212" cy="14356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buClr>
                <a:srgbClr val="000000"/>
              </a:buClr>
              <a:defRPr/>
            </a:pPr>
            <a:endParaRPr lang="zh-CN" altLang="en-US" sz="1735" kern="0" noProof="1">
              <a:solidFill>
                <a:srgbClr val="FFFFFF"/>
              </a:solidFill>
              <a:latin typeface="微软雅黑" panose="020B0503020204020204" pitchFamily="34" charset="-122"/>
              <a:ea typeface="微软雅黑" panose="020B0503020204020204" pitchFamily="34" charset="-122"/>
            </a:endParaRPr>
          </a:p>
        </p:txBody>
      </p:sp>
      <p:sp>
        <p:nvSpPr>
          <p:cNvPr id="23" name="Pie 7"/>
          <p:cNvSpPr/>
          <p:nvPr/>
        </p:nvSpPr>
        <p:spPr>
          <a:xfrm>
            <a:off x="6752666" y="2170945"/>
            <a:ext cx="1437540" cy="1435656"/>
          </a:xfrm>
          <a:prstGeom prst="pie">
            <a:avLst>
              <a:gd name="adj1" fmla="val 17889726"/>
              <a:gd name="adj2" fmla="val 134723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defRPr/>
            </a:pPr>
            <a:endParaRPr lang="bg-BG" sz="1735" kern="0" dirty="0">
              <a:solidFill>
                <a:schemeClr val="tx1"/>
              </a:solidFill>
              <a:latin typeface="微软雅黑" panose="020B0503020204020204" pitchFamily="34" charset="-122"/>
              <a:ea typeface="微软雅黑" panose="020B0503020204020204" pitchFamily="34" charset="-122"/>
            </a:endParaRPr>
          </a:p>
        </p:txBody>
      </p:sp>
      <p:sp>
        <p:nvSpPr>
          <p:cNvPr id="24" name="Oval 13"/>
          <p:cNvSpPr/>
          <p:nvPr/>
        </p:nvSpPr>
        <p:spPr>
          <a:xfrm>
            <a:off x="6822936" y="2240073"/>
            <a:ext cx="1297000" cy="12974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buClr>
                <a:srgbClr val="000000"/>
              </a:buClr>
              <a:defRPr/>
            </a:pPr>
            <a:endParaRPr lang="zh-CN" altLang="en-US" sz="1735" kern="0" noProof="1">
              <a:solidFill>
                <a:srgbClr val="FFFFFF"/>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999480" y="2469805"/>
            <a:ext cx="943912" cy="837935"/>
            <a:chOff x="1662708" y="2278365"/>
            <a:chExt cx="944202" cy="837935"/>
          </a:xfrm>
        </p:grpSpPr>
        <p:sp>
          <p:nvSpPr>
            <p:cNvPr id="26" name="矩形 57"/>
            <p:cNvSpPr>
              <a:spLocks noChangeArrowheads="1"/>
            </p:cNvSpPr>
            <p:nvPr/>
          </p:nvSpPr>
          <p:spPr bwMode="auto">
            <a:xfrm>
              <a:off x="1662708" y="2808523"/>
              <a:ext cx="94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defTabSz="914400">
                <a:defRPr/>
              </a:pPr>
              <a:r>
                <a:rPr lang="en-US" altLang="en-US" sz="1400" kern="0" dirty="0">
                  <a:solidFill>
                    <a:schemeClr val="bg1"/>
                  </a:solidFill>
                  <a:latin typeface="Impact" panose="020B0806030902050204" pitchFamily="34" charset="0"/>
                  <a:ea typeface="微软雅黑" panose="020B0503020204020204" pitchFamily="34" charset="-122"/>
                  <a:sym typeface="Arial" panose="020B0604020202020204" pitchFamily="34" charset="0"/>
                </a:rPr>
                <a:t>percent</a:t>
              </a:r>
            </a:p>
          </p:txBody>
        </p:sp>
        <p:sp>
          <p:nvSpPr>
            <p:cNvPr id="27" name="矩形 57"/>
            <p:cNvSpPr/>
            <p:nvPr/>
          </p:nvSpPr>
          <p:spPr>
            <a:xfrm>
              <a:off x="1771204" y="2278365"/>
              <a:ext cx="727211" cy="584647"/>
            </a:xfrm>
            <a:prstGeom prst="rect">
              <a:avLst/>
            </a:prstGeom>
            <a:noFill/>
            <a:ln w="9525">
              <a:noFill/>
            </a:ln>
          </p:spPr>
          <p:txBody>
            <a:bodyPr>
              <a:spAutoFit/>
            </a:bodyPr>
            <a:lstStyle/>
            <a:p>
              <a:pPr algn="ctr" defTabSz="914400">
                <a:defRPr/>
              </a:pPr>
              <a:r>
                <a:rPr lang="en-US" altLang="en-US" sz="3200" kern="0" noProof="1">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85</a:t>
              </a:r>
              <a:endParaRPr lang="en-US" altLang="en-US" sz="3200" kern="0" noProof="1">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grpSp>
      <p:sp>
        <p:nvSpPr>
          <p:cNvPr id="28" name="矩形 57"/>
          <p:cNvSpPr>
            <a:spLocks noChangeArrowheads="1"/>
          </p:cNvSpPr>
          <p:nvPr/>
        </p:nvSpPr>
        <p:spPr bwMode="auto">
          <a:xfrm>
            <a:off x="6570809" y="3836335"/>
            <a:ext cx="1801257" cy="338524"/>
          </a:xfrm>
          <a:prstGeom prst="rect">
            <a:avLst/>
          </a:prstGeom>
          <a:solidFill>
            <a:schemeClr val="accent3"/>
          </a:solidFill>
          <a:ln>
            <a:noFill/>
          </a:ln>
        </p:spPr>
        <p:txBody>
          <a:bodyPr lIns="91412" tIns="45705" rIns="91412" bIns="45705">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40"/>
          <p:cNvSpPr txBox="1"/>
          <p:nvPr/>
        </p:nvSpPr>
        <p:spPr>
          <a:xfrm>
            <a:off x="6097159" y="4465194"/>
            <a:ext cx="2748555" cy="1028072"/>
          </a:xfrm>
          <a:prstGeom prst="rect">
            <a:avLst/>
          </a:prstGeom>
          <a:noFill/>
          <a:ln w="9525">
            <a:noFill/>
          </a:ln>
        </p:spPr>
        <p:txBody>
          <a:bodyPr wrap="square" lIns="91412" tIns="45705" rIns="91412" bIns="45705">
            <a:spAutoFit/>
          </a:bodyPr>
          <a:lstStyle/>
          <a:p>
            <a:pPr algn="ctr">
              <a:lnSpc>
                <a:spcPct val="200000"/>
              </a:lnSpc>
            </a:pP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31" name="Oval 8"/>
          <p:cNvSpPr/>
          <p:nvPr/>
        </p:nvSpPr>
        <p:spPr>
          <a:xfrm>
            <a:off x="9504702" y="2170947"/>
            <a:ext cx="1435212" cy="14356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buClr>
                <a:srgbClr val="000000"/>
              </a:buClr>
              <a:defRPr/>
            </a:pPr>
            <a:endParaRPr lang="zh-CN" altLang="en-US" sz="1735" kern="0" noProof="1">
              <a:solidFill>
                <a:srgbClr val="FFFFFF"/>
              </a:solidFill>
              <a:latin typeface="微软雅黑" panose="020B0503020204020204" pitchFamily="34" charset="-122"/>
              <a:ea typeface="微软雅黑" panose="020B0503020204020204" pitchFamily="34" charset="-122"/>
            </a:endParaRPr>
          </a:p>
        </p:txBody>
      </p:sp>
      <p:sp>
        <p:nvSpPr>
          <p:cNvPr id="32" name="Pie 7"/>
          <p:cNvSpPr/>
          <p:nvPr/>
        </p:nvSpPr>
        <p:spPr>
          <a:xfrm>
            <a:off x="9503535" y="2170945"/>
            <a:ext cx="1437540" cy="1435656"/>
          </a:xfrm>
          <a:prstGeom prst="pie">
            <a:avLst>
              <a:gd name="adj1" fmla="val 2557547"/>
              <a:gd name="adj2" fmla="val 134723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defRPr/>
            </a:pPr>
            <a:endParaRPr lang="bg-BG" sz="1735" kern="0" dirty="0">
              <a:solidFill>
                <a:schemeClr val="tx1"/>
              </a:solidFill>
              <a:latin typeface="微软雅黑" panose="020B0503020204020204" pitchFamily="34" charset="-122"/>
              <a:ea typeface="微软雅黑" panose="020B0503020204020204" pitchFamily="34" charset="-122"/>
            </a:endParaRPr>
          </a:p>
        </p:txBody>
      </p:sp>
      <p:sp>
        <p:nvSpPr>
          <p:cNvPr id="33" name="Oval 13"/>
          <p:cNvSpPr/>
          <p:nvPr/>
        </p:nvSpPr>
        <p:spPr>
          <a:xfrm>
            <a:off x="9573805" y="2240073"/>
            <a:ext cx="1297000" cy="1297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defTabSz="914400">
              <a:buClr>
                <a:srgbClr val="000000"/>
              </a:buClr>
              <a:defRPr/>
            </a:pPr>
            <a:endParaRPr lang="zh-CN" altLang="en-US" sz="1735" kern="0" noProof="1">
              <a:solidFill>
                <a:srgbClr val="FFFFFF"/>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9750349" y="2469807"/>
            <a:ext cx="943912" cy="848259"/>
            <a:chOff x="1662708" y="2278365"/>
            <a:chExt cx="944202" cy="848258"/>
          </a:xfrm>
        </p:grpSpPr>
        <p:sp>
          <p:nvSpPr>
            <p:cNvPr id="35" name="矩形 57"/>
            <p:cNvSpPr>
              <a:spLocks noChangeArrowheads="1"/>
            </p:cNvSpPr>
            <p:nvPr/>
          </p:nvSpPr>
          <p:spPr bwMode="auto">
            <a:xfrm>
              <a:off x="1662708" y="2808523"/>
              <a:ext cx="944202"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defTabSz="914400">
                <a:defRPr/>
              </a:pPr>
              <a:r>
                <a:rPr lang="en-US" altLang="en-US" sz="1465" kern="0" dirty="0">
                  <a:solidFill>
                    <a:schemeClr val="bg1"/>
                  </a:solidFill>
                  <a:latin typeface="Impact" panose="020B0806030902050204" pitchFamily="34" charset="0"/>
                  <a:ea typeface="微软雅黑" panose="020B0503020204020204" pitchFamily="34" charset="-122"/>
                  <a:sym typeface="Arial" panose="020B0604020202020204" pitchFamily="34" charset="0"/>
                </a:rPr>
                <a:t>percent</a:t>
              </a:r>
            </a:p>
          </p:txBody>
        </p:sp>
        <p:sp>
          <p:nvSpPr>
            <p:cNvPr id="36" name="矩形 57"/>
            <p:cNvSpPr/>
            <p:nvPr/>
          </p:nvSpPr>
          <p:spPr>
            <a:xfrm>
              <a:off x="1771204" y="2278365"/>
              <a:ext cx="727211" cy="584647"/>
            </a:xfrm>
            <a:prstGeom prst="rect">
              <a:avLst/>
            </a:prstGeom>
            <a:noFill/>
            <a:ln w="9525">
              <a:noFill/>
            </a:ln>
          </p:spPr>
          <p:txBody>
            <a:bodyPr>
              <a:spAutoFit/>
            </a:bodyPr>
            <a:lstStyle/>
            <a:p>
              <a:pPr algn="ctr" defTabSz="914400">
                <a:defRPr/>
              </a:pPr>
              <a:r>
                <a:rPr lang="en-US" altLang="en-US" sz="3200" kern="0" noProof="1">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30</a:t>
              </a:r>
              <a:endParaRPr lang="en-US" altLang="en-US" sz="3200" kern="0" noProof="1">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grpSp>
      <p:sp>
        <p:nvSpPr>
          <p:cNvPr id="37" name="矩形 57"/>
          <p:cNvSpPr>
            <a:spLocks noChangeArrowheads="1"/>
          </p:cNvSpPr>
          <p:nvPr/>
        </p:nvSpPr>
        <p:spPr bwMode="auto">
          <a:xfrm>
            <a:off x="9321678" y="3836335"/>
            <a:ext cx="1801257" cy="338524"/>
          </a:xfrm>
          <a:prstGeom prst="rect">
            <a:avLst/>
          </a:prstGeom>
          <a:solidFill>
            <a:schemeClr val="accent2"/>
          </a:solidFill>
          <a:ln>
            <a:noFill/>
          </a:ln>
        </p:spPr>
        <p:txBody>
          <a:bodyPr lIns="91412" tIns="45705" rIns="91412" bIns="45705">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文本框 40"/>
          <p:cNvSpPr txBox="1"/>
          <p:nvPr/>
        </p:nvSpPr>
        <p:spPr>
          <a:xfrm>
            <a:off x="8848028" y="4465194"/>
            <a:ext cx="2748555" cy="1028072"/>
          </a:xfrm>
          <a:prstGeom prst="rect">
            <a:avLst/>
          </a:prstGeom>
          <a:noFill/>
          <a:ln w="9525">
            <a:noFill/>
          </a:ln>
        </p:spPr>
        <p:txBody>
          <a:bodyPr wrap="square" lIns="91412" tIns="45705" rIns="91412" bIns="45705">
            <a:spAutoFit/>
          </a:bodyPr>
          <a:lstStyle/>
          <a:p>
            <a:pPr algn="ctr">
              <a:lnSpc>
                <a:spcPct val="200000"/>
              </a:lnSpc>
            </a:pP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065"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par>
                                <p:cTn id="80" presetID="53" presetClass="entr" presetSubtype="16"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500" fill="hold"/>
                                        <p:tgtEl>
                                          <p:spTgt spid="34"/>
                                        </p:tgtEl>
                                        <p:attrNameLst>
                                          <p:attrName>ppt_w</p:attrName>
                                        </p:attrNameLst>
                                      </p:cBhvr>
                                      <p:tavLst>
                                        <p:tav tm="0">
                                          <p:val>
                                            <p:fltVal val="0"/>
                                          </p:val>
                                        </p:tav>
                                        <p:tav tm="100000">
                                          <p:val>
                                            <p:strVal val="#ppt_w"/>
                                          </p:val>
                                        </p:tav>
                                      </p:tavLst>
                                    </p:anim>
                                    <p:anim calcmode="lin" valueType="num">
                                      <p:cBhvr>
                                        <p:cTn id="113" dur="500" fill="hold"/>
                                        <p:tgtEl>
                                          <p:spTgt spid="34"/>
                                        </p:tgtEl>
                                        <p:attrNameLst>
                                          <p:attrName>ppt_h</p:attrName>
                                        </p:attrNameLst>
                                      </p:cBhvr>
                                      <p:tavLst>
                                        <p:tav tm="0">
                                          <p:val>
                                            <p:fltVal val="0"/>
                                          </p:val>
                                        </p:tav>
                                        <p:tav tm="100000">
                                          <p:val>
                                            <p:strVal val="#ppt_h"/>
                                          </p:val>
                                        </p:tav>
                                      </p:tavLst>
                                    </p:anim>
                                    <p:animEffect transition="in" filter="fade">
                                      <p:cBhvr>
                                        <p:cTn id="114" dur="500"/>
                                        <p:tgtEl>
                                          <p:spTgt spid="34"/>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 calcmode="lin" valueType="num">
                                      <p:cBhvr>
                                        <p:cTn id="117" dur="500" fill="hold"/>
                                        <p:tgtEl>
                                          <p:spTgt spid="37"/>
                                        </p:tgtEl>
                                        <p:attrNameLst>
                                          <p:attrName>ppt_w</p:attrName>
                                        </p:attrNameLst>
                                      </p:cBhvr>
                                      <p:tavLst>
                                        <p:tav tm="0">
                                          <p:val>
                                            <p:fltVal val="0"/>
                                          </p:val>
                                        </p:tav>
                                        <p:tav tm="100000">
                                          <p:val>
                                            <p:strVal val="#ppt_w"/>
                                          </p:val>
                                        </p:tav>
                                      </p:tavLst>
                                    </p:anim>
                                    <p:anim calcmode="lin" valueType="num">
                                      <p:cBhvr>
                                        <p:cTn id="118" dur="500" fill="hold"/>
                                        <p:tgtEl>
                                          <p:spTgt spid="37"/>
                                        </p:tgtEl>
                                        <p:attrNameLst>
                                          <p:attrName>ppt_h</p:attrName>
                                        </p:attrNameLst>
                                      </p:cBhvr>
                                      <p:tavLst>
                                        <p:tav tm="0">
                                          <p:val>
                                            <p:fltVal val="0"/>
                                          </p:val>
                                        </p:tav>
                                        <p:tav tm="100000">
                                          <p:val>
                                            <p:strVal val="#ppt_h"/>
                                          </p:val>
                                        </p:tav>
                                      </p:tavLst>
                                    </p:anim>
                                    <p:animEffect transition="in" filter="fade">
                                      <p:cBhvr>
                                        <p:cTn id="119" dur="500"/>
                                        <p:tgtEl>
                                          <p:spTgt spid="37"/>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8"/>
                                        </p:tgtEl>
                                        <p:attrNameLst>
                                          <p:attrName>style.visibility</p:attrName>
                                        </p:attrNameLst>
                                      </p:cBhvr>
                                      <p:to>
                                        <p:strVal val="visible"/>
                                      </p:to>
                                    </p:set>
                                    <p:anim calcmode="lin" valueType="num">
                                      <p:cBhvr>
                                        <p:cTn id="122" dur="500" fill="hold"/>
                                        <p:tgtEl>
                                          <p:spTgt spid="38"/>
                                        </p:tgtEl>
                                        <p:attrNameLst>
                                          <p:attrName>ppt_w</p:attrName>
                                        </p:attrNameLst>
                                      </p:cBhvr>
                                      <p:tavLst>
                                        <p:tav tm="0">
                                          <p:val>
                                            <p:fltVal val="0"/>
                                          </p:val>
                                        </p:tav>
                                        <p:tav tm="100000">
                                          <p:val>
                                            <p:strVal val="#ppt_w"/>
                                          </p:val>
                                        </p:tav>
                                      </p:tavLst>
                                    </p:anim>
                                    <p:anim calcmode="lin" valueType="num">
                                      <p:cBhvr>
                                        <p:cTn id="123" dur="500" fill="hold"/>
                                        <p:tgtEl>
                                          <p:spTgt spid="38"/>
                                        </p:tgtEl>
                                        <p:attrNameLst>
                                          <p:attrName>ppt_h</p:attrName>
                                        </p:attrNameLst>
                                      </p:cBhvr>
                                      <p:tavLst>
                                        <p:tav tm="0">
                                          <p:val>
                                            <p:fltVal val="0"/>
                                          </p:val>
                                        </p:tav>
                                        <p:tav tm="100000">
                                          <p:val>
                                            <p:strVal val="#ppt_h"/>
                                          </p:val>
                                        </p:tav>
                                      </p:tavLst>
                                    </p:anim>
                                    <p:animEffect transition="in" filter="fade">
                                      <p:cBhvr>
                                        <p:cTn id="1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p:bldP spid="13" grpId="0" animBg="1"/>
      <p:bldP spid="14" grpId="0" animBg="1"/>
      <p:bldP spid="15" grpId="0" animBg="1"/>
      <p:bldP spid="19" grpId="0" animBg="1"/>
      <p:bldP spid="20" grpId="0"/>
      <p:bldP spid="22" grpId="0" animBg="1"/>
      <p:bldP spid="23" grpId="0" animBg="1"/>
      <p:bldP spid="24" grpId="0" animBg="1"/>
      <p:bldP spid="28" grpId="0" animBg="1"/>
      <p:bldP spid="29" grpId="0"/>
      <p:bldP spid="31" grpId="0" animBg="1"/>
      <p:bldP spid="32" grpId="0" animBg="1"/>
      <p:bldP spid="33" grpId="0" animBg="1"/>
      <p:bldP spid="37"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5834061" y="1958392"/>
            <a:ext cx="653604" cy="4899608"/>
          </a:xfrm>
          <a:custGeom>
            <a:avLst/>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noAutofit/>
          </a:bodyPr>
          <a:lstStyle/>
          <a:p>
            <a:pPr algn="ctr"/>
            <a:endParaRPr lang="zh-CN" altLang="en-US" sz="2400" dirty="0"/>
          </a:p>
        </p:txBody>
      </p:sp>
      <p:sp>
        <p:nvSpPr>
          <p:cNvPr id="3" name="Freeform 8"/>
          <p:cNvSpPr/>
          <p:nvPr/>
        </p:nvSpPr>
        <p:spPr bwMode="auto">
          <a:xfrm>
            <a:off x="4117097" y="3999233"/>
            <a:ext cx="2694857" cy="2858769"/>
          </a:xfrm>
          <a:custGeom>
            <a:avLst/>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noAutofit/>
          </a:bodyPr>
          <a:lstStyle/>
          <a:p>
            <a:pPr algn="ctr"/>
            <a:endParaRPr lang="zh-CN" altLang="en-US" sz="4400" dirty="0">
              <a:latin typeface="Avant GardeBook" pitchFamily="50" charset="0"/>
              <a:ea typeface="微软雅黑" panose="020B0503020204020204" pitchFamily="34" charset="-122"/>
            </a:endParaRPr>
          </a:p>
        </p:txBody>
      </p:sp>
      <p:sp>
        <p:nvSpPr>
          <p:cNvPr id="4" name="Oval 9"/>
          <p:cNvSpPr>
            <a:spLocks noChangeArrowheads="1"/>
          </p:cNvSpPr>
          <p:nvPr/>
        </p:nvSpPr>
        <p:spPr bwMode="auto">
          <a:xfrm>
            <a:off x="4514286" y="2780931"/>
            <a:ext cx="980405" cy="978068"/>
          </a:xfrm>
          <a:prstGeom prst="ellipse">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2" rIns="0" bIns="45712" numCol="1" spcCol="0" rtlCol="0" fromWordArt="0" anchor="ctr" anchorCtr="0" forceAA="0" compatLnSpc="1">
            <a:noAutofit/>
          </a:bodyPr>
          <a:lstStyle/>
          <a:p>
            <a:pPr algn="ctr"/>
            <a:r>
              <a:rPr lang="en-US" altLang="zh-CN" sz="2000" dirty="0" smtClean="0">
                <a:latin typeface="Avant GardeBook" pitchFamily="50" charset="0"/>
                <a:ea typeface="微软雅黑" panose="020B0503020204020204" pitchFamily="34" charset="-122"/>
              </a:rPr>
              <a:t>2020</a:t>
            </a:r>
            <a:endParaRPr lang="zh-CN" altLang="en-US" sz="2000" dirty="0">
              <a:latin typeface="Avant GardeBook" pitchFamily="50" charset="0"/>
              <a:ea typeface="微软雅黑" panose="020B0503020204020204" pitchFamily="34" charset="-122"/>
            </a:endParaRPr>
          </a:p>
        </p:txBody>
      </p:sp>
      <p:sp>
        <p:nvSpPr>
          <p:cNvPr id="5" name="Oval 10"/>
          <p:cNvSpPr>
            <a:spLocks noChangeArrowheads="1"/>
          </p:cNvSpPr>
          <p:nvPr/>
        </p:nvSpPr>
        <p:spPr bwMode="auto">
          <a:xfrm>
            <a:off x="6819497" y="2780931"/>
            <a:ext cx="985433" cy="978068"/>
          </a:xfrm>
          <a:prstGeom prst="ellipse">
            <a:avLst/>
          </a:prstGeom>
          <a:solidFill>
            <a:schemeClr val="accent2"/>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2" rIns="0" bIns="45712" numCol="1" spcCol="0" rtlCol="0" fromWordArt="0" anchor="ctr" anchorCtr="0" forceAA="0" compatLnSpc="1">
            <a:noAutofit/>
          </a:bodyPr>
          <a:lstStyle/>
          <a:p>
            <a:pPr algn="ctr"/>
            <a:r>
              <a:rPr lang="en-US" altLang="zh-CN" sz="2000" dirty="0" smtClean="0">
                <a:solidFill>
                  <a:schemeClr val="bg1"/>
                </a:solidFill>
                <a:latin typeface="Avant GardeBook" pitchFamily="50" charset="0"/>
                <a:ea typeface="微软雅黑" panose="020B0503020204020204" pitchFamily="34" charset="-122"/>
              </a:rPr>
              <a:t>2030</a:t>
            </a:r>
            <a:endParaRPr lang="zh-CN" altLang="en-US" sz="2000" dirty="0">
              <a:solidFill>
                <a:schemeClr val="bg1"/>
              </a:solidFill>
              <a:latin typeface="Avant GardeBook" pitchFamily="50" charset="0"/>
              <a:ea typeface="微软雅黑" panose="020B0503020204020204" pitchFamily="34" charset="-122"/>
            </a:endParaRPr>
          </a:p>
        </p:txBody>
      </p:sp>
      <p:sp>
        <p:nvSpPr>
          <p:cNvPr id="6" name="TextBox 55"/>
          <p:cNvSpPr txBox="1"/>
          <p:nvPr/>
        </p:nvSpPr>
        <p:spPr>
          <a:xfrm>
            <a:off x="1263935" y="5204270"/>
            <a:ext cx="2634888" cy="789111"/>
          </a:xfrm>
          <a:prstGeom prst="rect">
            <a:avLst/>
          </a:prstGeom>
          <a:noFill/>
        </p:spPr>
        <p:txBody>
          <a:bodyPr wrap="square" lIns="91424" tIns="45712" rIns="91424" bIns="4571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7" name="TextBox 56"/>
          <p:cNvSpPr txBox="1"/>
          <p:nvPr/>
        </p:nvSpPr>
        <p:spPr>
          <a:xfrm>
            <a:off x="2064798" y="4916237"/>
            <a:ext cx="1858012" cy="325858"/>
          </a:xfrm>
          <a:prstGeom prst="rect">
            <a:avLst/>
          </a:prstGeom>
          <a:noFill/>
        </p:spPr>
        <p:txBody>
          <a:bodyPr wrap="square" lIns="91424" tIns="0" rIns="91424"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8" name="TextBox 57"/>
          <p:cNvSpPr txBox="1"/>
          <p:nvPr/>
        </p:nvSpPr>
        <p:spPr>
          <a:xfrm>
            <a:off x="1263935" y="1958393"/>
            <a:ext cx="2634888" cy="789111"/>
          </a:xfrm>
          <a:prstGeom prst="rect">
            <a:avLst/>
          </a:prstGeom>
          <a:noFill/>
        </p:spPr>
        <p:txBody>
          <a:bodyPr wrap="square" lIns="91424" tIns="45712" rIns="91424" bIns="4571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9" name="TextBox 58"/>
          <p:cNvSpPr txBox="1"/>
          <p:nvPr/>
        </p:nvSpPr>
        <p:spPr>
          <a:xfrm>
            <a:off x="2271868" y="1670361"/>
            <a:ext cx="1626955" cy="325858"/>
          </a:xfrm>
          <a:prstGeom prst="rect">
            <a:avLst/>
          </a:prstGeom>
          <a:noFill/>
        </p:spPr>
        <p:txBody>
          <a:bodyPr wrap="square" lIns="91424" tIns="0" rIns="91424"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graphicFrame>
        <p:nvGraphicFramePr>
          <p:cNvPr id="10" name="图表 9"/>
          <p:cNvGraphicFramePr/>
          <p:nvPr/>
        </p:nvGraphicFramePr>
        <p:xfrm>
          <a:off x="975956" y="2779309"/>
          <a:ext cx="2922869" cy="19883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62"/>
          <p:cNvSpPr txBox="1"/>
          <p:nvPr/>
        </p:nvSpPr>
        <p:spPr>
          <a:xfrm>
            <a:off x="8365173" y="5204270"/>
            <a:ext cx="2634888" cy="789111"/>
          </a:xfrm>
          <a:prstGeom prst="rect">
            <a:avLst/>
          </a:prstGeom>
          <a:noFill/>
        </p:spPr>
        <p:txBody>
          <a:bodyPr wrap="square" lIns="91424" tIns="45712" rIns="91424" bIns="4571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2" name="TextBox 63"/>
          <p:cNvSpPr txBox="1"/>
          <p:nvPr/>
        </p:nvSpPr>
        <p:spPr>
          <a:xfrm>
            <a:off x="8365174" y="4916237"/>
            <a:ext cx="1858012" cy="325858"/>
          </a:xfrm>
          <a:prstGeom prst="rect">
            <a:avLst/>
          </a:prstGeom>
          <a:noFill/>
        </p:spPr>
        <p:txBody>
          <a:bodyPr wrap="square" lIns="91424" tIns="0" rIns="91424"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3" name="TextBox 64"/>
          <p:cNvSpPr txBox="1"/>
          <p:nvPr/>
        </p:nvSpPr>
        <p:spPr>
          <a:xfrm>
            <a:off x="8365173" y="1958393"/>
            <a:ext cx="2634888" cy="789111"/>
          </a:xfrm>
          <a:prstGeom prst="rect">
            <a:avLst/>
          </a:prstGeom>
          <a:noFill/>
        </p:spPr>
        <p:txBody>
          <a:bodyPr wrap="square" lIns="91424" tIns="45712" rIns="91424" bIns="4571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4" name="TextBox 65"/>
          <p:cNvSpPr txBox="1"/>
          <p:nvPr/>
        </p:nvSpPr>
        <p:spPr>
          <a:xfrm>
            <a:off x="8365173" y="1670361"/>
            <a:ext cx="1626955" cy="325858"/>
          </a:xfrm>
          <a:prstGeom prst="rect">
            <a:avLst/>
          </a:prstGeom>
          <a:noFill/>
        </p:spPr>
        <p:txBody>
          <a:bodyPr wrap="square" lIns="91424" tIns="0" rIns="91424"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graphicFrame>
        <p:nvGraphicFramePr>
          <p:cNvPr id="15" name="图表 14"/>
          <p:cNvGraphicFramePr/>
          <p:nvPr/>
        </p:nvGraphicFramePr>
        <p:xfrm>
          <a:off x="8293178" y="2779309"/>
          <a:ext cx="2922869" cy="1988351"/>
        </p:xfrm>
        <a:graphic>
          <a:graphicData uri="http://schemas.openxmlformats.org/drawingml/2006/chart">
            <c:chart xmlns:c="http://schemas.openxmlformats.org/drawingml/2006/chart" xmlns:r="http://schemas.openxmlformats.org/officeDocument/2006/relationships" r:id="rId4"/>
          </a:graphicData>
        </a:graphic>
      </p:graphicFrame>
      <p:sp>
        <p:nvSpPr>
          <p:cNvPr id="16" name="Freeform 7"/>
          <p:cNvSpPr/>
          <p:nvPr/>
        </p:nvSpPr>
        <p:spPr bwMode="auto">
          <a:xfrm>
            <a:off x="5507262" y="3999233"/>
            <a:ext cx="2694857" cy="2858769"/>
          </a:xfrm>
          <a:custGeom>
            <a:avLst/>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solidFill>
            <a:schemeClr val="accent4"/>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45" presetClass="entr" presetSubtype="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ppt_w</p:attrName>
                                        </p:attrNameLst>
                                      </p:cBhvr>
                                      <p:tavLst>
                                        <p:tav tm="0" fmla="#ppt_w*sin(2.5*pi*$)">
                                          <p:val>
                                            <p:fltVal val="0"/>
                                          </p:val>
                                        </p:tav>
                                        <p:tav tm="100000">
                                          <p:val>
                                            <p:fltVal val="1"/>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55"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0.7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animEffect transition="in" filter="fade">
                                      <p:cBhvr>
                                        <p:cTn id="23" dur="500"/>
                                        <p:tgtEl>
                                          <p:spTgt spid="10"/>
                                        </p:tgtEl>
                                      </p:cBhvr>
                                    </p:animEffect>
                                  </p:childTnLst>
                                </p:cTn>
                              </p:par>
                            </p:childTnLst>
                          </p:cTn>
                        </p:par>
                        <p:par>
                          <p:cTn id="24" fill="hold">
                            <p:stCondLst>
                              <p:cond delay="1500"/>
                            </p:stCondLst>
                            <p:childTnLst>
                              <p:par>
                                <p:cTn id="25" presetID="1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left)">
                                      <p:cBhvr>
                                        <p:cTn id="28" dur="500"/>
                                        <p:tgtEl>
                                          <p:spTgt spid="9"/>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left)">
                                      <p:cBhvr>
                                        <p:cTn id="32" dur="500"/>
                                        <p:tgtEl>
                                          <p:spTgt spid="8"/>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45" presetClass="entr" presetSubtype="0" fill="hold" grpId="0" nodeType="withEffect">
                                  <p:stCondLst>
                                    <p:cond delay="3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anim calcmode="lin" valueType="num">
                                      <p:cBhvr>
                                        <p:cTn id="40" dur="500" fill="hold"/>
                                        <p:tgtEl>
                                          <p:spTgt spid="5"/>
                                        </p:tgtEl>
                                        <p:attrNameLst>
                                          <p:attrName>ppt_w</p:attrName>
                                        </p:attrNameLst>
                                      </p:cBhvr>
                                      <p:tavLst>
                                        <p:tav tm="0" fmla="#ppt_w*sin(2.5*pi*$)">
                                          <p:val>
                                            <p:fltVal val="0"/>
                                          </p:val>
                                        </p:tav>
                                        <p:tav tm="100000">
                                          <p:val>
                                            <p:fltVal val="1"/>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55"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strVal val="#ppt_w*0.70"/>
                                          </p:val>
                                        </p:tav>
                                        <p:tav tm="100000">
                                          <p:val>
                                            <p:strVal val="#ppt_w"/>
                                          </p:val>
                                        </p:tav>
                                      </p:tavLst>
                                    </p:anim>
                                    <p:anim calcmode="lin" valueType="num">
                                      <p:cBhvr>
                                        <p:cTn id="46" dur="500" fill="hold"/>
                                        <p:tgtEl>
                                          <p:spTgt spid="15"/>
                                        </p:tgtEl>
                                        <p:attrNameLst>
                                          <p:attrName>ppt_h</p:attrName>
                                        </p:attrNameLst>
                                      </p:cBhvr>
                                      <p:tavLst>
                                        <p:tav tm="0">
                                          <p:val>
                                            <p:strVal val="#ppt_h"/>
                                          </p:val>
                                        </p:tav>
                                        <p:tav tm="100000">
                                          <p:val>
                                            <p:strVal val="#ppt_h"/>
                                          </p:val>
                                        </p:tav>
                                      </p:tavLst>
                                    </p:anim>
                                    <p:animEffect transition="in" filter="fade">
                                      <p:cBhvr>
                                        <p:cTn id="47" dur="500"/>
                                        <p:tgtEl>
                                          <p:spTgt spid="15"/>
                                        </p:tgtEl>
                                      </p:cBhvr>
                                    </p:animEffect>
                                  </p:childTnLst>
                                </p:cTn>
                              </p:par>
                            </p:childTnLst>
                          </p:cTn>
                        </p:par>
                        <p:par>
                          <p:cTn id="48" fill="hold">
                            <p:stCondLst>
                              <p:cond delay="3000"/>
                            </p:stCondLst>
                            <p:childTnLst>
                              <p:par>
                                <p:cTn id="49" presetID="1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p:tgtEl>
                                          <p:spTgt spid="14"/>
                                        </p:tgtEl>
                                        <p:attrNameLst>
                                          <p:attrName>ppt_x</p:attrName>
                                        </p:attrNameLst>
                                      </p:cBhvr>
                                      <p:tavLst>
                                        <p:tav tm="0">
                                          <p:val>
                                            <p:strVal val="#ppt_x-#ppt_w*1.125000"/>
                                          </p:val>
                                        </p:tav>
                                        <p:tav tm="100000">
                                          <p:val>
                                            <p:strVal val="#ppt_x"/>
                                          </p:val>
                                        </p:tav>
                                      </p:tavLst>
                                    </p:anim>
                                    <p:animEffect transition="in" filter="wipe(right)">
                                      <p:cBhvr>
                                        <p:cTn id="52" dur="500"/>
                                        <p:tgtEl>
                                          <p:spTgt spid="14"/>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p:tgtEl>
                                          <p:spTgt spid="13"/>
                                        </p:tgtEl>
                                        <p:attrNameLst>
                                          <p:attrName>ppt_x</p:attrName>
                                        </p:attrNameLst>
                                      </p:cBhvr>
                                      <p:tavLst>
                                        <p:tav tm="0">
                                          <p:val>
                                            <p:strVal val="#ppt_x-#ppt_w*1.125000"/>
                                          </p:val>
                                        </p:tav>
                                        <p:tav tm="100000">
                                          <p:val>
                                            <p:strVal val="#ppt_x"/>
                                          </p:val>
                                        </p:tav>
                                      </p:tavLst>
                                    </p:anim>
                                    <p:animEffect transition="in" filter="wipe(right)">
                                      <p:cBhvr>
                                        <p:cTn id="56" dur="500"/>
                                        <p:tgtEl>
                                          <p:spTgt spid="13"/>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Graphic spid="10" grpId="0">
        <p:bldAsOne/>
      </p:bldGraphic>
      <p:bldP spid="11" grpId="0"/>
      <p:bldP spid="12" grpId="0"/>
      <p:bldP spid="13" grpId="0"/>
      <p:bldP spid="14" grpId="0"/>
      <p:bldGraphic spid="15" grpId="0">
        <p:bldAsOne/>
      </p:bldGraphic>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3519261" y="2326681"/>
            <a:ext cx="3020440" cy="3917168"/>
            <a:chOff x="3518005" y="2327219"/>
            <a:chExt cx="3020977" cy="3918076"/>
          </a:xfrm>
        </p:grpSpPr>
        <p:sp>
          <p:nvSpPr>
            <p:cNvPr id="9" name="椭圆 159"/>
            <p:cNvSpPr/>
            <p:nvPr/>
          </p:nvSpPr>
          <p:spPr>
            <a:xfrm rot="1980000">
              <a:off x="3518005" y="5522819"/>
              <a:ext cx="3020977" cy="722476"/>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3" name="组合 9"/>
            <p:cNvGrpSpPr/>
            <p:nvPr/>
          </p:nvGrpSpPr>
          <p:grpSpPr>
            <a:xfrm>
              <a:off x="3720928" y="2327219"/>
              <a:ext cx="844211" cy="3399830"/>
              <a:chOff x="3908932" y="2080149"/>
              <a:chExt cx="983315" cy="3960034"/>
            </a:xfrm>
          </p:grpSpPr>
          <p:grpSp>
            <p:nvGrpSpPr>
              <p:cNvPr id="4" name="组合 10"/>
              <p:cNvGrpSpPr/>
              <p:nvPr/>
            </p:nvGrpSpPr>
            <p:grpSpPr>
              <a:xfrm>
                <a:off x="3913655" y="2496171"/>
                <a:ext cx="978592" cy="3544012"/>
                <a:chOff x="1877321" y="3273524"/>
                <a:chExt cx="978592" cy="2764849"/>
              </a:xfrm>
            </p:grpSpPr>
            <p:grpSp>
              <p:nvGrpSpPr>
                <p:cNvPr id="8" name="组合 20"/>
                <p:cNvGrpSpPr/>
                <p:nvPr/>
              </p:nvGrpSpPr>
              <p:grpSpPr>
                <a:xfrm>
                  <a:off x="1878505" y="3273524"/>
                  <a:ext cx="977408" cy="2757416"/>
                  <a:chOff x="2201764" y="1989138"/>
                  <a:chExt cx="1309885" cy="3695382"/>
                </a:xfrm>
              </p:grpSpPr>
              <p:sp>
                <p:nvSpPr>
                  <p:cNvPr id="26" name="矩形 25"/>
                  <p:cNvSpPr/>
                  <p:nvPr/>
                </p:nvSpPr>
                <p:spPr>
                  <a:xfrm>
                    <a:off x="2484120" y="2311845"/>
                    <a:ext cx="746760" cy="3372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7" name="平行四边形 26"/>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8" name="平行四边形 27"/>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0" name="组合 21"/>
                <p:cNvGrpSpPr/>
                <p:nvPr/>
              </p:nvGrpSpPr>
              <p:grpSpPr>
                <a:xfrm>
                  <a:off x="1877321" y="5058677"/>
                  <a:ext cx="977407" cy="979696"/>
                  <a:chOff x="4259165" y="4398128"/>
                  <a:chExt cx="1309884" cy="1312952"/>
                </a:xfrm>
              </p:grpSpPr>
              <p:sp>
                <p:nvSpPr>
                  <p:cNvPr id="23" name="平行四边形 22"/>
                  <p:cNvSpPr/>
                  <p:nvPr/>
                </p:nvSpPr>
                <p:spPr>
                  <a:xfrm rot="5400000">
                    <a:off x="3745526" y="4911767"/>
                    <a:ext cx="1309634" cy="282356"/>
                  </a:xfrm>
                  <a:prstGeom prst="parallelogram">
                    <a:avLst>
                      <a:gd name="adj" fmla="val 1437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4" name="矩形 23"/>
                  <p:cNvSpPr/>
                  <p:nvPr/>
                </p:nvSpPr>
                <p:spPr>
                  <a:xfrm>
                    <a:off x="4541520" y="4708778"/>
                    <a:ext cx="746760" cy="992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5" name="平行四边形 24"/>
                  <p:cNvSpPr/>
                  <p:nvPr/>
                </p:nvSpPr>
                <p:spPr>
                  <a:xfrm rot="16200000" flipH="1">
                    <a:off x="4771395" y="4913426"/>
                    <a:ext cx="1312952" cy="282356"/>
                  </a:xfrm>
                  <a:prstGeom prst="parallelogram">
                    <a:avLst>
                      <a:gd name="adj" fmla="val 1437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sp>
            <p:nvSpPr>
              <p:cNvPr id="12" name="六边形 11"/>
              <p:cNvSpPr/>
              <p:nvPr/>
            </p:nvSpPr>
            <p:spPr>
              <a:xfrm>
                <a:off x="3908932" y="2080149"/>
                <a:ext cx="976224" cy="841572"/>
              </a:xfrm>
              <a:prstGeom prst="hexagon">
                <a:avLst/>
              </a:prstGeom>
              <a:solidFill>
                <a:schemeClr val="accent3"/>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文本框 225"/>
              <p:cNvSpPr txBox="1"/>
              <p:nvPr/>
            </p:nvSpPr>
            <p:spPr>
              <a:xfrm>
                <a:off x="3950728" y="2238298"/>
                <a:ext cx="916408" cy="489976"/>
              </a:xfrm>
              <a:prstGeom prst="rect">
                <a:avLst/>
              </a:prstGeom>
              <a:noFill/>
              <a:scene3d>
                <a:camera prst="orthographicFront">
                  <a:rot lat="2700000" lon="0" rev="0"/>
                </a:camera>
                <a:lightRig rig="threePt" dir="t"/>
              </a:scene3d>
            </p:spPr>
            <p:txBody>
              <a:bodyPr wrap="square" rtlCol="0">
                <a:spAutoFit/>
              </a:bodyPr>
              <a:lstStyle/>
              <a:p>
                <a:pPr algn="ctr"/>
                <a:r>
                  <a:rPr lang="en-US" altLang="zh-CN" sz="2135" dirty="0">
                    <a:solidFill>
                      <a:prstClr val="white"/>
                    </a:solidFill>
                    <a:latin typeface="Impact" panose="020B0806030902050204" pitchFamily="34" charset="0"/>
                  </a:rPr>
                  <a:t>65%</a:t>
                </a:r>
                <a:endParaRPr lang="zh-CN" altLang="en-US" sz="2135" dirty="0">
                  <a:solidFill>
                    <a:prstClr val="white"/>
                  </a:solidFill>
                  <a:latin typeface="Impact" panose="020B0806030902050204" pitchFamily="34" charset="0"/>
                </a:endParaRPr>
              </a:p>
            </p:txBody>
          </p:sp>
          <p:grpSp>
            <p:nvGrpSpPr>
              <p:cNvPr id="11" name="Group 4"/>
              <p:cNvGrpSpPr>
                <a:grpSpLocks noChangeAspect="1"/>
              </p:cNvGrpSpPr>
              <p:nvPr/>
            </p:nvGrpSpPr>
            <p:grpSpPr bwMode="auto">
              <a:xfrm>
                <a:off x="4245200" y="5383516"/>
                <a:ext cx="317869" cy="350753"/>
                <a:chOff x="3812" y="2125"/>
                <a:chExt cx="58" cy="64"/>
              </a:xfrm>
              <a:solidFill>
                <a:schemeClr val="bg1"/>
              </a:solidFill>
              <a:effectLst>
                <a:outerShdw blurRad="50800" dist="38100" dir="2700000" algn="tl" rotWithShape="0">
                  <a:prstClr val="black">
                    <a:alpha val="40000"/>
                  </a:prstClr>
                </a:outerShdw>
              </a:effectLst>
            </p:grpSpPr>
            <p:sp>
              <p:nvSpPr>
                <p:cNvPr id="15" name="Oval 5"/>
                <p:cNvSpPr>
                  <a:spLocks noChangeArrowheads="1"/>
                </p:cNvSpPr>
                <p:nvPr/>
              </p:nvSpPr>
              <p:spPr bwMode="auto">
                <a:xfrm>
                  <a:off x="3829" y="2125"/>
                  <a:ext cx="25"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16" name="Freeform 6"/>
                <p:cNvSpPr/>
                <p:nvPr/>
              </p:nvSpPr>
              <p:spPr bwMode="auto">
                <a:xfrm>
                  <a:off x="3812" y="2155"/>
                  <a:ext cx="58" cy="34"/>
                </a:xfrm>
                <a:custGeom>
                  <a:avLst/>
                  <a:gdLst>
                    <a:gd name="T0" fmla="*/ 20 w 21"/>
                    <a:gd name="T1" fmla="*/ 2 h 13"/>
                    <a:gd name="T2" fmla="*/ 16 w 21"/>
                    <a:gd name="T3" fmla="*/ 0 h 13"/>
                    <a:gd name="T4" fmla="*/ 16 w 21"/>
                    <a:gd name="T5" fmla="*/ 0 h 13"/>
                    <a:gd name="T6" fmla="*/ 14 w 21"/>
                    <a:gd name="T7" fmla="*/ 0 h 13"/>
                    <a:gd name="T8" fmla="*/ 13 w 21"/>
                    <a:gd name="T9" fmla="*/ 4 h 13"/>
                    <a:gd name="T10" fmla="*/ 11 w 21"/>
                    <a:gd name="T11" fmla="*/ 9 h 13"/>
                    <a:gd name="T12" fmla="*/ 9 w 21"/>
                    <a:gd name="T13" fmla="*/ 4 h 13"/>
                    <a:gd name="T14" fmla="*/ 7 w 21"/>
                    <a:gd name="T15" fmla="*/ 0 h 13"/>
                    <a:gd name="T16" fmla="*/ 4 w 21"/>
                    <a:gd name="T17" fmla="*/ 0 h 13"/>
                    <a:gd name="T18" fmla="*/ 4 w 21"/>
                    <a:gd name="T19" fmla="*/ 0 h 13"/>
                    <a:gd name="T20" fmla="*/ 0 w 21"/>
                    <a:gd name="T21" fmla="*/ 2 h 13"/>
                    <a:gd name="T22" fmla="*/ 0 w 21"/>
                    <a:gd name="T23" fmla="*/ 13 h 13"/>
                    <a:gd name="T24" fmla="*/ 3 w 21"/>
                    <a:gd name="T25" fmla="*/ 13 h 13"/>
                    <a:gd name="T26" fmla="*/ 4 w 21"/>
                    <a:gd name="T27" fmla="*/ 5 h 13"/>
                    <a:gd name="T28" fmla="*/ 4 w 21"/>
                    <a:gd name="T29" fmla="*/ 5 h 13"/>
                    <a:gd name="T30" fmla="*/ 4 w 21"/>
                    <a:gd name="T31" fmla="*/ 13 h 13"/>
                    <a:gd name="T32" fmla="*/ 16 w 21"/>
                    <a:gd name="T33" fmla="*/ 13 h 13"/>
                    <a:gd name="T34" fmla="*/ 16 w 21"/>
                    <a:gd name="T35" fmla="*/ 5 h 13"/>
                    <a:gd name="T36" fmla="*/ 16 w 21"/>
                    <a:gd name="T37" fmla="*/ 5 h 13"/>
                    <a:gd name="T38" fmla="*/ 17 w 21"/>
                    <a:gd name="T39" fmla="*/ 5 h 13"/>
                    <a:gd name="T40" fmla="*/ 17 w 21"/>
                    <a:gd name="T41" fmla="*/ 13 h 13"/>
                    <a:gd name="T42" fmla="*/ 20 w 21"/>
                    <a:gd name="T43" fmla="*/ 13 h 13"/>
                    <a:gd name="T44" fmla="*/ 20 w 21"/>
                    <a:gd name="T4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17" name="Freeform 7"/>
                <p:cNvSpPr/>
                <p:nvPr/>
              </p:nvSpPr>
              <p:spPr bwMode="auto">
                <a:xfrm>
                  <a:off x="3837" y="2152"/>
                  <a:ext cx="9" cy="27"/>
                </a:xfrm>
                <a:custGeom>
                  <a:avLst/>
                  <a:gdLst>
                    <a:gd name="T0" fmla="*/ 2 w 3"/>
                    <a:gd name="T1" fmla="*/ 2 h 10"/>
                    <a:gd name="T2" fmla="*/ 2 w 3"/>
                    <a:gd name="T3" fmla="*/ 1 h 10"/>
                    <a:gd name="T4" fmla="*/ 2 w 3"/>
                    <a:gd name="T5" fmla="*/ 0 h 10"/>
                    <a:gd name="T6" fmla="*/ 1 w 3"/>
                    <a:gd name="T7" fmla="*/ 1 h 10"/>
                    <a:gd name="T8" fmla="*/ 1 w 3"/>
                    <a:gd name="T9" fmla="*/ 2 h 10"/>
                    <a:gd name="T10" fmla="*/ 0 w 3"/>
                    <a:gd name="T11" fmla="*/ 7 h 10"/>
                    <a:gd name="T12" fmla="*/ 2 w 3"/>
                    <a:gd name="T13" fmla="*/ 10 h 10"/>
                    <a:gd name="T14" fmla="*/ 3 w 3"/>
                    <a:gd name="T15" fmla="*/ 7 h 10"/>
                    <a:gd name="T16" fmla="*/ 2 w 3"/>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18" name="Oval 8"/>
                <p:cNvSpPr>
                  <a:spLocks noChangeArrowheads="1"/>
                </p:cNvSpPr>
                <p:nvPr/>
              </p:nvSpPr>
              <p:spPr bwMode="auto">
                <a:xfrm>
                  <a:off x="3829" y="2125"/>
                  <a:ext cx="25"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19" name="Freeform 9"/>
                <p:cNvSpPr/>
                <p:nvPr/>
              </p:nvSpPr>
              <p:spPr bwMode="auto">
                <a:xfrm>
                  <a:off x="3812" y="2155"/>
                  <a:ext cx="58" cy="34"/>
                </a:xfrm>
                <a:custGeom>
                  <a:avLst/>
                  <a:gdLst>
                    <a:gd name="T0" fmla="*/ 20 w 21"/>
                    <a:gd name="T1" fmla="*/ 2 h 13"/>
                    <a:gd name="T2" fmla="*/ 16 w 21"/>
                    <a:gd name="T3" fmla="*/ 0 h 13"/>
                    <a:gd name="T4" fmla="*/ 16 w 21"/>
                    <a:gd name="T5" fmla="*/ 0 h 13"/>
                    <a:gd name="T6" fmla="*/ 14 w 21"/>
                    <a:gd name="T7" fmla="*/ 0 h 13"/>
                    <a:gd name="T8" fmla="*/ 13 w 21"/>
                    <a:gd name="T9" fmla="*/ 4 h 13"/>
                    <a:gd name="T10" fmla="*/ 11 w 21"/>
                    <a:gd name="T11" fmla="*/ 9 h 13"/>
                    <a:gd name="T12" fmla="*/ 9 w 21"/>
                    <a:gd name="T13" fmla="*/ 4 h 13"/>
                    <a:gd name="T14" fmla="*/ 7 w 21"/>
                    <a:gd name="T15" fmla="*/ 0 h 13"/>
                    <a:gd name="T16" fmla="*/ 4 w 21"/>
                    <a:gd name="T17" fmla="*/ 0 h 13"/>
                    <a:gd name="T18" fmla="*/ 4 w 21"/>
                    <a:gd name="T19" fmla="*/ 0 h 13"/>
                    <a:gd name="T20" fmla="*/ 0 w 21"/>
                    <a:gd name="T21" fmla="*/ 2 h 13"/>
                    <a:gd name="T22" fmla="*/ 0 w 21"/>
                    <a:gd name="T23" fmla="*/ 13 h 13"/>
                    <a:gd name="T24" fmla="*/ 3 w 21"/>
                    <a:gd name="T25" fmla="*/ 13 h 13"/>
                    <a:gd name="T26" fmla="*/ 4 w 21"/>
                    <a:gd name="T27" fmla="*/ 5 h 13"/>
                    <a:gd name="T28" fmla="*/ 4 w 21"/>
                    <a:gd name="T29" fmla="*/ 5 h 13"/>
                    <a:gd name="T30" fmla="*/ 4 w 21"/>
                    <a:gd name="T31" fmla="*/ 13 h 13"/>
                    <a:gd name="T32" fmla="*/ 16 w 21"/>
                    <a:gd name="T33" fmla="*/ 13 h 13"/>
                    <a:gd name="T34" fmla="*/ 16 w 21"/>
                    <a:gd name="T35" fmla="*/ 5 h 13"/>
                    <a:gd name="T36" fmla="*/ 16 w 21"/>
                    <a:gd name="T37" fmla="*/ 5 h 13"/>
                    <a:gd name="T38" fmla="*/ 17 w 21"/>
                    <a:gd name="T39" fmla="*/ 5 h 13"/>
                    <a:gd name="T40" fmla="*/ 17 w 21"/>
                    <a:gd name="T41" fmla="*/ 13 h 13"/>
                    <a:gd name="T42" fmla="*/ 20 w 21"/>
                    <a:gd name="T43" fmla="*/ 13 h 13"/>
                    <a:gd name="T44" fmla="*/ 20 w 21"/>
                    <a:gd name="T4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20" name="Freeform 10"/>
                <p:cNvSpPr/>
                <p:nvPr/>
              </p:nvSpPr>
              <p:spPr bwMode="auto">
                <a:xfrm>
                  <a:off x="3837" y="2152"/>
                  <a:ext cx="9" cy="27"/>
                </a:xfrm>
                <a:custGeom>
                  <a:avLst/>
                  <a:gdLst>
                    <a:gd name="T0" fmla="*/ 2 w 3"/>
                    <a:gd name="T1" fmla="*/ 2 h 10"/>
                    <a:gd name="T2" fmla="*/ 2 w 3"/>
                    <a:gd name="T3" fmla="*/ 1 h 10"/>
                    <a:gd name="T4" fmla="*/ 2 w 3"/>
                    <a:gd name="T5" fmla="*/ 0 h 10"/>
                    <a:gd name="T6" fmla="*/ 1 w 3"/>
                    <a:gd name="T7" fmla="*/ 1 h 10"/>
                    <a:gd name="T8" fmla="*/ 1 w 3"/>
                    <a:gd name="T9" fmla="*/ 2 h 10"/>
                    <a:gd name="T10" fmla="*/ 0 w 3"/>
                    <a:gd name="T11" fmla="*/ 7 h 10"/>
                    <a:gd name="T12" fmla="*/ 2 w 3"/>
                    <a:gd name="T13" fmla="*/ 10 h 10"/>
                    <a:gd name="T14" fmla="*/ 3 w 3"/>
                    <a:gd name="T15" fmla="*/ 7 h 10"/>
                    <a:gd name="T16" fmla="*/ 2 w 3"/>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grpSp>
        </p:grpSp>
      </p:grpSp>
      <p:grpSp>
        <p:nvGrpSpPr>
          <p:cNvPr id="14" name="组合 28"/>
          <p:cNvGrpSpPr/>
          <p:nvPr/>
        </p:nvGrpSpPr>
        <p:grpSpPr>
          <a:xfrm>
            <a:off x="2169703" y="1772372"/>
            <a:ext cx="3020439" cy="4498517"/>
            <a:chOff x="2168208" y="1772781"/>
            <a:chExt cx="3020977" cy="4499557"/>
          </a:xfrm>
        </p:grpSpPr>
        <p:sp>
          <p:nvSpPr>
            <p:cNvPr id="30" name="椭圆 159"/>
            <p:cNvSpPr/>
            <p:nvPr/>
          </p:nvSpPr>
          <p:spPr>
            <a:xfrm rot="1980000">
              <a:off x="2168208" y="5520446"/>
              <a:ext cx="3020977" cy="751892"/>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21" name="组合 30"/>
            <p:cNvGrpSpPr/>
            <p:nvPr/>
          </p:nvGrpSpPr>
          <p:grpSpPr>
            <a:xfrm>
              <a:off x="2406244" y="1772781"/>
              <a:ext cx="840154" cy="3954268"/>
              <a:chOff x="2377622" y="1434354"/>
              <a:chExt cx="978590" cy="4605829"/>
            </a:xfrm>
          </p:grpSpPr>
          <p:grpSp>
            <p:nvGrpSpPr>
              <p:cNvPr id="22" name="组合 31"/>
              <p:cNvGrpSpPr/>
              <p:nvPr/>
            </p:nvGrpSpPr>
            <p:grpSpPr>
              <a:xfrm>
                <a:off x="2377622" y="1831508"/>
                <a:ext cx="978590" cy="4208675"/>
                <a:chOff x="1877323" y="3273524"/>
                <a:chExt cx="978590" cy="2761704"/>
              </a:xfrm>
            </p:grpSpPr>
            <p:grpSp>
              <p:nvGrpSpPr>
                <p:cNvPr id="29" name="组合 39"/>
                <p:cNvGrpSpPr/>
                <p:nvPr/>
              </p:nvGrpSpPr>
              <p:grpSpPr>
                <a:xfrm>
                  <a:off x="1878505" y="3273524"/>
                  <a:ext cx="977408" cy="2757417"/>
                  <a:chOff x="2201764" y="1989138"/>
                  <a:chExt cx="1309885" cy="3695383"/>
                </a:xfrm>
              </p:grpSpPr>
              <p:sp>
                <p:nvSpPr>
                  <p:cNvPr id="45" name="矩形 44"/>
                  <p:cNvSpPr/>
                  <p:nvPr/>
                </p:nvSpPr>
                <p:spPr>
                  <a:xfrm>
                    <a:off x="2484120" y="2273934"/>
                    <a:ext cx="746760" cy="3410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6" name="平行四边形 45"/>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7" name="平行四边形 46"/>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31" name="组合 40"/>
                <p:cNvGrpSpPr/>
                <p:nvPr/>
              </p:nvGrpSpPr>
              <p:grpSpPr>
                <a:xfrm>
                  <a:off x="1877323" y="5213160"/>
                  <a:ext cx="977409" cy="822068"/>
                  <a:chOff x="4259165" y="4605153"/>
                  <a:chExt cx="1309886" cy="1101703"/>
                </a:xfrm>
              </p:grpSpPr>
              <p:sp>
                <p:nvSpPr>
                  <p:cNvPr id="42" name="平行四边形 41"/>
                  <p:cNvSpPr/>
                  <p:nvPr/>
                </p:nvSpPr>
                <p:spPr>
                  <a:xfrm rot="5400000">
                    <a:off x="3852283" y="5012035"/>
                    <a:ext cx="1096120" cy="282356"/>
                  </a:xfrm>
                  <a:prstGeom prst="parallelogram">
                    <a:avLst>
                      <a:gd name="adj" fmla="val 143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3" name="矩形 42"/>
                  <p:cNvSpPr/>
                  <p:nvPr/>
                </p:nvSpPr>
                <p:spPr>
                  <a:xfrm>
                    <a:off x="4541520" y="4866746"/>
                    <a:ext cx="746759" cy="834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4" name="平行四边形 43"/>
                  <p:cNvSpPr/>
                  <p:nvPr/>
                </p:nvSpPr>
                <p:spPr>
                  <a:xfrm rot="16200000" flipH="1">
                    <a:off x="4879813" y="5017618"/>
                    <a:ext cx="1096120" cy="282356"/>
                  </a:xfrm>
                  <a:prstGeom prst="parallelogram">
                    <a:avLst>
                      <a:gd name="adj" fmla="val 143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sp>
            <p:nvSpPr>
              <p:cNvPr id="33" name="六边形 32"/>
              <p:cNvSpPr/>
              <p:nvPr/>
            </p:nvSpPr>
            <p:spPr>
              <a:xfrm>
                <a:off x="2378805" y="1434354"/>
                <a:ext cx="976224" cy="841572"/>
              </a:xfrm>
              <a:prstGeom prst="hexagon">
                <a:avLst/>
              </a:prstGeom>
              <a:solidFill>
                <a:schemeClr val="accent2"/>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4" name="文本框 222"/>
              <p:cNvSpPr txBox="1"/>
              <p:nvPr/>
            </p:nvSpPr>
            <p:spPr>
              <a:xfrm>
                <a:off x="2403648" y="1582975"/>
                <a:ext cx="916408" cy="489975"/>
              </a:xfrm>
              <a:prstGeom prst="rect">
                <a:avLst/>
              </a:prstGeom>
              <a:noFill/>
              <a:scene3d>
                <a:camera prst="orthographicFront">
                  <a:rot lat="2700000" lon="0" rev="0"/>
                </a:camera>
                <a:lightRig rig="threePt" dir="t"/>
              </a:scene3d>
            </p:spPr>
            <p:txBody>
              <a:bodyPr wrap="square" rtlCol="0">
                <a:spAutoFit/>
              </a:bodyPr>
              <a:lstStyle/>
              <a:p>
                <a:pPr algn="ctr"/>
                <a:r>
                  <a:rPr lang="en-US" altLang="zh-CN" sz="2135" dirty="0">
                    <a:solidFill>
                      <a:prstClr val="white"/>
                    </a:solidFill>
                    <a:latin typeface="Impact" panose="020B0806030902050204" pitchFamily="34" charset="0"/>
                  </a:rPr>
                  <a:t>85%</a:t>
                </a:r>
                <a:endParaRPr lang="zh-CN" altLang="en-US" sz="2135" dirty="0">
                  <a:solidFill>
                    <a:prstClr val="white"/>
                  </a:solidFill>
                  <a:latin typeface="Impact" panose="020B0806030902050204" pitchFamily="34" charset="0"/>
                </a:endParaRPr>
              </a:p>
            </p:txBody>
          </p:sp>
          <p:grpSp>
            <p:nvGrpSpPr>
              <p:cNvPr id="32" name="Group 20"/>
              <p:cNvGrpSpPr>
                <a:grpSpLocks noChangeAspect="1"/>
              </p:cNvGrpSpPr>
              <p:nvPr/>
            </p:nvGrpSpPr>
            <p:grpSpPr bwMode="auto">
              <a:xfrm>
                <a:off x="2669842" y="5431607"/>
                <a:ext cx="405559" cy="323351"/>
                <a:chOff x="3899" y="2225"/>
                <a:chExt cx="74" cy="59"/>
              </a:xfrm>
              <a:solidFill>
                <a:schemeClr val="bg1"/>
              </a:solidFill>
              <a:effectLst>
                <a:outerShdw blurRad="50800" dist="38100" dir="2700000" algn="tl" rotWithShape="0">
                  <a:prstClr val="black">
                    <a:alpha val="40000"/>
                  </a:prstClr>
                </a:outerShdw>
              </a:effectLst>
            </p:grpSpPr>
            <p:sp>
              <p:nvSpPr>
                <p:cNvPr id="36"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37"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38"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39"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grpSp>
        </p:grpSp>
      </p:grpSp>
      <p:grpSp>
        <p:nvGrpSpPr>
          <p:cNvPr id="35" name="组合 47"/>
          <p:cNvGrpSpPr/>
          <p:nvPr/>
        </p:nvGrpSpPr>
        <p:grpSpPr>
          <a:xfrm>
            <a:off x="4851973" y="1977604"/>
            <a:ext cx="3020439" cy="4259763"/>
            <a:chOff x="4850957" y="1978060"/>
            <a:chExt cx="3020977" cy="4260749"/>
          </a:xfrm>
        </p:grpSpPr>
        <p:sp>
          <p:nvSpPr>
            <p:cNvPr id="49" name="椭圆 159"/>
            <p:cNvSpPr/>
            <p:nvPr/>
          </p:nvSpPr>
          <p:spPr>
            <a:xfrm rot="1980000">
              <a:off x="4850957" y="5523388"/>
              <a:ext cx="3020977" cy="715421"/>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40" name="组合 49"/>
            <p:cNvGrpSpPr/>
            <p:nvPr/>
          </p:nvGrpSpPr>
          <p:grpSpPr>
            <a:xfrm>
              <a:off x="5150262" y="1978060"/>
              <a:ext cx="840155" cy="3748989"/>
              <a:chOff x="5573783" y="1673458"/>
              <a:chExt cx="978591" cy="4366725"/>
            </a:xfrm>
          </p:grpSpPr>
          <p:grpSp>
            <p:nvGrpSpPr>
              <p:cNvPr id="41" name="组合 50"/>
              <p:cNvGrpSpPr/>
              <p:nvPr/>
            </p:nvGrpSpPr>
            <p:grpSpPr>
              <a:xfrm>
                <a:off x="5573784" y="2071918"/>
                <a:ext cx="978590" cy="3968265"/>
                <a:chOff x="1877323" y="3273524"/>
                <a:chExt cx="978590" cy="2769810"/>
              </a:xfrm>
            </p:grpSpPr>
            <p:grpSp>
              <p:nvGrpSpPr>
                <p:cNvPr id="48" name="组合 56"/>
                <p:cNvGrpSpPr/>
                <p:nvPr/>
              </p:nvGrpSpPr>
              <p:grpSpPr>
                <a:xfrm>
                  <a:off x="1878505" y="3273524"/>
                  <a:ext cx="977408" cy="2757416"/>
                  <a:chOff x="2201764" y="1989138"/>
                  <a:chExt cx="1309885" cy="3695382"/>
                </a:xfrm>
              </p:grpSpPr>
              <p:sp>
                <p:nvSpPr>
                  <p:cNvPr id="62" name="矩形 61"/>
                  <p:cNvSpPr/>
                  <p:nvPr/>
                </p:nvSpPr>
                <p:spPr>
                  <a:xfrm>
                    <a:off x="2484120" y="2273664"/>
                    <a:ext cx="746760" cy="3410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3" name="平行四边形 62"/>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4" name="平行四边形 63"/>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50" name="组合 57"/>
                <p:cNvGrpSpPr/>
                <p:nvPr/>
              </p:nvGrpSpPr>
              <p:grpSpPr>
                <a:xfrm>
                  <a:off x="1877323" y="5161066"/>
                  <a:ext cx="977409" cy="882268"/>
                  <a:chOff x="4259165" y="4535338"/>
                  <a:chExt cx="1309886" cy="1182381"/>
                </a:xfrm>
              </p:grpSpPr>
              <p:sp>
                <p:nvSpPr>
                  <p:cNvPr id="59" name="平行四边形 58"/>
                  <p:cNvSpPr/>
                  <p:nvPr/>
                </p:nvSpPr>
                <p:spPr>
                  <a:xfrm rot="5400000">
                    <a:off x="3814831" y="4979672"/>
                    <a:ext cx="1171024" cy="282356"/>
                  </a:xfrm>
                  <a:prstGeom prst="parallelogram">
                    <a:avLst>
                      <a:gd name="adj" fmla="val 14374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0" name="矩形 59"/>
                  <p:cNvSpPr/>
                  <p:nvPr/>
                </p:nvSpPr>
                <p:spPr>
                  <a:xfrm>
                    <a:off x="4541520" y="4813273"/>
                    <a:ext cx="746758" cy="893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1" name="平行四边形 60"/>
                  <p:cNvSpPr/>
                  <p:nvPr/>
                </p:nvSpPr>
                <p:spPr>
                  <a:xfrm rot="16200000" flipH="1">
                    <a:off x="4839299" y="4987967"/>
                    <a:ext cx="1177148" cy="282356"/>
                  </a:xfrm>
                  <a:prstGeom prst="parallelogram">
                    <a:avLst>
                      <a:gd name="adj" fmla="val 14374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sp>
            <p:nvSpPr>
              <p:cNvPr id="52" name="六边形 51"/>
              <p:cNvSpPr/>
              <p:nvPr/>
            </p:nvSpPr>
            <p:spPr>
              <a:xfrm>
                <a:off x="5573783" y="1673458"/>
                <a:ext cx="976224" cy="841572"/>
              </a:xfrm>
              <a:prstGeom prst="hexagon">
                <a:avLst/>
              </a:prstGeom>
              <a:solidFill>
                <a:schemeClr val="accent4"/>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3" name="文本框 223"/>
              <p:cNvSpPr txBox="1"/>
              <p:nvPr/>
            </p:nvSpPr>
            <p:spPr>
              <a:xfrm>
                <a:off x="5611737" y="1833833"/>
                <a:ext cx="916409" cy="489975"/>
              </a:xfrm>
              <a:prstGeom prst="rect">
                <a:avLst/>
              </a:prstGeom>
              <a:noFill/>
              <a:scene3d>
                <a:camera prst="orthographicFront">
                  <a:rot lat="2700000" lon="0" rev="0"/>
                </a:camera>
                <a:lightRig rig="threePt" dir="t"/>
              </a:scene3d>
            </p:spPr>
            <p:txBody>
              <a:bodyPr wrap="square" rtlCol="0">
                <a:spAutoFit/>
              </a:bodyPr>
              <a:lstStyle/>
              <a:p>
                <a:pPr algn="ctr"/>
                <a:r>
                  <a:rPr lang="en-US" altLang="zh-CN" sz="2135" dirty="0">
                    <a:solidFill>
                      <a:prstClr val="white"/>
                    </a:solidFill>
                    <a:latin typeface="Impact" panose="020B0806030902050204" pitchFamily="34" charset="0"/>
                  </a:rPr>
                  <a:t>75%</a:t>
                </a:r>
                <a:endParaRPr lang="zh-CN" altLang="en-US" sz="2135" dirty="0">
                  <a:solidFill>
                    <a:prstClr val="white"/>
                  </a:solidFill>
                  <a:latin typeface="Impact" panose="020B0806030902050204" pitchFamily="34" charset="0"/>
                </a:endParaRPr>
              </a:p>
            </p:txBody>
          </p:sp>
          <p:grpSp>
            <p:nvGrpSpPr>
              <p:cNvPr id="51" name="Group 27"/>
              <p:cNvGrpSpPr>
                <a:grpSpLocks noChangeAspect="1"/>
              </p:cNvGrpSpPr>
              <p:nvPr/>
            </p:nvGrpSpPr>
            <p:grpSpPr bwMode="auto">
              <a:xfrm>
                <a:off x="5905987" y="5367068"/>
                <a:ext cx="334310" cy="367195"/>
                <a:chOff x="3811" y="2125"/>
                <a:chExt cx="61" cy="67"/>
              </a:xfrm>
              <a:solidFill>
                <a:schemeClr val="bg1"/>
              </a:solidFill>
              <a:effectLst>
                <a:outerShdw blurRad="50800" dist="38100" dir="2700000" algn="tl" rotWithShape="0">
                  <a:prstClr val="black">
                    <a:alpha val="40000"/>
                  </a:prstClr>
                </a:outerShdw>
              </a:effectLst>
            </p:grpSpPr>
            <p:sp>
              <p:nvSpPr>
                <p:cNvPr id="55"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56"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grpSp>
        </p:grpSp>
      </p:grpSp>
      <p:grpSp>
        <p:nvGrpSpPr>
          <p:cNvPr id="54" name="组合 64"/>
          <p:cNvGrpSpPr/>
          <p:nvPr/>
        </p:nvGrpSpPr>
        <p:grpSpPr>
          <a:xfrm>
            <a:off x="836066" y="2995301"/>
            <a:ext cx="3020439" cy="3309736"/>
            <a:chOff x="834333" y="2995994"/>
            <a:chExt cx="3020977" cy="3310502"/>
          </a:xfrm>
        </p:grpSpPr>
        <p:sp>
          <p:nvSpPr>
            <p:cNvPr id="66" name="椭圆 159"/>
            <p:cNvSpPr/>
            <p:nvPr/>
          </p:nvSpPr>
          <p:spPr>
            <a:xfrm rot="1980000">
              <a:off x="834333" y="5517449"/>
              <a:ext cx="3020977" cy="789047"/>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57" name="组合 66"/>
            <p:cNvGrpSpPr/>
            <p:nvPr/>
          </p:nvGrpSpPr>
          <p:grpSpPr>
            <a:xfrm>
              <a:off x="1067013" y="2995994"/>
              <a:ext cx="840157" cy="2731055"/>
              <a:chOff x="817720" y="2859121"/>
              <a:chExt cx="978593" cy="3181062"/>
            </a:xfrm>
          </p:grpSpPr>
          <p:sp>
            <p:nvSpPr>
              <p:cNvPr id="68" name="六边形 67"/>
              <p:cNvSpPr/>
              <p:nvPr/>
            </p:nvSpPr>
            <p:spPr>
              <a:xfrm>
                <a:off x="818905" y="2859121"/>
                <a:ext cx="976224" cy="841572"/>
              </a:xfrm>
              <a:prstGeom prst="hexagon">
                <a:avLst/>
              </a:prstGeom>
              <a:solidFill>
                <a:schemeClr val="accent1"/>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58" name="组合 68"/>
              <p:cNvGrpSpPr/>
              <p:nvPr/>
            </p:nvGrpSpPr>
            <p:grpSpPr>
              <a:xfrm>
                <a:off x="817720" y="3279907"/>
                <a:ext cx="978593" cy="2760276"/>
                <a:chOff x="1877320" y="3273524"/>
                <a:chExt cx="978593" cy="2760276"/>
              </a:xfrm>
            </p:grpSpPr>
            <p:grpSp>
              <p:nvGrpSpPr>
                <p:cNvPr id="65" name="组合 85"/>
                <p:cNvGrpSpPr/>
                <p:nvPr/>
              </p:nvGrpSpPr>
              <p:grpSpPr>
                <a:xfrm>
                  <a:off x="1878505" y="3273524"/>
                  <a:ext cx="977408" cy="2757416"/>
                  <a:chOff x="2201764" y="1989138"/>
                  <a:chExt cx="1309885" cy="3695382"/>
                </a:xfrm>
              </p:grpSpPr>
              <p:sp>
                <p:nvSpPr>
                  <p:cNvPr id="91" name="矩形 90"/>
                  <p:cNvSpPr/>
                  <p:nvPr/>
                </p:nvSpPr>
                <p:spPr>
                  <a:xfrm>
                    <a:off x="2484120" y="2402540"/>
                    <a:ext cx="746760" cy="3281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2" name="平行四边形 91"/>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3" name="平行四边形 92"/>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67" name="组合 86"/>
                <p:cNvGrpSpPr/>
                <p:nvPr/>
              </p:nvGrpSpPr>
              <p:grpSpPr>
                <a:xfrm>
                  <a:off x="1877320" y="4784681"/>
                  <a:ext cx="977405" cy="1249119"/>
                  <a:chOff x="4259166" y="4030923"/>
                  <a:chExt cx="1309882" cy="1674020"/>
                </a:xfrm>
              </p:grpSpPr>
              <p:sp>
                <p:nvSpPr>
                  <p:cNvPr id="88" name="平行四边形 87"/>
                  <p:cNvSpPr/>
                  <p:nvPr/>
                </p:nvSpPr>
                <p:spPr>
                  <a:xfrm rot="5400000">
                    <a:off x="3563334" y="4726755"/>
                    <a:ext cx="1674019" cy="282356"/>
                  </a:xfrm>
                  <a:prstGeom prst="parallelogram">
                    <a:avLst>
                      <a:gd name="adj" fmla="val 143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9" name="矩形 88"/>
                  <p:cNvSpPr/>
                  <p:nvPr/>
                </p:nvSpPr>
                <p:spPr>
                  <a:xfrm>
                    <a:off x="4541520" y="4429585"/>
                    <a:ext cx="746760" cy="12753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0" name="平行四边形 89"/>
                  <p:cNvSpPr/>
                  <p:nvPr/>
                </p:nvSpPr>
                <p:spPr>
                  <a:xfrm rot="16200000" flipH="1">
                    <a:off x="4590861" y="4726756"/>
                    <a:ext cx="1674018" cy="282356"/>
                  </a:xfrm>
                  <a:prstGeom prst="parallelogram">
                    <a:avLst>
                      <a:gd name="adj" fmla="val 143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sp>
            <p:nvSpPr>
              <p:cNvPr id="70" name="文本框 164"/>
              <p:cNvSpPr txBox="1"/>
              <p:nvPr/>
            </p:nvSpPr>
            <p:spPr>
              <a:xfrm>
                <a:off x="854451" y="3021972"/>
                <a:ext cx="916407" cy="489975"/>
              </a:xfrm>
              <a:prstGeom prst="rect">
                <a:avLst/>
              </a:prstGeom>
              <a:noFill/>
              <a:scene3d>
                <a:camera prst="orthographicFront">
                  <a:rot lat="2700000" lon="0" rev="0"/>
                </a:camera>
                <a:lightRig rig="threePt" dir="t"/>
              </a:scene3d>
            </p:spPr>
            <p:txBody>
              <a:bodyPr wrap="square" rtlCol="0">
                <a:spAutoFit/>
              </a:bodyPr>
              <a:lstStyle/>
              <a:p>
                <a:pPr algn="ctr"/>
                <a:r>
                  <a:rPr lang="en-US" altLang="zh-CN" sz="2135" dirty="0">
                    <a:solidFill>
                      <a:prstClr val="white"/>
                    </a:solidFill>
                    <a:latin typeface="Impact" panose="020B0806030902050204" pitchFamily="34" charset="0"/>
                  </a:rPr>
                  <a:t>55%</a:t>
                </a:r>
                <a:endParaRPr lang="zh-CN" altLang="en-US" sz="2135" dirty="0">
                  <a:solidFill>
                    <a:prstClr val="white"/>
                  </a:solidFill>
                  <a:latin typeface="Impact" panose="020B0806030902050204" pitchFamily="34" charset="0"/>
                </a:endParaRPr>
              </a:p>
            </p:txBody>
          </p:sp>
          <p:grpSp>
            <p:nvGrpSpPr>
              <p:cNvPr id="69" name="Group 32"/>
              <p:cNvGrpSpPr>
                <a:grpSpLocks noChangeAspect="1"/>
              </p:cNvGrpSpPr>
              <p:nvPr/>
            </p:nvGrpSpPr>
            <p:grpSpPr bwMode="auto">
              <a:xfrm>
                <a:off x="1046678" y="5383219"/>
                <a:ext cx="471328" cy="306909"/>
                <a:chOff x="3798" y="2129"/>
                <a:chExt cx="86" cy="56"/>
              </a:xfrm>
              <a:solidFill>
                <a:schemeClr val="bg1"/>
              </a:solidFill>
              <a:effectLst>
                <a:outerShdw blurRad="50800" dist="38100" dir="2700000" algn="tl" rotWithShape="0">
                  <a:prstClr val="black">
                    <a:alpha val="40000"/>
                  </a:prstClr>
                </a:outerShdw>
              </a:effectLst>
            </p:grpSpPr>
            <p:sp>
              <p:nvSpPr>
                <p:cNvPr id="72"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73"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74"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75"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76"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77"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78"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79"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80"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81"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82"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83"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84"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sp>
              <p:nvSpPr>
                <p:cNvPr id="85"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55">
                    <a:solidFill>
                      <a:prstClr val="black"/>
                    </a:solidFill>
                  </a:endParaRPr>
                </a:p>
              </p:txBody>
            </p:sp>
          </p:grpSp>
        </p:grpSp>
      </p:grpSp>
      <p:sp>
        <p:nvSpPr>
          <p:cNvPr id="94" name="文本框 231"/>
          <p:cNvSpPr txBox="1"/>
          <p:nvPr/>
        </p:nvSpPr>
        <p:spPr>
          <a:xfrm>
            <a:off x="3970376" y="3575471"/>
            <a:ext cx="430887" cy="1436015"/>
          </a:xfrm>
          <a:prstGeom prst="rect">
            <a:avLst/>
          </a:prstGeom>
          <a:noFill/>
        </p:spPr>
        <p:txBody>
          <a:bodyPr vert="eaVert"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第三季度</a:t>
            </a:r>
          </a:p>
        </p:txBody>
      </p:sp>
      <p:sp>
        <p:nvSpPr>
          <p:cNvPr id="95" name="文本框 228"/>
          <p:cNvSpPr txBox="1"/>
          <p:nvPr/>
        </p:nvSpPr>
        <p:spPr>
          <a:xfrm>
            <a:off x="2643251" y="3578041"/>
            <a:ext cx="430887" cy="1436015"/>
          </a:xfrm>
          <a:prstGeom prst="rect">
            <a:avLst/>
          </a:prstGeom>
          <a:noFill/>
        </p:spPr>
        <p:txBody>
          <a:bodyPr vert="eaVert"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第二季度</a:t>
            </a:r>
          </a:p>
        </p:txBody>
      </p:sp>
      <p:sp>
        <p:nvSpPr>
          <p:cNvPr id="96" name="文本框 229"/>
          <p:cNvSpPr txBox="1"/>
          <p:nvPr/>
        </p:nvSpPr>
        <p:spPr>
          <a:xfrm>
            <a:off x="5386768" y="3568409"/>
            <a:ext cx="430887" cy="1436015"/>
          </a:xfrm>
          <a:prstGeom prst="rect">
            <a:avLst/>
          </a:prstGeom>
          <a:noFill/>
        </p:spPr>
        <p:txBody>
          <a:bodyPr vert="eaVert"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第四季度</a:t>
            </a:r>
          </a:p>
        </p:txBody>
      </p:sp>
      <p:sp>
        <p:nvSpPr>
          <p:cNvPr id="97" name="文本框 227"/>
          <p:cNvSpPr txBox="1"/>
          <p:nvPr/>
        </p:nvSpPr>
        <p:spPr>
          <a:xfrm>
            <a:off x="1291492" y="3581195"/>
            <a:ext cx="430887" cy="1436015"/>
          </a:xfrm>
          <a:prstGeom prst="rect">
            <a:avLst/>
          </a:prstGeom>
          <a:noFill/>
        </p:spPr>
        <p:txBody>
          <a:bodyPr vert="eaVert"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第一季度</a:t>
            </a:r>
          </a:p>
        </p:txBody>
      </p:sp>
      <p:grpSp>
        <p:nvGrpSpPr>
          <p:cNvPr id="71" name="组合 97"/>
          <p:cNvGrpSpPr/>
          <p:nvPr/>
        </p:nvGrpSpPr>
        <p:grpSpPr>
          <a:xfrm>
            <a:off x="7371127" y="1437505"/>
            <a:ext cx="3475935" cy="4199060"/>
            <a:chOff x="7370559" y="1437836"/>
            <a:chExt cx="3476555" cy="4248498"/>
          </a:xfrm>
        </p:grpSpPr>
        <p:sp>
          <p:nvSpPr>
            <p:cNvPr id="100" name="圆角矩形 99"/>
            <p:cNvSpPr/>
            <p:nvPr/>
          </p:nvSpPr>
          <p:spPr>
            <a:xfrm>
              <a:off x="7520386" y="1602104"/>
              <a:ext cx="3326728" cy="4084230"/>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01" name="圆角矩形 100"/>
            <p:cNvSpPr/>
            <p:nvPr/>
          </p:nvSpPr>
          <p:spPr>
            <a:xfrm>
              <a:off x="7370559" y="1437836"/>
              <a:ext cx="3443029" cy="4229897"/>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104" name="文本框 107"/>
          <p:cNvSpPr txBox="1"/>
          <p:nvPr/>
        </p:nvSpPr>
        <p:spPr>
          <a:xfrm>
            <a:off x="7642870" y="2723949"/>
            <a:ext cx="3025121" cy="2229521"/>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just">
              <a:lnSpc>
                <a:spcPct val="130000"/>
              </a:lnSpc>
            </a:pP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a:p>
            <a:pPr algn="just">
              <a:lnSpc>
                <a:spcPct val="130000"/>
              </a:lnSpc>
            </a:pP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87" name="组合 104"/>
          <p:cNvGrpSpPr/>
          <p:nvPr/>
        </p:nvGrpSpPr>
        <p:grpSpPr>
          <a:xfrm>
            <a:off x="7727677" y="1509379"/>
            <a:ext cx="2753935" cy="700951"/>
            <a:chOff x="7727170" y="1509729"/>
            <a:chExt cx="2754423" cy="701114"/>
          </a:xfrm>
        </p:grpSpPr>
        <p:grpSp>
          <p:nvGrpSpPr>
            <p:cNvPr id="98" name="组合 105"/>
            <p:cNvGrpSpPr/>
            <p:nvPr/>
          </p:nvGrpSpPr>
          <p:grpSpPr>
            <a:xfrm>
              <a:off x="7727170" y="1509729"/>
              <a:ext cx="2754423" cy="701114"/>
              <a:chOff x="2001801" y="2146841"/>
              <a:chExt cx="2092961" cy="533402"/>
            </a:xfrm>
          </p:grpSpPr>
          <p:sp>
            <p:nvSpPr>
              <p:cNvPr id="109" name="圆角矩形 108"/>
              <p:cNvSpPr/>
              <p:nvPr/>
            </p:nvSpPr>
            <p:spPr>
              <a:xfrm>
                <a:off x="2001801" y="2146841"/>
                <a:ext cx="2092960" cy="533401"/>
              </a:xfrm>
              <a:prstGeom prst="roundRect">
                <a:avLst/>
              </a:prstGeom>
              <a:solidFill>
                <a:srgbClr val="0187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10" name="圆角矩形 109"/>
              <p:cNvSpPr/>
              <p:nvPr/>
            </p:nvSpPr>
            <p:spPr>
              <a:xfrm>
                <a:off x="2001802" y="2146842"/>
                <a:ext cx="2092960" cy="5334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107" name="文本框 106"/>
            <p:cNvSpPr txBox="1"/>
            <p:nvPr/>
          </p:nvSpPr>
          <p:spPr>
            <a:xfrm>
              <a:off x="7871166" y="1653736"/>
              <a:ext cx="2145339" cy="338633"/>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在此添加标题</a:t>
              </a:r>
            </a:p>
          </p:txBody>
        </p:sp>
      </p:grpSp>
      <p:sp>
        <p:nvSpPr>
          <p:cNvPr id="113" name="文本框 39"/>
          <p:cNvSpPr txBox="1"/>
          <p:nvPr/>
        </p:nvSpPr>
        <p:spPr>
          <a:xfrm>
            <a:off x="1181097" y="2700863"/>
            <a:ext cx="656744" cy="338554"/>
          </a:xfrm>
          <a:prstGeom prst="rect">
            <a:avLst/>
          </a:prstGeom>
          <a:noFill/>
        </p:spPr>
        <p:txBody>
          <a:bodyPr wrap="square" rtlCol="0">
            <a:spAutoFit/>
          </a:bodyPr>
          <a:lstStyle/>
          <a:p>
            <a:pPr algn="ct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标题</a:t>
            </a:r>
          </a:p>
        </p:txBody>
      </p:sp>
      <p:sp>
        <p:nvSpPr>
          <p:cNvPr id="114" name="文本框 41"/>
          <p:cNvSpPr txBox="1"/>
          <p:nvPr/>
        </p:nvSpPr>
        <p:spPr>
          <a:xfrm>
            <a:off x="3842369" y="2015197"/>
            <a:ext cx="656744" cy="338554"/>
          </a:xfrm>
          <a:prstGeom prst="rect">
            <a:avLst/>
          </a:prstGeom>
          <a:noFill/>
        </p:spPr>
        <p:txBody>
          <a:bodyPr wrap="square" rtlCol="0">
            <a:spAutoFit/>
          </a:bodyPr>
          <a:lstStyle/>
          <a:p>
            <a:pPr algn="ct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标题</a:t>
            </a:r>
          </a:p>
        </p:txBody>
      </p:sp>
      <p:sp>
        <p:nvSpPr>
          <p:cNvPr id="115" name="文本框 43"/>
          <p:cNvSpPr txBox="1"/>
          <p:nvPr/>
        </p:nvSpPr>
        <p:spPr>
          <a:xfrm>
            <a:off x="2500531" y="1450739"/>
            <a:ext cx="656744" cy="338554"/>
          </a:xfrm>
          <a:prstGeom prst="rect">
            <a:avLst/>
          </a:prstGeom>
          <a:noFill/>
        </p:spPr>
        <p:txBody>
          <a:bodyPr wrap="square" rtlCol="0">
            <a:spAutoFit/>
          </a:bodyPr>
          <a:lstStyle/>
          <a:p>
            <a:pPr algn="ct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标题</a:t>
            </a:r>
          </a:p>
        </p:txBody>
      </p:sp>
      <p:sp>
        <p:nvSpPr>
          <p:cNvPr id="116" name="文本框 45"/>
          <p:cNvSpPr txBox="1"/>
          <p:nvPr/>
        </p:nvSpPr>
        <p:spPr>
          <a:xfrm>
            <a:off x="5241649" y="1629867"/>
            <a:ext cx="656744" cy="338554"/>
          </a:xfrm>
          <a:prstGeom prst="rect">
            <a:avLst/>
          </a:prstGeom>
          <a:noFill/>
        </p:spPr>
        <p:txBody>
          <a:bodyPr wrap="square" rtlCol="0">
            <a:spAutoFit/>
          </a:bodyPr>
          <a:lstStyle/>
          <a:p>
            <a:pPr algn="ct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down)">
                                      <p:cBhvr>
                                        <p:cTn id="23" dur="500"/>
                                        <p:tgtEl>
                                          <p:spTgt spid="9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down)">
                                      <p:cBhvr>
                                        <p:cTn id="26" dur="500"/>
                                        <p:tgtEl>
                                          <p:spTgt spid="9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down)">
                                      <p:cBhvr>
                                        <p:cTn id="29" dur="500"/>
                                        <p:tgtEl>
                                          <p:spTgt spid="9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down)">
                                      <p:cBhvr>
                                        <p:cTn id="32" dur="500"/>
                                        <p:tgtEl>
                                          <p:spTgt spid="96"/>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750"/>
                                        <p:tgtEl>
                                          <p:spTgt spid="113"/>
                                        </p:tgtEl>
                                      </p:cBhvr>
                                    </p:animEffect>
                                    <p:anim calcmode="lin" valueType="num">
                                      <p:cBhvr>
                                        <p:cTn id="37" dur="750" fill="hold"/>
                                        <p:tgtEl>
                                          <p:spTgt spid="113"/>
                                        </p:tgtEl>
                                        <p:attrNameLst>
                                          <p:attrName>ppt_x</p:attrName>
                                        </p:attrNameLst>
                                      </p:cBhvr>
                                      <p:tavLst>
                                        <p:tav tm="0">
                                          <p:val>
                                            <p:strVal val="#ppt_x"/>
                                          </p:val>
                                        </p:tav>
                                        <p:tav tm="100000">
                                          <p:val>
                                            <p:strVal val="#ppt_x"/>
                                          </p:val>
                                        </p:tav>
                                      </p:tavLst>
                                    </p:anim>
                                    <p:anim calcmode="lin" valueType="num">
                                      <p:cBhvr>
                                        <p:cTn id="38" dur="750" fill="hold"/>
                                        <p:tgtEl>
                                          <p:spTgt spid="11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750"/>
                                        <p:tgtEl>
                                          <p:spTgt spid="115"/>
                                        </p:tgtEl>
                                      </p:cBhvr>
                                    </p:animEffect>
                                    <p:anim calcmode="lin" valueType="num">
                                      <p:cBhvr>
                                        <p:cTn id="42" dur="750" fill="hold"/>
                                        <p:tgtEl>
                                          <p:spTgt spid="115"/>
                                        </p:tgtEl>
                                        <p:attrNameLst>
                                          <p:attrName>ppt_x</p:attrName>
                                        </p:attrNameLst>
                                      </p:cBhvr>
                                      <p:tavLst>
                                        <p:tav tm="0">
                                          <p:val>
                                            <p:strVal val="#ppt_x"/>
                                          </p:val>
                                        </p:tav>
                                        <p:tav tm="100000">
                                          <p:val>
                                            <p:strVal val="#ppt_x"/>
                                          </p:val>
                                        </p:tav>
                                      </p:tavLst>
                                    </p:anim>
                                    <p:anim calcmode="lin" valueType="num">
                                      <p:cBhvr>
                                        <p:cTn id="43" dur="750" fill="hold"/>
                                        <p:tgtEl>
                                          <p:spTgt spid="11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750"/>
                                        <p:tgtEl>
                                          <p:spTgt spid="114"/>
                                        </p:tgtEl>
                                      </p:cBhvr>
                                    </p:animEffect>
                                    <p:anim calcmode="lin" valueType="num">
                                      <p:cBhvr>
                                        <p:cTn id="47" dur="750" fill="hold"/>
                                        <p:tgtEl>
                                          <p:spTgt spid="114"/>
                                        </p:tgtEl>
                                        <p:attrNameLst>
                                          <p:attrName>ppt_x</p:attrName>
                                        </p:attrNameLst>
                                      </p:cBhvr>
                                      <p:tavLst>
                                        <p:tav tm="0">
                                          <p:val>
                                            <p:strVal val="#ppt_x"/>
                                          </p:val>
                                        </p:tav>
                                        <p:tav tm="100000">
                                          <p:val>
                                            <p:strVal val="#ppt_x"/>
                                          </p:val>
                                        </p:tav>
                                      </p:tavLst>
                                    </p:anim>
                                    <p:anim calcmode="lin" valueType="num">
                                      <p:cBhvr>
                                        <p:cTn id="48" dur="750" fill="hold"/>
                                        <p:tgtEl>
                                          <p:spTgt spid="11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750"/>
                                        <p:tgtEl>
                                          <p:spTgt spid="116"/>
                                        </p:tgtEl>
                                      </p:cBhvr>
                                    </p:animEffect>
                                    <p:anim calcmode="lin" valueType="num">
                                      <p:cBhvr>
                                        <p:cTn id="52" dur="750" fill="hold"/>
                                        <p:tgtEl>
                                          <p:spTgt spid="116"/>
                                        </p:tgtEl>
                                        <p:attrNameLst>
                                          <p:attrName>ppt_x</p:attrName>
                                        </p:attrNameLst>
                                      </p:cBhvr>
                                      <p:tavLst>
                                        <p:tav tm="0">
                                          <p:val>
                                            <p:strVal val="#ppt_x"/>
                                          </p:val>
                                        </p:tav>
                                        <p:tav tm="100000">
                                          <p:val>
                                            <p:strVal val="#ppt_x"/>
                                          </p:val>
                                        </p:tav>
                                      </p:tavLst>
                                    </p:anim>
                                    <p:anim calcmode="lin" valueType="num">
                                      <p:cBhvr>
                                        <p:cTn id="53" dur="750" fill="hold"/>
                                        <p:tgtEl>
                                          <p:spTgt spid="116"/>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3" presetClass="entr" presetSubtype="36" fill="hold" nodeType="after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p:cTn id="63" dur="500" fill="hold"/>
                                        <p:tgtEl>
                                          <p:spTgt spid="87"/>
                                        </p:tgtEl>
                                        <p:attrNameLst>
                                          <p:attrName>ppt_w</p:attrName>
                                        </p:attrNameLst>
                                      </p:cBhvr>
                                      <p:tavLst>
                                        <p:tav tm="0">
                                          <p:val>
                                            <p:strVal val="(6*min(max(#ppt_w*#ppt_h,.3),1)-7.4)/-.7*#ppt_w"/>
                                          </p:val>
                                        </p:tav>
                                        <p:tav tm="100000">
                                          <p:val>
                                            <p:strVal val="#ppt_w"/>
                                          </p:val>
                                        </p:tav>
                                      </p:tavLst>
                                    </p:anim>
                                    <p:anim calcmode="lin" valueType="num">
                                      <p:cBhvr>
                                        <p:cTn id="64" dur="500" fill="hold"/>
                                        <p:tgtEl>
                                          <p:spTgt spid="87"/>
                                        </p:tgtEl>
                                        <p:attrNameLst>
                                          <p:attrName>ppt_h</p:attrName>
                                        </p:attrNameLst>
                                      </p:cBhvr>
                                      <p:tavLst>
                                        <p:tav tm="0">
                                          <p:val>
                                            <p:strVal val="(6*min(max(#ppt_w*#ppt_h,.3),1)-7.4)/-.7*#ppt_h"/>
                                          </p:val>
                                        </p:tav>
                                        <p:tav tm="100000">
                                          <p:val>
                                            <p:strVal val="#ppt_h"/>
                                          </p:val>
                                        </p:tav>
                                      </p:tavLst>
                                    </p:anim>
                                    <p:anim calcmode="lin" valueType="num">
                                      <p:cBhvr>
                                        <p:cTn id="65" dur="500" fill="hold"/>
                                        <p:tgtEl>
                                          <p:spTgt spid="87"/>
                                        </p:tgtEl>
                                        <p:attrNameLst>
                                          <p:attrName>ppt_x</p:attrName>
                                        </p:attrNameLst>
                                      </p:cBhvr>
                                      <p:tavLst>
                                        <p:tav tm="0">
                                          <p:val>
                                            <p:fltVal val="0.5"/>
                                          </p:val>
                                        </p:tav>
                                        <p:tav tm="100000">
                                          <p:val>
                                            <p:strVal val="#ppt_x"/>
                                          </p:val>
                                        </p:tav>
                                      </p:tavLst>
                                    </p:anim>
                                    <p:anim calcmode="lin" valueType="num">
                                      <p:cBhvr>
                                        <p:cTn id="66" dur="500" fill="hold"/>
                                        <p:tgtEl>
                                          <p:spTgt spid="87"/>
                                        </p:tgtEl>
                                        <p:attrNameLst>
                                          <p:attrName>ppt_y</p:attrName>
                                        </p:attrNameLst>
                                      </p:cBhvr>
                                      <p:tavLst>
                                        <p:tav tm="0">
                                          <p:val>
                                            <p:strVal val="1+(6*min(max(#ppt_w*#ppt_h,.3),1)-7.4)/-.7*#ppt_h/2"/>
                                          </p:val>
                                        </p:tav>
                                        <p:tav tm="100000">
                                          <p:val>
                                            <p:strVal val="#ppt_y"/>
                                          </p:val>
                                        </p:tav>
                                      </p:tavLst>
                                    </p:anim>
                                  </p:childTnLst>
                                </p:cTn>
                              </p:par>
                            </p:childTnLst>
                          </p:cTn>
                        </p:par>
                        <p:par>
                          <p:cTn id="67" fill="hold">
                            <p:stCondLst>
                              <p:cond delay="5000"/>
                            </p:stCondLst>
                            <p:childTnLst>
                              <p:par>
                                <p:cTn id="68" presetID="14" presetClass="entr" presetSubtype="10" fill="hold" grpId="0" nodeType="after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randombar(horizontal)">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104" grpId="0"/>
      <p:bldP spid="113" grpId="0"/>
      <p:bldP spid="114" grpId="0"/>
      <p:bldP spid="115" grpId="0"/>
      <p:bldP spid="1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5" name="图片 4"/>
          <p:cNvPicPr>
            <a:picLocks noChangeAspect="1"/>
          </p:cNvPicPr>
          <p:nvPr/>
        </p:nvPicPr>
        <p:blipFill>
          <a:blip r:embed="rId3" cstate="screen"/>
          <a:stretch>
            <a:fillRect/>
          </a:stretch>
        </p:blipFill>
        <p:spPr>
          <a:xfrm>
            <a:off x="4500562" y="408459"/>
            <a:ext cx="4064000" cy="6041081"/>
          </a:xfrm>
          <a:prstGeom prst="rect">
            <a:avLst/>
          </a:prstGeom>
        </p:spPr>
      </p:pic>
      <p:sp>
        <p:nvSpPr>
          <p:cNvPr id="6" name="文本框 5"/>
          <p:cNvSpPr txBox="1"/>
          <p:nvPr/>
        </p:nvSpPr>
        <p:spPr>
          <a:xfrm>
            <a:off x="3679825" y="3586690"/>
            <a:ext cx="3435350" cy="923330"/>
          </a:xfrm>
          <a:prstGeom prst="rect">
            <a:avLst/>
          </a:prstGeom>
          <a:noFill/>
        </p:spPr>
        <p:txBody>
          <a:bodyPr wrap="square" rtlCol="0">
            <a:spAutoFit/>
          </a:bodyPr>
          <a:lstStyle/>
          <a:p>
            <a:r>
              <a:rPr lang="zh-CN" altLang="en-US" sz="5400" dirty="0">
                <a:solidFill>
                  <a:srgbClr val="3B8D7E"/>
                </a:solidFill>
                <a:latin typeface="隶书" panose="02010509060101010101" pitchFamily="49" charset="-122"/>
                <a:ea typeface="隶书" panose="02010509060101010101" pitchFamily="49" charset="-122"/>
              </a:rPr>
              <a:t>谢谢观看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0" y="0"/>
            <a:ext cx="12192000" cy="6858000"/>
          </a:xfrm>
          <a:prstGeom prst="rect">
            <a:avLst/>
          </a:prstGeom>
        </p:spPr>
      </p:pic>
      <p:sp>
        <p:nvSpPr>
          <p:cNvPr id="4" name="文本框 3"/>
          <p:cNvSpPr txBox="1"/>
          <p:nvPr/>
        </p:nvSpPr>
        <p:spPr>
          <a:xfrm>
            <a:off x="6831747" y="2138680"/>
            <a:ext cx="800219" cy="1920240"/>
          </a:xfrm>
          <a:prstGeom prst="rect">
            <a:avLst/>
          </a:prstGeom>
          <a:noFill/>
        </p:spPr>
        <p:txBody>
          <a:bodyPr vert="eaVert" wrap="square" rtlCol="0">
            <a:spAutoFit/>
          </a:bodyPr>
          <a:lstStyle/>
          <a:p>
            <a:r>
              <a:rPr lang="zh-CN" altLang="en-US" sz="4000" dirty="0">
                <a:solidFill>
                  <a:srgbClr val="3B8D7E"/>
                </a:solidFill>
                <a:latin typeface="隶书" panose="02010509060101010101" pitchFamily="49" charset="-122"/>
                <a:ea typeface="隶书" panose="02010509060101010101" pitchFamily="49" charset="-122"/>
              </a:rPr>
              <a:t>第一章</a:t>
            </a:r>
          </a:p>
        </p:txBody>
      </p:sp>
      <p:sp>
        <p:nvSpPr>
          <p:cNvPr id="5" name="矩形 4"/>
          <p:cNvSpPr/>
          <p:nvPr/>
        </p:nvSpPr>
        <p:spPr>
          <a:xfrm>
            <a:off x="6921401" y="2058670"/>
            <a:ext cx="643255" cy="1895475"/>
          </a:xfrm>
          <a:prstGeom prst="rect">
            <a:avLst/>
          </a:prstGeom>
          <a:noFill/>
          <a:ln w="38100">
            <a:solidFill>
              <a:srgbClr val="3B8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8D7E"/>
              </a:solidFill>
              <a:latin typeface="隶书" panose="02010509060101010101" pitchFamily="49" charset="-122"/>
              <a:ea typeface="隶书" panose="02010509060101010101" pitchFamily="49" charset="-122"/>
            </a:endParaRPr>
          </a:p>
        </p:txBody>
      </p:sp>
      <p:cxnSp>
        <p:nvCxnSpPr>
          <p:cNvPr id="6" name="直接连接符 5"/>
          <p:cNvCxnSpPr/>
          <p:nvPr/>
        </p:nvCxnSpPr>
        <p:spPr>
          <a:xfrm>
            <a:off x="5955566" y="2546350"/>
            <a:ext cx="6350" cy="2698115"/>
          </a:xfrm>
          <a:prstGeom prst="line">
            <a:avLst/>
          </a:prstGeom>
          <a:ln w="19050">
            <a:solidFill>
              <a:srgbClr val="3B8D7E"/>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812268" y="3007360"/>
            <a:ext cx="1015663" cy="2440305"/>
          </a:xfrm>
          <a:prstGeom prst="rect">
            <a:avLst/>
          </a:prstGeom>
          <a:noFill/>
        </p:spPr>
        <p:txBody>
          <a:bodyPr vert="eaVert" wrap="square" rtlCol="0">
            <a:spAutoFit/>
          </a:bodyPr>
          <a:lstStyle/>
          <a:p>
            <a:pPr algn="just">
              <a:lnSpc>
                <a:spcPct val="150000"/>
              </a:lnSpc>
            </a:pPr>
            <a:r>
              <a:rPr lang="zh-CN" altLang="en-US" sz="1200" dirty="0">
                <a:solidFill>
                  <a:srgbClr val="3B8D7E"/>
                </a:solidFill>
                <a:latin typeface="隶书" panose="02010509060101010101" pitchFamily="49" charset="-122"/>
                <a:ea typeface="隶书" panose="02010509060101010101" pitchFamily="49" charset="-122"/>
                <a:sym typeface="+mn-ea"/>
              </a:rPr>
              <a:t>您的内容打在这里，或者通过复制您的文本后，在此框中选择粘贴，并选择只保留文字</a:t>
            </a:r>
          </a:p>
        </p:txBody>
      </p:sp>
      <p:cxnSp>
        <p:nvCxnSpPr>
          <p:cNvPr id="8" name="直接连接符 7"/>
          <p:cNvCxnSpPr/>
          <p:nvPr/>
        </p:nvCxnSpPr>
        <p:spPr>
          <a:xfrm>
            <a:off x="5827296" y="2802255"/>
            <a:ext cx="6350" cy="2698115"/>
          </a:xfrm>
          <a:prstGeom prst="line">
            <a:avLst/>
          </a:prstGeom>
          <a:ln w="19050">
            <a:solidFill>
              <a:srgbClr val="3B8D7E"/>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096000" y="2721610"/>
            <a:ext cx="646331" cy="2778760"/>
          </a:xfrm>
          <a:prstGeom prst="rect">
            <a:avLst/>
          </a:prstGeom>
          <a:noFill/>
        </p:spPr>
        <p:txBody>
          <a:bodyPr vert="eaVert" wrap="square" rtlCol="0">
            <a:spAutoFit/>
          </a:bodyPr>
          <a:lstStyle/>
          <a:p>
            <a:r>
              <a:rPr lang="zh-CN" altLang="en-US" sz="3000" dirty="0">
                <a:solidFill>
                  <a:srgbClr val="3B8D7E"/>
                </a:solidFill>
                <a:latin typeface="隶书" panose="02010509060101010101" pitchFamily="49" charset="-122"/>
                <a:ea typeface="隶书" panose="02010509060101010101" pitchFamily="49" charset="-122"/>
              </a:rPr>
              <a:t>活动总体思路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4"/>
          <p:cNvGrpSpPr/>
          <p:nvPr/>
        </p:nvGrpSpPr>
        <p:grpSpPr>
          <a:xfrm>
            <a:off x="1491111" y="1538467"/>
            <a:ext cx="4118020" cy="1824508"/>
            <a:chOff x="1490077" y="1538466"/>
            <a:chExt cx="4120364" cy="1824508"/>
          </a:xfrm>
        </p:grpSpPr>
        <p:sp>
          <p:nvSpPr>
            <p:cNvPr id="66" name="任意多边形 65"/>
            <p:cNvSpPr/>
            <p:nvPr/>
          </p:nvSpPr>
          <p:spPr>
            <a:xfrm>
              <a:off x="1700277" y="1538466"/>
              <a:ext cx="3685604" cy="1716378"/>
            </a:xfrm>
            <a:custGeom>
              <a:avLst/>
              <a:gdLst>
                <a:gd name="connsiteX0" fmla="*/ 702018 w 793458"/>
                <a:gd name="connsiteY0" fmla="*/ 1664080 h 1755520"/>
                <a:gd name="connsiteX1" fmla="*/ 286769 w 793458"/>
                <a:gd name="connsiteY1" fmla="*/ 1664080 h 1755520"/>
                <a:gd name="connsiteX2" fmla="*/ 286769 w 793458"/>
                <a:gd name="connsiteY2" fmla="*/ 771911 h 1755520"/>
                <a:gd name="connsiteX3" fmla="*/ 277518 w 793458"/>
                <a:gd name="connsiteY3" fmla="*/ 539619 h 1755520"/>
                <a:gd name="connsiteX4" fmla="*/ 226640 w 793458"/>
                <a:gd name="connsiteY4" fmla="*/ 480518 h 1755520"/>
                <a:gd name="connsiteX5" fmla="*/ 41114 w 793458"/>
                <a:gd name="connsiteY5" fmla="*/ 460475 h 1755520"/>
                <a:gd name="connsiteX6" fmla="*/ 0 w 793458"/>
                <a:gd name="connsiteY6" fmla="*/ 460475 h 1755520"/>
                <a:gd name="connsiteX7" fmla="*/ 0 w 793458"/>
                <a:gd name="connsiteY7" fmla="*/ 266469 h 1755520"/>
                <a:gd name="connsiteX8" fmla="*/ 457391 w 793458"/>
                <a:gd name="connsiteY8" fmla="*/ 0 h 1755520"/>
                <a:gd name="connsiteX9" fmla="*/ 702018 w 793458"/>
                <a:gd name="connsiteY9" fmla="*/ 0 h 1755520"/>
                <a:gd name="connsiteX10" fmla="*/ 793458 w 793458"/>
                <a:gd name="connsiteY10" fmla="*/ 1755520 h 1755520"/>
                <a:gd name="connsiteX0-1" fmla="*/ 0 w 1958340"/>
                <a:gd name="connsiteY0-2" fmla="*/ 1676780 h 1755520"/>
                <a:gd name="connsiteX1-3" fmla="*/ 1451651 w 1958340"/>
                <a:gd name="connsiteY1-4" fmla="*/ 1664080 h 1755520"/>
                <a:gd name="connsiteX2-5" fmla="*/ 1451651 w 1958340"/>
                <a:gd name="connsiteY2-6" fmla="*/ 771911 h 1755520"/>
                <a:gd name="connsiteX3-7" fmla="*/ 1442400 w 1958340"/>
                <a:gd name="connsiteY3-8" fmla="*/ 539619 h 1755520"/>
                <a:gd name="connsiteX4-9" fmla="*/ 1391522 w 1958340"/>
                <a:gd name="connsiteY4-10" fmla="*/ 480518 h 1755520"/>
                <a:gd name="connsiteX5-11" fmla="*/ 1205996 w 1958340"/>
                <a:gd name="connsiteY5-12" fmla="*/ 460475 h 1755520"/>
                <a:gd name="connsiteX6-13" fmla="*/ 1164882 w 1958340"/>
                <a:gd name="connsiteY6-14" fmla="*/ 460475 h 1755520"/>
                <a:gd name="connsiteX7-15" fmla="*/ 1164882 w 1958340"/>
                <a:gd name="connsiteY7-16" fmla="*/ 266469 h 1755520"/>
                <a:gd name="connsiteX8-17" fmla="*/ 1622273 w 1958340"/>
                <a:gd name="connsiteY8-18" fmla="*/ 0 h 1755520"/>
                <a:gd name="connsiteX9-19" fmla="*/ 1866900 w 1958340"/>
                <a:gd name="connsiteY9-20" fmla="*/ 0 h 1755520"/>
                <a:gd name="connsiteX10-21" fmla="*/ 1958340 w 1958340"/>
                <a:gd name="connsiteY10-22" fmla="*/ 1755520 h 1755520"/>
                <a:gd name="connsiteX0-23" fmla="*/ 0 w 1901190"/>
                <a:gd name="connsiteY0-24" fmla="*/ 1676780 h 1676780"/>
                <a:gd name="connsiteX1-25" fmla="*/ 1451651 w 1901190"/>
                <a:gd name="connsiteY1-26" fmla="*/ 1664080 h 1676780"/>
                <a:gd name="connsiteX2-27" fmla="*/ 1451651 w 1901190"/>
                <a:gd name="connsiteY2-28" fmla="*/ 771911 h 1676780"/>
                <a:gd name="connsiteX3-29" fmla="*/ 1442400 w 1901190"/>
                <a:gd name="connsiteY3-30" fmla="*/ 539619 h 1676780"/>
                <a:gd name="connsiteX4-31" fmla="*/ 1391522 w 1901190"/>
                <a:gd name="connsiteY4-32" fmla="*/ 480518 h 1676780"/>
                <a:gd name="connsiteX5-33" fmla="*/ 1205996 w 1901190"/>
                <a:gd name="connsiteY5-34" fmla="*/ 460475 h 1676780"/>
                <a:gd name="connsiteX6-35" fmla="*/ 1164882 w 1901190"/>
                <a:gd name="connsiteY6-36" fmla="*/ 460475 h 1676780"/>
                <a:gd name="connsiteX7-37" fmla="*/ 1164882 w 1901190"/>
                <a:gd name="connsiteY7-38" fmla="*/ 266469 h 1676780"/>
                <a:gd name="connsiteX8-39" fmla="*/ 1622273 w 1901190"/>
                <a:gd name="connsiteY8-40" fmla="*/ 0 h 1676780"/>
                <a:gd name="connsiteX9-41" fmla="*/ 1866900 w 1901190"/>
                <a:gd name="connsiteY9-42" fmla="*/ 0 h 1676780"/>
                <a:gd name="connsiteX10-43" fmla="*/ 1901190 w 1901190"/>
                <a:gd name="connsiteY10-44" fmla="*/ 1666620 h 1676780"/>
                <a:gd name="connsiteX0-45" fmla="*/ 0 w 1901190"/>
                <a:gd name="connsiteY0-46" fmla="*/ 1676780 h 1687854"/>
                <a:gd name="connsiteX1-47" fmla="*/ 1451651 w 1901190"/>
                <a:gd name="connsiteY1-48" fmla="*/ 1664080 h 1687854"/>
                <a:gd name="connsiteX2-49" fmla="*/ 1451651 w 1901190"/>
                <a:gd name="connsiteY2-50" fmla="*/ 771911 h 1687854"/>
                <a:gd name="connsiteX3-51" fmla="*/ 1442400 w 1901190"/>
                <a:gd name="connsiteY3-52" fmla="*/ 539619 h 1687854"/>
                <a:gd name="connsiteX4-53" fmla="*/ 1391522 w 1901190"/>
                <a:gd name="connsiteY4-54" fmla="*/ 480518 h 1687854"/>
                <a:gd name="connsiteX5-55" fmla="*/ 1205996 w 1901190"/>
                <a:gd name="connsiteY5-56" fmla="*/ 460475 h 1687854"/>
                <a:gd name="connsiteX6-57" fmla="*/ 1164882 w 1901190"/>
                <a:gd name="connsiteY6-58" fmla="*/ 460475 h 1687854"/>
                <a:gd name="connsiteX7-59" fmla="*/ 1164882 w 1901190"/>
                <a:gd name="connsiteY7-60" fmla="*/ 266469 h 1687854"/>
                <a:gd name="connsiteX8-61" fmla="*/ 1622273 w 1901190"/>
                <a:gd name="connsiteY8-62" fmla="*/ 0 h 1687854"/>
                <a:gd name="connsiteX9-63" fmla="*/ 1866900 w 1901190"/>
                <a:gd name="connsiteY9-64" fmla="*/ 0 h 1687854"/>
                <a:gd name="connsiteX10-65" fmla="*/ 1882773 w 1901190"/>
                <a:gd name="connsiteY10-66" fmla="*/ 1519154 h 1687854"/>
                <a:gd name="connsiteX11" fmla="*/ 1901190 w 1901190"/>
                <a:gd name="connsiteY11" fmla="*/ 1666620 h 1687854"/>
                <a:gd name="connsiteX0-67" fmla="*/ 0 w 2517140"/>
                <a:gd name="connsiteY0-68" fmla="*/ 1676780 h 1681863"/>
                <a:gd name="connsiteX1-69" fmla="*/ 1451651 w 2517140"/>
                <a:gd name="connsiteY1-70" fmla="*/ 1664080 h 1681863"/>
                <a:gd name="connsiteX2-71" fmla="*/ 1451651 w 2517140"/>
                <a:gd name="connsiteY2-72" fmla="*/ 771911 h 1681863"/>
                <a:gd name="connsiteX3-73" fmla="*/ 1442400 w 2517140"/>
                <a:gd name="connsiteY3-74" fmla="*/ 539619 h 1681863"/>
                <a:gd name="connsiteX4-75" fmla="*/ 1391522 w 2517140"/>
                <a:gd name="connsiteY4-76" fmla="*/ 480518 h 1681863"/>
                <a:gd name="connsiteX5-77" fmla="*/ 1205996 w 2517140"/>
                <a:gd name="connsiteY5-78" fmla="*/ 460475 h 1681863"/>
                <a:gd name="connsiteX6-79" fmla="*/ 1164882 w 2517140"/>
                <a:gd name="connsiteY6-80" fmla="*/ 460475 h 1681863"/>
                <a:gd name="connsiteX7-81" fmla="*/ 1164882 w 2517140"/>
                <a:gd name="connsiteY7-82" fmla="*/ 266469 h 1681863"/>
                <a:gd name="connsiteX8-83" fmla="*/ 1622273 w 2517140"/>
                <a:gd name="connsiteY8-84" fmla="*/ 0 h 1681863"/>
                <a:gd name="connsiteX9-85" fmla="*/ 1866900 w 2517140"/>
                <a:gd name="connsiteY9-86" fmla="*/ 0 h 1681863"/>
                <a:gd name="connsiteX10-87" fmla="*/ 1882773 w 2517140"/>
                <a:gd name="connsiteY10-88" fmla="*/ 1519154 h 1681863"/>
                <a:gd name="connsiteX11-89" fmla="*/ 2517140 w 2517140"/>
                <a:gd name="connsiteY11-90" fmla="*/ 1653920 h 1681863"/>
                <a:gd name="connsiteX0-91" fmla="*/ 0 w 2517140"/>
                <a:gd name="connsiteY0-92" fmla="*/ 1676780 h 1752086"/>
                <a:gd name="connsiteX1-93" fmla="*/ 1451651 w 2517140"/>
                <a:gd name="connsiteY1-94" fmla="*/ 1664080 h 1752086"/>
                <a:gd name="connsiteX2-95" fmla="*/ 1451651 w 2517140"/>
                <a:gd name="connsiteY2-96" fmla="*/ 771911 h 1752086"/>
                <a:gd name="connsiteX3-97" fmla="*/ 1442400 w 2517140"/>
                <a:gd name="connsiteY3-98" fmla="*/ 539619 h 1752086"/>
                <a:gd name="connsiteX4-99" fmla="*/ 1391522 w 2517140"/>
                <a:gd name="connsiteY4-100" fmla="*/ 480518 h 1752086"/>
                <a:gd name="connsiteX5-101" fmla="*/ 1205996 w 2517140"/>
                <a:gd name="connsiteY5-102" fmla="*/ 460475 h 1752086"/>
                <a:gd name="connsiteX6-103" fmla="*/ 1164882 w 2517140"/>
                <a:gd name="connsiteY6-104" fmla="*/ 460475 h 1752086"/>
                <a:gd name="connsiteX7-105" fmla="*/ 1164882 w 2517140"/>
                <a:gd name="connsiteY7-106" fmla="*/ 266469 h 1752086"/>
                <a:gd name="connsiteX8-107" fmla="*/ 1622273 w 2517140"/>
                <a:gd name="connsiteY8-108" fmla="*/ 0 h 1752086"/>
                <a:gd name="connsiteX9-109" fmla="*/ 1866900 w 2517140"/>
                <a:gd name="connsiteY9-110" fmla="*/ 0 h 1752086"/>
                <a:gd name="connsiteX10-111" fmla="*/ 1882773 w 2517140"/>
                <a:gd name="connsiteY10-112" fmla="*/ 1627104 h 1752086"/>
                <a:gd name="connsiteX11-113" fmla="*/ 2517140 w 2517140"/>
                <a:gd name="connsiteY11-114" fmla="*/ 1653920 h 1752086"/>
                <a:gd name="connsiteX0-115" fmla="*/ 0 w 2517140"/>
                <a:gd name="connsiteY0-116" fmla="*/ 1676780 h 1752086"/>
                <a:gd name="connsiteX1-117" fmla="*/ 1451651 w 2517140"/>
                <a:gd name="connsiteY1-118" fmla="*/ 1664080 h 1752086"/>
                <a:gd name="connsiteX2-119" fmla="*/ 1451651 w 2517140"/>
                <a:gd name="connsiteY2-120" fmla="*/ 771911 h 1752086"/>
                <a:gd name="connsiteX3-121" fmla="*/ 1442400 w 2517140"/>
                <a:gd name="connsiteY3-122" fmla="*/ 539619 h 1752086"/>
                <a:gd name="connsiteX4-123" fmla="*/ 1391522 w 2517140"/>
                <a:gd name="connsiteY4-124" fmla="*/ 480518 h 1752086"/>
                <a:gd name="connsiteX5-125" fmla="*/ 1205996 w 2517140"/>
                <a:gd name="connsiteY5-126" fmla="*/ 460475 h 1752086"/>
                <a:gd name="connsiteX6-127" fmla="*/ 1164882 w 2517140"/>
                <a:gd name="connsiteY6-128" fmla="*/ 460475 h 1752086"/>
                <a:gd name="connsiteX7-129" fmla="*/ 1164882 w 2517140"/>
                <a:gd name="connsiteY7-130" fmla="*/ 266469 h 1752086"/>
                <a:gd name="connsiteX8-131" fmla="*/ 1622273 w 2517140"/>
                <a:gd name="connsiteY8-132" fmla="*/ 0 h 1752086"/>
                <a:gd name="connsiteX9-133" fmla="*/ 1866900 w 2517140"/>
                <a:gd name="connsiteY9-134" fmla="*/ 0 h 1752086"/>
                <a:gd name="connsiteX10-135" fmla="*/ 1882773 w 2517140"/>
                <a:gd name="connsiteY10-136" fmla="*/ 1627104 h 1752086"/>
                <a:gd name="connsiteX11-137" fmla="*/ 2517140 w 2517140"/>
                <a:gd name="connsiteY11-138" fmla="*/ 1653920 h 1752086"/>
                <a:gd name="connsiteX0-139" fmla="*/ 0 w 2517140"/>
                <a:gd name="connsiteY0-140" fmla="*/ 1676780 h 1752086"/>
                <a:gd name="connsiteX1-141" fmla="*/ 1451651 w 2517140"/>
                <a:gd name="connsiteY1-142" fmla="*/ 1664080 h 1752086"/>
                <a:gd name="connsiteX2-143" fmla="*/ 1451651 w 2517140"/>
                <a:gd name="connsiteY2-144" fmla="*/ 771911 h 1752086"/>
                <a:gd name="connsiteX3-145" fmla="*/ 1442400 w 2517140"/>
                <a:gd name="connsiteY3-146" fmla="*/ 539619 h 1752086"/>
                <a:gd name="connsiteX4-147" fmla="*/ 1391522 w 2517140"/>
                <a:gd name="connsiteY4-148" fmla="*/ 480518 h 1752086"/>
                <a:gd name="connsiteX5-149" fmla="*/ 1205996 w 2517140"/>
                <a:gd name="connsiteY5-150" fmla="*/ 460475 h 1752086"/>
                <a:gd name="connsiteX6-151" fmla="*/ 1164882 w 2517140"/>
                <a:gd name="connsiteY6-152" fmla="*/ 460475 h 1752086"/>
                <a:gd name="connsiteX7-153" fmla="*/ 1164882 w 2517140"/>
                <a:gd name="connsiteY7-154" fmla="*/ 266469 h 1752086"/>
                <a:gd name="connsiteX8-155" fmla="*/ 1622273 w 2517140"/>
                <a:gd name="connsiteY8-156" fmla="*/ 0 h 1752086"/>
                <a:gd name="connsiteX9-157" fmla="*/ 1866900 w 2517140"/>
                <a:gd name="connsiteY9-158" fmla="*/ 0 h 1752086"/>
                <a:gd name="connsiteX10-159" fmla="*/ 1882773 w 2517140"/>
                <a:gd name="connsiteY10-160" fmla="*/ 1627104 h 1752086"/>
                <a:gd name="connsiteX11-161" fmla="*/ 2517140 w 2517140"/>
                <a:gd name="connsiteY11-162" fmla="*/ 1653920 h 1752086"/>
                <a:gd name="connsiteX0-163" fmla="*/ 0 w 2929890"/>
                <a:gd name="connsiteY0-164" fmla="*/ 1676780 h 1744818"/>
                <a:gd name="connsiteX1-165" fmla="*/ 1451651 w 2929890"/>
                <a:gd name="connsiteY1-166" fmla="*/ 1664080 h 1744818"/>
                <a:gd name="connsiteX2-167" fmla="*/ 1451651 w 2929890"/>
                <a:gd name="connsiteY2-168" fmla="*/ 771911 h 1744818"/>
                <a:gd name="connsiteX3-169" fmla="*/ 1442400 w 2929890"/>
                <a:gd name="connsiteY3-170" fmla="*/ 539619 h 1744818"/>
                <a:gd name="connsiteX4-171" fmla="*/ 1391522 w 2929890"/>
                <a:gd name="connsiteY4-172" fmla="*/ 480518 h 1744818"/>
                <a:gd name="connsiteX5-173" fmla="*/ 1205996 w 2929890"/>
                <a:gd name="connsiteY5-174" fmla="*/ 460475 h 1744818"/>
                <a:gd name="connsiteX6-175" fmla="*/ 1164882 w 2929890"/>
                <a:gd name="connsiteY6-176" fmla="*/ 460475 h 1744818"/>
                <a:gd name="connsiteX7-177" fmla="*/ 1164882 w 2929890"/>
                <a:gd name="connsiteY7-178" fmla="*/ 266469 h 1744818"/>
                <a:gd name="connsiteX8-179" fmla="*/ 1622273 w 2929890"/>
                <a:gd name="connsiteY8-180" fmla="*/ 0 h 1744818"/>
                <a:gd name="connsiteX9-181" fmla="*/ 1866900 w 2929890"/>
                <a:gd name="connsiteY9-182" fmla="*/ 0 h 1744818"/>
                <a:gd name="connsiteX10-183" fmla="*/ 1882773 w 2929890"/>
                <a:gd name="connsiteY10-184" fmla="*/ 1627104 h 1744818"/>
                <a:gd name="connsiteX11-185" fmla="*/ 2929890 w 2929890"/>
                <a:gd name="connsiteY11-186" fmla="*/ 1634870 h 1744818"/>
                <a:gd name="connsiteX0-187" fmla="*/ 0 w 2929890"/>
                <a:gd name="connsiteY0-188" fmla="*/ 1676780 h 1767931"/>
                <a:gd name="connsiteX1-189" fmla="*/ 1451651 w 2929890"/>
                <a:gd name="connsiteY1-190" fmla="*/ 1664080 h 1767931"/>
                <a:gd name="connsiteX2-191" fmla="*/ 1451651 w 2929890"/>
                <a:gd name="connsiteY2-192" fmla="*/ 771911 h 1767931"/>
                <a:gd name="connsiteX3-193" fmla="*/ 1442400 w 2929890"/>
                <a:gd name="connsiteY3-194" fmla="*/ 539619 h 1767931"/>
                <a:gd name="connsiteX4-195" fmla="*/ 1391522 w 2929890"/>
                <a:gd name="connsiteY4-196" fmla="*/ 480518 h 1767931"/>
                <a:gd name="connsiteX5-197" fmla="*/ 1205996 w 2929890"/>
                <a:gd name="connsiteY5-198" fmla="*/ 460475 h 1767931"/>
                <a:gd name="connsiteX6-199" fmla="*/ 1164882 w 2929890"/>
                <a:gd name="connsiteY6-200" fmla="*/ 460475 h 1767931"/>
                <a:gd name="connsiteX7-201" fmla="*/ 1164882 w 2929890"/>
                <a:gd name="connsiteY7-202" fmla="*/ 266469 h 1767931"/>
                <a:gd name="connsiteX8-203" fmla="*/ 1622273 w 2929890"/>
                <a:gd name="connsiteY8-204" fmla="*/ 0 h 1767931"/>
                <a:gd name="connsiteX9-205" fmla="*/ 1866900 w 2929890"/>
                <a:gd name="connsiteY9-206" fmla="*/ 0 h 1767931"/>
                <a:gd name="connsiteX10-207" fmla="*/ 1882773 w 2929890"/>
                <a:gd name="connsiteY10-208" fmla="*/ 1627104 h 1767931"/>
                <a:gd name="connsiteX11-209" fmla="*/ 2929890 w 2929890"/>
                <a:gd name="connsiteY11-210" fmla="*/ 1634870 h 1767931"/>
                <a:gd name="connsiteX0-211" fmla="*/ 0 w 2929890"/>
                <a:gd name="connsiteY0-212" fmla="*/ 1676780 h 1768155"/>
                <a:gd name="connsiteX1-213" fmla="*/ 1451651 w 2929890"/>
                <a:gd name="connsiteY1-214" fmla="*/ 1664080 h 1768155"/>
                <a:gd name="connsiteX2-215" fmla="*/ 1451651 w 2929890"/>
                <a:gd name="connsiteY2-216" fmla="*/ 771911 h 1768155"/>
                <a:gd name="connsiteX3-217" fmla="*/ 1442400 w 2929890"/>
                <a:gd name="connsiteY3-218" fmla="*/ 539619 h 1768155"/>
                <a:gd name="connsiteX4-219" fmla="*/ 1391522 w 2929890"/>
                <a:gd name="connsiteY4-220" fmla="*/ 480518 h 1768155"/>
                <a:gd name="connsiteX5-221" fmla="*/ 1205996 w 2929890"/>
                <a:gd name="connsiteY5-222" fmla="*/ 460475 h 1768155"/>
                <a:gd name="connsiteX6-223" fmla="*/ 1164882 w 2929890"/>
                <a:gd name="connsiteY6-224" fmla="*/ 460475 h 1768155"/>
                <a:gd name="connsiteX7-225" fmla="*/ 1164882 w 2929890"/>
                <a:gd name="connsiteY7-226" fmla="*/ 266469 h 1768155"/>
                <a:gd name="connsiteX8-227" fmla="*/ 1622273 w 2929890"/>
                <a:gd name="connsiteY8-228" fmla="*/ 0 h 1768155"/>
                <a:gd name="connsiteX9-229" fmla="*/ 1866900 w 2929890"/>
                <a:gd name="connsiteY9-230" fmla="*/ 0 h 1768155"/>
                <a:gd name="connsiteX10-231" fmla="*/ 1882773 w 2929890"/>
                <a:gd name="connsiteY10-232" fmla="*/ 1627104 h 1768155"/>
                <a:gd name="connsiteX11-233" fmla="*/ 2929890 w 2929890"/>
                <a:gd name="connsiteY11-234" fmla="*/ 1634870 h 1768155"/>
                <a:gd name="connsiteX0-235" fmla="*/ 0 w 2929890"/>
                <a:gd name="connsiteY0-236" fmla="*/ 1676780 h 1792399"/>
                <a:gd name="connsiteX1-237" fmla="*/ 1451651 w 2929890"/>
                <a:gd name="connsiteY1-238" fmla="*/ 1664080 h 1792399"/>
                <a:gd name="connsiteX2-239" fmla="*/ 1451651 w 2929890"/>
                <a:gd name="connsiteY2-240" fmla="*/ 771911 h 1792399"/>
                <a:gd name="connsiteX3-241" fmla="*/ 1442400 w 2929890"/>
                <a:gd name="connsiteY3-242" fmla="*/ 539619 h 1792399"/>
                <a:gd name="connsiteX4-243" fmla="*/ 1391522 w 2929890"/>
                <a:gd name="connsiteY4-244" fmla="*/ 480518 h 1792399"/>
                <a:gd name="connsiteX5-245" fmla="*/ 1205996 w 2929890"/>
                <a:gd name="connsiteY5-246" fmla="*/ 460475 h 1792399"/>
                <a:gd name="connsiteX6-247" fmla="*/ 1164882 w 2929890"/>
                <a:gd name="connsiteY6-248" fmla="*/ 460475 h 1792399"/>
                <a:gd name="connsiteX7-249" fmla="*/ 1164882 w 2929890"/>
                <a:gd name="connsiteY7-250" fmla="*/ 266469 h 1792399"/>
                <a:gd name="connsiteX8-251" fmla="*/ 1622273 w 2929890"/>
                <a:gd name="connsiteY8-252" fmla="*/ 0 h 1792399"/>
                <a:gd name="connsiteX9-253" fmla="*/ 1866900 w 2929890"/>
                <a:gd name="connsiteY9-254" fmla="*/ 0 h 1792399"/>
                <a:gd name="connsiteX10-255" fmla="*/ 1895473 w 2929890"/>
                <a:gd name="connsiteY10-256" fmla="*/ 1658854 h 1792399"/>
                <a:gd name="connsiteX11-257" fmla="*/ 2929890 w 2929890"/>
                <a:gd name="connsiteY11-258" fmla="*/ 1634870 h 1792399"/>
                <a:gd name="connsiteX0-259" fmla="*/ 0 w 2929890"/>
                <a:gd name="connsiteY0-260" fmla="*/ 1676780 h 1792399"/>
                <a:gd name="connsiteX1-261" fmla="*/ 1451651 w 2929890"/>
                <a:gd name="connsiteY1-262" fmla="*/ 1664080 h 1792399"/>
                <a:gd name="connsiteX2-263" fmla="*/ 1451651 w 2929890"/>
                <a:gd name="connsiteY2-264" fmla="*/ 771911 h 1792399"/>
                <a:gd name="connsiteX3-265" fmla="*/ 1442400 w 2929890"/>
                <a:gd name="connsiteY3-266" fmla="*/ 539619 h 1792399"/>
                <a:gd name="connsiteX4-267" fmla="*/ 1391522 w 2929890"/>
                <a:gd name="connsiteY4-268" fmla="*/ 480518 h 1792399"/>
                <a:gd name="connsiteX5-269" fmla="*/ 1205996 w 2929890"/>
                <a:gd name="connsiteY5-270" fmla="*/ 460475 h 1792399"/>
                <a:gd name="connsiteX6-271" fmla="*/ 1164882 w 2929890"/>
                <a:gd name="connsiteY6-272" fmla="*/ 460475 h 1792399"/>
                <a:gd name="connsiteX7-273" fmla="*/ 1164882 w 2929890"/>
                <a:gd name="connsiteY7-274" fmla="*/ 266469 h 1792399"/>
                <a:gd name="connsiteX8-275" fmla="*/ 1622273 w 2929890"/>
                <a:gd name="connsiteY8-276" fmla="*/ 0 h 1792399"/>
                <a:gd name="connsiteX9-277" fmla="*/ 1866900 w 2929890"/>
                <a:gd name="connsiteY9-278" fmla="*/ 0 h 1792399"/>
                <a:gd name="connsiteX10-279" fmla="*/ 1895473 w 2929890"/>
                <a:gd name="connsiteY10-280" fmla="*/ 1658854 h 1792399"/>
                <a:gd name="connsiteX11-281" fmla="*/ 2929890 w 2929890"/>
                <a:gd name="connsiteY11-282" fmla="*/ 1634870 h 1792399"/>
                <a:gd name="connsiteX0-283" fmla="*/ 0 w 2929890"/>
                <a:gd name="connsiteY0-284" fmla="*/ 1676780 h 1792399"/>
                <a:gd name="connsiteX1-285" fmla="*/ 1451651 w 2929890"/>
                <a:gd name="connsiteY1-286" fmla="*/ 1664080 h 1792399"/>
                <a:gd name="connsiteX2-287" fmla="*/ 1451651 w 2929890"/>
                <a:gd name="connsiteY2-288" fmla="*/ 771911 h 1792399"/>
                <a:gd name="connsiteX3-289" fmla="*/ 1442400 w 2929890"/>
                <a:gd name="connsiteY3-290" fmla="*/ 539619 h 1792399"/>
                <a:gd name="connsiteX4-291" fmla="*/ 1391522 w 2929890"/>
                <a:gd name="connsiteY4-292" fmla="*/ 480518 h 1792399"/>
                <a:gd name="connsiteX5-293" fmla="*/ 1205996 w 2929890"/>
                <a:gd name="connsiteY5-294" fmla="*/ 460475 h 1792399"/>
                <a:gd name="connsiteX6-295" fmla="*/ 1164882 w 2929890"/>
                <a:gd name="connsiteY6-296" fmla="*/ 460475 h 1792399"/>
                <a:gd name="connsiteX7-297" fmla="*/ 1164882 w 2929890"/>
                <a:gd name="connsiteY7-298" fmla="*/ 266469 h 1792399"/>
                <a:gd name="connsiteX8-299" fmla="*/ 1622273 w 2929890"/>
                <a:gd name="connsiteY8-300" fmla="*/ 0 h 1792399"/>
                <a:gd name="connsiteX9-301" fmla="*/ 1866900 w 2929890"/>
                <a:gd name="connsiteY9-302" fmla="*/ 0 h 1792399"/>
                <a:gd name="connsiteX10-303" fmla="*/ 1895473 w 2929890"/>
                <a:gd name="connsiteY10-304" fmla="*/ 1658854 h 1792399"/>
                <a:gd name="connsiteX11-305" fmla="*/ 2929890 w 2929890"/>
                <a:gd name="connsiteY11-306" fmla="*/ 1634870 h 1792399"/>
                <a:gd name="connsiteX0-307" fmla="*/ 0 w 2929890"/>
                <a:gd name="connsiteY0-308" fmla="*/ 1676780 h 1807315"/>
                <a:gd name="connsiteX1-309" fmla="*/ 1451651 w 2929890"/>
                <a:gd name="connsiteY1-310" fmla="*/ 1664080 h 1807315"/>
                <a:gd name="connsiteX2-311" fmla="*/ 1451651 w 2929890"/>
                <a:gd name="connsiteY2-312" fmla="*/ 771911 h 1807315"/>
                <a:gd name="connsiteX3-313" fmla="*/ 1442400 w 2929890"/>
                <a:gd name="connsiteY3-314" fmla="*/ 539619 h 1807315"/>
                <a:gd name="connsiteX4-315" fmla="*/ 1391522 w 2929890"/>
                <a:gd name="connsiteY4-316" fmla="*/ 480518 h 1807315"/>
                <a:gd name="connsiteX5-317" fmla="*/ 1205996 w 2929890"/>
                <a:gd name="connsiteY5-318" fmla="*/ 460475 h 1807315"/>
                <a:gd name="connsiteX6-319" fmla="*/ 1164882 w 2929890"/>
                <a:gd name="connsiteY6-320" fmla="*/ 460475 h 1807315"/>
                <a:gd name="connsiteX7-321" fmla="*/ 1164882 w 2929890"/>
                <a:gd name="connsiteY7-322" fmla="*/ 266469 h 1807315"/>
                <a:gd name="connsiteX8-323" fmla="*/ 1622273 w 2929890"/>
                <a:gd name="connsiteY8-324" fmla="*/ 0 h 1807315"/>
                <a:gd name="connsiteX9-325" fmla="*/ 1866900 w 2929890"/>
                <a:gd name="connsiteY9-326" fmla="*/ 0 h 1807315"/>
                <a:gd name="connsiteX10-327" fmla="*/ 1876423 w 2929890"/>
                <a:gd name="connsiteY10-328" fmla="*/ 1677904 h 1807315"/>
                <a:gd name="connsiteX11-329" fmla="*/ 2929890 w 2929890"/>
                <a:gd name="connsiteY11-330" fmla="*/ 1634870 h 1807315"/>
                <a:gd name="connsiteX0-331" fmla="*/ 0 w 2929890"/>
                <a:gd name="connsiteY0-332" fmla="*/ 1676780 h 1807316"/>
                <a:gd name="connsiteX1-333" fmla="*/ 1451651 w 2929890"/>
                <a:gd name="connsiteY1-334" fmla="*/ 1664080 h 1807316"/>
                <a:gd name="connsiteX2-335" fmla="*/ 1451651 w 2929890"/>
                <a:gd name="connsiteY2-336" fmla="*/ 771911 h 1807316"/>
                <a:gd name="connsiteX3-337" fmla="*/ 1442400 w 2929890"/>
                <a:gd name="connsiteY3-338" fmla="*/ 539619 h 1807316"/>
                <a:gd name="connsiteX4-339" fmla="*/ 1391522 w 2929890"/>
                <a:gd name="connsiteY4-340" fmla="*/ 480518 h 1807316"/>
                <a:gd name="connsiteX5-341" fmla="*/ 1205996 w 2929890"/>
                <a:gd name="connsiteY5-342" fmla="*/ 460475 h 1807316"/>
                <a:gd name="connsiteX6-343" fmla="*/ 1164882 w 2929890"/>
                <a:gd name="connsiteY6-344" fmla="*/ 460475 h 1807316"/>
                <a:gd name="connsiteX7-345" fmla="*/ 1164882 w 2929890"/>
                <a:gd name="connsiteY7-346" fmla="*/ 266469 h 1807316"/>
                <a:gd name="connsiteX8-347" fmla="*/ 1622273 w 2929890"/>
                <a:gd name="connsiteY8-348" fmla="*/ 0 h 1807316"/>
                <a:gd name="connsiteX9-349" fmla="*/ 1866900 w 2929890"/>
                <a:gd name="connsiteY9-350" fmla="*/ 0 h 1807316"/>
                <a:gd name="connsiteX10-351" fmla="*/ 1876423 w 2929890"/>
                <a:gd name="connsiteY10-352" fmla="*/ 1677904 h 1807316"/>
                <a:gd name="connsiteX11-353" fmla="*/ 2929890 w 2929890"/>
                <a:gd name="connsiteY11-354" fmla="*/ 1634870 h 1807316"/>
                <a:gd name="connsiteX0-355" fmla="*/ 0 w 2929890"/>
                <a:gd name="connsiteY0-356" fmla="*/ 1676780 h 1807316"/>
                <a:gd name="connsiteX1-357" fmla="*/ 1451651 w 2929890"/>
                <a:gd name="connsiteY1-358" fmla="*/ 1664080 h 1807316"/>
                <a:gd name="connsiteX2-359" fmla="*/ 1451651 w 2929890"/>
                <a:gd name="connsiteY2-360" fmla="*/ 771911 h 1807316"/>
                <a:gd name="connsiteX3-361" fmla="*/ 1442400 w 2929890"/>
                <a:gd name="connsiteY3-362" fmla="*/ 539619 h 1807316"/>
                <a:gd name="connsiteX4-363" fmla="*/ 1391522 w 2929890"/>
                <a:gd name="connsiteY4-364" fmla="*/ 480518 h 1807316"/>
                <a:gd name="connsiteX5-365" fmla="*/ 1205996 w 2929890"/>
                <a:gd name="connsiteY5-366" fmla="*/ 460475 h 1807316"/>
                <a:gd name="connsiteX6-367" fmla="*/ 1164882 w 2929890"/>
                <a:gd name="connsiteY6-368" fmla="*/ 460475 h 1807316"/>
                <a:gd name="connsiteX7-369" fmla="*/ 1164882 w 2929890"/>
                <a:gd name="connsiteY7-370" fmla="*/ 266469 h 1807316"/>
                <a:gd name="connsiteX8-371" fmla="*/ 1622273 w 2929890"/>
                <a:gd name="connsiteY8-372" fmla="*/ 0 h 1807316"/>
                <a:gd name="connsiteX9-373" fmla="*/ 1866900 w 2929890"/>
                <a:gd name="connsiteY9-374" fmla="*/ 0 h 1807316"/>
                <a:gd name="connsiteX10-375" fmla="*/ 1876423 w 2929890"/>
                <a:gd name="connsiteY10-376" fmla="*/ 1677904 h 1807316"/>
                <a:gd name="connsiteX11-377" fmla="*/ 2929890 w 2929890"/>
                <a:gd name="connsiteY11-378" fmla="*/ 1634870 h 1807316"/>
                <a:gd name="connsiteX0-379" fmla="*/ 0 w 2929890"/>
                <a:gd name="connsiteY0-380" fmla="*/ 1676780 h 1807316"/>
                <a:gd name="connsiteX1-381" fmla="*/ 1451651 w 2929890"/>
                <a:gd name="connsiteY1-382" fmla="*/ 1664080 h 1807316"/>
                <a:gd name="connsiteX2-383" fmla="*/ 1451651 w 2929890"/>
                <a:gd name="connsiteY2-384" fmla="*/ 771911 h 1807316"/>
                <a:gd name="connsiteX3-385" fmla="*/ 1442400 w 2929890"/>
                <a:gd name="connsiteY3-386" fmla="*/ 539619 h 1807316"/>
                <a:gd name="connsiteX4-387" fmla="*/ 1391522 w 2929890"/>
                <a:gd name="connsiteY4-388" fmla="*/ 480518 h 1807316"/>
                <a:gd name="connsiteX5-389" fmla="*/ 1205996 w 2929890"/>
                <a:gd name="connsiteY5-390" fmla="*/ 460475 h 1807316"/>
                <a:gd name="connsiteX6-391" fmla="*/ 1164882 w 2929890"/>
                <a:gd name="connsiteY6-392" fmla="*/ 460475 h 1807316"/>
                <a:gd name="connsiteX7-393" fmla="*/ 1164882 w 2929890"/>
                <a:gd name="connsiteY7-394" fmla="*/ 266469 h 1807316"/>
                <a:gd name="connsiteX8-395" fmla="*/ 1622273 w 2929890"/>
                <a:gd name="connsiteY8-396" fmla="*/ 0 h 1807316"/>
                <a:gd name="connsiteX9-397" fmla="*/ 1866900 w 2929890"/>
                <a:gd name="connsiteY9-398" fmla="*/ 0 h 1807316"/>
                <a:gd name="connsiteX10-399" fmla="*/ 1876423 w 2929890"/>
                <a:gd name="connsiteY10-400" fmla="*/ 1677904 h 1807316"/>
                <a:gd name="connsiteX11-401" fmla="*/ 2929890 w 2929890"/>
                <a:gd name="connsiteY11-402" fmla="*/ 1634870 h 1807316"/>
                <a:gd name="connsiteX0-403" fmla="*/ 0 w 2929890"/>
                <a:gd name="connsiteY0-404" fmla="*/ 1676780 h 1677904"/>
                <a:gd name="connsiteX1-405" fmla="*/ 1451651 w 2929890"/>
                <a:gd name="connsiteY1-406" fmla="*/ 1664080 h 1677904"/>
                <a:gd name="connsiteX2-407" fmla="*/ 1451651 w 2929890"/>
                <a:gd name="connsiteY2-408" fmla="*/ 771911 h 1677904"/>
                <a:gd name="connsiteX3-409" fmla="*/ 1442400 w 2929890"/>
                <a:gd name="connsiteY3-410" fmla="*/ 539619 h 1677904"/>
                <a:gd name="connsiteX4-411" fmla="*/ 1391522 w 2929890"/>
                <a:gd name="connsiteY4-412" fmla="*/ 480518 h 1677904"/>
                <a:gd name="connsiteX5-413" fmla="*/ 1205996 w 2929890"/>
                <a:gd name="connsiteY5-414" fmla="*/ 460475 h 1677904"/>
                <a:gd name="connsiteX6-415" fmla="*/ 1164882 w 2929890"/>
                <a:gd name="connsiteY6-416" fmla="*/ 460475 h 1677904"/>
                <a:gd name="connsiteX7-417" fmla="*/ 1164882 w 2929890"/>
                <a:gd name="connsiteY7-418" fmla="*/ 266469 h 1677904"/>
                <a:gd name="connsiteX8-419" fmla="*/ 1622273 w 2929890"/>
                <a:gd name="connsiteY8-420" fmla="*/ 0 h 1677904"/>
                <a:gd name="connsiteX9-421" fmla="*/ 1866900 w 2929890"/>
                <a:gd name="connsiteY9-422" fmla="*/ 0 h 1677904"/>
                <a:gd name="connsiteX10-423" fmla="*/ 1876423 w 2929890"/>
                <a:gd name="connsiteY10-424" fmla="*/ 1677904 h 1677904"/>
                <a:gd name="connsiteX11-425" fmla="*/ 2929890 w 2929890"/>
                <a:gd name="connsiteY11-426" fmla="*/ 1634870 h 1677904"/>
                <a:gd name="connsiteX0-427" fmla="*/ 0 w 2942590"/>
                <a:gd name="connsiteY0-428" fmla="*/ 1676780 h 1677904"/>
                <a:gd name="connsiteX1-429" fmla="*/ 1451651 w 2942590"/>
                <a:gd name="connsiteY1-430" fmla="*/ 1664080 h 1677904"/>
                <a:gd name="connsiteX2-431" fmla="*/ 1451651 w 2942590"/>
                <a:gd name="connsiteY2-432" fmla="*/ 771911 h 1677904"/>
                <a:gd name="connsiteX3-433" fmla="*/ 1442400 w 2942590"/>
                <a:gd name="connsiteY3-434" fmla="*/ 539619 h 1677904"/>
                <a:gd name="connsiteX4-435" fmla="*/ 1391522 w 2942590"/>
                <a:gd name="connsiteY4-436" fmla="*/ 480518 h 1677904"/>
                <a:gd name="connsiteX5-437" fmla="*/ 1205996 w 2942590"/>
                <a:gd name="connsiteY5-438" fmla="*/ 460475 h 1677904"/>
                <a:gd name="connsiteX6-439" fmla="*/ 1164882 w 2942590"/>
                <a:gd name="connsiteY6-440" fmla="*/ 460475 h 1677904"/>
                <a:gd name="connsiteX7-441" fmla="*/ 1164882 w 2942590"/>
                <a:gd name="connsiteY7-442" fmla="*/ 266469 h 1677904"/>
                <a:gd name="connsiteX8-443" fmla="*/ 1622273 w 2942590"/>
                <a:gd name="connsiteY8-444" fmla="*/ 0 h 1677904"/>
                <a:gd name="connsiteX9-445" fmla="*/ 1866900 w 2942590"/>
                <a:gd name="connsiteY9-446" fmla="*/ 0 h 1677904"/>
                <a:gd name="connsiteX10-447" fmla="*/ 1876423 w 2942590"/>
                <a:gd name="connsiteY10-448" fmla="*/ 1677904 h 1677904"/>
                <a:gd name="connsiteX11-449" fmla="*/ 2942590 w 2942590"/>
                <a:gd name="connsiteY11-450" fmla="*/ 1653920 h 1677904"/>
                <a:gd name="connsiteX0-451" fmla="*/ 0 w 2580640"/>
                <a:gd name="connsiteY0-452" fmla="*/ 1676780 h 1692020"/>
                <a:gd name="connsiteX1-453" fmla="*/ 1451651 w 2580640"/>
                <a:gd name="connsiteY1-454" fmla="*/ 1664080 h 1692020"/>
                <a:gd name="connsiteX2-455" fmla="*/ 1451651 w 2580640"/>
                <a:gd name="connsiteY2-456" fmla="*/ 771911 h 1692020"/>
                <a:gd name="connsiteX3-457" fmla="*/ 1442400 w 2580640"/>
                <a:gd name="connsiteY3-458" fmla="*/ 539619 h 1692020"/>
                <a:gd name="connsiteX4-459" fmla="*/ 1391522 w 2580640"/>
                <a:gd name="connsiteY4-460" fmla="*/ 480518 h 1692020"/>
                <a:gd name="connsiteX5-461" fmla="*/ 1205996 w 2580640"/>
                <a:gd name="connsiteY5-462" fmla="*/ 460475 h 1692020"/>
                <a:gd name="connsiteX6-463" fmla="*/ 1164882 w 2580640"/>
                <a:gd name="connsiteY6-464" fmla="*/ 460475 h 1692020"/>
                <a:gd name="connsiteX7-465" fmla="*/ 1164882 w 2580640"/>
                <a:gd name="connsiteY7-466" fmla="*/ 266469 h 1692020"/>
                <a:gd name="connsiteX8-467" fmla="*/ 1622273 w 2580640"/>
                <a:gd name="connsiteY8-468" fmla="*/ 0 h 1692020"/>
                <a:gd name="connsiteX9-469" fmla="*/ 1866900 w 2580640"/>
                <a:gd name="connsiteY9-470" fmla="*/ 0 h 1692020"/>
                <a:gd name="connsiteX10-471" fmla="*/ 1876423 w 2580640"/>
                <a:gd name="connsiteY10-472" fmla="*/ 1677904 h 1692020"/>
                <a:gd name="connsiteX11-473" fmla="*/ 2580640 w 2580640"/>
                <a:gd name="connsiteY11-474" fmla="*/ 1692020 h 1692020"/>
                <a:gd name="connsiteX0-475" fmla="*/ 0 w 2574290"/>
                <a:gd name="connsiteY0-476" fmla="*/ 1676780 h 1677904"/>
                <a:gd name="connsiteX1-477" fmla="*/ 1451651 w 2574290"/>
                <a:gd name="connsiteY1-478" fmla="*/ 1664080 h 1677904"/>
                <a:gd name="connsiteX2-479" fmla="*/ 1451651 w 2574290"/>
                <a:gd name="connsiteY2-480" fmla="*/ 771911 h 1677904"/>
                <a:gd name="connsiteX3-481" fmla="*/ 1442400 w 2574290"/>
                <a:gd name="connsiteY3-482" fmla="*/ 539619 h 1677904"/>
                <a:gd name="connsiteX4-483" fmla="*/ 1391522 w 2574290"/>
                <a:gd name="connsiteY4-484" fmla="*/ 480518 h 1677904"/>
                <a:gd name="connsiteX5-485" fmla="*/ 1205996 w 2574290"/>
                <a:gd name="connsiteY5-486" fmla="*/ 460475 h 1677904"/>
                <a:gd name="connsiteX6-487" fmla="*/ 1164882 w 2574290"/>
                <a:gd name="connsiteY6-488" fmla="*/ 460475 h 1677904"/>
                <a:gd name="connsiteX7-489" fmla="*/ 1164882 w 2574290"/>
                <a:gd name="connsiteY7-490" fmla="*/ 266469 h 1677904"/>
                <a:gd name="connsiteX8-491" fmla="*/ 1622273 w 2574290"/>
                <a:gd name="connsiteY8-492" fmla="*/ 0 h 1677904"/>
                <a:gd name="connsiteX9-493" fmla="*/ 1866900 w 2574290"/>
                <a:gd name="connsiteY9-494" fmla="*/ 0 h 1677904"/>
                <a:gd name="connsiteX10-495" fmla="*/ 1876423 w 2574290"/>
                <a:gd name="connsiteY10-496" fmla="*/ 1677904 h 1677904"/>
                <a:gd name="connsiteX11-497" fmla="*/ 2574290 w 2574290"/>
                <a:gd name="connsiteY11-498" fmla="*/ 1672970 h 1677904"/>
                <a:gd name="connsiteX0-499" fmla="*/ 0 w 2580640"/>
                <a:gd name="connsiteY0-500" fmla="*/ 1670430 h 1677904"/>
                <a:gd name="connsiteX1-501" fmla="*/ 1458001 w 2580640"/>
                <a:gd name="connsiteY1-502" fmla="*/ 1664080 h 1677904"/>
                <a:gd name="connsiteX2-503" fmla="*/ 1458001 w 2580640"/>
                <a:gd name="connsiteY2-504" fmla="*/ 771911 h 1677904"/>
                <a:gd name="connsiteX3-505" fmla="*/ 1448750 w 2580640"/>
                <a:gd name="connsiteY3-506" fmla="*/ 539619 h 1677904"/>
                <a:gd name="connsiteX4-507" fmla="*/ 1397872 w 2580640"/>
                <a:gd name="connsiteY4-508" fmla="*/ 480518 h 1677904"/>
                <a:gd name="connsiteX5-509" fmla="*/ 1212346 w 2580640"/>
                <a:gd name="connsiteY5-510" fmla="*/ 460475 h 1677904"/>
                <a:gd name="connsiteX6-511" fmla="*/ 1171232 w 2580640"/>
                <a:gd name="connsiteY6-512" fmla="*/ 460475 h 1677904"/>
                <a:gd name="connsiteX7-513" fmla="*/ 1171232 w 2580640"/>
                <a:gd name="connsiteY7-514" fmla="*/ 266469 h 1677904"/>
                <a:gd name="connsiteX8-515" fmla="*/ 1628623 w 2580640"/>
                <a:gd name="connsiteY8-516" fmla="*/ 0 h 1677904"/>
                <a:gd name="connsiteX9-517" fmla="*/ 1873250 w 2580640"/>
                <a:gd name="connsiteY9-518" fmla="*/ 0 h 1677904"/>
                <a:gd name="connsiteX10-519" fmla="*/ 1882773 w 2580640"/>
                <a:gd name="connsiteY10-520" fmla="*/ 1677904 h 1677904"/>
                <a:gd name="connsiteX11-521" fmla="*/ 2580640 w 2580640"/>
                <a:gd name="connsiteY11-522" fmla="*/ 1672970 h 1677904"/>
                <a:gd name="connsiteX0-523" fmla="*/ 0 w 3602990"/>
                <a:gd name="connsiteY0-524" fmla="*/ 1683130 h 1683130"/>
                <a:gd name="connsiteX1-525" fmla="*/ 2480351 w 3602990"/>
                <a:gd name="connsiteY1-526" fmla="*/ 1664080 h 1683130"/>
                <a:gd name="connsiteX2-527" fmla="*/ 2480351 w 3602990"/>
                <a:gd name="connsiteY2-528" fmla="*/ 771911 h 1683130"/>
                <a:gd name="connsiteX3-529" fmla="*/ 2471100 w 3602990"/>
                <a:gd name="connsiteY3-530" fmla="*/ 539619 h 1683130"/>
                <a:gd name="connsiteX4-531" fmla="*/ 2420222 w 3602990"/>
                <a:gd name="connsiteY4-532" fmla="*/ 480518 h 1683130"/>
                <a:gd name="connsiteX5-533" fmla="*/ 2234696 w 3602990"/>
                <a:gd name="connsiteY5-534" fmla="*/ 460475 h 1683130"/>
                <a:gd name="connsiteX6-535" fmla="*/ 2193582 w 3602990"/>
                <a:gd name="connsiteY6-536" fmla="*/ 460475 h 1683130"/>
                <a:gd name="connsiteX7-537" fmla="*/ 2193582 w 3602990"/>
                <a:gd name="connsiteY7-538" fmla="*/ 266469 h 1683130"/>
                <a:gd name="connsiteX8-539" fmla="*/ 2650973 w 3602990"/>
                <a:gd name="connsiteY8-540" fmla="*/ 0 h 1683130"/>
                <a:gd name="connsiteX9-541" fmla="*/ 2895600 w 3602990"/>
                <a:gd name="connsiteY9-542" fmla="*/ 0 h 1683130"/>
                <a:gd name="connsiteX10-543" fmla="*/ 2905123 w 3602990"/>
                <a:gd name="connsiteY10-544" fmla="*/ 1677904 h 1683130"/>
                <a:gd name="connsiteX11-545" fmla="*/ 3602990 w 3602990"/>
                <a:gd name="connsiteY11-546" fmla="*/ 1672970 h 1683130"/>
                <a:gd name="connsiteX0-547" fmla="*/ 0 w 3602990"/>
                <a:gd name="connsiteY0-548" fmla="*/ 1676780 h 1677904"/>
                <a:gd name="connsiteX1-549" fmla="*/ 2480351 w 3602990"/>
                <a:gd name="connsiteY1-550" fmla="*/ 1664080 h 1677904"/>
                <a:gd name="connsiteX2-551" fmla="*/ 2480351 w 3602990"/>
                <a:gd name="connsiteY2-552" fmla="*/ 771911 h 1677904"/>
                <a:gd name="connsiteX3-553" fmla="*/ 2471100 w 3602990"/>
                <a:gd name="connsiteY3-554" fmla="*/ 539619 h 1677904"/>
                <a:gd name="connsiteX4-555" fmla="*/ 2420222 w 3602990"/>
                <a:gd name="connsiteY4-556" fmla="*/ 480518 h 1677904"/>
                <a:gd name="connsiteX5-557" fmla="*/ 2234696 w 3602990"/>
                <a:gd name="connsiteY5-558" fmla="*/ 460475 h 1677904"/>
                <a:gd name="connsiteX6-559" fmla="*/ 2193582 w 3602990"/>
                <a:gd name="connsiteY6-560" fmla="*/ 460475 h 1677904"/>
                <a:gd name="connsiteX7-561" fmla="*/ 2193582 w 3602990"/>
                <a:gd name="connsiteY7-562" fmla="*/ 266469 h 1677904"/>
                <a:gd name="connsiteX8-563" fmla="*/ 2650973 w 3602990"/>
                <a:gd name="connsiteY8-564" fmla="*/ 0 h 1677904"/>
                <a:gd name="connsiteX9-565" fmla="*/ 2895600 w 3602990"/>
                <a:gd name="connsiteY9-566" fmla="*/ 0 h 1677904"/>
                <a:gd name="connsiteX10-567" fmla="*/ 2905123 w 3602990"/>
                <a:gd name="connsiteY10-568" fmla="*/ 1677904 h 1677904"/>
                <a:gd name="connsiteX11-569" fmla="*/ 3602990 w 3602990"/>
                <a:gd name="connsiteY11-570" fmla="*/ 1672970 h 1677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3602990" h="1677904">
                  <a:moveTo>
                    <a:pt x="0" y="1676780"/>
                  </a:moveTo>
                  <a:lnTo>
                    <a:pt x="2480351" y="1664080"/>
                  </a:lnTo>
                  <a:lnTo>
                    <a:pt x="2480351" y="771911"/>
                  </a:lnTo>
                  <a:cubicBezTo>
                    <a:pt x="2480351" y="643088"/>
                    <a:pt x="2477267" y="565657"/>
                    <a:pt x="2471100" y="539619"/>
                  </a:cubicBezTo>
                  <a:cubicBezTo>
                    <a:pt x="2464933" y="513580"/>
                    <a:pt x="2447974" y="493880"/>
                    <a:pt x="2420222" y="480518"/>
                  </a:cubicBezTo>
                  <a:cubicBezTo>
                    <a:pt x="2392470" y="467156"/>
                    <a:pt x="2330628" y="460475"/>
                    <a:pt x="2234696" y="460475"/>
                  </a:cubicBezTo>
                  <a:lnTo>
                    <a:pt x="2193582" y="460475"/>
                  </a:lnTo>
                  <a:lnTo>
                    <a:pt x="2193582" y="266469"/>
                  </a:lnTo>
                  <a:cubicBezTo>
                    <a:pt x="2394355" y="223257"/>
                    <a:pt x="2546818" y="134434"/>
                    <a:pt x="2650973" y="0"/>
                  </a:cubicBezTo>
                  <a:lnTo>
                    <a:pt x="2895600" y="0"/>
                  </a:lnTo>
                  <a:cubicBezTo>
                    <a:pt x="2907267" y="614084"/>
                    <a:pt x="2905758" y="859326"/>
                    <a:pt x="2905123" y="1677904"/>
                  </a:cubicBezTo>
                  <a:lnTo>
                    <a:pt x="3602990" y="1672970"/>
                  </a:lnTo>
                </a:path>
              </a:pathLst>
            </a:cu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a:solidFill>
                    <a:schemeClr val="accent1"/>
                  </a:solidFill>
                </a:ln>
                <a:noFill/>
              </a:endParaRPr>
            </a:p>
          </p:txBody>
        </p:sp>
        <p:grpSp>
          <p:nvGrpSpPr>
            <p:cNvPr id="5" name="组合 66"/>
            <p:cNvGrpSpPr/>
            <p:nvPr/>
          </p:nvGrpSpPr>
          <p:grpSpPr>
            <a:xfrm>
              <a:off x="1490077" y="3146713"/>
              <a:ext cx="216261" cy="216261"/>
              <a:chOff x="2218721" y="3717673"/>
              <a:chExt cx="248226" cy="248226"/>
            </a:xfrm>
          </p:grpSpPr>
          <p:sp>
            <p:nvSpPr>
              <p:cNvPr id="71" name="椭圆 70"/>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椭圆 71"/>
              <p:cNvSpPr/>
              <p:nvPr/>
            </p:nvSpPr>
            <p:spPr>
              <a:xfrm>
                <a:off x="2262420" y="3763753"/>
                <a:ext cx="156066" cy="156066"/>
              </a:xfrm>
              <a:prstGeom prst="ellipse">
                <a:avLst/>
              </a:prstGeom>
              <a:solidFill>
                <a:schemeClr val="accent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 name="组合 67"/>
            <p:cNvGrpSpPr/>
            <p:nvPr/>
          </p:nvGrpSpPr>
          <p:grpSpPr>
            <a:xfrm>
              <a:off x="5394180" y="3146713"/>
              <a:ext cx="216261" cy="216261"/>
              <a:chOff x="2218721" y="3717673"/>
              <a:chExt cx="248226" cy="248226"/>
            </a:xfrm>
          </p:grpSpPr>
          <p:sp>
            <p:nvSpPr>
              <p:cNvPr id="69" name="椭圆 68"/>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椭圆 69"/>
              <p:cNvSpPr/>
              <p:nvPr/>
            </p:nvSpPr>
            <p:spPr>
              <a:xfrm>
                <a:off x="2262420" y="3763753"/>
                <a:ext cx="156066" cy="156066"/>
              </a:xfrm>
              <a:prstGeom prst="ellipse">
                <a:avLst/>
              </a:prstGeom>
              <a:solidFill>
                <a:schemeClr val="accent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73" name="文本框 23"/>
          <p:cNvSpPr txBox="1"/>
          <p:nvPr/>
        </p:nvSpPr>
        <p:spPr>
          <a:xfrm>
            <a:off x="1726541" y="2331458"/>
            <a:ext cx="2113905" cy="646288"/>
          </a:xfrm>
          <a:prstGeom prst="rect">
            <a:avLst/>
          </a:prstGeom>
          <a:noFill/>
        </p:spPr>
        <p:txBody>
          <a:bodyPr wrap="square" lIns="91400" tIns="45699" rIns="91400" bIns="45699"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73"/>
          <p:cNvGrpSpPr/>
          <p:nvPr/>
        </p:nvGrpSpPr>
        <p:grpSpPr>
          <a:xfrm>
            <a:off x="1810528" y="1650630"/>
            <a:ext cx="1441483" cy="655814"/>
            <a:chOff x="4806096" y="2627316"/>
            <a:chExt cx="1442304" cy="655815"/>
          </a:xfrm>
          <a:solidFill>
            <a:schemeClr val="accent1"/>
          </a:solidFill>
        </p:grpSpPr>
        <p:sp>
          <p:nvSpPr>
            <p:cNvPr id="75" name="矩形 74"/>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a:solidFill>
                  <a:schemeClr val="bg1">
                    <a:lumMod val="95000"/>
                  </a:schemeClr>
                </a:solidFill>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77" name="文本框 32"/>
            <p:cNvSpPr txBox="1"/>
            <p:nvPr/>
          </p:nvSpPr>
          <p:spPr>
            <a:xfrm>
              <a:off x="4901581" y="2768085"/>
              <a:ext cx="1240097" cy="338554"/>
            </a:xfrm>
            <a:prstGeom prst="rect">
              <a:avLst/>
            </a:prstGeom>
            <a:grpFill/>
          </p:spPr>
          <p:txBody>
            <a:bodyPr wrap="square" rtlCol="0">
              <a:spAutoFit/>
            </a:bodyPr>
            <a:lstStyle/>
            <a:p>
              <a:pPr algn="ctr"/>
              <a:r>
                <a:rPr lang="zh-CN" altLang="en-US" sz="16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8" name="组合 77"/>
          <p:cNvGrpSpPr/>
          <p:nvPr/>
        </p:nvGrpSpPr>
        <p:grpSpPr>
          <a:xfrm>
            <a:off x="6220294" y="1479033"/>
            <a:ext cx="4435829" cy="1879852"/>
            <a:chOff x="6221950" y="1479032"/>
            <a:chExt cx="4438354" cy="1879852"/>
          </a:xfrm>
        </p:grpSpPr>
        <p:sp>
          <p:nvSpPr>
            <p:cNvPr id="79" name="任意多边形 78"/>
            <p:cNvSpPr/>
            <p:nvPr/>
          </p:nvSpPr>
          <p:spPr>
            <a:xfrm>
              <a:off x="6330080" y="1479032"/>
              <a:ext cx="4239939" cy="1771721"/>
            </a:xfrm>
            <a:custGeom>
              <a:avLst/>
              <a:gdLst>
                <a:gd name="connsiteX0" fmla="*/ 1095678 w 1187118"/>
                <a:gd name="connsiteY0" fmla="*/ 2033597 h 2125037"/>
                <a:gd name="connsiteX1" fmla="*/ 0 w 1187118"/>
                <a:gd name="connsiteY1" fmla="*/ 2033597 h 2125037"/>
                <a:gd name="connsiteX2" fmla="*/ 308 w 1187118"/>
                <a:gd name="connsiteY2" fmla="*/ 1748894 h 2125037"/>
                <a:gd name="connsiteX3" fmla="*/ 578959 w 1187118"/>
                <a:gd name="connsiteY3" fmla="*/ 763524 h 2125037"/>
                <a:gd name="connsiteX4" fmla="*/ 670779 w 1187118"/>
                <a:gd name="connsiteY4" fmla="*/ 468344 h 2125037"/>
                <a:gd name="connsiteX5" fmla="*/ 643010 w 1187118"/>
                <a:gd name="connsiteY5" fmla="*/ 346944 h 2125037"/>
                <a:gd name="connsiteX6" fmla="*/ 558469 w 1187118"/>
                <a:gd name="connsiteY6" fmla="*/ 306889 h 2125037"/>
                <a:gd name="connsiteX7" fmla="*/ 473928 w 1187118"/>
                <a:gd name="connsiteY7" fmla="*/ 351258 h 2125037"/>
                <a:gd name="connsiteX8" fmla="*/ 446159 w 1187118"/>
                <a:gd name="connsiteY8" fmla="*/ 527503 h 2125037"/>
                <a:gd name="connsiteX9" fmla="*/ 446159 w 1187118"/>
                <a:gd name="connsiteY9" fmla="*/ 717305 h 2125037"/>
                <a:gd name="connsiteX10" fmla="*/ 0 w 1187118"/>
                <a:gd name="connsiteY10" fmla="*/ 717305 h 2125037"/>
                <a:gd name="connsiteX11" fmla="*/ 0 w 1187118"/>
                <a:gd name="connsiteY11" fmla="*/ 644589 h 2125037"/>
                <a:gd name="connsiteX12" fmla="*/ 17255 w 1187118"/>
                <a:gd name="connsiteY12" fmla="*/ 380221 h 2125037"/>
                <a:gd name="connsiteX13" fmla="*/ 102296 w 1187118"/>
                <a:gd name="connsiteY13" fmla="*/ 189803 h 2125037"/>
                <a:gd name="connsiteX14" fmla="*/ 278541 w 1187118"/>
                <a:gd name="connsiteY14" fmla="*/ 48067 h 2125037"/>
                <a:gd name="connsiteX15" fmla="*/ 538595 w 1187118"/>
                <a:gd name="connsiteY15" fmla="*/ 0 h 2125037"/>
                <a:gd name="connsiteX16" fmla="*/ 987835 w 1187118"/>
                <a:gd name="connsiteY16" fmla="*/ 147282 h 2125037"/>
                <a:gd name="connsiteX17" fmla="*/ 1140047 w 1187118"/>
                <a:gd name="connsiteY17" fmla="*/ 520108 h 2125037"/>
                <a:gd name="connsiteX18" fmla="*/ 1054380 w 1187118"/>
                <a:gd name="connsiteY18" fmla="*/ 882458 h 2125037"/>
                <a:gd name="connsiteX19" fmla="*/ 549649 w 1187118"/>
                <a:gd name="connsiteY19" fmla="*/ 1693432 h 2125037"/>
                <a:gd name="connsiteX20" fmla="*/ 1095678 w 1187118"/>
                <a:gd name="connsiteY20" fmla="*/ 1693432 h 2125037"/>
                <a:gd name="connsiteX21" fmla="*/ 1187118 w 1187118"/>
                <a:gd name="connsiteY21" fmla="*/ 2125037 h 2125037"/>
                <a:gd name="connsiteX0-1" fmla="*/ 0 w 3901440"/>
                <a:gd name="connsiteY0-2" fmla="*/ 2033597 h 2125037"/>
                <a:gd name="connsiteX1-3" fmla="*/ 2714322 w 3901440"/>
                <a:gd name="connsiteY1-4" fmla="*/ 2033597 h 2125037"/>
                <a:gd name="connsiteX2-5" fmla="*/ 2714630 w 3901440"/>
                <a:gd name="connsiteY2-6" fmla="*/ 1748894 h 2125037"/>
                <a:gd name="connsiteX3-7" fmla="*/ 3293281 w 3901440"/>
                <a:gd name="connsiteY3-8" fmla="*/ 763524 h 2125037"/>
                <a:gd name="connsiteX4-9" fmla="*/ 3385101 w 3901440"/>
                <a:gd name="connsiteY4-10" fmla="*/ 468344 h 2125037"/>
                <a:gd name="connsiteX5-11" fmla="*/ 3357332 w 3901440"/>
                <a:gd name="connsiteY5-12" fmla="*/ 346944 h 2125037"/>
                <a:gd name="connsiteX6-13" fmla="*/ 3272791 w 3901440"/>
                <a:gd name="connsiteY6-14" fmla="*/ 306889 h 2125037"/>
                <a:gd name="connsiteX7-15" fmla="*/ 3188250 w 3901440"/>
                <a:gd name="connsiteY7-16" fmla="*/ 351258 h 2125037"/>
                <a:gd name="connsiteX8-17" fmla="*/ 3160481 w 3901440"/>
                <a:gd name="connsiteY8-18" fmla="*/ 527503 h 2125037"/>
                <a:gd name="connsiteX9-19" fmla="*/ 3160481 w 3901440"/>
                <a:gd name="connsiteY9-20" fmla="*/ 717305 h 2125037"/>
                <a:gd name="connsiteX10-21" fmla="*/ 2714322 w 3901440"/>
                <a:gd name="connsiteY10-22" fmla="*/ 717305 h 2125037"/>
                <a:gd name="connsiteX11-23" fmla="*/ 2714322 w 3901440"/>
                <a:gd name="connsiteY11-24" fmla="*/ 644589 h 2125037"/>
                <a:gd name="connsiteX12-25" fmla="*/ 2731577 w 3901440"/>
                <a:gd name="connsiteY12-26" fmla="*/ 380221 h 2125037"/>
                <a:gd name="connsiteX13-27" fmla="*/ 2816618 w 3901440"/>
                <a:gd name="connsiteY13-28" fmla="*/ 189803 h 2125037"/>
                <a:gd name="connsiteX14-29" fmla="*/ 2992863 w 3901440"/>
                <a:gd name="connsiteY14-30" fmla="*/ 48067 h 2125037"/>
                <a:gd name="connsiteX15-31" fmla="*/ 3252917 w 3901440"/>
                <a:gd name="connsiteY15-32" fmla="*/ 0 h 2125037"/>
                <a:gd name="connsiteX16-33" fmla="*/ 3702157 w 3901440"/>
                <a:gd name="connsiteY16-34" fmla="*/ 147282 h 2125037"/>
                <a:gd name="connsiteX17-35" fmla="*/ 3854369 w 3901440"/>
                <a:gd name="connsiteY17-36" fmla="*/ 520108 h 2125037"/>
                <a:gd name="connsiteX18-37" fmla="*/ 3768702 w 3901440"/>
                <a:gd name="connsiteY18-38" fmla="*/ 882458 h 2125037"/>
                <a:gd name="connsiteX19-39" fmla="*/ 3263971 w 3901440"/>
                <a:gd name="connsiteY19-40" fmla="*/ 1693432 h 2125037"/>
                <a:gd name="connsiteX20-41" fmla="*/ 3810000 w 3901440"/>
                <a:gd name="connsiteY20-42" fmla="*/ 1693432 h 2125037"/>
                <a:gd name="connsiteX21-43" fmla="*/ 3901440 w 3901440"/>
                <a:gd name="connsiteY21-44" fmla="*/ 2125037 h 2125037"/>
                <a:gd name="connsiteX0-45" fmla="*/ 0 w 4148183"/>
                <a:gd name="connsiteY0-46" fmla="*/ 2033597 h 2125037"/>
                <a:gd name="connsiteX1-47" fmla="*/ 2961065 w 4148183"/>
                <a:gd name="connsiteY1-48" fmla="*/ 2033597 h 2125037"/>
                <a:gd name="connsiteX2-49" fmla="*/ 2961373 w 4148183"/>
                <a:gd name="connsiteY2-50" fmla="*/ 1748894 h 2125037"/>
                <a:gd name="connsiteX3-51" fmla="*/ 3540024 w 4148183"/>
                <a:gd name="connsiteY3-52" fmla="*/ 763524 h 2125037"/>
                <a:gd name="connsiteX4-53" fmla="*/ 3631844 w 4148183"/>
                <a:gd name="connsiteY4-54" fmla="*/ 468344 h 2125037"/>
                <a:gd name="connsiteX5-55" fmla="*/ 3604075 w 4148183"/>
                <a:gd name="connsiteY5-56" fmla="*/ 346944 h 2125037"/>
                <a:gd name="connsiteX6-57" fmla="*/ 3519534 w 4148183"/>
                <a:gd name="connsiteY6-58" fmla="*/ 306889 h 2125037"/>
                <a:gd name="connsiteX7-59" fmla="*/ 3434993 w 4148183"/>
                <a:gd name="connsiteY7-60" fmla="*/ 351258 h 2125037"/>
                <a:gd name="connsiteX8-61" fmla="*/ 3407224 w 4148183"/>
                <a:gd name="connsiteY8-62" fmla="*/ 527503 h 2125037"/>
                <a:gd name="connsiteX9-63" fmla="*/ 3407224 w 4148183"/>
                <a:gd name="connsiteY9-64" fmla="*/ 717305 h 2125037"/>
                <a:gd name="connsiteX10-65" fmla="*/ 2961065 w 4148183"/>
                <a:gd name="connsiteY10-66" fmla="*/ 717305 h 2125037"/>
                <a:gd name="connsiteX11-67" fmla="*/ 2961065 w 4148183"/>
                <a:gd name="connsiteY11-68" fmla="*/ 644589 h 2125037"/>
                <a:gd name="connsiteX12-69" fmla="*/ 2978320 w 4148183"/>
                <a:gd name="connsiteY12-70" fmla="*/ 380221 h 2125037"/>
                <a:gd name="connsiteX13-71" fmla="*/ 3063361 w 4148183"/>
                <a:gd name="connsiteY13-72" fmla="*/ 189803 h 2125037"/>
                <a:gd name="connsiteX14-73" fmla="*/ 3239606 w 4148183"/>
                <a:gd name="connsiteY14-74" fmla="*/ 48067 h 2125037"/>
                <a:gd name="connsiteX15-75" fmla="*/ 3499660 w 4148183"/>
                <a:gd name="connsiteY15-76" fmla="*/ 0 h 2125037"/>
                <a:gd name="connsiteX16-77" fmla="*/ 3948900 w 4148183"/>
                <a:gd name="connsiteY16-78" fmla="*/ 147282 h 2125037"/>
                <a:gd name="connsiteX17-79" fmla="*/ 4101112 w 4148183"/>
                <a:gd name="connsiteY17-80" fmla="*/ 520108 h 2125037"/>
                <a:gd name="connsiteX18-81" fmla="*/ 4015445 w 4148183"/>
                <a:gd name="connsiteY18-82" fmla="*/ 882458 h 2125037"/>
                <a:gd name="connsiteX19-83" fmla="*/ 3510714 w 4148183"/>
                <a:gd name="connsiteY19-84" fmla="*/ 1693432 h 2125037"/>
                <a:gd name="connsiteX20-85" fmla="*/ 4056743 w 4148183"/>
                <a:gd name="connsiteY20-86" fmla="*/ 1693432 h 2125037"/>
                <a:gd name="connsiteX21-87" fmla="*/ 4148183 w 4148183"/>
                <a:gd name="connsiteY21-88" fmla="*/ 2125037 h 2125037"/>
                <a:gd name="connsiteX0-89" fmla="*/ 0 w 4003040"/>
                <a:gd name="connsiteY0-90" fmla="*/ 2033597 h 2125037"/>
                <a:gd name="connsiteX1-91" fmla="*/ 2815922 w 4003040"/>
                <a:gd name="connsiteY1-92" fmla="*/ 2033597 h 2125037"/>
                <a:gd name="connsiteX2-93" fmla="*/ 2816230 w 4003040"/>
                <a:gd name="connsiteY2-94" fmla="*/ 1748894 h 2125037"/>
                <a:gd name="connsiteX3-95" fmla="*/ 3394881 w 4003040"/>
                <a:gd name="connsiteY3-96" fmla="*/ 763524 h 2125037"/>
                <a:gd name="connsiteX4-97" fmla="*/ 3486701 w 4003040"/>
                <a:gd name="connsiteY4-98" fmla="*/ 468344 h 2125037"/>
                <a:gd name="connsiteX5-99" fmla="*/ 3458932 w 4003040"/>
                <a:gd name="connsiteY5-100" fmla="*/ 346944 h 2125037"/>
                <a:gd name="connsiteX6-101" fmla="*/ 3374391 w 4003040"/>
                <a:gd name="connsiteY6-102" fmla="*/ 306889 h 2125037"/>
                <a:gd name="connsiteX7-103" fmla="*/ 3289850 w 4003040"/>
                <a:gd name="connsiteY7-104" fmla="*/ 351258 h 2125037"/>
                <a:gd name="connsiteX8-105" fmla="*/ 3262081 w 4003040"/>
                <a:gd name="connsiteY8-106" fmla="*/ 527503 h 2125037"/>
                <a:gd name="connsiteX9-107" fmla="*/ 3262081 w 4003040"/>
                <a:gd name="connsiteY9-108" fmla="*/ 717305 h 2125037"/>
                <a:gd name="connsiteX10-109" fmla="*/ 2815922 w 4003040"/>
                <a:gd name="connsiteY10-110" fmla="*/ 717305 h 2125037"/>
                <a:gd name="connsiteX11-111" fmla="*/ 2815922 w 4003040"/>
                <a:gd name="connsiteY11-112" fmla="*/ 644589 h 2125037"/>
                <a:gd name="connsiteX12-113" fmla="*/ 2833177 w 4003040"/>
                <a:gd name="connsiteY12-114" fmla="*/ 380221 h 2125037"/>
                <a:gd name="connsiteX13-115" fmla="*/ 2918218 w 4003040"/>
                <a:gd name="connsiteY13-116" fmla="*/ 189803 h 2125037"/>
                <a:gd name="connsiteX14-117" fmla="*/ 3094463 w 4003040"/>
                <a:gd name="connsiteY14-118" fmla="*/ 48067 h 2125037"/>
                <a:gd name="connsiteX15-119" fmla="*/ 3354517 w 4003040"/>
                <a:gd name="connsiteY15-120" fmla="*/ 0 h 2125037"/>
                <a:gd name="connsiteX16-121" fmla="*/ 3803757 w 4003040"/>
                <a:gd name="connsiteY16-122" fmla="*/ 147282 h 2125037"/>
                <a:gd name="connsiteX17-123" fmla="*/ 3955969 w 4003040"/>
                <a:gd name="connsiteY17-124" fmla="*/ 520108 h 2125037"/>
                <a:gd name="connsiteX18-125" fmla="*/ 3870302 w 4003040"/>
                <a:gd name="connsiteY18-126" fmla="*/ 882458 h 2125037"/>
                <a:gd name="connsiteX19-127" fmla="*/ 3365571 w 4003040"/>
                <a:gd name="connsiteY19-128" fmla="*/ 1693432 h 2125037"/>
                <a:gd name="connsiteX20-129" fmla="*/ 3911600 w 4003040"/>
                <a:gd name="connsiteY20-130" fmla="*/ 1693432 h 2125037"/>
                <a:gd name="connsiteX21-131" fmla="*/ 4003040 w 4003040"/>
                <a:gd name="connsiteY21-132" fmla="*/ 2125037 h 2125037"/>
                <a:gd name="connsiteX0-133" fmla="*/ 0 w 4003040"/>
                <a:gd name="connsiteY0-134" fmla="*/ 2033597 h 2125037"/>
                <a:gd name="connsiteX1-135" fmla="*/ 2815922 w 4003040"/>
                <a:gd name="connsiteY1-136" fmla="*/ 2033597 h 2125037"/>
                <a:gd name="connsiteX2-137" fmla="*/ 2816230 w 4003040"/>
                <a:gd name="connsiteY2-138" fmla="*/ 1748894 h 2125037"/>
                <a:gd name="connsiteX3-139" fmla="*/ 3394881 w 4003040"/>
                <a:gd name="connsiteY3-140" fmla="*/ 763524 h 2125037"/>
                <a:gd name="connsiteX4-141" fmla="*/ 3486701 w 4003040"/>
                <a:gd name="connsiteY4-142" fmla="*/ 468344 h 2125037"/>
                <a:gd name="connsiteX5-143" fmla="*/ 3458932 w 4003040"/>
                <a:gd name="connsiteY5-144" fmla="*/ 346944 h 2125037"/>
                <a:gd name="connsiteX6-145" fmla="*/ 3374391 w 4003040"/>
                <a:gd name="connsiteY6-146" fmla="*/ 306889 h 2125037"/>
                <a:gd name="connsiteX7-147" fmla="*/ 3289850 w 4003040"/>
                <a:gd name="connsiteY7-148" fmla="*/ 351258 h 2125037"/>
                <a:gd name="connsiteX8-149" fmla="*/ 3262081 w 4003040"/>
                <a:gd name="connsiteY8-150" fmla="*/ 527503 h 2125037"/>
                <a:gd name="connsiteX9-151" fmla="*/ 3262081 w 4003040"/>
                <a:gd name="connsiteY9-152" fmla="*/ 717305 h 2125037"/>
                <a:gd name="connsiteX10-153" fmla="*/ 2815922 w 4003040"/>
                <a:gd name="connsiteY10-154" fmla="*/ 717305 h 2125037"/>
                <a:gd name="connsiteX11-155" fmla="*/ 2815922 w 4003040"/>
                <a:gd name="connsiteY11-156" fmla="*/ 644589 h 2125037"/>
                <a:gd name="connsiteX12-157" fmla="*/ 2833177 w 4003040"/>
                <a:gd name="connsiteY12-158" fmla="*/ 380221 h 2125037"/>
                <a:gd name="connsiteX13-159" fmla="*/ 2918218 w 4003040"/>
                <a:gd name="connsiteY13-160" fmla="*/ 189803 h 2125037"/>
                <a:gd name="connsiteX14-161" fmla="*/ 3094463 w 4003040"/>
                <a:gd name="connsiteY14-162" fmla="*/ 48067 h 2125037"/>
                <a:gd name="connsiteX15-163" fmla="*/ 3354517 w 4003040"/>
                <a:gd name="connsiteY15-164" fmla="*/ 0 h 2125037"/>
                <a:gd name="connsiteX16-165" fmla="*/ 3803757 w 4003040"/>
                <a:gd name="connsiteY16-166" fmla="*/ 147282 h 2125037"/>
                <a:gd name="connsiteX17-167" fmla="*/ 3955969 w 4003040"/>
                <a:gd name="connsiteY17-168" fmla="*/ 520108 h 2125037"/>
                <a:gd name="connsiteX18-169" fmla="*/ 3870302 w 4003040"/>
                <a:gd name="connsiteY18-170" fmla="*/ 882458 h 2125037"/>
                <a:gd name="connsiteX19-171" fmla="*/ 3365571 w 4003040"/>
                <a:gd name="connsiteY19-172" fmla="*/ 1693432 h 2125037"/>
                <a:gd name="connsiteX20-173" fmla="*/ 3911600 w 4003040"/>
                <a:gd name="connsiteY20-174" fmla="*/ 1693432 h 2125037"/>
                <a:gd name="connsiteX21-175" fmla="*/ 3956897 w 4003040"/>
                <a:gd name="connsiteY21-176" fmla="*/ 1974406 h 2125037"/>
                <a:gd name="connsiteX22" fmla="*/ 4003040 w 4003040"/>
                <a:gd name="connsiteY22" fmla="*/ 2125037 h 2125037"/>
                <a:gd name="connsiteX0-177" fmla="*/ 0 w 4923790"/>
                <a:gd name="connsiteY0-178" fmla="*/ 2033597 h 2033597"/>
                <a:gd name="connsiteX1-179" fmla="*/ 2815922 w 4923790"/>
                <a:gd name="connsiteY1-180" fmla="*/ 2033597 h 2033597"/>
                <a:gd name="connsiteX2-181" fmla="*/ 2816230 w 4923790"/>
                <a:gd name="connsiteY2-182" fmla="*/ 1748894 h 2033597"/>
                <a:gd name="connsiteX3-183" fmla="*/ 3394881 w 4923790"/>
                <a:gd name="connsiteY3-184" fmla="*/ 763524 h 2033597"/>
                <a:gd name="connsiteX4-185" fmla="*/ 3486701 w 4923790"/>
                <a:gd name="connsiteY4-186" fmla="*/ 468344 h 2033597"/>
                <a:gd name="connsiteX5-187" fmla="*/ 3458932 w 4923790"/>
                <a:gd name="connsiteY5-188" fmla="*/ 346944 h 2033597"/>
                <a:gd name="connsiteX6-189" fmla="*/ 3374391 w 4923790"/>
                <a:gd name="connsiteY6-190" fmla="*/ 306889 h 2033597"/>
                <a:gd name="connsiteX7-191" fmla="*/ 3289850 w 4923790"/>
                <a:gd name="connsiteY7-192" fmla="*/ 351258 h 2033597"/>
                <a:gd name="connsiteX8-193" fmla="*/ 3262081 w 4923790"/>
                <a:gd name="connsiteY8-194" fmla="*/ 527503 h 2033597"/>
                <a:gd name="connsiteX9-195" fmla="*/ 3262081 w 4923790"/>
                <a:gd name="connsiteY9-196" fmla="*/ 717305 h 2033597"/>
                <a:gd name="connsiteX10-197" fmla="*/ 2815922 w 4923790"/>
                <a:gd name="connsiteY10-198" fmla="*/ 717305 h 2033597"/>
                <a:gd name="connsiteX11-199" fmla="*/ 2815922 w 4923790"/>
                <a:gd name="connsiteY11-200" fmla="*/ 644589 h 2033597"/>
                <a:gd name="connsiteX12-201" fmla="*/ 2833177 w 4923790"/>
                <a:gd name="connsiteY12-202" fmla="*/ 380221 h 2033597"/>
                <a:gd name="connsiteX13-203" fmla="*/ 2918218 w 4923790"/>
                <a:gd name="connsiteY13-204" fmla="*/ 189803 h 2033597"/>
                <a:gd name="connsiteX14-205" fmla="*/ 3094463 w 4923790"/>
                <a:gd name="connsiteY14-206" fmla="*/ 48067 h 2033597"/>
                <a:gd name="connsiteX15-207" fmla="*/ 3354517 w 4923790"/>
                <a:gd name="connsiteY15-208" fmla="*/ 0 h 2033597"/>
                <a:gd name="connsiteX16-209" fmla="*/ 3803757 w 4923790"/>
                <a:gd name="connsiteY16-210" fmla="*/ 147282 h 2033597"/>
                <a:gd name="connsiteX17-211" fmla="*/ 3955969 w 4923790"/>
                <a:gd name="connsiteY17-212" fmla="*/ 520108 h 2033597"/>
                <a:gd name="connsiteX18-213" fmla="*/ 3870302 w 4923790"/>
                <a:gd name="connsiteY18-214" fmla="*/ 882458 h 2033597"/>
                <a:gd name="connsiteX19-215" fmla="*/ 3365571 w 4923790"/>
                <a:gd name="connsiteY19-216" fmla="*/ 1693432 h 2033597"/>
                <a:gd name="connsiteX20-217" fmla="*/ 3911600 w 4923790"/>
                <a:gd name="connsiteY20-218" fmla="*/ 1693432 h 2033597"/>
                <a:gd name="connsiteX21-219" fmla="*/ 3956897 w 4923790"/>
                <a:gd name="connsiteY21-220" fmla="*/ 1974406 h 2033597"/>
                <a:gd name="connsiteX22-221" fmla="*/ 4923790 w 4923790"/>
                <a:gd name="connsiteY22-222" fmla="*/ 1998037 h 2033597"/>
                <a:gd name="connsiteX0-223" fmla="*/ 0 w 4923790"/>
                <a:gd name="connsiteY0-224" fmla="*/ 2033597 h 2042452"/>
                <a:gd name="connsiteX1-225" fmla="*/ 2815922 w 4923790"/>
                <a:gd name="connsiteY1-226" fmla="*/ 2033597 h 2042452"/>
                <a:gd name="connsiteX2-227" fmla="*/ 2816230 w 4923790"/>
                <a:gd name="connsiteY2-228" fmla="*/ 1748894 h 2042452"/>
                <a:gd name="connsiteX3-229" fmla="*/ 3394881 w 4923790"/>
                <a:gd name="connsiteY3-230" fmla="*/ 763524 h 2042452"/>
                <a:gd name="connsiteX4-231" fmla="*/ 3486701 w 4923790"/>
                <a:gd name="connsiteY4-232" fmla="*/ 468344 h 2042452"/>
                <a:gd name="connsiteX5-233" fmla="*/ 3458932 w 4923790"/>
                <a:gd name="connsiteY5-234" fmla="*/ 346944 h 2042452"/>
                <a:gd name="connsiteX6-235" fmla="*/ 3374391 w 4923790"/>
                <a:gd name="connsiteY6-236" fmla="*/ 306889 h 2042452"/>
                <a:gd name="connsiteX7-237" fmla="*/ 3289850 w 4923790"/>
                <a:gd name="connsiteY7-238" fmla="*/ 351258 h 2042452"/>
                <a:gd name="connsiteX8-239" fmla="*/ 3262081 w 4923790"/>
                <a:gd name="connsiteY8-240" fmla="*/ 527503 h 2042452"/>
                <a:gd name="connsiteX9-241" fmla="*/ 3262081 w 4923790"/>
                <a:gd name="connsiteY9-242" fmla="*/ 717305 h 2042452"/>
                <a:gd name="connsiteX10-243" fmla="*/ 2815922 w 4923790"/>
                <a:gd name="connsiteY10-244" fmla="*/ 717305 h 2042452"/>
                <a:gd name="connsiteX11-245" fmla="*/ 2815922 w 4923790"/>
                <a:gd name="connsiteY11-246" fmla="*/ 644589 h 2042452"/>
                <a:gd name="connsiteX12-247" fmla="*/ 2833177 w 4923790"/>
                <a:gd name="connsiteY12-248" fmla="*/ 380221 h 2042452"/>
                <a:gd name="connsiteX13-249" fmla="*/ 2918218 w 4923790"/>
                <a:gd name="connsiteY13-250" fmla="*/ 189803 h 2042452"/>
                <a:gd name="connsiteX14-251" fmla="*/ 3094463 w 4923790"/>
                <a:gd name="connsiteY14-252" fmla="*/ 48067 h 2042452"/>
                <a:gd name="connsiteX15-253" fmla="*/ 3354517 w 4923790"/>
                <a:gd name="connsiteY15-254" fmla="*/ 0 h 2042452"/>
                <a:gd name="connsiteX16-255" fmla="*/ 3803757 w 4923790"/>
                <a:gd name="connsiteY16-256" fmla="*/ 147282 h 2042452"/>
                <a:gd name="connsiteX17-257" fmla="*/ 3955969 w 4923790"/>
                <a:gd name="connsiteY17-258" fmla="*/ 520108 h 2042452"/>
                <a:gd name="connsiteX18-259" fmla="*/ 3870302 w 4923790"/>
                <a:gd name="connsiteY18-260" fmla="*/ 882458 h 2042452"/>
                <a:gd name="connsiteX19-261" fmla="*/ 3365571 w 4923790"/>
                <a:gd name="connsiteY19-262" fmla="*/ 1693432 h 2042452"/>
                <a:gd name="connsiteX20-263" fmla="*/ 3911600 w 4923790"/>
                <a:gd name="connsiteY20-264" fmla="*/ 1693432 h 2042452"/>
                <a:gd name="connsiteX21-265" fmla="*/ 3944197 w 4923790"/>
                <a:gd name="connsiteY21-266" fmla="*/ 2018856 h 2042452"/>
                <a:gd name="connsiteX22-267" fmla="*/ 4923790 w 4923790"/>
                <a:gd name="connsiteY22-268" fmla="*/ 1998037 h 2042452"/>
                <a:gd name="connsiteX0-269" fmla="*/ 0 w 4923790"/>
                <a:gd name="connsiteY0-270" fmla="*/ 2033597 h 2042452"/>
                <a:gd name="connsiteX1-271" fmla="*/ 2815922 w 4923790"/>
                <a:gd name="connsiteY1-272" fmla="*/ 2033597 h 2042452"/>
                <a:gd name="connsiteX2-273" fmla="*/ 2816230 w 4923790"/>
                <a:gd name="connsiteY2-274" fmla="*/ 1748894 h 2042452"/>
                <a:gd name="connsiteX3-275" fmla="*/ 3394881 w 4923790"/>
                <a:gd name="connsiteY3-276" fmla="*/ 763524 h 2042452"/>
                <a:gd name="connsiteX4-277" fmla="*/ 3486701 w 4923790"/>
                <a:gd name="connsiteY4-278" fmla="*/ 468344 h 2042452"/>
                <a:gd name="connsiteX5-279" fmla="*/ 3458932 w 4923790"/>
                <a:gd name="connsiteY5-280" fmla="*/ 346944 h 2042452"/>
                <a:gd name="connsiteX6-281" fmla="*/ 3374391 w 4923790"/>
                <a:gd name="connsiteY6-282" fmla="*/ 306889 h 2042452"/>
                <a:gd name="connsiteX7-283" fmla="*/ 3289850 w 4923790"/>
                <a:gd name="connsiteY7-284" fmla="*/ 351258 h 2042452"/>
                <a:gd name="connsiteX8-285" fmla="*/ 3262081 w 4923790"/>
                <a:gd name="connsiteY8-286" fmla="*/ 527503 h 2042452"/>
                <a:gd name="connsiteX9-287" fmla="*/ 3262081 w 4923790"/>
                <a:gd name="connsiteY9-288" fmla="*/ 717305 h 2042452"/>
                <a:gd name="connsiteX10-289" fmla="*/ 2815922 w 4923790"/>
                <a:gd name="connsiteY10-290" fmla="*/ 717305 h 2042452"/>
                <a:gd name="connsiteX11-291" fmla="*/ 2815922 w 4923790"/>
                <a:gd name="connsiteY11-292" fmla="*/ 644589 h 2042452"/>
                <a:gd name="connsiteX12-293" fmla="*/ 2833177 w 4923790"/>
                <a:gd name="connsiteY12-294" fmla="*/ 380221 h 2042452"/>
                <a:gd name="connsiteX13-295" fmla="*/ 2918218 w 4923790"/>
                <a:gd name="connsiteY13-296" fmla="*/ 189803 h 2042452"/>
                <a:gd name="connsiteX14-297" fmla="*/ 3094463 w 4923790"/>
                <a:gd name="connsiteY14-298" fmla="*/ 48067 h 2042452"/>
                <a:gd name="connsiteX15-299" fmla="*/ 3354517 w 4923790"/>
                <a:gd name="connsiteY15-300" fmla="*/ 0 h 2042452"/>
                <a:gd name="connsiteX16-301" fmla="*/ 3803757 w 4923790"/>
                <a:gd name="connsiteY16-302" fmla="*/ 147282 h 2042452"/>
                <a:gd name="connsiteX17-303" fmla="*/ 3955969 w 4923790"/>
                <a:gd name="connsiteY17-304" fmla="*/ 520108 h 2042452"/>
                <a:gd name="connsiteX18-305" fmla="*/ 3870302 w 4923790"/>
                <a:gd name="connsiteY18-306" fmla="*/ 882458 h 2042452"/>
                <a:gd name="connsiteX19-307" fmla="*/ 3365571 w 4923790"/>
                <a:gd name="connsiteY19-308" fmla="*/ 1693432 h 2042452"/>
                <a:gd name="connsiteX20-309" fmla="*/ 3911600 w 4923790"/>
                <a:gd name="connsiteY20-310" fmla="*/ 1693432 h 2042452"/>
                <a:gd name="connsiteX21-311" fmla="*/ 3944197 w 4923790"/>
                <a:gd name="connsiteY21-312" fmla="*/ 2018856 h 2042452"/>
                <a:gd name="connsiteX22-313" fmla="*/ 4923790 w 4923790"/>
                <a:gd name="connsiteY22-314" fmla="*/ 1998037 h 2042452"/>
                <a:gd name="connsiteX0-315" fmla="*/ 0 w 4923790"/>
                <a:gd name="connsiteY0-316" fmla="*/ 2033597 h 2042452"/>
                <a:gd name="connsiteX1-317" fmla="*/ 2815922 w 4923790"/>
                <a:gd name="connsiteY1-318" fmla="*/ 2033597 h 2042452"/>
                <a:gd name="connsiteX2-319" fmla="*/ 2816230 w 4923790"/>
                <a:gd name="connsiteY2-320" fmla="*/ 1748894 h 2042452"/>
                <a:gd name="connsiteX3-321" fmla="*/ 3394881 w 4923790"/>
                <a:gd name="connsiteY3-322" fmla="*/ 763524 h 2042452"/>
                <a:gd name="connsiteX4-323" fmla="*/ 3486701 w 4923790"/>
                <a:gd name="connsiteY4-324" fmla="*/ 468344 h 2042452"/>
                <a:gd name="connsiteX5-325" fmla="*/ 3458932 w 4923790"/>
                <a:gd name="connsiteY5-326" fmla="*/ 346944 h 2042452"/>
                <a:gd name="connsiteX6-327" fmla="*/ 3374391 w 4923790"/>
                <a:gd name="connsiteY6-328" fmla="*/ 306889 h 2042452"/>
                <a:gd name="connsiteX7-329" fmla="*/ 3289850 w 4923790"/>
                <a:gd name="connsiteY7-330" fmla="*/ 351258 h 2042452"/>
                <a:gd name="connsiteX8-331" fmla="*/ 3262081 w 4923790"/>
                <a:gd name="connsiteY8-332" fmla="*/ 527503 h 2042452"/>
                <a:gd name="connsiteX9-333" fmla="*/ 3262081 w 4923790"/>
                <a:gd name="connsiteY9-334" fmla="*/ 717305 h 2042452"/>
                <a:gd name="connsiteX10-335" fmla="*/ 2815922 w 4923790"/>
                <a:gd name="connsiteY10-336" fmla="*/ 717305 h 2042452"/>
                <a:gd name="connsiteX11-337" fmla="*/ 2815922 w 4923790"/>
                <a:gd name="connsiteY11-338" fmla="*/ 644589 h 2042452"/>
                <a:gd name="connsiteX12-339" fmla="*/ 2833177 w 4923790"/>
                <a:gd name="connsiteY12-340" fmla="*/ 380221 h 2042452"/>
                <a:gd name="connsiteX13-341" fmla="*/ 2918218 w 4923790"/>
                <a:gd name="connsiteY13-342" fmla="*/ 189803 h 2042452"/>
                <a:gd name="connsiteX14-343" fmla="*/ 3094463 w 4923790"/>
                <a:gd name="connsiteY14-344" fmla="*/ 48067 h 2042452"/>
                <a:gd name="connsiteX15-345" fmla="*/ 3354517 w 4923790"/>
                <a:gd name="connsiteY15-346" fmla="*/ 0 h 2042452"/>
                <a:gd name="connsiteX16-347" fmla="*/ 3803757 w 4923790"/>
                <a:gd name="connsiteY16-348" fmla="*/ 147282 h 2042452"/>
                <a:gd name="connsiteX17-349" fmla="*/ 3955969 w 4923790"/>
                <a:gd name="connsiteY17-350" fmla="*/ 520108 h 2042452"/>
                <a:gd name="connsiteX18-351" fmla="*/ 3870302 w 4923790"/>
                <a:gd name="connsiteY18-352" fmla="*/ 882458 h 2042452"/>
                <a:gd name="connsiteX19-353" fmla="*/ 3365571 w 4923790"/>
                <a:gd name="connsiteY19-354" fmla="*/ 1693432 h 2042452"/>
                <a:gd name="connsiteX20-355" fmla="*/ 3911600 w 4923790"/>
                <a:gd name="connsiteY20-356" fmla="*/ 1693432 h 2042452"/>
                <a:gd name="connsiteX21-357" fmla="*/ 3944197 w 4923790"/>
                <a:gd name="connsiteY21-358" fmla="*/ 2018856 h 2042452"/>
                <a:gd name="connsiteX22-359" fmla="*/ 4923790 w 4923790"/>
                <a:gd name="connsiteY22-360" fmla="*/ 1998037 h 2042452"/>
                <a:gd name="connsiteX0-361" fmla="*/ 0 w 4923790"/>
                <a:gd name="connsiteY0-362" fmla="*/ 2033597 h 2034670"/>
                <a:gd name="connsiteX1-363" fmla="*/ 2815922 w 4923790"/>
                <a:gd name="connsiteY1-364" fmla="*/ 2033597 h 2034670"/>
                <a:gd name="connsiteX2-365" fmla="*/ 2816230 w 4923790"/>
                <a:gd name="connsiteY2-366" fmla="*/ 1748894 h 2034670"/>
                <a:gd name="connsiteX3-367" fmla="*/ 3394881 w 4923790"/>
                <a:gd name="connsiteY3-368" fmla="*/ 763524 h 2034670"/>
                <a:gd name="connsiteX4-369" fmla="*/ 3486701 w 4923790"/>
                <a:gd name="connsiteY4-370" fmla="*/ 468344 h 2034670"/>
                <a:gd name="connsiteX5-371" fmla="*/ 3458932 w 4923790"/>
                <a:gd name="connsiteY5-372" fmla="*/ 346944 h 2034670"/>
                <a:gd name="connsiteX6-373" fmla="*/ 3374391 w 4923790"/>
                <a:gd name="connsiteY6-374" fmla="*/ 306889 h 2034670"/>
                <a:gd name="connsiteX7-375" fmla="*/ 3289850 w 4923790"/>
                <a:gd name="connsiteY7-376" fmla="*/ 351258 h 2034670"/>
                <a:gd name="connsiteX8-377" fmla="*/ 3262081 w 4923790"/>
                <a:gd name="connsiteY8-378" fmla="*/ 527503 h 2034670"/>
                <a:gd name="connsiteX9-379" fmla="*/ 3262081 w 4923790"/>
                <a:gd name="connsiteY9-380" fmla="*/ 717305 h 2034670"/>
                <a:gd name="connsiteX10-381" fmla="*/ 2815922 w 4923790"/>
                <a:gd name="connsiteY10-382" fmla="*/ 717305 h 2034670"/>
                <a:gd name="connsiteX11-383" fmla="*/ 2815922 w 4923790"/>
                <a:gd name="connsiteY11-384" fmla="*/ 644589 h 2034670"/>
                <a:gd name="connsiteX12-385" fmla="*/ 2833177 w 4923790"/>
                <a:gd name="connsiteY12-386" fmla="*/ 380221 h 2034670"/>
                <a:gd name="connsiteX13-387" fmla="*/ 2918218 w 4923790"/>
                <a:gd name="connsiteY13-388" fmla="*/ 189803 h 2034670"/>
                <a:gd name="connsiteX14-389" fmla="*/ 3094463 w 4923790"/>
                <a:gd name="connsiteY14-390" fmla="*/ 48067 h 2034670"/>
                <a:gd name="connsiteX15-391" fmla="*/ 3354517 w 4923790"/>
                <a:gd name="connsiteY15-392" fmla="*/ 0 h 2034670"/>
                <a:gd name="connsiteX16-393" fmla="*/ 3803757 w 4923790"/>
                <a:gd name="connsiteY16-394" fmla="*/ 147282 h 2034670"/>
                <a:gd name="connsiteX17-395" fmla="*/ 3955969 w 4923790"/>
                <a:gd name="connsiteY17-396" fmla="*/ 520108 h 2034670"/>
                <a:gd name="connsiteX18-397" fmla="*/ 3870302 w 4923790"/>
                <a:gd name="connsiteY18-398" fmla="*/ 882458 h 2034670"/>
                <a:gd name="connsiteX19-399" fmla="*/ 3365571 w 4923790"/>
                <a:gd name="connsiteY19-400" fmla="*/ 1693432 h 2034670"/>
                <a:gd name="connsiteX20-401" fmla="*/ 3911600 w 4923790"/>
                <a:gd name="connsiteY20-402" fmla="*/ 1693432 h 2034670"/>
                <a:gd name="connsiteX21-403" fmla="*/ 3944197 w 4923790"/>
                <a:gd name="connsiteY21-404" fmla="*/ 2018856 h 2034670"/>
                <a:gd name="connsiteX22-405" fmla="*/ 4923790 w 4923790"/>
                <a:gd name="connsiteY22-406" fmla="*/ 1998037 h 2034670"/>
                <a:gd name="connsiteX0-407" fmla="*/ 0 w 4923790"/>
                <a:gd name="connsiteY0-408" fmla="*/ 2033597 h 2034670"/>
                <a:gd name="connsiteX1-409" fmla="*/ 2815922 w 4923790"/>
                <a:gd name="connsiteY1-410" fmla="*/ 2033597 h 2034670"/>
                <a:gd name="connsiteX2-411" fmla="*/ 2816230 w 4923790"/>
                <a:gd name="connsiteY2-412" fmla="*/ 1748894 h 2034670"/>
                <a:gd name="connsiteX3-413" fmla="*/ 3394881 w 4923790"/>
                <a:gd name="connsiteY3-414" fmla="*/ 763524 h 2034670"/>
                <a:gd name="connsiteX4-415" fmla="*/ 3486701 w 4923790"/>
                <a:gd name="connsiteY4-416" fmla="*/ 468344 h 2034670"/>
                <a:gd name="connsiteX5-417" fmla="*/ 3458932 w 4923790"/>
                <a:gd name="connsiteY5-418" fmla="*/ 346944 h 2034670"/>
                <a:gd name="connsiteX6-419" fmla="*/ 3374391 w 4923790"/>
                <a:gd name="connsiteY6-420" fmla="*/ 306889 h 2034670"/>
                <a:gd name="connsiteX7-421" fmla="*/ 3289850 w 4923790"/>
                <a:gd name="connsiteY7-422" fmla="*/ 351258 h 2034670"/>
                <a:gd name="connsiteX8-423" fmla="*/ 3262081 w 4923790"/>
                <a:gd name="connsiteY8-424" fmla="*/ 527503 h 2034670"/>
                <a:gd name="connsiteX9-425" fmla="*/ 3262081 w 4923790"/>
                <a:gd name="connsiteY9-426" fmla="*/ 717305 h 2034670"/>
                <a:gd name="connsiteX10-427" fmla="*/ 2815922 w 4923790"/>
                <a:gd name="connsiteY10-428" fmla="*/ 717305 h 2034670"/>
                <a:gd name="connsiteX11-429" fmla="*/ 2815922 w 4923790"/>
                <a:gd name="connsiteY11-430" fmla="*/ 644589 h 2034670"/>
                <a:gd name="connsiteX12-431" fmla="*/ 2833177 w 4923790"/>
                <a:gd name="connsiteY12-432" fmla="*/ 380221 h 2034670"/>
                <a:gd name="connsiteX13-433" fmla="*/ 2918218 w 4923790"/>
                <a:gd name="connsiteY13-434" fmla="*/ 189803 h 2034670"/>
                <a:gd name="connsiteX14-435" fmla="*/ 3094463 w 4923790"/>
                <a:gd name="connsiteY14-436" fmla="*/ 48067 h 2034670"/>
                <a:gd name="connsiteX15-437" fmla="*/ 3354517 w 4923790"/>
                <a:gd name="connsiteY15-438" fmla="*/ 0 h 2034670"/>
                <a:gd name="connsiteX16-439" fmla="*/ 3803757 w 4923790"/>
                <a:gd name="connsiteY16-440" fmla="*/ 147282 h 2034670"/>
                <a:gd name="connsiteX17-441" fmla="*/ 3955969 w 4923790"/>
                <a:gd name="connsiteY17-442" fmla="*/ 520108 h 2034670"/>
                <a:gd name="connsiteX18-443" fmla="*/ 3870302 w 4923790"/>
                <a:gd name="connsiteY18-444" fmla="*/ 882458 h 2034670"/>
                <a:gd name="connsiteX19-445" fmla="*/ 3365571 w 4923790"/>
                <a:gd name="connsiteY19-446" fmla="*/ 1693432 h 2034670"/>
                <a:gd name="connsiteX20-447" fmla="*/ 3911600 w 4923790"/>
                <a:gd name="connsiteY20-448" fmla="*/ 1693432 h 2034670"/>
                <a:gd name="connsiteX21-449" fmla="*/ 3944197 w 4923790"/>
                <a:gd name="connsiteY21-450" fmla="*/ 2018856 h 2034670"/>
                <a:gd name="connsiteX22-451" fmla="*/ 4923790 w 4923790"/>
                <a:gd name="connsiteY22-452" fmla="*/ 1998037 h 2034670"/>
                <a:gd name="connsiteX0-453" fmla="*/ 0 w 4923790"/>
                <a:gd name="connsiteY0-454" fmla="*/ 2033597 h 2034670"/>
                <a:gd name="connsiteX1-455" fmla="*/ 2815922 w 4923790"/>
                <a:gd name="connsiteY1-456" fmla="*/ 2033597 h 2034670"/>
                <a:gd name="connsiteX2-457" fmla="*/ 2816230 w 4923790"/>
                <a:gd name="connsiteY2-458" fmla="*/ 1748894 h 2034670"/>
                <a:gd name="connsiteX3-459" fmla="*/ 3394881 w 4923790"/>
                <a:gd name="connsiteY3-460" fmla="*/ 763524 h 2034670"/>
                <a:gd name="connsiteX4-461" fmla="*/ 3486701 w 4923790"/>
                <a:gd name="connsiteY4-462" fmla="*/ 468344 h 2034670"/>
                <a:gd name="connsiteX5-463" fmla="*/ 3458932 w 4923790"/>
                <a:gd name="connsiteY5-464" fmla="*/ 346944 h 2034670"/>
                <a:gd name="connsiteX6-465" fmla="*/ 3374391 w 4923790"/>
                <a:gd name="connsiteY6-466" fmla="*/ 306889 h 2034670"/>
                <a:gd name="connsiteX7-467" fmla="*/ 3289850 w 4923790"/>
                <a:gd name="connsiteY7-468" fmla="*/ 351258 h 2034670"/>
                <a:gd name="connsiteX8-469" fmla="*/ 3262081 w 4923790"/>
                <a:gd name="connsiteY8-470" fmla="*/ 527503 h 2034670"/>
                <a:gd name="connsiteX9-471" fmla="*/ 3262081 w 4923790"/>
                <a:gd name="connsiteY9-472" fmla="*/ 717305 h 2034670"/>
                <a:gd name="connsiteX10-473" fmla="*/ 2815922 w 4923790"/>
                <a:gd name="connsiteY10-474" fmla="*/ 717305 h 2034670"/>
                <a:gd name="connsiteX11-475" fmla="*/ 2815922 w 4923790"/>
                <a:gd name="connsiteY11-476" fmla="*/ 644589 h 2034670"/>
                <a:gd name="connsiteX12-477" fmla="*/ 2833177 w 4923790"/>
                <a:gd name="connsiteY12-478" fmla="*/ 380221 h 2034670"/>
                <a:gd name="connsiteX13-479" fmla="*/ 2918218 w 4923790"/>
                <a:gd name="connsiteY13-480" fmla="*/ 189803 h 2034670"/>
                <a:gd name="connsiteX14-481" fmla="*/ 3094463 w 4923790"/>
                <a:gd name="connsiteY14-482" fmla="*/ 48067 h 2034670"/>
                <a:gd name="connsiteX15-483" fmla="*/ 3354517 w 4923790"/>
                <a:gd name="connsiteY15-484" fmla="*/ 0 h 2034670"/>
                <a:gd name="connsiteX16-485" fmla="*/ 3803757 w 4923790"/>
                <a:gd name="connsiteY16-486" fmla="*/ 147282 h 2034670"/>
                <a:gd name="connsiteX17-487" fmla="*/ 3955969 w 4923790"/>
                <a:gd name="connsiteY17-488" fmla="*/ 520108 h 2034670"/>
                <a:gd name="connsiteX18-489" fmla="*/ 3870302 w 4923790"/>
                <a:gd name="connsiteY18-490" fmla="*/ 882458 h 2034670"/>
                <a:gd name="connsiteX19-491" fmla="*/ 3365571 w 4923790"/>
                <a:gd name="connsiteY19-492" fmla="*/ 1693432 h 2034670"/>
                <a:gd name="connsiteX20-493" fmla="*/ 3911600 w 4923790"/>
                <a:gd name="connsiteY20-494" fmla="*/ 1693432 h 2034670"/>
                <a:gd name="connsiteX21-495" fmla="*/ 3912447 w 4923790"/>
                <a:gd name="connsiteY21-496" fmla="*/ 2018856 h 2034670"/>
                <a:gd name="connsiteX22-497" fmla="*/ 4923790 w 4923790"/>
                <a:gd name="connsiteY22-498" fmla="*/ 1998037 h 2034670"/>
                <a:gd name="connsiteX0-499" fmla="*/ 0 w 4923790"/>
                <a:gd name="connsiteY0-500" fmla="*/ 2033597 h 2034670"/>
                <a:gd name="connsiteX1-501" fmla="*/ 2815922 w 4923790"/>
                <a:gd name="connsiteY1-502" fmla="*/ 2033597 h 2034670"/>
                <a:gd name="connsiteX2-503" fmla="*/ 2816230 w 4923790"/>
                <a:gd name="connsiteY2-504" fmla="*/ 1748894 h 2034670"/>
                <a:gd name="connsiteX3-505" fmla="*/ 3394881 w 4923790"/>
                <a:gd name="connsiteY3-506" fmla="*/ 763524 h 2034670"/>
                <a:gd name="connsiteX4-507" fmla="*/ 3486701 w 4923790"/>
                <a:gd name="connsiteY4-508" fmla="*/ 468344 h 2034670"/>
                <a:gd name="connsiteX5-509" fmla="*/ 3458932 w 4923790"/>
                <a:gd name="connsiteY5-510" fmla="*/ 346944 h 2034670"/>
                <a:gd name="connsiteX6-511" fmla="*/ 3374391 w 4923790"/>
                <a:gd name="connsiteY6-512" fmla="*/ 306889 h 2034670"/>
                <a:gd name="connsiteX7-513" fmla="*/ 3289850 w 4923790"/>
                <a:gd name="connsiteY7-514" fmla="*/ 351258 h 2034670"/>
                <a:gd name="connsiteX8-515" fmla="*/ 3262081 w 4923790"/>
                <a:gd name="connsiteY8-516" fmla="*/ 527503 h 2034670"/>
                <a:gd name="connsiteX9-517" fmla="*/ 3262081 w 4923790"/>
                <a:gd name="connsiteY9-518" fmla="*/ 717305 h 2034670"/>
                <a:gd name="connsiteX10-519" fmla="*/ 2815922 w 4923790"/>
                <a:gd name="connsiteY10-520" fmla="*/ 717305 h 2034670"/>
                <a:gd name="connsiteX11-521" fmla="*/ 2815922 w 4923790"/>
                <a:gd name="connsiteY11-522" fmla="*/ 644589 h 2034670"/>
                <a:gd name="connsiteX12-523" fmla="*/ 2833177 w 4923790"/>
                <a:gd name="connsiteY12-524" fmla="*/ 380221 h 2034670"/>
                <a:gd name="connsiteX13-525" fmla="*/ 2918218 w 4923790"/>
                <a:gd name="connsiteY13-526" fmla="*/ 189803 h 2034670"/>
                <a:gd name="connsiteX14-527" fmla="*/ 3094463 w 4923790"/>
                <a:gd name="connsiteY14-528" fmla="*/ 48067 h 2034670"/>
                <a:gd name="connsiteX15-529" fmla="*/ 3354517 w 4923790"/>
                <a:gd name="connsiteY15-530" fmla="*/ 0 h 2034670"/>
                <a:gd name="connsiteX16-531" fmla="*/ 3803757 w 4923790"/>
                <a:gd name="connsiteY16-532" fmla="*/ 147282 h 2034670"/>
                <a:gd name="connsiteX17-533" fmla="*/ 3955969 w 4923790"/>
                <a:gd name="connsiteY17-534" fmla="*/ 520108 h 2034670"/>
                <a:gd name="connsiteX18-535" fmla="*/ 3870302 w 4923790"/>
                <a:gd name="connsiteY18-536" fmla="*/ 882458 h 2034670"/>
                <a:gd name="connsiteX19-537" fmla="*/ 3365571 w 4923790"/>
                <a:gd name="connsiteY19-538" fmla="*/ 1693432 h 2034670"/>
                <a:gd name="connsiteX20-539" fmla="*/ 3911600 w 4923790"/>
                <a:gd name="connsiteY20-540" fmla="*/ 1693432 h 2034670"/>
                <a:gd name="connsiteX21-541" fmla="*/ 3912447 w 4923790"/>
                <a:gd name="connsiteY21-542" fmla="*/ 2018856 h 2034670"/>
                <a:gd name="connsiteX22-543" fmla="*/ 4923790 w 4923790"/>
                <a:gd name="connsiteY22-544" fmla="*/ 1998037 h 2034670"/>
                <a:gd name="connsiteX0-545" fmla="*/ 0 w 4923790"/>
                <a:gd name="connsiteY0-546" fmla="*/ 2033597 h 2034670"/>
                <a:gd name="connsiteX1-547" fmla="*/ 2815922 w 4923790"/>
                <a:gd name="connsiteY1-548" fmla="*/ 2033597 h 2034670"/>
                <a:gd name="connsiteX2-549" fmla="*/ 2816230 w 4923790"/>
                <a:gd name="connsiteY2-550" fmla="*/ 1748894 h 2034670"/>
                <a:gd name="connsiteX3-551" fmla="*/ 3394881 w 4923790"/>
                <a:gd name="connsiteY3-552" fmla="*/ 763524 h 2034670"/>
                <a:gd name="connsiteX4-553" fmla="*/ 3486701 w 4923790"/>
                <a:gd name="connsiteY4-554" fmla="*/ 468344 h 2034670"/>
                <a:gd name="connsiteX5-555" fmla="*/ 3458932 w 4923790"/>
                <a:gd name="connsiteY5-556" fmla="*/ 346944 h 2034670"/>
                <a:gd name="connsiteX6-557" fmla="*/ 3374391 w 4923790"/>
                <a:gd name="connsiteY6-558" fmla="*/ 306889 h 2034670"/>
                <a:gd name="connsiteX7-559" fmla="*/ 3289850 w 4923790"/>
                <a:gd name="connsiteY7-560" fmla="*/ 351258 h 2034670"/>
                <a:gd name="connsiteX8-561" fmla="*/ 3262081 w 4923790"/>
                <a:gd name="connsiteY8-562" fmla="*/ 527503 h 2034670"/>
                <a:gd name="connsiteX9-563" fmla="*/ 3262081 w 4923790"/>
                <a:gd name="connsiteY9-564" fmla="*/ 717305 h 2034670"/>
                <a:gd name="connsiteX10-565" fmla="*/ 2815922 w 4923790"/>
                <a:gd name="connsiteY10-566" fmla="*/ 717305 h 2034670"/>
                <a:gd name="connsiteX11-567" fmla="*/ 2815922 w 4923790"/>
                <a:gd name="connsiteY11-568" fmla="*/ 644589 h 2034670"/>
                <a:gd name="connsiteX12-569" fmla="*/ 2833177 w 4923790"/>
                <a:gd name="connsiteY12-570" fmla="*/ 380221 h 2034670"/>
                <a:gd name="connsiteX13-571" fmla="*/ 2918218 w 4923790"/>
                <a:gd name="connsiteY13-572" fmla="*/ 189803 h 2034670"/>
                <a:gd name="connsiteX14-573" fmla="*/ 3094463 w 4923790"/>
                <a:gd name="connsiteY14-574" fmla="*/ 48067 h 2034670"/>
                <a:gd name="connsiteX15-575" fmla="*/ 3354517 w 4923790"/>
                <a:gd name="connsiteY15-576" fmla="*/ 0 h 2034670"/>
                <a:gd name="connsiteX16-577" fmla="*/ 3803757 w 4923790"/>
                <a:gd name="connsiteY16-578" fmla="*/ 147282 h 2034670"/>
                <a:gd name="connsiteX17-579" fmla="*/ 3955969 w 4923790"/>
                <a:gd name="connsiteY17-580" fmla="*/ 520108 h 2034670"/>
                <a:gd name="connsiteX18-581" fmla="*/ 3870302 w 4923790"/>
                <a:gd name="connsiteY18-582" fmla="*/ 882458 h 2034670"/>
                <a:gd name="connsiteX19-583" fmla="*/ 3365571 w 4923790"/>
                <a:gd name="connsiteY19-584" fmla="*/ 1693432 h 2034670"/>
                <a:gd name="connsiteX20-585" fmla="*/ 3911600 w 4923790"/>
                <a:gd name="connsiteY20-586" fmla="*/ 1693432 h 2034670"/>
                <a:gd name="connsiteX21-587" fmla="*/ 3912447 w 4923790"/>
                <a:gd name="connsiteY21-588" fmla="*/ 2018856 h 2034670"/>
                <a:gd name="connsiteX22-589" fmla="*/ 4923790 w 4923790"/>
                <a:gd name="connsiteY22-590" fmla="*/ 1998037 h 2034670"/>
                <a:gd name="connsiteX0-591" fmla="*/ 0 w 4923790"/>
                <a:gd name="connsiteY0-592" fmla="*/ 2033597 h 2034670"/>
                <a:gd name="connsiteX1-593" fmla="*/ 2815922 w 4923790"/>
                <a:gd name="connsiteY1-594" fmla="*/ 2033597 h 2034670"/>
                <a:gd name="connsiteX2-595" fmla="*/ 2816230 w 4923790"/>
                <a:gd name="connsiteY2-596" fmla="*/ 1748894 h 2034670"/>
                <a:gd name="connsiteX3-597" fmla="*/ 3394881 w 4923790"/>
                <a:gd name="connsiteY3-598" fmla="*/ 763524 h 2034670"/>
                <a:gd name="connsiteX4-599" fmla="*/ 3486701 w 4923790"/>
                <a:gd name="connsiteY4-600" fmla="*/ 468344 h 2034670"/>
                <a:gd name="connsiteX5-601" fmla="*/ 3458932 w 4923790"/>
                <a:gd name="connsiteY5-602" fmla="*/ 346944 h 2034670"/>
                <a:gd name="connsiteX6-603" fmla="*/ 3374391 w 4923790"/>
                <a:gd name="connsiteY6-604" fmla="*/ 306889 h 2034670"/>
                <a:gd name="connsiteX7-605" fmla="*/ 3289850 w 4923790"/>
                <a:gd name="connsiteY7-606" fmla="*/ 351258 h 2034670"/>
                <a:gd name="connsiteX8-607" fmla="*/ 3262081 w 4923790"/>
                <a:gd name="connsiteY8-608" fmla="*/ 527503 h 2034670"/>
                <a:gd name="connsiteX9-609" fmla="*/ 3262081 w 4923790"/>
                <a:gd name="connsiteY9-610" fmla="*/ 717305 h 2034670"/>
                <a:gd name="connsiteX10-611" fmla="*/ 2815922 w 4923790"/>
                <a:gd name="connsiteY10-612" fmla="*/ 717305 h 2034670"/>
                <a:gd name="connsiteX11-613" fmla="*/ 2815922 w 4923790"/>
                <a:gd name="connsiteY11-614" fmla="*/ 644589 h 2034670"/>
                <a:gd name="connsiteX12-615" fmla="*/ 2833177 w 4923790"/>
                <a:gd name="connsiteY12-616" fmla="*/ 380221 h 2034670"/>
                <a:gd name="connsiteX13-617" fmla="*/ 2918218 w 4923790"/>
                <a:gd name="connsiteY13-618" fmla="*/ 189803 h 2034670"/>
                <a:gd name="connsiteX14-619" fmla="*/ 3094463 w 4923790"/>
                <a:gd name="connsiteY14-620" fmla="*/ 48067 h 2034670"/>
                <a:gd name="connsiteX15-621" fmla="*/ 3354517 w 4923790"/>
                <a:gd name="connsiteY15-622" fmla="*/ 0 h 2034670"/>
                <a:gd name="connsiteX16-623" fmla="*/ 3803757 w 4923790"/>
                <a:gd name="connsiteY16-624" fmla="*/ 147282 h 2034670"/>
                <a:gd name="connsiteX17-625" fmla="*/ 3955969 w 4923790"/>
                <a:gd name="connsiteY17-626" fmla="*/ 520108 h 2034670"/>
                <a:gd name="connsiteX18-627" fmla="*/ 3870302 w 4923790"/>
                <a:gd name="connsiteY18-628" fmla="*/ 882458 h 2034670"/>
                <a:gd name="connsiteX19-629" fmla="*/ 3365571 w 4923790"/>
                <a:gd name="connsiteY19-630" fmla="*/ 1693432 h 2034670"/>
                <a:gd name="connsiteX20-631" fmla="*/ 3911600 w 4923790"/>
                <a:gd name="connsiteY20-632" fmla="*/ 1693432 h 2034670"/>
                <a:gd name="connsiteX21-633" fmla="*/ 3912447 w 4923790"/>
                <a:gd name="connsiteY21-634" fmla="*/ 2018856 h 2034670"/>
                <a:gd name="connsiteX22-635" fmla="*/ 4923790 w 4923790"/>
                <a:gd name="connsiteY22-636" fmla="*/ 1998037 h 2034670"/>
                <a:gd name="connsiteX0-637" fmla="*/ 0 w 4923790"/>
                <a:gd name="connsiteY0-638" fmla="*/ 2033597 h 2045972"/>
                <a:gd name="connsiteX1-639" fmla="*/ 2815922 w 4923790"/>
                <a:gd name="connsiteY1-640" fmla="*/ 2033597 h 2045972"/>
                <a:gd name="connsiteX2-641" fmla="*/ 2816230 w 4923790"/>
                <a:gd name="connsiteY2-642" fmla="*/ 1748894 h 2045972"/>
                <a:gd name="connsiteX3-643" fmla="*/ 3394881 w 4923790"/>
                <a:gd name="connsiteY3-644" fmla="*/ 763524 h 2045972"/>
                <a:gd name="connsiteX4-645" fmla="*/ 3486701 w 4923790"/>
                <a:gd name="connsiteY4-646" fmla="*/ 468344 h 2045972"/>
                <a:gd name="connsiteX5-647" fmla="*/ 3458932 w 4923790"/>
                <a:gd name="connsiteY5-648" fmla="*/ 346944 h 2045972"/>
                <a:gd name="connsiteX6-649" fmla="*/ 3374391 w 4923790"/>
                <a:gd name="connsiteY6-650" fmla="*/ 306889 h 2045972"/>
                <a:gd name="connsiteX7-651" fmla="*/ 3289850 w 4923790"/>
                <a:gd name="connsiteY7-652" fmla="*/ 351258 h 2045972"/>
                <a:gd name="connsiteX8-653" fmla="*/ 3262081 w 4923790"/>
                <a:gd name="connsiteY8-654" fmla="*/ 527503 h 2045972"/>
                <a:gd name="connsiteX9-655" fmla="*/ 3262081 w 4923790"/>
                <a:gd name="connsiteY9-656" fmla="*/ 717305 h 2045972"/>
                <a:gd name="connsiteX10-657" fmla="*/ 2815922 w 4923790"/>
                <a:gd name="connsiteY10-658" fmla="*/ 717305 h 2045972"/>
                <a:gd name="connsiteX11-659" fmla="*/ 2815922 w 4923790"/>
                <a:gd name="connsiteY11-660" fmla="*/ 644589 h 2045972"/>
                <a:gd name="connsiteX12-661" fmla="*/ 2833177 w 4923790"/>
                <a:gd name="connsiteY12-662" fmla="*/ 380221 h 2045972"/>
                <a:gd name="connsiteX13-663" fmla="*/ 2918218 w 4923790"/>
                <a:gd name="connsiteY13-664" fmla="*/ 189803 h 2045972"/>
                <a:gd name="connsiteX14-665" fmla="*/ 3094463 w 4923790"/>
                <a:gd name="connsiteY14-666" fmla="*/ 48067 h 2045972"/>
                <a:gd name="connsiteX15-667" fmla="*/ 3354517 w 4923790"/>
                <a:gd name="connsiteY15-668" fmla="*/ 0 h 2045972"/>
                <a:gd name="connsiteX16-669" fmla="*/ 3803757 w 4923790"/>
                <a:gd name="connsiteY16-670" fmla="*/ 147282 h 2045972"/>
                <a:gd name="connsiteX17-671" fmla="*/ 3955969 w 4923790"/>
                <a:gd name="connsiteY17-672" fmla="*/ 520108 h 2045972"/>
                <a:gd name="connsiteX18-673" fmla="*/ 3870302 w 4923790"/>
                <a:gd name="connsiteY18-674" fmla="*/ 882458 h 2045972"/>
                <a:gd name="connsiteX19-675" fmla="*/ 3365571 w 4923790"/>
                <a:gd name="connsiteY19-676" fmla="*/ 1693432 h 2045972"/>
                <a:gd name="connsiteX20-677" fmla="*/ 3911600 w 4923790"/>
                <a:gd name="connsiteY20-678" fmla="*/ 1693432 h 2045972"/>
                <a:gd name="connsiteX21-679" fmla="*/ 3906097 w 4923790"/>
                <a:gd name="connsiteY21-680" fmla="*/ 2031556 h 2045972"/>
                <a:gd name="connsiteX22-681" fmla="*/ 4923790 w 4923790"/>
                <a:gd name="connsiteY22-682" fmla="*/ 1998037 h 2045972"/>
                <a:gd name="connsiteX0-683" fmla="*/ 0 w 4923790"/>
                <a:gd name="connsiteY0-684" fmla="*/ 2033597 h 2045972"/>
                <a:gd name="connsiteX1-685" fmla="*/ 2815922 w 4923790"/>
                <a:gd name="connsiteY1-686" fmla="*/ 2033597 h 2045972"/>
                <a:gd name="connsiteX2-687" fmla="*/ 2816230 w 4923790"/>
                <a:gd name="connsiteY2-688" fmla="*/ 1748894 h 2045972"/>
                <a:gd name="connsiteX3-689" fmla="*/ 3394881 w 4923790"/>
                <a:gd name="connsiteY3-690" fmla="*/ 763524 h 2045972"/>
                <a:gd name="connsiteX4-691" fmla="*/ 3486701 w 4923790"/>
                <a:gd name="connsiteY4-692" fmla="*/ 468344 h 2045972"/>
                <a:gd name="connsiteX5-693" fmla="*/ 3458932 w 4923790"/>
                <a:gd name="connsiteY5-694" fmla="*/ 346944 h 2045972"/>
                <a:gd name="connsiteX6-695" fmla="*/ 3374391 w 4923790"/>
                <a:gd name="connsiteY6-696" fmla="*/ 306889 h 2045972"/>
                <a:gd name="connsiteX7-697" fmla="*/ 3289850 w 4923790"/>
                <a:gd name="connsiteY7-698" fmla="*/ 351258 h 2045972"/>
                <a:gd name="connsiteX8-699" fmla="*/ 3262081 w 4923790"/>
                <a:gd name="connsiteY8-700" fmla="*/ 527503 h 2045972"/>
                <a:gd name="connsiteX9-701" fmla="*/ 3262081 w 4923790"/>
                <a:gd name="connsiteY9-702" fmla="*/ 717305 h 2045972"/>
                <a:gd name="connsiteX10-703" fmla="*/ 2815922 w 4923790"/>
                <a:gd name="connsiteY10-704" fmla="*/ 717305 h 2045972"/>
                <a:gd name="connsiteX11-705" fmla="*/ 2815922 w 4923790"/>
                <a:gd name="connsiteY11-706" fmla="*/ 644589 h 2045972"/>
                <a:gd name="connsiteX12-707" fmla="*/ 2833177 w 4923790"/>
                <a:gd name="connsiteY12-708" fmla="*/ 380221 h 2045972"/>
                <a:gd name="connsiteX13-709" fmla="*/ 2918218 w 4923790"/>
                <a:gd name="connsiteY13-710" fmla="*/ 189803 h 2045972"/>
                <a:gd name="connsiteX14-711" fmla="*/ 3094463 w 4923790"/>
                <a:gd name="connsiteY14-712" fmla="*/ 48067 h 2045972"/>
                <a:gd name="connsiteX15-713" fmla="*/ 3354517 w 4923790"/>
                <a:gd name="connsiteY15-714" fmla="*/ 0 h 2045972"/>
                <a:gd name="connsiteX16-715" fmla="*/ 3803757 w 4923790"/>
                <a:gd name="connsiteY16-716" fmla="*/ 147282 h 2045972"/>
                <a:gd name="connsiteX17-717" fmla="*/ 3955969 w 4923790"/>
                <a:gd name="connsiteY17-718" fmla="*/ 520108 h 2045972"/>
                <a:gd name="connsiteX18-719" fmla="*/ 3870302 w 4923790"/>
                <a:gd name="connsiteY18-720" fmla="*/ 882458 h 2045972"/>
                <a:gd name="connsiteX19-721" fmla="*/ 3365571 w 4923790"/>
                <a:gd name="connsiteY19-722" fmla="*/ 1693432 h 2045972"/>
                <a:gd name="connsiteX20-723" fmla="*/ 3911600 w 4923790"/>
                <a:gd name="connsiteY20-724" fmla="*/ 1693432 h 2045972"/>
                <a:gd name="connsiteX21-725" fmla="*/ 3906097 w 4923790"/>
                <a:gd name="connsiteY21-726" fmla="*/ 2031556 h 2045972"/>
                <a:gd name="connsiteX22-727" fmla="*/ 4923790 w 4923790"/>
                <a:gd name="connsiteY22-728" fmla="*/ 1998037 h 2045972"/>
                <a:gd name="connsiteX0-729" fmla="*/ 0 w 4923790"/>
                <a:gd name="connsiteY0-730" fmla="*/ 2033597 h 2033597"/>
                <a:gd name="connsiteX1-731" fmla="*/ 2815922 w 4923790"/>
                <a:gd name="connsiteY1-732" fmla="*/ 2033597 h 2033597"/>
                <a:gd name="connsiteX2-733" fmla="*/ 2816230 w 4923790"/>
                <a:gd name="connsiteY2-734" fmla="*/ 1748894 h 2033597"/>
                <a:gd name="connsiteX3-735" fmla="*/ 3394881 w 4923790"/>
                <a:gd name="connsiteY3-736" fmla="*/ 763524 h 2033597"/>
                <a:gd name="connsiteX4-737" fmla="*/ 3486701 w 4923790"/>
                <a:gd name="connsiteY4-738" fmla="*/ 468344 h 2033597"/>
                <a:gd name="connsiteX5-739" fmla="*/ 3458932 w 4923790"/>
                <a:gd name="connsiteY5-740" fmla="*/ 346944 h 2033597"/>
                <a:gd name="connsiteX6-741" fmla="*/ 3374391 w 4923790"/>
                <a:gd name="connsiteY6-742" fmla="*/ 306889 h 2033597"/>
                <a:gd name="connsiteX7-743" fmla="*/ 3289850 w 4923790"/>
                <a:gd name="connsiteY7-744" fmla="*/ 351258 h 2033597"/>
                <a:gd name="connsiteX8-745" fmla="*/ 3262081 w 4923790"/>
                <a:gd name="connsiteY8-746" fmla="*/ 527503 h 2033597"/>
                <a:gd name="connsiteX9-747" fmla="*/ 3262081 w 4923790"/>
                <a:gd name="connsiteY9-748" fmla="*/ 717305 h 2033597"/>
                <a:gd name="connsiteX10-749" fmla="*/ 2815922 w 4923790"/>
                <a:gd name="connsiteY10-750" fmla="*/ 717305 h 2033597"/>
                <a:gd name="connsiteX11-751" fmla="*/ 2815922 w 4923790"/>
                <a:gd name="connsiteY11-752" fmla="*/ 644589 h 2033597"/>
                <a:gd name="connsiteX12-753" fmla="*/ 2833177 w 4923790"/>
                <a:gd name="connsiteY12-754" fmla="*/ 380221 h 2033597"/>
                <a:gd name="connsiteX13-755" fmla="*/ 2918218 w 4923790"/>
                <a:gd name="connsiteY13-756" fmla="*/ 189803 h 2033597"/>
                <a:gd name="connsiteX14-757" fmla="*/ 3094463 w 4923790"/>
                <a:gd name="connsiteY14-758" fmla="*/ 48067 h 2033597"/>
                <a:gd name="connsiteX15-759" fmla="*/ 3354517 w 4923790"/>
                <a:gd name="connsiteY15-760" fmla="*/ 0 h 2033597"/>
                <a:gd name="connsiteX16-761" fmla="*/ 3803757 w 4923790"/>
                <a:gd name="connsiteY16-762" fmla="*/ 147282 h 2033597"/>
                <a:gd name="connsiteX17-763" fmla="*/ 3955969 w 4923790"/>
                <a:gd name="connsiteY17-764" fmla="*/ 520108 h 2033597"/>
                <a:gd name="connsiteX18-765" fmla="*/ 3870302 w 4923790"/>
                <a:gd name="connsiteY18-766" fmla="*/ 882458 h 2033597"/>
                <a:gd name="connsiteX19-767" fmla="*/ 3365571 w 4923790"/>
                <a:gd name="connsiteY19-768" fmla="*/ 1693432 h 2033597"/>
                <a:gd name="connsiteX20-769" fmla="*/ 3911600 w 4923790"/>
                <a:gd name="connsiteY20-770" fmla="*/ 1693432 h 2033597"/>
                <a:gd name="connsiteX21-771" fmla="*/ 3906097 w 4923790"/>
                <a:gd name="connsiteY21-772" fmla="*/ 2031556 h 2033597"/>
                <a:gd name="connsiteX22-773" fmla="*/ 4923790 w 4923790"/>
                <a:gd name="connsiteY22-774" fmla="*/ 1998037 h 2033597"/>
                <a:gd name="connsiteX0-775" fmla="*/ 0 w 4968240"/>
                <a:gd name="connsiteY0-776" fmla="*/ 2033597 h 2036137"/>
                <a:gd name="connsiteX1-777" fmla="*/ 2815922 w 4968240"/>
                <a:gd name="connsiteY1-778" fmla="*/ 2033597 h 2036137"/>
                <a:gd name="connsiteX2-779" fmla="*/ 2816230 w 4968240"/>
                <a:gd name="connsiteY2-780" fmla="*/ 1748894 h 2036137"/>
                <a:gd name="connsiteX3-781" fmla="*/ 3394881 w 4968240"/>
                <a:gd name="connsiteY3-782" fmla="*/ 763524 h 2036137"/>
                <a:gd name="connsiteX4-783" fmla="*/ 3486701 w 4968240"/>
                <a:gd name="connsiteY4-784" fmla="*/ 468344 h 2036137"/>
                <a:gd name="connsiteX5-785" fmla="*/ 3458932 w 4968240"/>
                <a:gd name="connsiteY5-786" fmla="*/ 346944 h 2036137"/>
                <a:gd name="connsiteX6-787" fmla="*/ 3374391 w 4968240"/>
                <a:gd name="connsiteY6-788" fmla="*/ 306889 h 2036137"/>
                <a:gd name="connsiteX7-789" fmla="*/ 3289850 w 4968240"/>
                <a:gd name="connsiteY7-790" fmla="*/ 351258 h 2036137"/>
                <a:gd name="connsiteX8-791" fmla="*/ 3262081 w 4968240"/>
                <a:gd name="connsiteY8-792" fmla="*/ 527503 h 2036137"/>
                <a:gd name="connsiteX9-793" fmla="*/ 3262081 w 4968240"/>
                <a:gd name="connsiteY9-794" fmla="*/ 717305 h 2036137"/>
                <a:gd name="connsiteX10-795" fmla="*/ 2815922 w 4968240"/>
                <a:gd name="connsiteY10-796" fmla="*/ 717305 h 2036137"/>
                <a:gd name="connsiteX11-797" fmla="*/ 2815922 w 4968240"/>
                <a:gd name="connsiteY11-798" fmla="*/ 644589 h 2036137"/>
                <a:gd name="connsiteX12-799" fmla="*/ 2833177 w 4968240"/>
                <a:gd name="connsiteY12-800" fmla="*/ 380221 h 2036137"/>
                <a:gd name="connsiteX13-801" fmla="*/ 2918218 w 4968240"/>
                <a:gd name="connsiteY13-802" fmla="*/ 189803 h 2036137"/>
                <a:gd name="connsiteX14-803" fmla="*/ 3094463 w 4968240"/>
                <a:gd name="connsiteY14-804" fmla="*/ 48067 h 2036137"/>
                <a:gd name="connsiteX15-805" fmla="*/ 3354517 w 4968240"/>
                <a:gd name="connsiteY15-806" fmla="*/ 0 h 2036137"/>
                <a:gd name="connsiteX16-807" fmla="*/ 3803757 w 4968240"/>
                <a:gd name="connsiteY16-808" fmla="*/ 147282 h 2036137"/>
                <a:gd name="connsiteX17-809" fmla="*/ 3955969 w 4968240"/>
                <a:gd name="connsiteY17-810" fmla="*/ 520108 h 2036137"/>
                <a:gd name="connsiteX18-811" fmla="*/ 3870302 w 4968240"/>
                <a:gd name="connsiteY18-812" fmla="*/ 882458 h 2036137"/>
                <a:gd name="connsiteX19-813" fmla="*/ 3365571 w 4968240"/>
                <a:gd name="connsiteY19-814" fmla="*/ 1693432 h 2036137"/>
                <a:gd name="connsiteX20-815" fmla="*/ 3911600 w 4968240"/>
                <a:gd name="connsiteY20-816" fmla="*/ 1693432 h 2036137"/>
                <a:gd name="connsiteX21-817" fmla="*/ 3906097 w 4968240"/>
                <a:gd name="connsiteY21-818" fmla="*/ 2031556 h 2036137"/>
                <a:gd name="connsiteX22-819" fmla="*/ 4968240 w 4968240"/>
                <a:gd name="connsiteY22-820" fmla="*/ 2036137 h 2036137"/>
                <a:gd name="connsiteX0-821" fmla="*/ 0 w 4968240"/>
                <a:gd name="connsiteY0-822" fmla="*/ 2033597 h 2041886"/>
                <a:gd name="connsiteX1-823" fmla="*/ 2815922 w 4968240"/>
                <a:gd name="connsiteY1-824" fmla="*/ 2033597 h 2041886"/>
                <a:gd name="connsiteX2-825" fmla="*/ 2816230 w 4968240"/>
                <a:gd name="connsiteY2-826" fmla="*/ 1748894 h 2041886"/>
                <a:gd name="connsiteX3-827" fmla="*/ 3394881 w 4968240"/>
                <a:gd name="connsiteY3-828" fmla="*/ 763524 h 2041886"/>
                <a:gd name="connsiteX4-829" fmla="*/ 3486701 w 4968240"/>
                <a:gd name="connsiteY4-830" fmla="*/ 468344 h 2041886"/>
                <a:gd name="connsiteX5-831" fmla="*/ 3458932 w 4968240"/>
                <a:gd name="connsiteY5-832" fmla="*/ 346944 h 2041886"/>
                <a:gd name="connsiteX6-833" fmla="*/ 3374391 w 4968240"/>
                <a:gd name="connsiteY6-834" fmla="*/ 306889 h 2041886"/>
                <a:gd name="connsiteX7-835" fmla="*/ 3289850 w 4968240"/>
                <a:gd name="connsiteY7-836" fmla="*/ 351258 h 2041886"/>
                <a:gd name="connsiteX8-837" fmla="*/ 3262081 w 4968240"/>
                <a:gd name="connsiteY8-838" fmla="*/ 527503 h 2041886"/>
                <a:gd name="connsiteX9-839" fmla="*/ 3262081 w 4968240"/>
                <a:gd name="connsiteY9-840" fmla="*/ 717305 h 2041886"/>
                <a:gd name="connsiteX10-841" fmla="*/ 2815922 w 4968240"/>
                <a:gd name="connsiteY10-842" fmla="*/ 717305 h 2041886"/>
                <a:gd name="connsiteX11-843" fmla="*/ 2815922 w 4968240"/>
                <a:gd name="connsiteY11-844" fmla="*/ 644589 h 2041886"/>
                <a:gd name="connsiteX12-845" fmla="*/ 2833177 w 4968240"/>
                <a:gd name="connsiteY12-846" fmla="*/ 380221 h 2041886"/>
                <a:gd name="connsiteX13-847" fmla="*/ 2918218 w 4968240"/>
                <a:gd name="connsiteY13-848" fmla="*/ 189803 h 2041886"/>
                <a:gd name="connsiteX14-849" fmla="*/ 3094463 w 4968240"/>
                <a:gd name="connsiteY14-850" fmla="*/ 48067 h 2041886"/>
                <a:gd name="connsiteX15-851" fmla="*/ 3354517 w 4968240"/>
                <a:gd name="connsiteY15-852" fmla="*/ 0 h 2041886"/>
                <a:gd name="connsiteX16-853" fmla="*/ 3803757 w 4968240"/>
                <a:gd name="connsiteY16-854" fmla="*/ 147282 h 2041886"/>
                <a:gd name="connsiteX17-855" fmla="*/ 3955969 w 4968240"/>
                <a:gd name="connsiteY17-856" fmla="*/ 520108 h 2041886"/>
                <a:gd name="connsiteX18-857" fmla="*/ 3870302 w 4968240"/>
                <a:gd name="connsiteY18-858" fmla="*/ 882458 h 2041886"/>
                <a:gd name="connsiteX19-859" fmla="*/ 3365571 w 4968240"/>
                <a:gd name="connsiteY19-860" fmla="*/ 1693432 h 2041886"/>
                <a:gd name="connsiteX20-861" fmla="*/ 3911600 w 4968240"/>
                <a:gd name="connsiteY20-862" fmla="*/ 1693432 h 2041886"/>
                <a:gd name="connsiteX21-863" fmla="*/ 3906097 w 4968240"/>
                <a:gd name="connsiteY21-864" fmla="*/ 2031556 h 2041886"/>
                <a:gd name="connsiteX22-865" fmla="*/ 4968240 w 4968240"/>
                <a:gd name="connsiteY22-866" fmla="*/ 2036137 h 2041886"/>
                <a:gd name="connsiteX0-867" fmla="*/ 0 w 4866640"/>
                <a:gd name="connsiteY0-868" fmla="*/ 2033597 h 2039247"/>
                <a:gd name="connsiteX1-869" fmla="*/ 2815922 w 4866640"/>
                <a:gd name="connsiteY1-870" fmla="*/ 2033597 h 2039247"/>
                <a:gd name="connsiteX2-871" fmla="*/ 2816230 w 4866640"/>
                <a:gd name="connsiteY2-872" fmla="*/ 1748894 h 2039247"/>
                <a:gd name="connsiteX3-873" fmla="*/ 3394881 w 4866640"/>
                <a:gd name="connsiteY3-874" fmla="*/ 763524 h 2039247"/>
                <a:gd name="connsiteX4-875" fmla="*/ 3486701 w 4866640"/>
                <a:gd name="connsiteY4-876" fmla="*/ 468344 h 2039247"/>
                <a:gd name="connsiteX5-877" fmla="*/ 3458932 w 4866640"/>
                <a:gd name="connsiteY5-878" fmla="*/ 346944 h 2039247"/>
                <a:gd name="connsiteX6-879" fmla="*/ 3374391 w 4866640"/>
                <a:gd name="connsiteY6-880" fmla="*/ 306889 h 2039247"/>
                <a:gd name="connsiteX7-881" fmla="*/ 3289850 w 4866640"/>
                <a:gd name="connsiteY7-882" fmla="*/ 351258 h 2039247"/>
                <a:gd name="connsiteX8-883" fmla="*/ 3262081 w 4866640"/>
                <a:gd name="connsiteY8-884" fmla="*/ 527503 h 2039247"/>
                <a:gd name="connsiteX9-885" fmla="*/ 3262081 w 4866640"/>
                <a:gd name="connsiteY9-886" fmla="*/ 717305 h 2039247"/>
                <a:gd name="connsiteX10-887" fmla="*/ 2815922 w 4866640"/>
                <a:gd name="connsiteY10-888" fmla="*/ 717305 h 2039247"/>
                <a:gd name="connsiteX11-889" fmla="*/ 2815922 w 4866640"/>
                <a:gd name="connsiteY11-890" fmla="*/ 644589 h 2039247"/>
                <a:gd name="connsiteX12-891" fmla="*/ 2833177 w 4866640"/>
                <a:gd name="connsiteY12-892" fmla="*/ 380221 h 2039247"/>
                <a:gd name="connsiteX13-893" fmla="*/ 2918218 w 4866640"/>
                <a:gd name="connsiteY13-894" fmla="*/ 189803 h 2039247"/>
                <a:gd name="connsiteX14-895" fmla="*/ 3094463 w 4866640"/>
                <a:gd name="connsiteY14-896" fmla="*/ 48067 h 2039247"/>
                <a:gd name="connsiteX15-897" fmla="*/ 3354517 w 4866640"/>
                <a:gd name="connsiteY15-898" fmla="*/ 0 h 2039247"/>
                <a:gd name="connsiteX16-899" fmla="*/ 3803757 w 4866640"/>
                <a:gd name="connsiteY16-900" fmla="*/ 147282 h 2039247"/>
                <a:gd name="connsiteX17-901" fmla="*/ 3955969 w 4866640"/>
                <a:gd name="connsiteY17-902" fmla="*/ 520108 h 2039247"/>
                <a:gd name="connsiteX18-903" fmla="*/ 3870302 w 4866640"/>
                <a:gd name="connsiteY18-904" fmla="*/ 882458 h 2039247"/>
                <a:gd name="connsiteX19-905" fmla="*/ 3365571 w 4866640"/>
                <a:gd name="connsiteY19-906" fmla="*/ 1693432 h 2039247"/>
                <a:gd name="connsiteX20-907" fmla="*/ 3911600 w 4866640"/>
                <a:gd name="connsiteY20-908" fmla="*/ 1693432 h 2039247"/>
                <a:gd name="connsiteX21-909" fmla="*/ 3906097 w 4866640"/>
                <a:gd name="connsiteY21-910" fmla="*/ 2031556 h 2039247"/>
                <a:gd name="connsiteX22-911" fmla="*/ 4866640 w 4866640"/>
                <a:gd name="connsiteY22-912" fmla="*/ 2029787 h 2039247"/>
                <a:gd name="connsiteX0-913" fmla="*/ 0 w 4866640"/>
                <a:gd name="connsiteY0-914" fmla="*/ 2033597 h 2037756"/>
                <a:gd name="connsiteX1-915" fmla="*/ 2815922 w 4866640"/>
                <a:gd name="connsiteY1-916" fmla="*/ 2033597 h 2037756"/>
                <a:gd name="connsiteX2-917" fmla="*/ 2816230 w 4866640"/>
                <a:gd name="connsiteY2-918" fmla="*/ 1748894 h 2037756"/>
                <a:gd name="connsiteX3-919" fmla="*/ 3394881 w 4866640"/>
                <a:gd name="connsiteY3-920" fmla="*/ 763524 h 2037756"/>
                <a:gd name="connsiteX4-921" fmla="*/ 3486701 w 4866640"/>
                <a:gd name="connsiteY4-922" fmla="*/ 468344 h 2037756"/>
                <a:gd name="connsiteX5-923" fmla="*/ 3458932 w 4866640"/>
                <a:gd name="connsiteY5-924" fmla="*/ 346944 h 2037756"/>
                <a:gd name="connsiteX6-925" fmla="*/ 3374391 w 4866640"/>
                <a:gd name="connsiteY6-926" fmla="*/ 306889 h 2037756"/>
                <a:gd name="connsiteX7-927" fmla="*/ 3289850 w 4866640"/>
                <a:gd name="connsiteY7-928" fmla="*/ 351258 h 2037756"/>
                <a:gd name="connsiteX8-929" fmla="*/ 3262081 w 4866640"/>
                <a:gd name="connsiteY8-930" fmla="*/ 527503 h 2037756"/>
                <a:gd name="connsiteX9-931" fmla="*/ 3262081 w 4866640"/>
                <a:gd name="connsiteY9-932" fmla="*/ 717305 h 2037756"/>
                <a:gd name="connsiteX10-933" fmla="*/ 2815922 w 4866640"/>
                <a:gd name="connsiteY10-934" fmla="*/ 717305 h 2037756"/>
                <a:gd name="connsiteX11-935" fmla="*/ 2815922 w 4866640"/>
                <a:gd name="connsiteY11-936" fmla="*/ 644589 h 2037756"/>
                <a:gd name="connsiteX12-937" fmla="*/ 2833177 w 4866640"/>
                <a:gd name="connsiteY12-938" fmla="*/ 380221 h 2037756"/>
                <a:gd name="connsiteX13-939" fmla="*/ 2918218 w 4866640"/>
                <a:gd name="connsiteY13-940" fmla="*/ 189803 h 2037756"/>
                <a:gd name="connsiteX14-941" fmla="*/ 3094463 w 4866640"/>
                <a:gd name="connsiteY14-942" fmla="*/ 48067 h 2037756"/>
                <a:gd name="connsiteX15-943" fmla="*/ 3354517 w 4866640"/>
                <a:gd name="connsiteY15-944" fmla="*/ 0 h 2037756"/>
                <a:gd name="connsiteX16-945" fmla="*/ 3803757 w 4866640"/>
                <a:gd name="connsiteY16-946" fmla="*/ 147282 h 2037756"/>
                <a:gd name="connsiteX17-947" fmla="*/ 3955969 w 4866640"/>
                <a:gd name="connsiteY17-948" fmla="*/ 520108 h 2037756"/>
                <a:gd name="connsiteX18-949" fmla="*/ 3870302 w 4866640"/>
                <a:gd name="connsiteY18-950" fmla="*/ 882458 h 2037756"/>
                <a:gd name="connsiteX19-951" fmla="*/ 3365571 w 4866640"/>
                <a:gd name="connsiteY19-952" fmla="*/ 1693432 h 2037756"/>
                <a:gd name="connsiteX20-953" fmla="*/ 3911600 w 4866640"/>
                <a:gd name="connsiteY20-954" fmla="*/ 1693432 h 2037756"/>
                <a:gd name="connsiteX21-955" fmla="*/ 3906097 w 4866640"/>
                <a:gd name="connsiteY21-956" fmla="*/ 2031556 h 2037756"/>
                <a:gd name="connsiteX22-957" fmla="*/ 4866640 w 4866640"/>
                <a:gd name="connsiteY22-958" fmla="*/ 2029787 h 2037756"/>
                <a:gd name="connsiteX0-959" fmla="*/ 0 w 4866640"/>
                <a:gd name="connsiteY0-960" fmla="*/ 2033597 h 2033597"/>
                <a:gd name="connsiteX1-961" fmla="*/ 2815922 w 4866640"/>
                <a:gd name="connsiteY1-962" fmla="*/ 2033597 h 2033597"/>
                <a:gd name="connsiteX2-963" fmla="*/ 2816230 w 4866640"/>
                <a:gd name="connsiteY2-964" fmla="*/ 1748894 h 2033597"/>
                <a:gd name="connsiteX3-965" fmla="*/ 3394881 w 4866640"/>
                <a:gd name="connsiteY3-966" fmla="*/ 763524 h 2033597"/>
                <a:gd name="connsiteX4-967" fmla="*/ 3486701 w 4866640"/>
                <a:gd name="connsiteY4-968" fmla="*/ 468344 h 2033597"/>
                <a:gd name="connsiteX5-969" fmla="*/ 3458932 w 4866640"/>
                <a:gd name="connsiteY5-970" fmla="*/ 346944 h 2033597"/>
                <a:gd name="connsiteX6-971" fmla="*/ 3374391 w 4866640"/>
                <a:gd name="connsiteY6-972" fmla="*/ 306889 h 2033597"/>
                <a:gd name="connsiteX7-973" fmla="*/ 3289850 w 4866640"/>
                <a:gd name="connsiteY7-974" fmla="*/ 351258 h 2033597"/>
                <a:gd name="connsiteX8-975" fmla="*/ 3262081 w 4866640"/>
                <a:gd name="connsiteY8-976" fmla="*/ 527503 h 2033597"/>
                <a:gd name="connsiteX9-977" fmla="*/ 3262081 w 4866640"/>
                <a:gd name="connsiteY9-978" fmla="*/ 717305 h 2033597"/>
                <a:gd name="connsiteX10-979" fmla="*/ 2815922 w 4866640"/>
                <a:gd name="connsiteY10-980" fmla="*/ 717305 h 2033597"/>
                <a:gd name="connsiteX11-981" fmla="*/ 2815922 w 4866640"/>
                <a:gd name="connsiteY11-982" fmla="*/ 644589 h 2033597"/>
                <a:gd name="connsiteX12-983" fmla="*/ 2833177 w 4866640"/>
                <a:gd name="connsiteY12-984" fmla="*/ 380221 h 2033597"/>
                <a:gd name="connsiteX13-985" fmla="*/ 2918218 w 4866640"/>
                <a:gd name="connsiteY13-986" fmla="*/ 189803 h 2033597"/>
                <a:gd name="connsiteX14-987" fmla="*/ 3094463 w 4866640"/>
                <a:gd name="connsiteY14-988" fmla="*/ 48067 h 2033597"/>
                <a:gd name="connsiteX15-989" fmla="*/ 3354517 w 4866640"/>
                <a:gd name="connsiteY15-990" fmla="*/ 0 h 2033597"/>
                <a:gd name="connsiteX16-991" fmla="*/ 3803757 w 4866640"/>
                <a:gd name="connsiteY16-992" fmla="*/ 147282 h 2033597"/>
                <a:gd name="connsiteX17-993" fmla="*/ 3955969 w 4866640"/>
                <a:gd name="connsiteY17-994" fmla="*/ 520108 h 2033597"/>
                <a:gd name="connsiteX18-995" fmla="*/ 3870302 w 4866640"/>
                <a:gd name="connsiteY18-996" fmla="*/ 882458 h 2033597"/>
                <a:gd name="connsiteX19-997" fmla="*/ 3365571 w 4866640"/>
                <a:gd name="connsiteY19-998" fmla="*/ 1693432 h 2033597"/>
                <a:gd name="connsiteX20-999" fmla="*/ 3911600 w 4866640"/>
                <a:gd name="connsiteY20-1000" fmla="*/ 1693432 h 2033597"/>
                <a:gd name="connsiteX21-1001" fmla="*/ 3906097 w 4866640"/>
                <a:gd name="connsiteY21-1002" fmla="*/ 2031556 h 2033597"/>
                <a:gd name="connsiteX22-1003" fmla="*/ 4866640 w 4866640"/>
                <a:gd name="connsiteY22-1004" fmla="*/ 2029787 h 2033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221" y="connsiteY22-222"/>
                </a:cxn>
              </a:cxnLst>
              <a:rect l="l" t="t" r="r" b="b"/>
              <a:pathLst>
                <a:path w="4866640" h="2033597">
                  <a:moveTo>
                    <a:pt x="0" y="2033597"/>
                  </a:moveTo>
                  <a:lnTo>
                    <a:pt x="2815922" y="2033597"/>
                  </a:lnTo>
                  <a:cubicBezTo>
                    <a:pt x="2816025" y="1938696"/>
                    <a:pt x="2816127" y="1843795"/>
                    <a:pt x="2816230" y="1748894"/>
                  </a:cubicBezTo>
                  <a:cubicBezTo>
                    <a:pt x="3140784" y="1218104"/>
                    <a:pt x="3333668" y="889648"/>
                    <a:pt x="3394881" y="763524"/>
                  </a:cubicBezTo>
                  <a:cubicBezTo>
                    <a:pt x="3456094" y="637399"/>
                    <a:pt x="3486701" y="539006"/>
                    <a:pt x="3486701" y="468344"/>
                  </a:cubicBezTo>
                  <a:cubicBezTo>
                    <a:pt x="3486701" y="414115"/>
                    <a:pt x="3477445" y="373648"/>
                    <a:pt x="3458932" y="346944"/>
                  </a:cubicBezTo>
                  <a:cubicBezTo>
                    <a:pt x="3440419" y="320241"/>
                    <a:pt x="3412239" y="306889"/>
                    <a:pt x="3374391" y="306889"/>
                  </a:cubicBezTo>
                  <a:cubicBezTo>
                    <a:pt x="3336544" y="306889"/>
                    <a:pt x="3308363" y="321678"/>
                    <a:pt x="3289850" y="351258"/>
                  </a:cubicBezTo>
                  <a:cubicBezTo>
                    <a:pt x="3271338" y="380838"/>
                    <a:pt x="3262081" y="439586"/>
                    <a:pt x="3262081" y="527503"/>
                  </a:cubicBezTo>
                  <a:lnTo>
                    <a:pt x="3262081" y="717305"/>
                  </a:lnTo>
                  <a:lnTo>
                    <a:pt x="2815922" y="717305"/>
                  </a:lnTo>
                  <a:lnTo>
                    <a:pt x="2815922" y="644589"/>
                  </a:lnTo>
                  <a:cubicBezTo>
                    <a:pt x="2815922" y="532844"/>
                    <a:pt x="2821674" y="444721"/>
                    <a:pt x="2833177" y="380221"/>
                  </a:cubicBezTo>
                  <a:cubicBezTo>
                    <a:pt x="2844680" y="315721"/>
                    <a:pt x="2873027" y="252248"/>
                    <a:pt x="2918218" y="189803"/>
                  </a:cubicBezTo>
                  <a:cubicBezTo>
                    <a:pt x="2963409" y="127357"/>
                    <a:pt x="3022158" y="80112"/>
                    <a:pt x="3094463" y="48067"/>
                  </a:cubicBezTo>
                  <a:cubicBezTo>
                    <a:pt x="3166769" y="16023"/>
                    <a:pt x="3253454" y="0"/>
                    <a:pt x="3354517" y="0"/>
                  </a:cubicBezTo>
                  <a:cubicBezTo>
                    <a:pt x="3552536" y="0"/>
                    <a:pt x="3702283" y="49094"/>
                    <a:pt x="3803757" y="147282"/>
                  </a:cubicBezTo>
                  <a:cubicBezTo>
                    <a:pt x="3905232" y="245470"/>
                    <a:pt x="3955969" y="369745"/>
                    <a:pt x="3955969" y="520108"/>
                  </a:cubicBezTo>
                  <a:cubicBezTo>
                    <a:pt x="3955969" y="634318"/>
                    <a:pt x="3927413" y="755102"/>
                    <a:pt x="3870302" y="882458"/>
                  </a:cubicBezTo>
                  <a:cubicBezTo>
                    <a:pt x="3813190" y="1009815"/>
                    <a:pt x="3644947" y="1280139"/>
                    <a:pt x="3365571" y="1693432"/>
                  </a:cubicBezTo>
                  <a:lnTo>
                    <a:pt x="3911600" y="1693432"/>
                  </a:lnTo>
                  <a:cubicBezTo>
                    <a:pt x="3912788" y="1861969"/>
                    <a:pt x="3907263" y="1910192"/>
                    <a:pt x="3906097" y="2031556"/>
                  </a:cubicBezTo>
                  <a:lnTo>
                    <a:pt x="4866640" y="2029787"/>
                  </a:lnTo>
                </a:path>
              </a:pathLst>
            </a:cu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79"/>
            <p:cNvGrpSpPr/>
            <p:nvPr/>
          </p:nvGrpSpPr>
          <p:grpSpPr>
            <a:xfrm>
              <a:off x="6221950" y="3142623"/>
              <a:ext cx="216261" cy="216261"/>
              <a:chOff x="2218721" y="3717673"/>
              <a:chExt cx="248226" cy="248226"/>
            </a:xfrm>
          </p:grpSpPr>
          <p:sp>
            <p:nvSpPr>
              <p:cNvPr id="84" name="椭圆 83"/>
              <p:cNvSpPr/>
              <p:nvPr/>
            </p:nvSpPr>
            <p:spPr>
              <a:xfrm>
                <a:off x="2218721" y="3717673"/>
                <a:ext cx="248226" cy="24822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椭圆 84"/>
              <p:cNvSpPr/>
              <p:nvPr/>
            </p:nvSpPr>
            <p:spPr>
              <a:xfrm>
                <a:off x="2262420" y="3763753"/>
                <a:ext cx="156066" cy="15606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80"/>
            <p:cNvGrpSpPr/>
            <p:nvPr/>
          </p:nvGrpSpPr>
          <p:grpSpPr>
            <a:xfrm>
              <a:off x="10444043" y="3142623"/>
              <a:ext cx="216261" cy="216261"/>
              <a:chOff x="2218721" y="3717673"/>
              <a:chExt cx="248226" cy="248226"/>
            </a:xfrm>
          </p:grpSpPr>
          <p:sp>
            <p:nvSpPr>
              <p:cNvPr id="82" name="椭圆 81"/>
              <p:cNvSpPr/>
              <p:nvPr/>
            </p:nvSpPr>
            <p:spPr>
              <a:xfrm>
                <a:off x="2218721" y="3717673"/>
                <a:ext cx="248226" cy="24822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椭圆 82"/>
              <p:cNvSpPr/>
              <p:nvPr/>
            </p:nvSpPr>
            <p:spPr>
              <a:xfrm>
                <a:off x="2262420" y="3763753"/>
                <a:ext cx="156066" cy="15606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86" name="文本框 46"/>
          <p:cNvSpPr txBox="1"/>
          <p:nvPr/>
        </p:nvSpPr>
        <p:spPr>
          <a:xfrm>
            <a:off x="6483516" y="2348881"/>
            <a:ext cx="2113905" cy="646288"/>
          </a:xfrm>
          <a:prstGeom prst="rect">
            <a:avLst/>
          </a:prstGeom>
          <a:noFill/>
        </p:spPr>
        <p:txBody>
          <a:bodyPr wrap="square" lIns="91400" tIns="45699" rIns="91400" bIns="45699"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86"/>
          <p:cNvGrpSpPr/>
          <p:nvPr/>
        </p:nvGrpSpPr>
        <p:grpSpPr>
          <a:xfrm>
            <a:off x="6567504" y="1650630"/>
            <a:ext cx="1441483" cy="655814"/>
            <a:chOff x="4806096" y="2627316"/>
            <a:chExt cx="1442304" cy="655815"/>
          </a:xfrm>
          <a:solidFill>
            <a:schemeClr val="accent2"/>
          </a:solidFill>
        </p:grpSpPr>
        <p:sp>
          <p:nvSpPr>
            <p:cNvPr id="88" name="矩形 87"/>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a:solidFill>
                  <a:schemeClr val="bg1">
                    <a:lumMod val="95000"/>
                  </a:schemeClr>
                </a:solidFill>
                <a:latin typeface="微软雅黑" panose="020B0503020204020204" pitchFamily="34" charset="-122"/>
                <a:ea typeface="微软雅黑" panose="020B0503020204020204" pitchFamily="34" charset="-122"/>
              </a:endParaRPr>
            </a:p>
          </p:txBody>
        </p:sp>
        <p:pic>
          <p:nvPicPr>
            <p:cNvPr id="89" name="图片 88"/>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90" name="文本框 50"/>
            <p:cNvSpPr txBox="1"/>
            <p:nvPr/>
          </p:nvSpPr>
          <p:spPr>
            <a:xfrm>
              <a:off x="4901582" y="2768085"/>
              <a:ext cx="1232941" cy="338554"/>
            </a:xfrm>
            <a:prstGeom prst="rect">
              <a:avLst/>
            </a:prstGeom>
            <a:grpFill/>
          </p:spPr>
          <p:txBody>
            <a:bodyPr wrap="square" rtlCol="0">
              <a:spAutoFit/>
            </a:bodyPr>
            <a:lstStyle/>
            <a:p>
              <a:pPr algn="ctr"/>
              <a:r>
                <a:rPr lang="zh-CN" altLang="en-US" sz="16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3" name="组合 90"/>
          <p:cNvGrpSpPr/>
          <p:nvPr/>
        </p:nvGrpSpPr>
        <p:grpSpPr>
          <a:xfrm>
            <a:off x="1491111" y="4176373"/>
            <a:ext cx="4118020" cy="1758027"/>
            <a:chOff x="1490077" y="4176372"/>
            <a:chExt cx="4120364" cy="1758026"/>
          </a:xfrm>
        </p:grpSpPr>
        <p:sp>
          <p:nvSpPr>
            <p:cNvPr id="92" name="文本框 52"/>
            <p:cNvSpPr txBox="1"/>
            <p:nvPr/>
          </p:nvSpPr>
          <p:spPr>
            <a:xfrm>
              <a:off x="1646866" y="4176372"/>
              <a:ext cx="3795077" cy="1656090"/>
            </a:xfrm>
            <a:custGeom>
              <a:avLst/>
              <a:gdLst>
                <a:gd name="connsiteX0" fmla="*/ 564803 w 1121369"/>
                <a:gd name="connsiteY0" fmla="*/ 1980340 h 2086095"/>
                <a:gd name="connsiteX1" fmla="*/ 210037 w 1121369"/>
                <a:gd name="connsiteY1" fmla="*/ 1904444 h 2086095"/>
                <a:gd name="connsiteX2" fmla="*/ 40595 w 1121369"/>
                <a:gd name="connsiteY2" fmla="*/ 1718530 h 2086095"/>
                <a:gd name="connsiteX3" fmla="*/ 0 w 1121369"/>
                <a:gd name="connsiteY3" fmla="*/ 1336700 h 2086095"/>
                <a:gd name="connsiteX4" fmla="*/ 0 w 1121369"/>
                <a:gd name="connsiteY4" fmla="*/ 1186086 h 2086095"/>
                <a:gd name="connsiteX5" fmla="*/ 475376 w 1121369"/>
                <a:gd name="connsiteY5" fmla="*/ 1186086 h 2086095"/>
                <a:gd name="connsiteX6" fmla="*/ 475376 w 1121369"/>
                <a:gd name="connsiteY6" fmla="*/ 1495551 h 2086095"/>
                <a:gd name="connsiteX7" fmla="*/ 490085 w 1121369"/>
                <a:gd name="connsiteY7" fmla="*/ 1652636 h 2086095"/>
                <a:gd name="connsiteX8" fmla="*/ 555390 w 1121369"/>
                <a:gd name="connsiteY8" fmla="*/ 1686172 h 2086095"/>
                <a:gd name="connsiteX9" fmla="*/ 628344 w 1121369"/>
                <a:gd name="connsiteY9" fmla="*/ 1643811 h 2086095"/>
                <a:gd name="connsiteX10" fmla="*/ 645994 w 1121369"/>
                <a:gd name="connsiteY10" fmla="*/ 1422597 h 2086095"/>
                <a:gd name="connsiteX11" fmla="*/ 645994 w 1121369"/>
                <a:gd name="connsiteY11" fmla="*/ 1290810 h 2086095"/>
                <a:gd name="connsiteX12" fmla="*/ 621284 w 1121369"/>
                <a:gd name="connsiteY12" fmla="*/ 1130782 h 2086095"/>
                <a:gd name="connsiteX13" fmla="*/ 548330 w 1121369"/>
                <a:gd name="connsiteY13" fmla="*/ 1064300 h 2086095"/>
                <a:gd name="connsiteX14" fmla="*/ 361239 w 1121369"/>
                <a:gd name="connsiteY14" fmla="*/ 1046062 h 2086095"/>
                <a:gd name="connsiteX15" fmla="*/ 361239 w 1121369"/>
                <a:gd name="connsiteY15" fmla="*/ 769544 h 2086095"/>
                <a:gd name="connsiteX16" fmla="*/ 570687 w 1121369"/>
                <a:gd name="connsiteY16" fmla="*/ 756600 h 2086095"/>
                <a:gd name="connsiteX17" fmla="*/ 628344 w 1121369"/>
                <a:gd name="connsiteY17" fmla="*/ 700120 h 2086095"/>
                <a:gd name="connsiteX18" fmla="*/ 645994 w 1121369"/>
                <a:gd name="connsiteY18" fmla="*/ 563626 h 2086095"/>
                <a:gd name="connsiteX19" fmla="*/ 645994 w 1121369"/>
                <a:gd name="connsiteY19" fmla="*/ 457726 h 2086095"/>
                <a:gd name="connsiteX20" fmla="*/ 625402 w 1121369"/>
                <a:gd name="connsiteY20" fmla="*/ 325938 h 2086095"/>
                <a:gd name="connsiteX21" fmla="*/ 561273 w 1121369"/>
                <a:gd name="connsiteY21" fmla="*/ 294168 h 2086095"/>
                <a:gd name="connsiteX22" fmla="*/ 493615 w 1121369"/>
                <a:gd name="connsiteY22" fmla="*/ 327703 h 2086095"/>
                <a:gd name="connsiteX23" fmla="*/ 475376 w 1121369"/>
                <a:gd name="connsiteY23" fmla="*/ 470669 h 2086095"/>
                <a:gd name="connsiteX24" fmla="*/ 475376 w 1121369"/>
                <a:gd name="connsiteY24" fmla="*/ 627167 h 2086095"/>
                <a:gd name="connsiteX25" fmla="*/ 0 w 1121369"/>
                <a:gd name="connsiteY25" fmla="*/ 627167 h 2086095"/>
                <a:gd name="connsiteX26" fmla="*/ 0 w 1121369"/>
                <a:gd name="connsiteY26" fmla="*/ 464786 h 2086095"/>
                <a:gd name="connsiteX27" fmla="*/ 124728 w 1121369"/>
                <a:gd name="connsiteY27" fmla="*/ 95899 h 2086095"/>
                <a:gd name="connsiteX28" fmla="*/ 521266 w 1121369"/>
                <a:gd name="connsiteY28" fmla="*/ 0 h 2086095"/>
                <a:gd name="connsiteX29" fmla="*/ 982522 w 1121369"/>
                <a:gd name="connsiteY29" fmla="*/ 132872 h 2086095"/>
                <a:gd name="connsiteX30" fmla="*/ 1103719 w 1121369"/>
                <a:gd name="connsiteY30" fmla="*/ 502090 h 2086095"/>
                <a:gd name="connsiteX31" fmla="*/ 1060182 w 1121369"/>
                <a:gd name="connsiteY31" fmla="*/ 733150 h 2086095"/>
                <a:gd name="connsiteX32" fmla="*/ 907215 w 1121369"/>
                <a:gd name="connsiteY32" fmla="*/ 863089 h 2086095"/>
                <a:gd name="connsiteX33" fmla="*/ 1068419 w 1121369"/>
                <a:gd name="connsiteY33" fmla="*/ 982586 h 2086095"/>
                <a:gd name="connsiteX34" fmla="*/ 1121369 w 1121369"/>
                <a:gd name="connsiteY34" fmla="*/ 1371687 h 2086095"/>
                <a:gd name="connsiteX35" fmla="*/ 1069596 w 1121369"/>
                <a:gd name="connsiteY35" fmla="*/ 1724276 h 2086095"/>
                <a:gd name="connsiteX36" fmla="*/ 890742 w 1121369"/>
                <a:gd name="connsiteY36" fmla="*/ 1914998 h 2086095"/>
                <a:gd name="connsiteX37" fmla="*/ 670558 w 1121369"/>
                <a:gd name="connsiteY37" fmla="*/ 2086095 h 2086095"/>
                <a:gd name="connsiteX0-1" fmla="*/ 564803 w 1121369"/>
                <a:gd name="connsiteY0-2" fmla="*/ 1980340 h 2086095"/>
                <a:gd name="connsiteX1-3" fmla="*/ 210037 w 1121369"/>
                <a:gd name="connsiteY1-4" fmla="*/ 1904444 h 2086095"/>
                <a:gd name="connsiteX2-5" fmla="*/ 40595 w 1121369"/>
                <a:gd name="connsiteY2-6" fmla="*/ 1718530 h 2086095"/>
                <a:gd name="connsiteX3-7" fmla="*/ 0 w 1121369"/>
                <a:gd name="connsiteY3-8" fmla="*/ 1336700 h 2086095"/>
                <a:gd name="connsiteX4-9" fmla="*/ 0 w 1121369"/>
                <a:gd name="connsiteY4-10" fmla="*/ 1186086 h 2086095"/>
                <a:gd name="connsiteX5-11" fmla="*/ 475376 w 1121369"/>
                <a:gd name="connsiteY5-12" fmla="*/ 1186086 h 2086095"/>
                <a:gd name="connsiteX6-13" fmla="*/ 475376 w 1121369"/>
                <a:gd name="connsiteY6-14" fmla="*/ 1495551 h 2086095"/>
                <a:gd name="connsiteX7-15" fmla="*/ 490085 w 1121369"/>
                <a:gd name="connsiteY7-16" fmla="*/ 1652636 h 2086095"/>
                <a:gd name="connsiteX8-17" fmla="*/ 555390 w 1121369"/>
                <a:gd name="connsiteY8-18" fmla="*/ 1686172 h 2086095"/>
                <a:gd name="connsiteX9-19" fmla="*/ 628344 w 1121369"/>
                <a:gd name="connsiteY9-20" fmla="*/ 1643811 h 2086095"/>
                <a:gd name="connsiteX10-21" fmla="*/ 645994 w 1121369"/>
                <a:gd name="connsiteY10-22" fmla="*/ 1422597 h 2086095"/>
                <a:gd name="connsiteX11-23" fmla="*/ 645994 w 1121369"/>
                <a:gd name="connsiteY11-24" fmla="*/ 1290810 h 2086095"/>
                <a:gd name="connsiteX12-25" fmla="*/ 621284 w 1121369"/>
                <a:gd name="connsiteY12-26" fmla="*/ 1130782 h 2086095"/>
                <a:gd name="connsiteX13-27" fmla="*/ 548330 w 1121369"/>
                <a:gd name="connsiteY13-28" fmla="*/ 1064300 h 2086095"/>
                <a:gd name="connsiteX14-29" fmla="*/ 361239 w 1121369"/>
                <a:gd name="connsiteY14-30" fmla="*/ 1046062 h 2086095"/>
                <a:gd name="connsiteX15-31" fmla="*/ 361239 w 1121369"/>
                <a:gd name="connsiteY15-32" fmla="*/ 769544 h 2086095"/>
                <a:gd name="connsiteX16-33" fmla="*/ 570687 w 1121369"/>
                <a:gd name="connsiteY16-34" fmla="*/ 756600 h 2086095"/>
                <a:gd name="connsiteX17-35" fmla="*/ 628344 w 1121369"/>
                <a:gd name="connsiteY17-36" fmla="*/ 700120 h 2086095"/>
                <a:gd name="connsiteX18-37" fmla="*/ 645994 w 1121369"/>
                <a:gd name="connsiteY18-38" fmla="*/ 563626 h 2086095"/>
                <a:gd name="connsiteX19-39" fmla="*/ 645994 w 1121369"/>
                <a:gd name="connsiteY19-40" fmla="*/ 457726 h 2086095"/>
                <a:gd name="connsiteX20-41" fmla="*/ 625402 w 1121369"/>
                <a:gd name="connsiteY20-42" fmla="*/ 325938 h 2086095"/>
                <a:gd name="connsiteX21-43" fmla="*/ 561273 w 1121369"/>
                <a:gd name="connsiteY21-44" fmla="*/ 294168 h 2086095"/>
                <a:gd name="connsiteX22-45" fmla="*/ 493615 w 1121369"/>
                <a:gd name="connsiteY22-46" fmla="*/ 327703 h 2086095"/>
                <a:gd name="connsiteX23-47" fmla="*/ 475376 w 1121369"/>
                <a:gd name="connsiteY23-48" fmla="*/ 470669 h 2086095"/>
                <a:gd name="connsiteX24-49" fmla="*/ 475376 w 1121369"/>
                <a:gd name="connsiteY24-50" fmla="*/ 627167 h 2086095"/>
                <a:gd name="connsiteX25-51" fmla="*/ 0 w 1121369"/>
                <a:gd name="connsiteY25-52" fmla="*/ 627167 h 2086095"/>
                <a:gd name="connsiteX26-53" fmla="*/ 0 w 1121369"/>
                <a:gd name="connsiteY26-54" fmla="*/ 464786 h 2086095"/>
                <a:gd name="connsiteX27-55" fmla="*/ 124728 w 1121369"/>
                <a:gd name="connsiteY27-56" fmla="*/ 95899 h 2086095"/>
                <a:gd name="connsiteX28-57" fmla="*/ 521266 w 1121369"/>
                <a:gd name="connsiteY28-58" fmla="*/ 0 h 2086095"/>
                <a:gd name="connsiteX29-59" fmla="*/ 982522 w 1121369"/>
                <a:gd name="connsiteY29-60" fmla="*/ 132872 h 2086095"/>
                <a:gd name="connsiteX30-61" fmla="*/ 1103719 w 1121369"/>
                <a:gd name="connsiteY30-62" fmla="*/ 502090 h 2086095"/>
                <a:gd name="connsiteX31-63" fmla="*/ 1060182 w 1121369"/>
                <a:gd name="connsiteY31-64" fmla="*/ 733150 h 2086095"/>
                <a:gd name="connsiteX32-65" fmla="*/ 907215 w 1121369"/>
                <a:gd name="connsiteY32-66" fmla="*/ 863089 h 2086095"/>
                <a:gd name="connsiteX33-67" fmla="*/ 1068419 w 1121369"/>
                <a:gd name="connsiteY33-68" fmla="*/ 982586 h 2086095"/>
                <a:gd name="connsiteX34-69" fmla="*/ 1121369 w 1121369"/>
                <a:gd name="connsiteY34-70" fmla="*/ 1371687 h 2086095"/>
                <a:gd name="connsiteX35-71" fmla="*/ 1069596 w 1121369"/>
                <a:gd name="connsiteY35-72" fmla="*/ 1724276 h 2086095"/>
                <a:gd name="connsiteX36-73" fmla="*/ 890742 w 1121369"/>
                <a:gd name="connsiteY36-74" fmla="*/ 1914998 h 2086095"/>
                <a:gd name="connsiteX37-75" fmla="*/ 670558 w 1121369"/>
                <a:gd name="connsiteY37-76" fmla="*/ 2086095 h 2086095"/>
                <a:gd name="connsiteX0-77" fmla="*/ 564803 w 1121369"/>
                <a:gd name="connsiteY0-78" fmla="*/ 1980340 h 2086095"/>
                <a:gd name="connsiteX1-79" fmla="*/ 210037 w 1121369"/>
                <a:gd name="connsiteY1-80" fmla="*/ 1904444 h 2086095"/>
                <a:gd name="connsiteX2-81" fmla="*/ 40595 w 1121369"/>
                <a:gd name="connsiteY2-82" fmla="*/ 1718530 h 2086095"/>
                <a:gd name="connsiteX3-83" fmla="*/ 0 w 1121369"/>
                <a:gd name="connsiteY3-84" fmla="*/ 1336700 h 2086095"/>
                <a:gd name="connsiteX4-85" fmla="*/ 0 w 1121369"/>
                <a:gd name="connsiteY4-86" fmla="*/ 1186086 h 2086095"/>
                <a:gd name="connsiteX5-87" fmla="*/ 475376 w 1121369"/>
                <a:gd name="connsiteY5-88" fmla="*/ 1186086 h 2086095"/>
                <a:gd name="connsiteX6-89" fmla="*/ 475376 w 1121369"/>
                <a:gd name="connsiteY6-90" fmla="*/ 1495551 h 2086095"/>
                <a:gd name="connsiteX7-91" fmla="*/ 490085 w 1121369"/>
                <a:gd name="connsiteY7-92" fmla="*/ 1652636 h 2086095"/>
                <a:gd name="connsiteX8-93" fmla="*/ 555390 w 1121369"/>
                <a:gd name="connsiteY8-94" fmla="*/ 1686172 h 2086095"/>
                <a:gd name="connsiteX9-95" fmla="*/ 628344 w 1121369"/>
                <a:gd name="connsiteY9-96" fmla="*/ 1643811 h 2086095"/>
                <a:gd name="connsiteX10-97" fmla="*/ 645994 w 1121369"/>
                <a:gd name="connsiteY10-98" fmla="*/ 1422597 h 2086095"/>
                <a:gd name="connsiteX11-99" fmla="*/ 645994 w 1121369"/>
                <a:gd name="connsiteY11-100" fmla="*/ 1290810 h 2086095"/>
                <a:gd name="connsiteX12-101" fmla="*/ 621284 w 1121369"/>
                <a:gd name="connsiteY12-102" fmla="*/ 1130782 h 2086095"/>
                <a:gd name="connsiteX13-103" fmla="*/ 548330 w 1121369"/>
                <a:gd name="connsiteY13-104" fmla="*/ 1064300 h 2086095"/>
                <a:gd name="connsiteX14-105" fmla="*/ 361239 w 1121369"/>
                <a:gd name="connsiteY14-106" fmla="*/ 1046062 h 2086095"/>
                <a:gd name="connsiteX15-107" fmla="*/ 361239 w 1121369"/>
                <a:gd name="connsiteY15-108" fmla="*/ 769544 h 2086095"/>
                <a:gd name="connsiteX16-109" fmla="*/ 570687 w 1121369"/>
                <a:gd name="connsiteY16-110" fmla="*/ 756600 h 2086095"/>
                <a:gd name="connsiteX17-111" fmla="*/ 628344 w 1121369"/>
                <a:gd name="connsiteY17-112" fmla="*/ 700120 h 2086095"/>
                <a:gd name="connsiteX18-113" fmla="*/ 645994 w 1121369"/>
                <a:gd name="connsiteY18-114" fmla="*/ 563626 h 2086095"/>
                <a:gd name="connsiteX19-115" fmla="*/ 645994 w 1121369"/>
                <a:gd name="connsiteY19-116" fmla="*/ 457726 h 2086095"/>
                <a:gd name="connsiteX20-117" fmla="*/ 625402 w 1121369"/>
                <a:gd name="connsiteY20-118" fmla="*/ 325938 h 2086095"/>
                <a:gd name="connsiteX21-119" fmla="*/ 561273 w 1121369"/>
                <a:gd name="connsiteY21-120" fmla="*/ 294168 h 2086095"/>
                <a:gd name="connsiteX22-121" fmla="*/ 493615 w 1121369"/>
                <a:gd name="connsiteY22-122" fmla="*/ 327703 h 2086095"/>
                <a:gd name="connsiteX23-123" fmla="*/ 475376 w 1121369"/>
                <a:gd name="connsiteY23-124" fmla="*/ 470669 h 2086095"/>
                <a:gd name="connsiteX24-125" fmla="*/ 475376 w 1121369"/>
                <a:gd name="connsiteY24-126" fmla="*/ 627167 h 2086095"/>
                <a:gd name="connsiteX25-127" fmla="*/ 0 w 1121369"/>
                <a:gd name="connsiteY25-128" fmla="*/ 627167 h 2086095"/>
                <a:gd name="connsiteX26-129" fmla="*/ 0 w 1121369"/>
                <a:gd name="connsiteY26-130" fmla="*/ 464786 h 2086095"/>
                <a:gd name="connsiteX27-131" fmla="*/ 124728 w 1121369"/>
                <a:gd name="connsiteY27-132" fmla="*/ 95899 h 2086095"/>
                <a:gd name="connsiteX28-133" fmla="*/ 521266 w 1121369"/>
                <a:gd name="connsiteY28-134" fmla="*/ 0 h 2086095"/>
                <a:gd name="connsiteX29-135" fmla="*/ 982522 w 1121369"/>
                <a:gd name="connsiteY29-136" fmla="*/ 132872 h 2086095"/>
                <a:gd name="connsiteX30-137" fmla="*/ 1103719 w 1121369"/>
                <a:gd name="connsiteY30-138" fmla="*/ 502090 h 2086095"/>
                <a:gd name="connsiteX31-139" fmla="*/ 1060182 w 1121369"/>
                <a:gd name="connsiteY31-140" fmla="*/ 733150 h 2086095"/>
                <a:gd name="connsiteX32-141" fmla="*/ 907215 w 1121369"/>
                <a:gd name="connsiteY32-142" fmla="*/ 863089 h 2086095"/>
                <a:gd name="connsiteX33-143" fmla="*/ 1068419 w 1121369"/>
                <a:gd name="connsiteY33-144" fmla="*/ 982586 h 2086095"/>
                <a:gd name="connsiteX34-145" fmla="*/ 1121369 w 1121369"/>
                <a:gd name="connsiteY34-146" fmla="*/ 1371687 h 2086095"/>
                <a:gd name="connsiteX35-147" fmla="*/ 1069596 w 1121369"/>
                <a:gd name="connsiteY35-148" fmla="*/ 1724276 h 2086095"/>
                <a:gd name="connsiteX36-149" fmla="*/ 890742 w 1121369"/>
                <a:gd name="connsiteY36-150" fmla="*/ 1914998 h 2086095"/>
                <a:gd name="connsiteX37-151" fmla="*/ 670558 w 1121369"/>
                <a:gd name="connsiteY37-152" fmla="*/ 2086095 h 2086095"/>
                <a:gd name="connsiteX0-153" fmla="*/ 564803 w 1618734"/>
                <a:gd name="connsiteY0-154" fmla="*/ 1980340 h 1986950"/>
                <a:gd name="connsiteX1-155" fmla="*/ 210037 w 1618734"/>
                <a:gd name="connsiteY1-156" fmla="*/ 1904444 h 1986950"/>
                <a:gd name="connsiteX2-157" fmla="*/ 40595 w 1618734"/>
                <a:gd name="connsiteY2-158" fmla="*/ 1718530 h 1986950"/>
                <a:gd name="connsiteX3-159" fmla="*/ 0 w 1618734"/>
                <a:gd name="connsiteY3-160" fmla="*/ 1336700 h 1986950"/>
                <a:gd name="connsiteX4-161" fmla="*/ 0 w 1618734"/>
                <a:gd name="connsiteY4-162" fmla="*/ 1186086 h 1986950"/>
                <a:gd name="connsiteX5-163" fmla="*/ 475376 w 1618734"/>
                <a:gd name="connsiteY5-164" fmla="*/ 1186086 h 1986950"/>
                <a:gd name="connsiteX6-165" fmla="*/ 475376 w 1618734"/>
                <a:gd name="connsiteY6-166" fmla="*/ 1495551 h 1986950"/>
                <a:gd name="connsiteX7-167" fmla="*/ 490085 w 1618734"/>
                <a:gd name="connsiteY7-168" fmla="*/ 1652636 h 1986950"/>
                <a:gd name="connsiteX8-169" fmla="*/ 555390 w 1618734"/>
                <a:gd name="connsiteY8-170" fmla="*/ 1686172 h 1986950"/>
                <a:gd name="connsiteX9-171" fmla="*/ 628344 w 1618734"/>
                <a:gd name="connsiteY9-172" fmla="*/ 1643811 h 1986950"/>
                <a:gd name="connsiteX10-173" fmla="*/ 645994 w 1618734"/>
                <a:gd name="connsiteY10-174" fmla="*/ 1422597 h 1986950"/>
                <a:gd name="connsiteX11-175" fmla="*/ 645994 w 1618734"/>
                <a:gd name="connsiteY11-176" fmla="*/ 1290810 h 1986950"/>
                <a:gd name="connsiteX12-177" fmla="*/ 621284 w 1618734"/>
                <a:gd name="connsiteY12-178" fmla="*/ 1130782 h 1986950"/>
                <a:gd name="connsiteX13-179" fmla="*/ 548330 w 1618734"/>
                <a:gd name="connsiteY13-180" fmla="*/ 1064300 h 1986950"/>
                <a:gd name="connsiteX14-181" fmla="*/ 361239 w 1618734"/>
                <a:gd name="connsiteY14-182" fmla="*/ 1046062 h 1986950"/>
                <a:gd name="connsiteX15-183" fmla="*/ 361239 w 1618734"/>
                <a:gd name="connsiteY15-184" fmla="*/ 769544 h 1986950"/>
                <a:gd name="connsiteX16-185" fmla="*/ 570687 w 1618734"/>
                <a:gd name="connsiteY16-186" fmla="*/ 756600 h 1986950"/>
                <a:gd name="connsiteX17-187" fmla="*/ 628344 w 1618734"/>
                <a:gd name="connsiteY17-188" fmla="*/ 700120 h 1986950"/>
                <a:gd name="connsiteX18-189" fmla="*/ 645994 w 1618734"/>
                <a:gd name="connsiteY18-190" fmla="*/ 563626 h 1986950"/>
                <a:gd name="connsiteX19-191" fmla="*/ 645994 w 1618734"/>
                <a:gd name="connsiteY19-192" fmla="*/ 457726 h 1986950"/>
                <a:gd name="connsiteX20-193" fmla="*/ 625402 w 1618734"/>
                <a:gd name="connsiteY20-194" fmla="*/ 325938 h 1986950"/>
                <a:gd name="connsiteX21-195" fmla="*/ 561273 w 1618734"/>
                <a:gd name="connsiteY21-196" fmla="*/ 294168 h 1986950"/>
                <a:gd name="connsiteX22-197" fmla="*/ 493615 w 1618734"/>
                <a:gd name="connsiteY22-198" fmla="*/ 327703 h 1986950"/>
                <a:gd name="connsiteX23-199" fmla="*/ 475376 w 1618734"/>
                <a:gd name="connsiteY23-200" fmla="*/ 470669 h 1986950"/>
                <a:gd name="connsiteX24-201" fmla="*/ 475376 w 1618734"/>
                <a:gd name="connsiteY24-202" fmla="*/ 627167 h 1986950"/>
                <a:gd name="connsiteX25-203" fmla="*/ 0 w 1618734"/>
                <a:gd name="connsiteY25-204" fmla="*/ 627167 h 1986950"/>
                <a:gd name="connsiteX26-205" fmla="*/ 0 w 1618734"/>
                <a:gd name="connsiteY26-206" fmla="*/ 464786 h 1986950"/>
                <a:gd name="connsiteX27-207" fmla="*/ 124728 w 1618734"/>
                <a:gd name="connsiteY27-208" fmla="*/ 95899 h 1986950"/>
                <a:gd name="connsiteX28-209" fmla="*/ 521266 w 1618734"/>
                <a:gd name="connsiteY28-210" fmla="*/ 0 h 1986950"/>
                <a:gd name="connsiteX29-211" fmla="*/ 982522 w 1618734"/>
                <a:gd name="connsiteY29-212" fmla="*/ 132872 h 1986950"/>
                <a:gd name="connsiteX30-213" fmla="*/ 1103719 w 1618734"/>
                <a:gd name="connsiteY30-214" fmla="*/ 502090 h 1986950"/>
                <a:gd name="connsiteX31-215" fmla="*/ 1060182 w 1618734"/>
                <a:gd name="connsiteY31-216" fmla="*/ 733150 h 1986950"/>
                <a:gd name="connsiteX32-217" fmla="*/ 907215 w 1618734"/>
                <a:gd name="connsiteY32-218" fmla="*/ 863089 h 1986950"/>
                <a:gd name="connsiteX33-219" fmla="*/ 1068419 w 1618734"/>
                <a:gd name="connsiteY33-220" fmla="*/ 982586 h 1986950"/>
                <a:gd name="connsiteX34-221" fmla="*/ 1121369 w 1618734"/>
                <a:gd name="connsiteY34-222" fmla="*/ 1371687 h 1986950"/>
                <a:gd name="connsiteX35-223" fmla="*/ 1069596 w 1618734"/>
                <a:gd name="connsiteY35-224" fmla="*/ 1724276 h 1986950"/>
                <a:gd name="connsiteX36-225" fmla="*/ 890742 w 1618734"/>
                <a:gd name="connsiteY36-226" fmla="*/ 1914998 h 1986950"/>
                <a:gd name="connsiteX37-227" fmla="*/ 1617943 w 1618734"/>
                <a:gd name="connsiteY37-228" fmla="*/ 1986950 h 1986950"/>
                <a:gd name="connsiteX0-229" fmla="*/ 564803 w 1617943"/>
                <a:gd name="connsiteY0-230" fmla="*/ 1980340 h 1986950"/>
                <a:gd name="connsiteX1-231" fmla="*/ 210037 w 1617943"/>
                <a:gd name="connsiteY1-232" fmla="*/ 1904444 h 1986950"/>
                <a:gd name="connsiteX2-233" fmla="*/ 40595 w 1617943"/>
                <a:gd name="connsiteY2-234" fmla="*/ 1718530 h 1986950"/>
                <a:gd name="connsiteX3-235" fmla="*/ 0 w 1617943"/>
                <a:gd name="connsiteY3-236" fmla="*/ 1336700 h 1986950"/>
                <a:gd name="connsiteX4-237" fmla="*/ 0 w 1617943"/>
                <a:gd name="connsiteY4-238" fmla="*/ 1186086 h 1986950"/>
                <a:gd name="connsiteX5-239" fmla="*/ 475376 w 1617943"/>
                <a:gd name="connsiteY5-240" fmla="*/ 1186086 h 1986950"/>
                <a:gd name="connsiteX6-241" fmla="*/ 475376 w 1617943"/>
                <a:gd name="connsiteY6-242" fmla="*/ 1495551 h 1986950"/>
                <a:gd name="connsiteX7-243" fmla="*/ 490085 w 1617943"/>
                <a:gd name="connsiteY7-244" fmla="*/ 1652636 h 1986950"/>
                <a:gd name="connsiteX8-245" fmla="*/ 555390 w 1617943"/>
                <a:gd name="connsiteY8-246" fmla="*/ 1686172 h 1986950"/>
                <a:gd name="connsiteX9-247" fmla="*/ 628344 w 1617943"/>
                <a:gd name="connsiteY9-248" fmla="*/ 1643811 h 1986950"/>
                <a:gd name="connsiteX10-249" fmla="*/ 645994 w 1617943"/>
                <a:gd name="connsiteY10-250" fmla="*/ 1422597 h 1986950"/>
                <a:gd name="connsiteX11-251" fmla="*/ 645994 w 1617943"/>
                <a:gd name="connsiteY11-252" fmla="*/ 1290810 h 1986950"/>
                <a:gd name="connsiteX12-253" fmla="*/ 621284 w 1617943"/>
                <a:gd name="connsiteY12-254" fmla="*/ 1130782 h 1986950"/>
                <a:gd name="connsiteX13-255" fmla="*/ 548330 w 1617943"/>
                <a:gd name="connsiteY13-256" fmla="*/ 1064300 h 1986950"/>
                <a:gd name="connsiteX14-257" fmla="*/ 361239 w 1617943"/>
                <a:gd name="connsiteY14-258" fmla="*/ 1046062 h 1986950"/>
                <a:gd name="connsiteX15-259" fmla="*/ 361239 w 1617943"/>
                <a:gd name="connsiteY15-260" fmla="*/ 769544 h 1986950"/>
                <a:gd name="connsiteX16-261" fmla="*/ 570687 w 1617943"/>
                <a:gd name="connsiteY16-262" fmla="*/ 756600 h 1986950"/>
                <a:gd name="connsiteX17-263" fmla="*/ 628344 w 1617943"/>
                <a:gd name="connsiteY17-264" fmla="*/ 700120 h 1986950"/>
                <a:gd name="connsiteX18-265" fmla="*/ 645994 w 1617943"/>
                <a:gd name="connsiteY18-266" fmla="*/ 563626 h 1986950"/>
                <a:gd name="connsiteX19-267" fmla="*/ 645994 w 1617943"/>
                <a:gd name="connsiteY19-268" fmla="*/ 457726 h 1986950"/>
                <a:gd name="connsiteX20-269" fmla="*/ 625402 w 1617943"/>
                <a:gd name="connsiteY20-270" fmla="*/ 325938 h 1986950"/>
                <a:gd name="connsiteX21-271" fmla="*/ 561273 w 1617943"/>
                <a:gd name="connsiteY21-272" fmla="*/ 294168 h 1986950"/>
                <a:gd name="connsiteX22-273" fmla="*/ 493615 w 1617943"/>
                <a:gd name="connsiteY22-274" fmla="*/ 327703 h 1986950"/>
                <a:gd name="connsiteX23-275" fmla="*/ 475376 w 1617943"/>
                <a:gd name="connsiteY23-276" fmla="*/ 470669 h 1986950"/>
                <a:gd name="connsiteX24-277" fmla="*/ 475376 w 1617943"/>
                <a:gd name="connsiteY24-278" fmla="*/ 627167 h 1986950"/>
                <a:gd name="connsiteX25-279" fmla="*/ 0 w 1617943"/>
                <a:gd name="connsiteY25-280" fmla="*/ 627167 h 1986950"/>
                <a:gd name="connsiteX26-281" fmla="*/ 0 w 1617943"/>
                <a:gd name="connsiteY26-282" fmla="*/ 464786 h 1986950"/>
                <a:gd name="connsiteX27-283" fmla="*/ 124728 w 1617943"/>
                <a:gd name="connsiteY27-284" fmla="*/ 95899 h 1986950"/>
                <a:gd name="connsiteX28-285" fmla="*/ 521266 w 1617943"/>
                <a:gd name="connsiteY28-286" fmla="*/ 0 h 1986950"/>
                <a:gd name="connsiteX29-287" fmla="*/ 982522 w 1617943"/>
                <a:gd name="connsiteY29-288" fmla="*/ 132872 h 1986950"/>
                <a:gd name="connsiteX30-289" fmla="*/ 1103719 w 1617943"/>
                <a:gd name="connsiteY30-290" fmla="*/ 502090 h 1986950"/>
                <a:gd name="connsiteX31-291" fmla="*/ 1060182 w 1617943"/>
                <a:gd name="connsiteY31-292" fmla="*/ 733150 h 1986950"/>
                <a:gd name="connsiteX32-293" fmla="*/ 907215 w 1617943"/>
                <a:gd name="connsiteY32-294" fmla="*/ 863089 h 1986950"/>
                <a:gd name="connsiteX33-295" fmla="*/ 1068419 w 1617943"/>
                <a:gd name="connsiteY33-296" fmla="*/ 982586 h 1986950"/>
                <a:gd name="connsiteX34-297" fmla="*/ 1121369 w 1617943"/>
                <a:gd name="connsiteY34-298" fmla="*/ 1371687 h 1986950"/>
                <a:gd name="connsiteX35-299" fmla="*/ 1069596 w 1617943"/>
                <a:gd name="connsiteY35-300" fmla="*/ 1724276 h 1986950"/>
                <a:gd name="connsiteX36-301" fmla="*/ 890742 w 1617943"/>
                <a:gd name="connsiteY36-302" fmla="*/ 1914998 h 1986950"/>
                <a:gd name="connsiteX37-303" fmla="*/ 1617943 w 1617943"/>
                <a:gd name="connsiteY37-304" fmla="*/ 1986950 h 1986950"/>
                <a:gd name="connsiteX0-305" fmla="*/ 564803 w 1656500"/>
                <a:gd name="connsiteY0-306" fmla="*/ 1980340 h 1980340"/>
                <a:gd name="connsiteX1-307" fmla="*/ 210037 w 1656500"/>
                <a:gd name="connsiteY1-308" fmla="*/ 1904444 h 1980340"/>
                <a:gd name="connsiteX2-309" fmla="*/ 40595 w 1656500"/>
                <a:gd name="connsiteY2-310" fmla="*/ 1718530 h 1980340"/>
                <a:gd name="connsiteX3-311" fmla="*/ 0 w 1656500"/>
                <a:gd name="connsiteY3-312" fmla="*/ 1336700 h 1980340"/>
                <a:gd name="connsiteX4-313" fmla="*/ 0 w 1656500"/>
                <a:gd name="connsiteY4-314" fmla="*/ 1186086 h 1980340"/>
                <a:gd name="connsiteX5-315" fmla="*/ 475376 w 1656500"/>
                <a:gd name="connsiteY5-316" fmla="*/ 1186086 h 1980340"/>
                <a:gd name="connsiteX6-317" fmla="*/ 475376 w 1656500"/>
                <a:gd name="connsiteY6-318" fmla="*/ 1495551 h 1980340"/>
                <a:gd name="connsiteX7-319" fmla="*/ 490085 w 1656500"/>
                <a:gd name="connsiteY7-320" fmla="*/ 1652636 h 1980340"/>
                <a:gd name="connsiteX8-321" fmla="*/ 555390 w 1656500"/>
                <a:gd name="connsiteY8-322" fmla="*/ 1686172 h 1980340"/>
                <a:gd name="connsiteX9-323" fmla="*/ 628344 w 1656500"/>
                <a:gd name="connsiteY9-324" fmla="*/ 1643811 h 1980340"/>
                <a:gd name="connsiteX10-325" fmla="*/ 645994 w 1656500"/>
                <a:gd name="connsiteY10-326" fmla="*/ 1422597 h 1980340"/>
                <a:gd name="connsiteX11-327" fmla="*/ 645994 w 1656500"/>
                <a:gd name="connsiteY11-328" fmla="*/ 1290810 h 1980340"/>
                <a:gd name="connsiteX12-329" fmla="*/ 621284 w 1656500"/>
                <a:gd name="connsiteY12-330" fmla="*/ 1130782 h 1980340"/>
                <a:gd name="connsiteX13-331" fmla="*/ 548330 w 1656500"/>
                <a:gd name="connsiteY13-332" fmla="*/ 1064300 h 1980340"/>
                <a:gd name="connsiteX14-333" fmla="*/ 361239 w 1656500"/>
                <a:gd name="connsiteY14-334" fmla="*/ 1046062 h 1980340"/>
                <a:gd name="connsiteX15-335" fmla="*/ 361239 w 1656500"/>
                <a:gd name="connsiteY15-336" fmla="*/ 769544 h 1980340"/>
                <a:gd name="connsiteX16-337" fmla="*/ 570687 w 1656500"/>
                <a:gd name="connsiteY16-338" fmla="*/ 756600 h 1980340"/>
                <a:gd name="connsiteX17-339" fmla="*/ 628344 w 1656500"/>
                <a:gd name="connsiteY17-340" fmla="*/ 700120 h 1980340"/>
                <a:gd name="connsiteX18-341" fmla="*/ 645994 w 1656500"/>
                <a:gd name="connsiteY18-342" fmla="*/ 563626 h 1980340"/>
                <a:gd name="connsiteX19-343" fmla="*/ 645994 w 1656500"/>
                <a:gd name="connsiteY19-344" fmla="*/ 457726 h 1980340"/>
                <a:gd name="connsiteX20-345" fmla="*/ 625402 w 1656500"/>
                <a:gd name="connsiteY20-346" fmla="*/ 325938 h 1980340"/>
                <a:gd name="connsiteX21-347" fmla="*/ 561273 w 1656500"/>
                <a:gd name="connsiteY21-348" fmla="*/ 294168 h 1980340"/>
                <a:gd name="connsiteX22-349" fmla="*/ 493615 w 1656500"/>
                <a:gd name="connsiteY22-350" fmla="*/ 327703 h 1980340"/>
                <a:gd name="connsiteX23-351" fmla="*/ 475376 w 1656500"/>
                <a:gd name="connsiteY23-352" fmla="*/ 470669 h 1980340"/>
                <a:gd name="connsiteX24-353" fmla="*/ 475376 w 1656500"/>
                <a:gd name="connsiteY24-354" fmla="*/ 627167 h 1980340"/>
                <a:gd name="connsiteX25-355" fmla="*/ 0 w 1656500"/>
                <a:gd name="connsiteY25-356" fmla="*/ 627167 h 1980340"/>
                <a:gd name="connsiteX26-357" fmla="*/ 0 w 1656500"/>
                <a:gd name="connsiteY26-358" fmla="*/ 464786 h 1980340"/>
                <a:gd name="connsiteX27-359" fmla="*/ 124728 w 1656500"/>
                <a:gd name="connsiteY27-360" fmla="*/ 95899 h 1980340"/>
                <a:gd name="connsiteX28-361" fmla="*/ 521266 w 1656500"/>
                <a:gd name="connsiteY28-362" fmla="*/ 0 h 1980340"/>
                <a:gd name="connsiteX29-363" fmla="*/ 982522 w 1656500"/>
                <a:gd name="connsiteY29-364" fmla="*/ 132872 h 1980340"/>
                <a:gd name="connsiteX30-365" fmla="*/ 1103719 w 1656500"/>
                <a:gd name="connsiteY30-366" fmla="*/ 502090 h 1980340"/>
                <a:gd name="connsiteX31-367" fmla="*/ 1060182 w 1656500"/>
                <a:gd name="connsiteY31-368" fmla="*/ 733150 h 1980340"/>
                <a:gd name="connsiteX32-369" fmla="*/ 907215 w 1656500"/>
                <a:gd name="connsiteY32-370" fmla="*/ 863089 h 1980340"/>
                <a:gd name="connsiteX33-371" fmla="*/ 1068419 w 1656500"/>
                <a:gd name="connsiteY33-372" fmla="*/ 982586 h 1980340"/>
                <a:gd name="connsiteX34-373" fmla="*/ 1121369 w 1656500"/>
                <a:gd name="connsiteY34-374" fmla="*/ 1371687 h 1980340"/>
                <a:gd name="connsiteX35-375" fmla="*/ 1069596 w 1656500"/>
                <a:gd name="connsiteY35-376" fmla="*/ 1724276 h 1980340"/>
                <a:gd name="connsiteX36-377" fmla="*/ 890742 w 1656500"/>
                <a:gd name="connsiteY36-378" fmla="*/ 1914998 h 1980340"/>
                <a:gd name="connsiteX37-379" fmla="*/ 1656500 w 1656500"/>
                <a:gd name="connsiteY37-380" fmla="*/ 1926362 h 1980340"/>
                <a:gd name="connsiteX0-381" fmla="*/ 564803 w 1656500"/>
                <a:gd name="connsiteY0-382" fmla="*/ 1980340 h 1980340"/>
                <a:gd name="connsiteX1-383" fmla="*/ 210037 w 1656500"/>
                <a:gd name="connsiteY1-384" fmla="*/ 1904444 h 1980340"/>
                <a:gd name="connsiteX2-385" fmla="*/ 40595 w 1656500"/>
                <a:gd name="connsiteY2-386" fmla="*/ 1718530 h 1980340"/>
                <a:gd name="connsiteX3-387" fmla="*/ 0 w 1656500"/>
                <a:gd name="connsiteY3-388" fmla="*/ 1336700 h 1980340"/>
                <a:gd name="connsiteX4-389" fmla="*/ 0 w 1656500"/>
                <a:gd name="connsiteY4-390" fmla="*/ 1186086 h 1980340"/>
                <a:gd name="connsiteX5-391" fmla="*/ 475376 w 1656500"/>
                <a:gd name="connsiteY5-392" fmla="*/ 1186086 h 1980340"/>
                <a:gd name="connsiteX6-393" fmla="*/ 475376 w 1656500"/>
                <a:gd name="connsiteY6-394" fmla="*/ 1495551 h 1980340"/>
                <a:gd name="connsiteX7-395" fmla="*/ 490085 w 1656500"/>
                <a:gd name="connsiteY7-396" fmla="*/ 1652636 h 1980340"/>
                <a:gd name="connsiteX8-397" fmla="*/ 555390 w 1656500"/>
                <a:gd name="connsiteY8-398" fmla="*/ 1686172 h 1980340"/>
                <a:gd name="connsiteX9-399" fmla="*/ 628344 w 1656500"/>
                <a:gd name="connsiteY9-400" fmla="*/ 1643811 h 1980340"/>
                <a:gd name="connsiteX10-401" fmla="*/ 645994 w 1656500"/>
                <a:gd name="connsiteY10-402" fmla="*/ 1422597 h 1980340"/>
                <a:gd name="connsiteX11-403" fmla="*/ 645994 w 1656500"/>
                <a:gd name="connsiteY11-404" fmla="*/ 1290810 h 1980340"/>
                <a:gd name="connsiteX12-405" fmla="*/ 621284 w 1656500"/>
                <a:gd name="connsiteY12-406" fmla="*/ 1130782 h 1980340"/>
                <a:gd name="connsiteX13-407" fmla="*/ 548330 w 1656500"/>
                <a:gd name="connsiteY13-408" fmla="*/ 1064300 h 1980340"/>
                <a:gd name="connsiteX14-409" fmla="*/ 361239 w 1656500"/>
                <a:gd name="connsiteY14-410" fmla="*/ 1046062 h 1980340"/>
                <a:gd name="connsiteX15-411" fmla="*/ 361239 w 1656500"/>
                <a:gd name="connsiteY15-412" fmla="*/ 769544 h 1980340"/>
                <a:gd name="connsiteX16-413" fmla="*/ 570687 w 1656500"/>
                <a:gd name="connsiteY16-414" fmla="*/ 756600 h 1980340"/>
                <a:gd name="connsiteX17-415" fmla="*/ 628344 w 1656500"/>
                <a:gd name="connsiteY17-416" fmla="*/ 700120 h 1980340"/>
                <a:gd name="connsiteX18-417" fmla="*/ 645994 w 1656500"/>
                <a:gd name="connsiteY18-418" fmla="*/ 563626 h 1980340"/>
                <a:gd name="connsiteX19-419" fmla="*/ 645994 w 1656500"/>
                <a:gd name="connsiteY19-420" fmla="*/ 457726 h 1980340"/>
                <a:gd name="connsiteX20-421" fmla="*/ 625402 w 1656500"/>
                <a:gd name="connsiteY20-422" fmla="*/ 325938 h 1980340"/>
                <a:gd name="connsiteX21-423" fmla="*/ 561273 w 1656500"/>
                <a:gd name="connsiteY21-424" fmla="*/ 294168 h 1980340"/>
                <a:gd name="connsiteX22-425" fmla="*/ 493615 w 1656500"/>
                <a:gd name="connsiteY22-426" fmla="*/ 327703 h 1980340"/>
                <a:gd name="connsiteX23-427" fmla="*/ 475376 w 1656500"/>
                <a:gd name="connsiteY23-428" fmla="*/ 470669 h 1980340"/>
                <a:gd name="connsiteX24-429" fmla="*/ 475376 w 1656500"/>
                <a:gd name="connsiteY24-430" fmla="*/ 627167 h 1980340"/>
                <a:gd name="connsiteX25-431" fmla="*/ 0 w 1656500"/>
                <a:gd name="connsiteY25-432" fmla="*/ 627167 h 1980340"/>
                <a:gd name="connsiteX26-433" fmla="*/ 0 w 1656500"/>
                <a:gd name="connsiteY26-434" fmla="*/ 464786 h 1980340"/>
                <a:gd name="connsiteX27-435" fmla="*/ 124728 w 1656500"/>
                <a:gd name="connsiteY27-436" fmla="*/ 95899 h 1980340"/>
                <a:gd name="connsiteX28-437" fmla="*/ 521266 w 1656500"/>
                <a:gd name="connsiteY28-438" fmla="*/ 0 h 1980340"/>
                <a:gd name="connsiteX29-439" fmla="*/ 982522 w 1656500"/>
                <a:gd name="connsiteY29-440" fmla="*/ 132872 h 1980340"/>
                <a:gd name="connsiteX30-441" fmla="*/ 1103719 w 1656500"/>
                <a:gd name="connsiteY30-442" fmla="*/ 502090 h 1980340"/>
                <a:gd name="connsiteX31-443" fmla="*/ 1060182 w 1656500"/>
                <a:gd name="connsiteY31-444" fmla="*/ 733150 h 1980340"/>
                <a:gd name="connsiteX32-445" fmla="*/ 907215 w 1656500"/>
                <a:gd name="connsiteY32-446" fmla="*/ 863089 h 1980340"/>
                <a:gd name="connsiteX33-447" fmla="*/ 1068419 w 1656500"/>
                <a:gd name="connsiteY33-448" fmla="*/ 982586 h 1980340"/>
                <a:gd name="connsiteX34-449" fmla="*/ 1121369 w 1656500"/>
                <a:gd name="connsiteY34-450" fmla="*/ 1371687 h 1980340"/>
                <a:gd name="connsiteX35-451" fmla="*/ 1069596 w 1656500"/>
                <a:gd name="connsiteY35-452" fmla="*/ 1724276 h 1980340"/>
                <a:gd name="connsiteX36-453" fmla="*/ 890742 w 1656500"/>
                <a:gd name="connsiteY36-454" fmla="*/ 1914998 h 1980340"/>
                <a:gd name="connsiteX37-455" fmla="*/ 1656500 w 1656500"/>
                <a:gd name="connsiteY37-456" fmla="*/ 1926362 h 1980340"/>
                <a:gd name="connsiteX0-457" fmla="*/ 564803 w 1684040"/>
                <a:gd name="connsiteY0-458" fmla="*/ 1980340 h 1980340"/>
                <a:gd name="connsiteX1-459" fmla="*/ 210037 w 1684040"/>
                <a:gd name="connsiteY1-460" fmla="*/ 1904444 h 1980340"/>
                <a:gd name="connsiteX2-461" fmla="*/ 40595 w 1684040"/>
                <a:gd name="connsiteY2-462" fmla="*/ 1718530 h 1980340"/>
                <a:gd name="connsiteX3-463" fmla="*/ 0 w 1684040"/>
                <a:gd name="connsiteY3-464" fmla="*/ 1336700 h 1980340"/>
                <a:gd name="connsiteX4-465" fmla="*/ 0 w 1684040"/>
                <a:gd name="connsiteY4-466" fmla="*/ 1186086 h 1980340"/>
                <a:gd name="connsiteX5-467" fmla="*/ 475376 w 1684040"/>
                <a:gd name="connsiteY5-468" fmla="*/ 1186086 h 1980340"/>
                <a:gd name="connsiteX6-469" fmla="*/ 475376 w 1684040"/>
                <a:gd name="connsiteY6-470" fmla="*/ 1495551 h 1980340"/>
                <a:gd name="connsiteX7-471" fmla="*/ 490085 w 1684040"/>
                <a:gd name="connsiteY7-472" fmla="*/ 1652636 h 1980340"/>
                <a:gd name="connsiteX8-473" fmla="*/ 555390 w 1684040"/>
                <a:gd name="connsiteY8-474" fmla="*/ 1686172 h 1980340"/>
                <a:gd name="connsiteX9-475" fmla="*/ 628344 w 1684040"/>
                <a:gd name="connsiteY9-476" fmla="*/ 1643811 h 1980340"/>
                <a:gd name="connsiteX10-477" fmla="*/ 645994 w 1684040"/>
                <a:gd name="connsiteY10-478" fmla="*/ 1422597 h 1980340"/>
                <a:gd name="connsiteX11-479" fmla="*/ 645994 w 1684040"/>
                <a:gd name="connsiteY11-480" fmla="*/ 1290810 h 1980340"/>
                <a:gd name="connsiteX12-481" fmla="*/ 621284 w 1684040"/>
                <a:gd name="connsiteY12-482" fmla="*/ 1130782 h 1980340"/>
                <a:gd name="connsiteX13-483" fmla="*/ 548330 w 1684040"/>
                <a:gd name="connsiteY13-484" fmla="*/ 1064300 h 1980340"/>
                <a:gd name="connsiteX14-485" fmla="*/ 361239 w 1684040"/>
                <a:gd name="connsiteY14-486" fmla="*/ 1046062 h 1980340"/>
                <a:gd name="connsiteX15-487" fmla="*/ 361239 w 1684040"/>
                <a:gd name="connsiteY15-488" fmla="*/ 769544 h 1980340"/>
                <a:gd name="connsiteX16-489" fmla="*/ 570687 w 1684040"/>
                <a:gd name="connsiteY16-490" fmla="*/ 756600 h 1980340"/>
                <a:gd name="connsiteX17-491" fmla="*/ 628344 w 1684040"/>
                <a:gd name="connsiteY17-492" fmla="*/ 700120 h 1980340"/>
                <a:gd name="connsiteX18-493" fmla="*/ 645994 w 1684040"/>
                <a:gd name="connsiteY18-494" fmla="*/ 563626 h 1980340"/>
                <a:gd name="connsiteX19-495" fmla="*/ 645994 w 1684040"/>
                <a:gd name="connsiteY19-496" fmla="*/ 457726 h 1980340"/>
                <a:gd name="connsiteX20-497" fmla="*/ 625402 w 1684040"/>
                <a:gd name="connsiteY20-498" fmla="*/ 325938 h 1980340"/>
                <a:gd name="connsiteX21-499" fmla="*/ 561273 w 1684040"/>
                <a:gd name="connsiteY21-500" fmla="*/ 294168 h 1980340"/>
                <a:gd name="connsiteX22-501" fmla="*/ 493615 w 1684040"/>
                <a:gd name="connsiteY22-502" fmla="*/ 327703 h 1980340"/>
                <a:gd name="connsiteX23-503" fmla="*/ 475376 w 1684040"/>
                <a:gd name="connsiteY23-504" fmla="*/ 470669 h 1980340"/>
                <a:gd name="connsiteX24-505" fmla="*/ 475376 w 1684040"/>
                <a:gd name="connsiteY24-506" fmla="*/ 627167 h 1980340"/>
                <a:gd name="connsiteX25-507" fmla="*/ 0 w 1684040"/>
                <a:gd name="connsiteY25-508" fmla="*/ 627167 h 1980340"/>
                <a:gd name="connsiteX26-509" fmla="*/ 0 w 1684040"/>
                <a:gd name="connsiteY26-510" fmla="*/ 464786 h 1980340"/>
                <a:gd name="connsiteX27-511" fmla="*/ 124728 w 1684040"/>
                <a:gd name="connsiteY27-512" fmla="*/ 95899 h 1980340"/>
                <a:gd name="connsiteX28-513" fmla="*/ 521266 w 1684040"/>
                <a:gd name="connsiteY28-514" fmla="*/ 0 h 1980340"/>
                <a:gd name="connsiteX29-515" fmla="*/ 982522 w 1684040"/>
                <a:gd name="connsiteY29-516" fmla="*/ 132872 h 1980340"/>
                <a:gd name="connsiteX30-517" fmla="*/ 1103719 w 1684040"/>
                <a:gd name="connsiteY30-518" fmla="*/ 502090 h 1980340"/>
                <a:gd name="connsiteX31-519" fmla="*/ 1060182 w 1684040"/>
                <a:gd name="connsiteY31-520" fmla="*/ 733150 h 1980340"/>
                <a:gd name="connsiteX32-521" fmla="*/ 907215 w 1684040"/>
                <a:gd name="connsiteY32-522" fmla="*/ 863089 h 1980340"/>
                <a:gd name="connsiteX33-523" fmla="*/ 1068419 w 1684040"/>
                <a:gd name="connsiteY33-524" fmla="*/ 982586 h 1980340"/>
                <a:gd name="connsiteX34-525" fmla="*/ 1121369 w 1684040"/>
                <a:gd name="connsiteY34-526" fmla="*/ 1371687 h 1980340"/>
                <a:gd name="connsiteX35-527" fmla="*/ 1069596 w 1684040"/>
                <a:gd name="connsiteY35-528" fmla="*/ 1724276 h 1980340"/>
                <a:gd name="connsiteX36-529" fmla="*/ 890742 w 1684040"/>
                <a:gd name="connsiteY36-530" fmla="*/ 1914998 h 1980340"/>
                <a:gd name="connsiteX37-531" fmla="*/ 1684040 w 1684040"/>
                <a:gd name="connsiteY37-532" fmla="*/ 1948394 h 1980340"/>
                <a:gd name="connsiteX0-533" fmla="*/ 21144 w 2440282"/>
                <a:gd name="connsiteY0-534" fmla="*/ 1952799 h 1952799"/>
                <a:gd name="connsiteX1-535" fmla="*/ 966279 w 2440282"/>
                <a:gd name="connsiteY1-536" fmla="*/ 1904444 h 1952799"/>
                <a:gd name="connsiteX2-537" fmla="*/ 796837 w 2440282"/>
                <a:gd name="connsiteY2-538" fmla="*/ 1718530 h 1952799"/>
                <a:gd name="connsiteX3-539" fmla="*/ 756242 w 2440282"/>
                <a:gd name="connsiteY3-540" fmla="*/ 1336700 h 1952799"/>
                <a:gd name="connsiteX4-541" fmla="*/ 756242 w 2440282"/>
                <a:gd name="connsiteY4-542" fmla="*/ 1186086 h 1952799"/>
                <a:gd name="connsiteX5-543" fmla="*/ 1231618 w 2440282"/>
                <a:gd name="connsiteY5-544" fmla="*/ 1186086 h 1952799"/>
                <a:gd name="connsiteX6-545" fmla="*/ 1231618 w 2440282"/>
                <a:gd name="connsiteY6-546" fmla="*/ 1495551 h 1952799"/>
                <a:gd name="connsiteX7-547" fmla="*/ 1246327 w 2440282"/>
                <a:gd name="connsiteY7-548" fmla="*/ 1652636 h 1952799"/>
                <a:gd name="connsiteX8-549" fmla="*/ 1311632 w 2440282"/>
                <a:gd name="connsiteY8-550" fmla="*/ 1686172 h 1952799"/>
                <a:gd name="connsiteX9-551" fmla="*/ 1384586 w 2440282"/>
                <a:gd name="connsiteY9-552" fmla="*/ 1643811 h 1952799"/>
                <a:gd name="connsiteX10-553" fmla="*/ 1402236 w 2440282"/>
                <a:gd name="connsiteY10-554" fmla="*/ 1422597 h 1952799"/>
                <a:gd name="connsiteX11-555" fmla="*/ 1402236 w 2440282"/>
                <a:gd name="connsiteY11-556" fmla="*/ 1290810 h 1952799"/>
                <a:gd name="connsiteX12-557" fmla="*/ 1377526 w 2440282"/>
                <a:gd name="connsiteY12-558" fmla="*/ 1130782 h 1952799"/>
                <a:gd name="connsiteX13-559" fmla="*/ 1304572 w 2440282"/>
                <a:gd name="connsiteY13-560" fmla="*/ 1064300 h 1952799"/>
                <a:gd name="connsiteX14-561" fmla="*/ 1117481 w 2440282"/>
                <a:gd name="connsiteY14-562" fmla="*/ 1046062 h 1952799"/>
                <a:gd name="connsiteX15-563" fmla="*/ 1117481 w 2440282"/>
                <a:gd name="connsiteY15-564" fmla="*/ 769544 h 1952799"/>
                <a:gd name="connsiteX16-565" fmla="*/ 1326929 w 2440282"/>
                <a:gd name="connsiteY16-566" fmla="*/ 756600 h 1952799"/>
                <a:gd name="connsiteX17-567" fmla="*/ 1384586 w 2440282"/>
                <a:gd name="connsiteY17-568" fmla="*/ 700120 h 1952799"/>
                <a:gd name="connsiteX18-569" fmla="*/ 1402236 w 2440282"/>
                <a:gd name="connsiteY18-570" fmla="*/ 563626 h 1952799"/>
                <a:gd name="connsiteX19-571" fmla="*/ 1402236 w 2440282"/>
                <a:gd name="connsiteY19-572" fmla="*/ 457726 h 1952799"/>
                <a:gd name="connsiteX20-573" fmla="*/ 1381644 w 2440282"/>
                <a:gd name="connsiteY20-574" fmla="*/ 325938 h 1952799"/>
                <a:gd name="connsiteX21-575" fmla="*/ 1317515 w 2440282"/>
                <a:gd name="connsiteY21-576" fmla="*/ 294168 h 1952799"/>
                <a:gd name="connsiteX22-577" fmla="*/ 1249857 w 2440282"/>
                <a:gd name="connsiteY22-578" fmla="*/ 327703 h 1952799"/>
                <a:gd name="connsiteX23-579" fmla="*/ 1231618 w 2440282"/>
                <a:gd name="connsiteY23-580" fmla="*/ 470669 h 1952799"/>
                <a:gd name="connsiteX24-581" fmla="*/ 1231618 w 2440282"/>
                <a:gd name="connsiteY24-582" fmla="*/ 627167 h 1952799"/>
                <a:gd name="connsiteX25-583" fmla="*/ 756242 w 2440282"/>
                <a:gd name="connsiteY25-584" fmla="*/ 627167 h 1952799"/>
                <a:gd name="connsiteX26-585" fmla="*/ 756242 w 2440282"/>
                <a:gd name="connsiteY26-586" fmla="*/ 464786 h 1952799"/>
                <a:gd name="connsiteX27-587" fmla="*/ 880970 w 2440282"/>
                <a:gd name="connsiteY27-588" fmla="*/ 95899 h 1952799"/>
                <a:gd name="connsiteX28-589" fmla="*/ 1277508 w 2440282"/>
                <a:gd name="connsiteY28-590" fmla="*/ 0 h 1952799"/>
                <a:gd name="connsiteX29-591" fmla="*/ 1738764 w 2440282"/>
                <a:gd name="connsiteY29-592" fmla="*/ 132872 h 1952799"/>
                <a:gd name="connsiteX30-593" fmla="*/ 1859961 w 2440282"/>
                <a:gd name="connsiteY30-594" fmla="*/ 502090 h 1952799"/>
                <a:gd name="connsiteX31-595" fmla="*/ 1816424 w 2440282"/>
                <a:gd name="connsiteY31-596" fmla="*/ 733150 h 1952799"/>
                <a:gd name="connsiteX32-597" fmla="*/ 1663457 w 2440282"/>
                <a:gd name="connsiteY32-598" fmla="*/ 863089 h 1952799"/>
                <a:gd name="connsiteX33-599" fmla="*/ 1824661 w 2440282"/>
                <a:gd name="connsiteY33-600" fmla="*/ 982586 h 1952799"/>
                <a:gd name="connsiteX34-601" fmla="*/ 1877611 w 2440282"/>
                <a:gd name="connsiteY34-602" fmla="*/ 1371687 h 1952799"/>
                <a:gd name="connsiteX35-603" fmla="*/ 1825838 w 2440282"/>
                <a:gd name="connsiteY35-604" fmla="*/ 1724276 h 1952799"/>
                <a:gd name="connsiteX36-605" fmla="*/ 1646984 w 2440282"/>
                <a:gd name="connsiteY36-606" fmla="*/ 1914998 h 1952799"/>
                <a:gd name="connsiteX37-607" fmla="*/ 2440282 w 2440282"/>
                <a:gd name="connsiteY37-608" fmla="*/ 1948394 h 1952799"/>
                <a:gd name="connsiteX0-609" fmla="*/ 0 w 2419138"/>
                <a:gd name="connsiteY0-610" fmla="*/ 1952799 h 1952799"/>
                <a:gd name="connsiteX1-611" fmla="*/ 945135 w 2419138"/>
                <a:gd name="connsiteY1-612" fmla="*/ 1904444 h 1952799"/>
                <a:gd name="connsiteX2-613" fmla="*/ 775693 w 2419138"/>
                <a:gd name="connsiteY2-614" fmla="*/ 1718530 h 1952799"/>
                <a:gd name="connsiteX3-615" fmla="*/ 735098 w 2419138"/>
                <a:gd name="connsiteY3-616" fmla="*/ 1336700 h 1952799"/>
                <a:gd name="connsiteX4-617" fmla="*/ 735098 w 2419138"/>
                <a:gd name="connsiteY4-618" fmla="*/ 1186086 h 1952799"/>
                <a:gd name="connsiteX5-619" fmla="*/ 1210474 w 2419138"/>
                <a:gd name="connsiteY5-620" fmla="*/ 1186086 h 1952799"/>
                <a:gd name="connsiteX6-621" fmla="*/ 1210474 w 2419138"/>
                <a:gd name="connsiteY6-622" fmla="*/ 1495551 h 1952799"/>
                <a:gd name="connsiteX7-623" fmla="*/ 1225183 w 2419138"/>
                <a:gd name="connsiteY7-624" fmla="*/ 1652636 h 1952799"/>
                <a:gd name="connsiteX8-625" fmla="*/ 1290488 w 2419138"/>
                <a:gd name="connsiteY8-626" fmla="*/ 1686172 h 1952799"/>
                <a:gd name="connsiteX9-627" fmla="*/ 1363442 w 2419138"/>
                <a:gd name="connsiteY9-628" fmla="*/ 1643811 h 1952799"/>
                <a:gd name="connsiteX10-629" fmla="*/ 1381092 w 2419138"/>
                <a:gd name="connsiteY10-630" fmla="*/ 1422597 h 1952799"/>
                <a:gd name="connsiteX11-631" fmla="*/ 1381092 w 2419138"/>
                <a:gd name="connsiteY11-632" fmla="*/ 1290810 h 1952799"/>
                <a:gd name="connsiteX12-633" fmla="*/ 1356382 w 2419138"/>
                <a:gd name="connsiteY12-634" fmla="*/ 1130782 h 1952799"/>
                <a:gd name="connsiteX13-635" fmla="*/ 1283428 w 2419138"/>
                <a:gd name="connsiteY13-636" fmla="*/ 1064300 h 1952799"/>
                <a:gd name="connsiteX14-637" fmla="*/ 1096337 w 2419138"/>
                <a:gd name="connsiteY14-638" fmla="*/ 1046062 h 1952799"/>
                <a:gd name="connsiteX15-639" fmla="*/ 1096337 w 2419138"/>
                <a:gd name="connsiteY15-640" fmla="*/ 769544 h 1952799"/>
                <a:gd name="connsiteX16-641" fmla="*/ 1305785 w 2419138"/>
                <a:gd name="connsiteY16-642" fmla="*/ 756600 h 1952799"/>
                <a:gd name="connsiteX17-643" fmla="*/ 1363442 w 2419138"/>
                <a:gd name="connsiteY17-644" fmla="*/ 700120 h 1952799"/>
                <a:gd name="connsiteX18-645" fmla="*/ 1381092 w 2419138"/>
                <a:gd name="connsiteY18-646" fmla="*/ 563626 h 1952799"/>
                <a:gd name="connsiteX19-647" fmla="*/ 1381092 w 2419138"/>
                <a:gd name="connsiteY19-648" fmla="*/ 457726 h 1952799"/>
                <a:gd name="connsiteX20-649" fmla="*/ 1360500 w 2419138"/>
                <a:gd name="connsiteY20-650" fmla="*/ 325938 h 1952799"/>
                <a:gd name="connsiteX21-651" fmla="*/ 1296371 w 2419138"/>
                <a:gd name="connsiteY21-652" fmla="*/ 294168 h 1952799"/>
                <a:gd name="connsiteX22-653" fmla="*/ 1228713 w 2419138"/>
                <a:gd name="connsiteY22-654" fmla="*/ 327703 h 1952799"/>
                <a:gd name="connsiteX23-655" fmla="*/ 1210474 w 2419138"/>
                <a:gd name="connsiteY23-656" fmla="*/ 470669 h 1952799"/>
                <a:gd name="connsiteX24-657" fmla="*/ 1210474 w 2419138"/>
                <a:gd name="connsiteY24-658" fmla="*/ 627167 h 1952799"/>
                <a:gd name="connsiteX25-659" fmla="*/ 735098 w 2419138"/>
                <a:gd name="connsiteY25-660" fmla="*/ 627167 h 1952799"/>
                <a:gd name="connsiteX26-661" fmla="*/ 735098 w 2419138"/>
                <a:gd name="connsiteY26-662" fmla="*/ 464786 h 1952799"/>
                <a:gd name="connsiteX27-663" fmla="*/ 859826 w 2419138"/>
                <a:gd name="connsiteY27-664" fmla="*/ 95899 h 1952799"/>
                <a:gd name="connsiteX28-665" fmla="*/ 1256364 w 2419138"/>
                <a:gd name="connsiteY28-666" fmla="*/ 0 h 1952799"/>
                <a:gd name="connsiteX29-667" fmla="*/ 1717620 w 2419138"/>
                <a:gd name="connsiteY29-668" fmla="*/ 132872 h 1952799"/>
                <a:gd name="connsiteX30-669" fmla="*/ 1838817 w 2419138"/>
                <a:gd name="connsiteY30-670" fmla="*/ 502090 h 1952799"/>
                <a:gd name="connsiteX31-671" fmla="*/ 1795280 w 2419138"/>
                <a:gd name="connsiteY31-672" fmla="*/ 733150 h 1952799"/>
                <a:gd name="connsiteX32-673" fmla="*/ 1642313 w 2419138"/>
                <a:gd name="connsiteY32-674" fmla="*/ 863089 h 1952799"/>
                <a:gd name="connsiteX33-675" fmla="*/ 1803517 w 2419138"/>
                <a:gd name="connsiteY33-676" fmla="*/ 982586 h 1952799"/>
                <a:gd name="connsiteX34-677" fmla="*/ 1856467 w 2419138"/>
                <a:gd name="connsiteY34-678" fmla="*/ 1371687 h 1952799"/>
                <a:gd name="connsiteX35-679" fmla="*/ 1804694 w 2419138"/>
                <a:gd name="connsiteY35-680" fmla="*/ 1724276 h 1952799"/>
                <a:gd name="connsiteX36-681" fmla="*/ 1625840 w 2419138"/>
                <a:gd name="connsiteY36-682" fmla="*/ 1914998 h 1952799"/>
                <a:gd name="connsiteX37-683" fmla="*/ 2419138 w 2419138"/>
                <a:gd name="connsiteY37-684" fmla="*/ 1948394 h 1952799"/>
                <a:gd name="connsiteX0-685" fmla="*/ 0 w 2446678"/>
                <a:gd name="connsiteY0-686" fmla="*/ 1919751 h 1948394"/>
                <a:gd name="connsiteX1-687" fmla="*/ 972675 w 2446678"/>
                <a:gd name="connsiteY1-688" fmla="*/ 1904444 h 1948394"/>
                <a:gd name="connsiteX2-689" fmla="*/ 803233 w 2446678"/>
                <a:gd name="connsiteY2-690" fmla="*/ 1718530 h 1948394"/>
                <a:gd name="connsiteX3-691" fmla="*/ 762638 w 2446678"/>
                <a:gd name="connsiteY3-692" fmla="*/ 1336700 h 1948394"/>
                <a:gd name="connsiteX4-693" fmla="*/ 762638 w 2446678"/>
                <a:gd name="connsiteY4-694" fmla="*/ 1186086 h 1948394"/>
                <a:gd name="connsiteX5-695" fmla="*/ 1238014 w 2446678"/>
                <a:gd name="connsiteY5-696" fmla="*/ 1186086 h 1948394"/>
                <a:gd name="connsiteX6-697" fmla="*/ 1238014 w 2446678"/>
                <a:gd name="connsiteY6-698" fmla="*/ 1495551 h 1948394"/>
                <a:gd name="connsiteX7-699" fmla="*/ 1252723 w 2446678"/>
                <a:gd name="connsiteY7-700" fmla="*/ 1652636 h 1948394"/>
                <a:gd name="connsiteX8-701" fmla="*/ 1318028 w 2446678"/>
                <a:gd name="connsiteY8-702" fmla="*/ 1686172 h 1948394"/>
                <a:gd name="connsiteX9-703" fmla="*/ 1390982 w 2446678"/>
                <a:gd name="connsiteY9-704" fmla="*/ 1643811 h 1948394"/>
                <a:gd name="connsiteX10-705" fmla="*/ 1408632 w 2446678"/>
                <a:gd name="connsiteY10-706" fmla="*/ 1422597 h 1948394"/>
                <a:gd name="connsiteX11-707" fmla="*/ 1408632 w 2446678"/>
                <a:gd name="connsiteY11-708" fmla="*/ 1290810 h 1948394"/>
                <a:gd name="connsiteX12-709" fmla="*/ 1383922 w 2446678"/>
                <a:gd name="connsiteY12-710" fmla="*/ 1130782 h 1948394"/>
                <a:gd name="connsiteX13-711" fmla="*/ 1310968 w 2446678"/>
                <a:gd name="connsiteY13-712" fmla="*/ 1064300 h 1948394"/>
                <a:gd name="connsiteX14-713" fmla="*/ 1123877 w 2446678"/>
                <a:gd name="connsiteY14-714" fmla="*/ 1046062 h 1948394"/>
                <a:gd name="connsiteX15-715" fmla="*/ 1123877 w 2446678"/>
                <a:gd name="connsiteY15-716" fmla="*/ 769544 h 1948394"/>
                <a:gd name="connsiteX16-717" fmla="*/ 1333325 w 2446678"/>
                <a:gd name="connsiteY16-718" fmla="*/ 756600 h 1948394"/>
                <a:gd name="connsiteX17-719" fmla="*/ 1390982 w 2446678"/>
                <a:gd name="connsiteY17-720" fmla="*/ 700120 h 1948394"/>
                <a:gd name="connsiteX18-721" fmla="*/ 1408632 w 2446678"/>
                <a:gd name="connsiteY18-722" fmla="*/ 563626 h 1948394"/>
                <a:gd name="connsiteX19-723" fmla="*/ 1408632 w 2446678"/>
                <a:gd name="connsiteY19-724" fmla="*/ 457726 h 1948394"/>
                <a:gd name="connsiteX20-725" fmla="*/ 1388040 w 2446678"/>
                <a:gd name="connsiteY20-726" fmla="*/ 325938 h 1948394"/>
                <a:gd name="connsiteX21-727" fmla="*/ 1323911 w 2446678"/>
                <a:gd name="connsiteY21-728" fmla="*/ 294168 h 1948394"/>
                <a:gd name="connsiteX22-729" fmla="*/ 1256253 w 2446678"/>
                <a:gd name="connsiteY22-730" fmla="*/ 327703 h 1948394"/>
                <a:gd name="connsiteX23-731" fmla="*/ 1238014 w 2446678"/>
                <a:gd name="connsiteY23-732" fmla="*/ 470669 h 1948394"/>
                <a:gd name="connsiteX24-733" fmla="*/ 1238014 w 2446678"/>
                <a:gd name="connsiteY24-734" fmla="*/ 627167 h 1948394"/>
                <a:gd name="connsiteX25-735" fmla="*/ 762638 w 2446678"/>
                <a:gd name="connsiteY25-736" fmla="*/ 627167 h 1948394"/>
                <a:gd name="connsiteX26-737" fmla="*/ 762638 w 2446678"/>
                <a:gd name="connsiteY26-738" fmla="*/ 464786 h 1948394"/>
                <a:gd name="connsiteX27-739" fmla="*/ 887366 w 2446678"/>
                <a:gd name="connsiteY27-740" fmla="*/ 95899 h 1948394"/>
                <a:gd name="connsiteX28-741" fmla="*/ 1283904 w 2446678"/>
                <a:gd name="connsiteY28-742" fmla="*/ 0 h 1948394"/>
                <a:gd name="connsiteX29-743" fmla="*/ 1745160 w 2446678"/>
                <a:gd name="connsiteY29-744" fmla="*/ 132872 h 1948394"/>
                <a:gd name="connsiteX30-745" fmla="*/ 1866357 w 2446678"/>
                <a:gd name="connsiteY30-746" fmla="*/ 502090 h 1948394"/>
                <a:gd name="connsiteX31-747" fmla="*/ 1822820 w 2446678"/>
                <a:gd name="connsiteY31-748" fmla="*/ 733150 h 1948394"/>
                <a:gd name="connsiteX32-749" fmla="*/ 1669853 w 2446678"/>
                <a:gd name="connsiteY32-750" fmla="*/ 863089 h 1948394"/>
                <a:gd name="connsiteX33-751" fmla="*/ 1831057 w 2446678"/>
                <a:gd name="connsiteY33-752" fmla="*/ 982586 h 1948394"/>
                <a:gd name="connsiteX34-753" fmla="*/ 1884007 w 2446678"/>
                <a:gd name="connsiteY34-754" fmla="*/ 1371687 h 1948394"/>
                <a:gd name="connsiteX35-755" fmla="*/ 1832234 w 2446678"/>
                <a:gd name="connsiteY35-756" fmla="*/ 1724276 h 1948394"/>
                <a:gd name="connsiteX36-757" fmla="*/ 1653380 w 2446678"/>
                <a:gd name="connsiteY36-758" fmla="*/ 1914998 h 1948394"/>
                <a:gd name="connsiteX37-759" fmla="*/ 2446678 w 2446678"/>
                <a:gd name="connsiteY37-760" fmla="*/ 1948394 h 1948394"/>
                <a:gd name="connsiteX0-761" fmla="*/ 0 w 2516447"/>
                <a:gd name="connsiteY0-762" fmla="*/ 1908735 h 1948394"/>
                <a:gd name="connsiteX1-763" fmla="*/ 1042444 w 2516447"/>
                <a:gd name="connsiteY1-764" fmla="*/ 1904444 h 1948394"/>
                <a:gd name="connsiteX2-765" fmla="*/ 873002 w 2516447"/>
                <a:gd name="connsiteY2-766" fmla="*/ 1718530 h 1948394"/>
                <a:gd name="connsiteX3-767" fmla="*/ 832407 w 2516447"/>
                <a:gd name="connsiteY3-768" fmla="*/ 1336700 h 1948394"/>
                <a:gd name="connsiteX4-769" fmla="*/ 832407 w 2516447"/>
                <a:gd name="connsiteY4-770" fmla="*/ 1186086 h 1948394"/>
                <a:gd name="connsiteX5-771" fmla="*/ 1307783 w 2516447"/>
                <a:gd name="connsiteY5-772" fmla="*/ 1186086 h 1948394"/>
                <a:gd name="connsiteX6-773" fmla="*/ 1307783 w 2516447"/>
                <a:gd name="connsiteY6-774" fmla="*/ 1495551 h 1948394"/>
                <a:gd name="connsiteX7-775" fmla="*/ 1322492 w 2516447"/>
                <a:gd name="connsiteY7-776" fmla="*/ 1652636 h 1948394"/>
                <a:gd name="connsiteX8-777" fmla="*/ 1387797 w 2516447"/>
                <a:gd name="connsiteY8-778" fmla="*/ 1686172 h 1948394"/>
                <a:gd name="connsiteX9-779" fmla="*/ 1460751 w 2516447"/>
                <a:gd name="connsiteY9-780" fmla="*/ 1643811 h 1948394"/>
                <a:gd name="connsiteX10-781" fmla="*/ 1478401 w 2516447"/>
                <a:gd name="connsiteY10-782" fmla="*/ 1422597 h 1948394"/>
                <a:gd name="connsiteX11-783" fmla="*/ 1478401 w 2516447"/>
                <a:gd name="connsiteY11-784" fmla="*/ 1290810 h 1948394"/>
                <a:gd name="connsiteX12-785" fmla="*/ 1453691 w 2516447"/>
                <a:gd name="connsiteY12-786" fmla="*/ 1130782 h 1948394"/>
                <a:gd name="connsiteX13-787" fmla="*/ 1380737 w 2516447"/>
                <a:gd name="connsiteY13-788" fmla="*/ 1064300 h 1948394"/>
                <a:gd name="connsiteX14-789" fmla="*/ 1193646 w 2516447"/>
                <a:gd name="connsiteY14-790" fmla="*/ 1046062 h 1948394"/>
                <a:gd name="connsiteX15-791" fmla="*/ 1193646 w 2516447"/>
                <a:gd name="connsiteY15-792" fmla="*/ 769544 h 1948394"/>
                <a:gd name="connsiteX16-793" fmla="*/ 1403094 w 2516447"/>
                <a:gd name="connsiteY16-794" fmla="*/ 756600 h 1948394"/>
                <a:gd name="connsiteX17-795" fmla="*/ 1460751 w 2516447"/>
                <a:gd name="connsiteY17-796" fmla="*/ 700120 h 1948394"/>
                <a:gd name="connsiteX18-797" fmla="*/ 1478401 w 2516447"/>
                <a:gd name="connsiteY18-798" fmla="*/ 563626 h 1948394"/>
                <a:gd name="connsiteX19-799" fmla="*/ 1478401 w 2516447"/>
                <a:gd name="connsiteY19-800" fmla="*/ 457726 h 1948394"/>
                <a:gd name="connsiteX20-801" fmla="*/ 1457809 w 2516447"/>
                <a:gd name="connsiteY20-802" fmla="*/ 325938 h 1948394"/>
                <a:gd name="connsiteX21-803" fmla="*/ 1393680 w 2516447"/>
                <a:gd name="connsiteY21-804" fmla="*/ 294168 h 1948394"/>
                <a:gd name="connsiteX22-805" fmla="*/ 1326022 w 2516447"/>
                <a:gd name="connsiteY22-806" fmla="*/ 327703 h 1948394"/>
                <a:gd name="connsiteX23-807" fmla="*/ 1307783 w 2516447"/>
                <a:gd name="connsiteY23-808" fmla="*/ 470669 h 1948394"/>
                <a:gd name="connsiteX24-809" fmla="*/ 1307783 w 2516447"/>
                <a:gd name="connsiteY24-810" fmla="*/ 627167 h 1948394"/>
                <a:gd name="connsiteX25-811" fmla="*/ 832407 w 2516447"/>
                <a:gd name="connsiteY25-812" fmla="*/ 627167 h 1948394"/>
                <a:gd name="connsiteX26-813" fmla="*/ 832407 w 2516447"/>
                <a:gd name="connsiteY26-814" fmla="*/ 464786 h 1948394"/>
                <a:gd name="connsiteX27-815" fmla="*/ 957135 w 2516447"/>
                <a:gd name="connsiteY27-816" fmla="*/ 95899 h 1948394"/>
                <a:gd name="connsiteX28-817" fmla="*/ 1353673 w 2516447"/>
                <a:gd name="connsiteY28-818" fmla="*/ 0 h 1948394"/>
                <a:gd name="connsiteX29-819" fmla="*/ 1814929 w 2516447"/>
                <a:gd name="connsiteY29-820" fmla="*/ 132872 h 1948394"/>
                <a:gd name="connsiteX30-821" fmla="*/ 1936126 w 2516447"/>
                <a:gd name="connsiteY30-822" fmla="*/ 502090 h 1948394"/>
                <a:gd name="connsiteX31-823" fmla="*/ 1892589 w 2516447"/>
                <a:gd name="connsiteY31-824" fmla="*/ 733150 h 1948394"/>
                <a:gd name="connsiteX32-825" fmla="*/ 1739622 w 2516447"/>
                <a:gd name="connsiteY32-826" fmla="*/ 863089 h 1948394"/>
                <a:gd name="connsiteX33-827" fmla="*/ 1900826 w 2516447"/>
                <a:gd name="connsiteY33-828" fmla="*/ 982586 h 1948394"/>
                <a:gd name="connsiteX34-829" fmla="*/ 1953776 w 2516447"/>
                <a:gd name="connsiteY34-830" fmla="*/ 1371687 h 1948394"/>
                <a:gd name="connsiteX35-831" fmla="*/ 1902003 w 2516447"/>
                <a:gd name="connsiteY35-832" fmla="*/ 1724276 h 1948394"/>
                <a:gd name="connsiteX36-833" fmla="*/ 1723149 w 2516447"/>
                <a:gd name="connsiteY36-834" fmla="*/ 1914998 h 1948394"/>
                <a:gd name="connsiteX37-835" fmla="*/ 2516447 w 2516447"/>
                <a:gd name="connsiteY37-836" fmla="*/ 1948394 h 1948394"/>
                <a:gd name="connsiteX0-837" fmla="*/ 0 w 2516447"/>
                <a:gd name="connsiteY0-838" fmla="*/ 1908735 h 1948394"/>
                <a:gd name="connsiteX1-839" fmla="*/ 1042444 w 2516447"/>
                <a:gd name="connsiteY1-840" fmla="*/ 1904444 h 1948394"/>
                <a:gd name="connsiteX2-841" fmla="*/ 873002 w 2516447"/>
                <a:gd name="connsiteY2-842" fmla="*/ 1718530 h 1948394"/>
                <a:gd name="connsiteX3-843" fmla="*/ 832407 w 2516447"/>
                <a:gd name="connsiteY3-844" fmla="*/ 1336700 h 1948394"/>
                <a:gd name="connsiteX4-845" fmla="*/ 832407 w 2516447"/>
                <a:gd name="connsiteY4-846" fmla="*/ 1186086 h 1948394"/>
                <a:gd name="connsiteX5-847" fmla="*/ 1307783 w 2516447"/>
                <a:gd name="connsiteY5-848" fmla="*/ 1186086 h 1948394"/>
                <a:gd name="connsiteX6-849" fmla="*/ 1307783 w 2516447"/>
                <a:gd name="connsiteY6-850" fmla="*/ 1495551 h 1948394"/>
                <a:gd name="connsiteX7-851" fmla="*/ 1322492 w 2516447"/>
                <a:gd name="connsiteY7-852" fmla="*/ 1652636 h 1948394"/>
                <a:gd name="connsiteX8-853" fmla="*/ 1387797 w 2516447"/>
                <a:gd name="connsiteY8-854" fmla="*/ 1686172 h 1948394"/>
                <a:gd name="connsiteX9-855" fmla="*/ 1460751 w 2516447"/>
                <a:gd name="connsiteY9-856" fmla="*/ 1643811 h 1948394"/>
                <a:gd name="connsiteX10-857" fmla="*/ 1478401 w 2516447"/>
                <a:gd name="connsiteY10-858" fmla="*/ 1422597 h 1948394"/>
                <a:gd name="connsiteX11-859" fmla="*/ 1478401 w 2516447"/>
                <a:gd name="connsiteY11-860" fmla="*/ 1290810 h 1948394"/>
                <a:gd name="connsiteX12-861" fmla="*/ 1453691 w 2516447"/>
                <a:gd name="connsiteY12-862" fmla="*/ 1130782 h 1948394"/>
                <a:gd name="connsiteX13-863" fmla="*/ 1380737 w 2516447"/>
                <a:gd name="connsiteY13-864" fmla="*/ 1064300 h 1948394"/>
                <a:gd name="connsiteX14-865" fmla="*/ 1193646 w 2516447"/>
                <a:gd name="connsiteY14-866" fmla="*/ 1046062 h 1948394"/>
                <a:gd name="connsiteX15-867" fmla="*/ 1193646 w 2516447"/>
                <a:gd name="connsiteY15-868" fmla="*/ 769544 h 1948394"/>
                <a:gd name="connsiteX16-869" fmla="*/ 1403094 w 2516447"/>
                <a:gd name="connsiteY16-870" fmla="*/ 756600 h 1948394"/>
                <a:gd name="connsiteX17-871" fmla="*/ 1460751 w 2516447"/>
                <a:gd name="connsiteY17-872" fmla="*/ 700120 h 1948394"/>
                <a:gd name="connsiteX18-873" fmla="*/ 1478401 w 2516447"/>
                <a:gd name="connsiteY18-874" fmla="*/ 563626 h 1948394"/>
                <a:gd name="connsiteX19-875" fmla="*/ 1478401 w 2516447"/>
                <a:gd name="connsiteY19-876" fmla="*/ 457726 h 1948394"/>
                <a:gd name="connsiteX20-877" fmla="*/ 1457809 w 2516447"/>
                <a:gd name="connsiteY20-878" fmla="*/ 325938 h 1948394"/>
                <a:gd name="connsiteX21-879" fmla="*/ 1393680 w 2516447"/>
                <a:gd name="connsiteY21-880" fmla="*/ 294168 h 1948394"/>
                <a:gd name="connsiteX22-881" fmla="*/ 1326022 w 2516447"/>
                <a:gd name="connsiteY22-882" fmla="*/ 327703 h 1948394"/>
                <a:gd name="connsiteX23-883" fmla="*/ 1307783 w 2516447"/>
                <a:gd name="connsiteY23-884" fmla="*/ 470669 h 1948394"/>
                <a:gd name="connsiteX24-885" fmla="*/ 1307783 w 2516447"/>
                <a:gd name="connsiteY24-886" fmla="*/ 627167 h 1948394"/>
                <a:gd name="connsiteX25-887" fmla="*/ 832407 w 2516447"/>
                <a:gd name="connsiteY25-888" fmla="*/ 627167 h 1948394"/>
                <a:gd name="connsiteX26-889" fmla="*/ 832407 w 2516447"/>
                <a:gd name="connsiteY26-890" fmla="*/ 464786 h 1948394"/>
                <a:gd name="connsiteX27-891" fmla="*/ 957135 w 2516447"/>
                <a:gd name="connsiteY27-892" fmla="*/ 95899 h 1948394"/>
                <a:gd name="connsiteX28-893" fmla="*/ 1353673 w 2516447"/>
                <a:gd name="connsiteY28-894" fmla="*/ 0 h 1948394"/>
                <a:gd name="connsiteX29-895" fmla="*/ 1814929 w 2516447"/>
                <a:gd name="connsiteY29-896" fmla="*/ 132872 h 1948394"/>
                <a:gd name="connsiteX30-897" fmla="*/ 1936126 w 2516447"/>
                <a:gd name="connsiteY30-898" fmla="*/ 502090 h 1948394"/>
                <a:gd name="connsiteX31-899" fmla="*/ 1892589 w 2516447"/>
                <a:gd name="connsiteY31-900" fmla="*/ 733150 h 1948394"/>
                <a:gd name="connsiteX32-901" fmla="*/ 1739622 w 2516447"/>
                <a:gd name="connsiteY32-902" fmla="*/ 863089 h 1948394"/>
                <a:gd name="connsiteX33-903" fmla="*/ 1900826 w 2516447"/>
                <a:gd name="connsiteY33-904" fmla="*/ 982586 h 1948394"/>
                <a:gd name="connsiteX34-905" fmla="*/ 1953776 w 2516447"/>
                <a:gd name="connsiteY34-906" fmla="*/ 1371687 h 1948394"/>
                <a:gd name="connsiteX35-907" fmla="*/ 1902003 w 2516447"/>
                <a:gd name="connsiteY35-908" fmla="*/ 1724276 h 1948394"/>
                <a:gd name="connsiteX36-909" fmla="*/ 1723149 w 2516447"/>
                <a:gd name="connsiteY36-910" fmla="*/ 1914998 h 1948394"/>
                <a:gd name="connsiteX37-911" fmla="*/ 2516447 w 2516447"/>
                <a:gd name="connsiteY37-912" fmla="*/ 1948394 h 1948394"/>
                <a:gd name="connsiteX0-913" fmla="*/ 0 w 2516447"/>
                <a:gd name="connsiteY0-914" fmla="*/ 1908735 h 1948394"/>
                <a:gd name="connsiteX1-915" fmla="*/ 1042444 w 2516447"/>
                <a:gd name="connsiteY1-916" fmla="*/ 1904444 h 1948394"/>
                <a:gd name="connsiteX2-917" fmla="*/ 873002 w 2516447"/>
                <a:gd name="connsiteY2-918" fmla="*/ 1718530 h 1948394"/>
                <a:gd name="connsiteX3-919" fmla="*/ 832407 w 2516447"/>
                <a:gd name="connsiteY3-920" fmla="*/ 1336700 h 1948394"/>
                <a:gd name="connsiteX4-921" fmla="*/ 832407 w 2516447"/>
                <a:gd name="connsiteY4-922" fmla="*/ 1186086 h 1948394"/>
                <a:gd name="connsiteX5-923" fmla="*/ 1307783 w 2516447"/>
                <a:gd name="connsiteY5-924" fmla="*/ 1186086 h 1948394"/>
                <a:gd name="connsiteX6-925" fmla="*/ 1307783 w 2516447"/>
                <a:gd name="connsiteY6-926" fmla="*/ 1495551 h 1948394"/>
                <a:gd name="connsiteX7-927" fmla="*/ 1322492 w 2516447"/>
                <a:gd name="connsiteY7-928" fmla="*/ 1652636 h 1948394"/>
                <a:gd name="connsiteX8-929" fmla="*/ 1387797 w 2516447"/>
                <a:gd name="connsiteY8-930" fmla="*/ 1686172 h 1948394"/>
                <a:gd name="connsiteX9-931" fmla="*/ 1460751 w 2516447"/>
                <a:gd name="connsiteY9-932" fmla="*/ 1643811 h 1948394"/>
                <a:gd name="connsiteX10-933" fmla="*/ 1478401 w 2516447"/>
                <a:gd name="connsiteY10-934" fmla="*/ 1422597 h 1948394"/>
                <a:gd name="connsiteX11-935" fmla="*/ 1478401 w 2516447"/>
                <a:gd name="connsiteY11-936" fmla="*/ 1290810 h 1948394"/>
                <a:gd name="connsiteX12-937" fmla="*/ 1453691 w 2516447"/>
                <a:gd name="connsiteY12-938" fmla="*/ 1130782 h 1948394"/>
                <a:gd name="connsiteX13-939" fmla="*/ 1380737 w 2516447"/>
                <a:gd name="connsiteY13-940" fmla="*/ 1064300 h 1948394"/>
                <a:gd name="connsiteX14-941" fmla="*/ 1193646 w 2516447"/>
                <a:gd name="connsiteY14-942" fmla="*/ 1046062 h 1948394"/>
                <a:gd name="connsiteX15-943" fmla="*/ 1193646 w 2516447"/>
                <a:gd name="connsiteY15-944" fmla="*/ 769544 h 1948394"/>
                <a:gd name="connsiteX16-945" fmla="*/ 1403094 w 2516447"/>
                <a:gd name="connsiteY16-946" fmla="*/ 756600 h 1948394"/>
                <a:gd name="connsiteX17-947" fmla="*/ 1460751 w 2516447"/>
                <a:gd name="connsiteY17-948" fmla="*/ 700120 h 1948394"/>
                <a:gd name="connsiteX18-949" fmla="*/ 1478401 w 2516447"/>
                <a:gd name="connsiteY18-950" fmla="*/ 563626 h 1948394"/>
                <a:gd name="connsiteX19-951" fmla="*/ 1478401 w 2516447"/>
                <a:gd name="connsiteY19-952" fmla="*/ 457726 h 1948394"/>
                <a:gd name="connsiteX20-953" fmla="*/ 1457809 w 2516447"/>
                <a:gd name="connsiteY20-954" fmla="*/ 325938 h 1948394"/>
                <a:gd name="connsiteX21-955" fmla="*/ 1393680 w 2516447"/>
                <a:gd name="connsiteY21-956" fmla="*/ 294168 h 1948394"/>
                <a:gd name="connsiteX22-957" fmla="*/ 1326022 w 2516447"/>
                <a:gd name="connsiteY22-958" fmla="*/ 327703 h 1948394"/>
                <a:gd name="connsiteX23-959" fmla="*/ 1307783 w 2516447"/>
                <a:gd name="connsiteY23-960" fmla="*/ 470669 h 1948394"/>
                <a:gd name="connsiteX24-961" fmla="*/ 1307783 w 2516447"/>
                <a:gd name="connsiteY24-962" fmla="*/ 627167 h 1948394"/>
                <a:gd name="connsiteX25-963" fmla="*/ 832407 w 2516447"/>
                <a:gd name="connsiteY25-964" fmla="*/ 627167 h 1948394"/>
                <a:gd name="connsiteX26-965" fmla="*/ 832407 w 2516447"/>
                <a:gd name="connsiteY26-966" fmla="*/ 464786 h 1948394"/>
                <a:gd name="connsiteX27-967" fmla="*/ 957135 w 2516447"/>
                <a:gd name="connsiteY27-968" fmla="*/ 95899 h 1948394"/>
                <a:gd name="connsiteX28-969" fmla="*/ 1353673 w 2516447"/>
                <a:gd name="connsiteY28-970" fmla="*/ 0 h 1948394"/>
                <a:gd name="connsiteX29-971" fmla="*/ 1814929 w 2516447"/>
                <a:gd name="connsiteY29-972" fmla="*/ 132872 h 1948394"/>
                <a:gd name="connsiteX30-973" fmla="*/ 1936126 w 2516447"/>
                <a:gd name="connsiteY30-974" fmla="*/ 502090 h 1948394"/>
                <a:gd name="connsiteX31-975" fmla="*/ 1892589 w 2516447"/>
                <a:gd name="connsiteY31-976" fmla="*/ 733150 h 1948394"/>
                <a:gd name="connsiteX32-977" fmla="*/ 1739622 w 2516447"/>
                <a:gd name="connsiteY32-978" fmla="*/ 863089 h 1948394"/>
                <a:gd name="connsiteX33-979" fmla="*/ 1900826 w 2516447"/>
                <a:gd name="connsiteY33-980" fmla="*/ 982586 h 1948394"/>
                <a:gd name="connsiteX34-981" fmla="*/ 1953776 w 2516447"/>
                <a:gd name="connsiteY34-982" fmla="*/ 1371687 h 1948394"/>
                <a:gd name="connsiteX35-983" fmla="*/ 1902003 w 2516447"/>
                <a:gd name="connsiteY35-984" fmla="*/ 1724276 h 1948394"/>
                <a:gd name="connsiteX36-985" fmla="*/ 1723149 w 2516447"/>
                <a:gd name="connsiteY36-986" fmla="*/ 1914998 h 1948394"/>
                <a:gd name="connsiteX37-987" fmla="*/ 2516447 w 2516447"/>
                <a:gd name="connsiteY37-988" fmla="*/ 1948394 h 1948394"/>
                <a:gd name="connsiteX0-989" fmla="*/ 0 w 2516447"/>
                <a:gd name="connsiteY0-990" fmla="*/ 1908735 h 1948394"/>
                <a:gd name="connsiteX1-991" fmla="*/ 1042444 w 2516447"/>
                <a:gd name="connsiteY1-992" fmla="*/ 1904444 h 1948394"/>
                <a:gd name="connsiteX2-993" fmla="*/ 873002 w 2516447"/>
                <a:gd name="connsiteY2-994" fmla="*/ 1718530 h 1948394"/>
                <a:gd name="connsiteX3-995" fmla="*/ 832407 w 2516447"/>
                <a:gd name="connsiteY3-996" fmla="*/ 1336700 h 1948394"/>
                <a:gd name="connsiteX4-997" fmla="*/ 832407 w 2516447"/>
                <a:gd name="connsiteY4-998" fmla="*/ 1186086 h 1948394"/>
                <a:gd name="connsiteX5-999" fmla="*/ 1307783 w 2516447"/>
                <a:gd name="connsiteY5-1000" fmla="*/ 1186086 h 1948394"/>
                <a:gd name="connsiteX6-1001" fmla="*/ 1307783 w 2516447"/>
                <a:gd name="connsiteY6-1002" fmla="*/ 1495551 h 1948394"/>
                <a:gd name="connsiteX7-1003" fmla="*/ 1322492 w 2516447"/>
                <a:gd name="connsiteY7-1004" fmla="*/ 1652636 h 1948394"/>
                <a:gd name="connsiteX8-1005" fmla="*/ 1387797 w 2516447"/>
                <a:gd name="connsiteY8-1006" fmla="*/ 1686172 h 1948394"/>
                <a:gd name="connsiteX9-1007" fmla="*/ 1460751 w 2516447"/>
                <a:gd name="connsiteY9-1008" fmla="*/ 1643811 h 1948394"/>
                <a:gd name="connsiteX10-1009" fmla="*/ 1478401 w 2516447"/>
                <a:gd name="connsiteY10-1010" fmla="*/ 1422597 h 1948394"/>
                <a:gd name="connsiteX11-1011" fmla="*/ 1478401 w 2516447"/>
                <a:gd name="connsiteY11-1012" fmla="*/ 1290810 h 1948394"/>
                <a:gd name="connsiteX12-1013" fmla="*/ 1453691 w 2516447"/>
                <a:gd name="connsiteY12-1014" fmla="*/ 1130782 h 1948394"/>
                <a:gd name="connsiteX13-1015" fmla="*/ 1380737 w 2516447"/>
                <a:gd name="connsiteY13-1016" fmla="*/ 1064300 h 1948394"/>
                <a:gd name="connsiteX14-1017" fmla="*/ 1193646 w 2516447"/>
                <a:gd name="connsiteY14-1018" fmla="*/ 1046062 h 1948394"/>
                <a:gd name="connsiteX15-1019" fmla="*/ 1193646 w 2516447"/>
                <a:gd name="connsiteY15-1020" fmla="*/ 769544 h 1948394"/>
                <a:gd name="connsiteX16-1021" fmla="*/ 1403094 w 2516447"/>
                <a:gd name="connsiteY16-1022" fmla="*/ 756600 h 1948394"/>
                <a:gd name="connsiteX17-1023" fmla="*/ 1460751 w 2516447"/>
                <a:gd name="connsiteY17-1024" fmla="*/ 700120 h 1948394"/>
                <a:gd name="connsiteX18-1025" fmla="*/ 1478401 w 2516447"/>
                <a:gd name="connsiteY18-1026" fmla="*/ 563626 h 1948394"/>
                <a:gd name="connsiteX19-1027" fmla="*/ 1478401 w 2516447"/>
                <a:gd name="connsiteY19-1028" fmla="*/ 457726 h 1948394"/>
                <a:gd name="connsiteX20-1029" fmla="*/ 1457809 w 2516447"/>
                <a:gd name="connsiteY20-1030" fmla="*/ 325938 h 1948394"/>
                <a:gd name="connsiteX21-1031" fmla="*/ 1393680 w 2516447"/>
                <a:gd name="connsiteY21-1032" fmla="*/ 294168 h 1948394"/>
                <a:gd name="connsiteX22-1033" fmla="*/ 1326022 w 2516447"/>
                <a:gd name="connsiteY22-1034" fmla="*/ 327703 h 1948394"/>
                <a:gd name="connsiteX23-1035" fmla="*/ 1307783 w 2516447"/>
                <a:gd name="connsiteY23-1036" fmla="*/ 470669 h 1948394"/>
                <a:gd name="connsiteX24-1037" fmla="*/ 1307783 w 2516447"/>
                <a:gd name="connsiteY24-1038" fmla="*/ 627167 h 1948394"/>
                <a:gd name="connsiteX25-1039" fmla="*/ 832407 w 2516447"/>
                <a:gd name="connsiteY25-1040" fmla="*/ 627167 h 1948394"/>
                <a:gd name="connsiteX26-1041" fmla="*/ 832407 w 2516447"/>
                <a:gd name="connsiteY26-1042" fmla="*/ 464786 h 1948394"/>
                <a:gd name="connsiteX27-1043" fmla="*/ 957135 w 2516447"/>
                <a:gd name="connsiteY27-1044" fmla="*/ 95899 h 1948394"/>
                <a:gd name="connsiteX28-1045" fmla="*/ 1353673 w 2516447"/>
                <a:gd name="connsiteY28-1046" fmla="*/ 0 h 1948394"/>
                <a:gd name="connsiteX29-1047" fmla="*/ 1814929 w 2516447"/>
                <a:gd name="connsiteY29-1048" fmla="*/ 132872 h 1948394"/>
                <a:gd name="connsiteX30-1049" fmla="*/ 1936126 w 2516447"/>
                <a:gd name="connsiteY30-1050" fmla="*/ 502090 h 1948394"/>
                <a:gd name="connsiteX31-1051" fmla="*/ 1892589 w 2516447"/>
                <a:gd name="connsiteY31-1052" fmla="*/ 733150 h 1948394"/>
                <a:gd name="connsiteX32-1053" fmla="*/ 1739622 w 2516447"/>
                <a:gd name="connsiteY32-1054" fmla="*/ 863089 h 1948394"/>
                <a:gd name="connsiteX33-1055" fmla="*/ 1900826 w 2516447"/>
                <a:gd name="connsiteY33-1056" fmla="*/ 982586 h 1948394"/>
                <a:gd name="connsiteX34-1057" fmla="*/ 1953776 w 2516447"/>
                <a:gd name="connsiteY34-1058" fmla="*/ 1371687 h 1948394"/>
                <a:gd name="connsiteX35-1059" fmla="*/ 1902003 w 2516447"/>
                <a:gd name="connsiteY35-1060" fmla="*/ 1724276 h 1948394"/>
                <a:gd name="connsiteX36-1061" fmla="*/ 1723149 w 2516447"/>
                <a:gd name="connsiteY36-1062" fmla="*/ 1914998 h 1948394"/>
                <a:gd name="connsiteX37-1063" fmla="*/ 2516447 w 2516447"/>
                <a:gd name="connsiteY37-1064" fmla="*/ 1948394 h 1948394"/>
                <a:gd name="connsiteX0-1065" fmla="*/ 0 w 2523791"/>
                <a:gd name="connsiteY0-1066" fmla="*/ 1905063 h 1948394"/>
                <a:gd name="connsiteX1-1067" fmla="*/ 1049788 w 2523791"/>
                <a:gd name="connsiteY1-1068" fmla="*/ 1904444 h 1948394"/>
                <a:gd name="connsiteX2-1069" fmla="*/ 880346 w 2523791"/>
                <a:gd name="connsiteY2-1070" fmla="*/ 1718530 h 1948394"/>
                <a:gd name="connsiteX3-1071" fmla="*/ 839751 w 2523791"/>
                <a:gd name="connsiteY3-1072" fmla="*/ 1336700 h 1948394"/>
                <a:gd name="connsiteX4-1073" fmla="*/ 839751 w 2523791"/>
                <a:gd name="connsiteY4-1074" fmla="*/ 1186086 h 1948394"/>
                <a:gd name="connsiteX5-1075" fmla="*/ 1315127 w 2523791"/>
                <a:gd name="connsiteY5-1076" fmla="*/ 1186086 h 1948394"/>
                <a:gd name="connsiteX6-1077" fmla="*/ 1315127 w 2523791"/>
                <a:gd name="connsiteY6-1078" fmla="*/ 1495551 h 1948394"/>
                <a:gd name="connsiteX7-1079" fmla="*/ 1329836 w 2523791"/>
                <a:gd name="connsiteY7-1080" fmla="*/ 1652636 h 1948394"/>
                <a:gd name="connsiteX8-1081" fmla="*/ 1395141 w 2523791"/>
                <a:gd name="connsiteY8-1082" fmla="*/ 1686172 h 1948394"/>
                <a:gd name="connsiteX9-1083" fmla="*/ 1468095 w 2523791"/>
                <a:gd name="connsiteY9-1084" fmla="*/ 1643811 h 1948394"/>
                <a:gd name="connsiteX10-1085" fmla="*/ 1485745 w 2523791"/>
                <a:gd name="connsiteY10-1086" fmla="*/ 1422597 h 1948394"/>
                <a:gd name="connsiteX11-1087" fmla="*/ 1485745 w 2523791"/>
                <a:gd name="connsiteY11-1088" fmla="*/ 1290810 h 1948394"/>
                <a:gd name="connsiteX12-1089" fmla="*/ 1461035 w 2523791"/>
                <a:gd name="connsiteY12-1090" fmla="*/ 1130782 h 1948394"/>
                <a:gd name="connsiteX13-1091" fmla="*/ 1388081 w 2523791"/>
                <a:gd name="connsiteY13-1092" fmla="*/ 1064300 h 1948394"/>
                <a:gd name="connsiteX14-1093" fmla="*/ 1200990 w 2523791"/>
                <a:gd name="connsiteY14-1094" fmla="*/ 1046062 h 1948394"/>
                <a:gd name="connsiteX15-1095" fmla="*/ 1200990 w 2523791"/>
                <a:gd name="connsiteY15-1096" fmla="*/ 769544 h 1948394"/>
                <a:gd name="connsiteX16-1097" fmla="*/ 1410438 w 2523791"/>
                <a:gd name="connsiteY16-1098" fmla="*/ 756600 h 1948394"/>
                <a:gd name="connsiteX17-1099" fmla="*/ 1468095 w 2523791"/>
                <a:gd name="connsiteY17-1100" fmla="*/ 700120 h 1948394"/>
                <a:gd name="connsiteX18-1101" fmla="*/ 1485745 w 2523791"/>
                <a:gd name="connsiteY18-1102" fmla="*/ 563626 h 1948394"/>
                <a:gd name="connsiteX19-1103" fmla="*/ 1485745 w 2523791"/>
                <a:gd name="connsiteY19-1104" fmla="*/ 457726 h 1948394"/>
                <a:gd name="connsiteX20-1105" fmla="*/ 1465153 w 2523791"/>
                <a:gd name="connsiteY20-1106" fmla="*/ 325938 h 1948394"/>
                <a:gd name="connsiteX21-1107" fmla="*/ 1401024 w 2523791"/>
                <a:gd name="connsiteY21-1108" fmla="*/ 294168 h 1948394"/>
                <a:gd name="connsiteX22-1109" fmla="*/ 1333366 w 2523791"/>
                <a:gd name="connsiteY22-1110" fmla="*/ 327703 h 1948394"/>
                <a:gd name="connsiteX23-1111" fmla="*/ 1315127 w 2523791"/>
                <a:gd name="connsiteY23-1112" fmla="*/ 470669 h 1948394"/>
                <a:gd name="connsiteX24-1113" fmla="*/ 1315127 w 2523791"/>
                <a:gd name="connsiteY24-1114" fmla="*/ 627167 h 1948394"/>
                <a:gd name="connsiteX25-1115" fmla="*/ 839751 w 2523791"/>
                <a:gd name="connsiteY25-1116" fmla="*/ 627167 h 1948394"/>
                <a:gd name="connsiteX26-1117" fmla="*/ 839751 w 2523791"/>
                <a:gd name="connsiteY26-1118" fmla="*/ 464786 h 1948394"/>
                <a:gd name="connsiteX27-1119" fmla="*/ 964479 w 2523791"/>
                <a:gd name="connsiteY27-1120" fmla="*/ 95899 h 1948394"/>
                <a:gd name="connsiteX28-1121" fmla="*/ 1361017 w 2523791"/>
                <a:gd name="connsiteY28-1122" fmla="*/ 0 h 1948394"/>
                <a:gd name="connsiteX29-1123" fmla="*/ 1822273 w 2523791"/>
                <a:gd name="connsiteY29-1124" fmla="*/ 132872 h 1948394"/>
                <a:gd name="connsiteX30-1125" fmla="*/ 1943470 w 2523791"/>
                <a:gd name="connsiteY30-1126" fmla="*/ 502090 h 1948394"/>
                <a:gd name="connsiteX31-1127" fmla="*/ 1899933 w 2523791"/>
                <a:gd name="connsiteY31-1128" fmla="*/ 733150 h 1948394"/>
                <a:gd name="connsiteX32-1129" fmla="*/ 1746966 w 2523791"/>
                <a:gd name="connsiteY32-1130" fmla="*/ 863089 h 1948394"/>
                <a:gd name="connsiteX33-1131" fmla="*/ 1908170 w 2523791"/>
                <a:gd name="connsiteY33-1132" fmla="*/ 982586 h 1948394"/>
                <a:gd name="connsiteX34-1133" fmla="*/ 1961120 w 2523791"/>
                <a:gd name="connsiteY34-1134" fmla="*/ 1371687 h 1948394"/>
                <a:gd name="connsiteX35-1135" fmla="*/ 1909347 w 2523791"/>
                <a:gd name="connsiteY35-1136" fmla="*/ 1724276 h 1948394"/>
                <a:gd name="connsiteX36-1137" fmla="*/ 1730493 w 2523791"/>
                <a:gd name="connsiteY36-1138" fmla="*/ 1914998 h 1948394"/>
                <a:gd name="connsiteX37-1139" fmla="*/ 2523791 w 2523791"/>
                <a:gd name="connsiteY37-1140" fmla="*/ 1948394 h 1948394"/>
                <a:gd name="connsiteX0-1141" fmla="*/ 0 w 2523791"/>
                <a:gd name="connsiteY0-1142" fmla="*/ 1905063 h 1948394"/>
                <a:gd name="connsiteX1-1143" fmla="*/ 1049788 w 2523791"/>
                <a:gd name="connsiteY1-1144" fmla="*/ 1904444 h 1948394"/>
                <a:gd name="connsiteX2-1145" fmla="*/ 880346 w 2523791"/>
                <a:gd name="connsiteY2-1146" fmla="*/ 1718530 h 1948394"/>
                <a:gd name="connsiteX3-1147" fmla="*/ 839751 w 2523791"/>
                <a:gd name="connsiteY3-1148" fmla="*/ 1336700 h 1948394"/>
                <a:gd name="connsiteX4-1149" fmla="*/ 839751 w 2523791"/>
                <a:gd name="connsiteY4-1150" fmla="*/ 1186086 h 1948394"/>
                <a:gd name="connsiteX5-1151" fmla="*/ 1315127 w 2523791"/>
                <a:gd name="connsiteY5-1152" fmla="*/ 1186086 h 1948394"/>
                <a:gd name="connsiteX6-1153" fmla="*/ 1315127 w 2523791"/>
                <a:gd name="connsiteY6-1154" fmla="*/ 1495551 h 1948394"/>
                <a:gd name="connsiteX7-1155" fmla="*/ 1329836 w 2523791"/>
                <a:gd name="connsiteY7-1156" fmla="*/ 1652636 h 1948394"/>
                <a:gd name="connsiteX8-1157" fmla="*/ 1395141 w 2523791"/>
                <a:gd name="connsiteY8-1158" fmla="*/ 1686172 h 1948394"/>
                <a:gd name="connsiteX9-1159" fmla="*/ 1468095 w 2523791"/>
                <a:gd name="connsiteY9-1160" fmla="*/ 1643811 h 1948394"/>
                <a:gd name="connsiteX10-1161" fmla="*/ 1485745 w 2523791"/>
                <a:gd name="connsiteY10-1162" fmla="*/ 1422597 h 1948394"/>
                <a:gd name="connsiteX11-1163" fmla="*/ 1485745 w 2523791"/>
                <a:gd name="connsiteY11-1164" fmla="*/ 1290810 h 1948394"/>
                <a:gd name="connsiteX12-1165" fmla="*/ 1461035 w 2523791"/>
                <a:gd name="connsiteY12-1166" fmla="*/ 1130782 h 1948394"/>
                <a:gd name="connsiteX13-1167" fmla="*/ 1388081 w 2523791"/>
                <a:gd name="connsiteY13-1168" fmla="*/ 1064300 h 1948394"/>
                <a:gd name="connsiteX14-1169" fmla="*/ 1200990 w 2523791"/>
                <a:gd name="connsiteY14-1170" fmla="*/ 1046062 h 1948394"/>
                <a:gd name="connsiteX15-1171" fmla="*/ 1200990 w 2523791"/>
                <a:gd name="connsiteY15-1172" fmla="*/ 769544 h 1948394"/>
                <a:gd name="connsiteX16-1173" fmla="*/ 1410438 w 2523791"/>
                <a:gd name="connsiteY16-1174" fmla="*/ 756600 h 1948394"/>
                <a:gd name="connsiteX17-1175" fmla="*/ 1468095 w 2523791"/>
                <a:gd name="connsiteY17-1176" fmla="*/ 700120 h 1948394"/>
                <a:gd name="connsiteX18-1177" fmla="*/ 1485745 w 2523791"/>
                <a:gd name="connsiteY18-1178" fmla="*/ 563626 h 1948394"/>
                <a:gd name="connsiteX19-1179" fmla="*/ 1485745 w 2523791"/>
                <a:gd name="connsiteY19-1180" fmla="*/ 457726 h 1948394"/>
                <a:gd name="connsiteX20-1181" fmla="*/ 1465153 w 2523791"/>
                <a:gd name="connsiteY20-1182" fmla="*/ 325938 h 1948394"/>
                <a:gd name="connsiteX21-1183" fmla="*/ 1401024 w 2523791"/>
                <a:gd name="connsiteY21-1184" fmla="*/ 294168 h 1948394"/>
                <a:gd name="connsiteX22-1185" fmla="*/ 1333366 w 2523791"/>
                <a:gd name="connsiteY22-1186" fmla="*/ 327703 h 1948394"/>
                <a:gd name="connsiteX23-1187" fmla="*/ 1315127 w 2523791"/>
                <a:gd name="connsiteY23-1188" fmla="*/ 470669 h 1948394"/>
                <a:gd name="connsiteX24-1189" fmla="*/ 1315127 w 2523791"/>
                <a:gd name="connsiteY24-1190" fmla="*/ 627167 h 1948394"/>
                <a:gd name="connsiteX25-1191" fmla="*/ 839751 w 2523791"/>
                <a:gd name="connsiteY25-1192" fmla="*/ 627167 h 1948394"/>
                <a:gd name="connsiteX26-1193" fmla="*/ 839751 w 2523791"/>
                <a:gd name="connsiteY26-1194" fmla="*/ 464786 h 1948394"/>
                <a:gd name="connsiteX27-1195" fmla="*/ 964479 w 2523791"/>
                <a:gd name="connsiteY27-1196" fmla="*/ 95899 h 1948394"/>
                <a:gd name="connsiteX28-1197" fmla="*/ 1361017 w 2523791"/>
                <a:gd name="connsiteY28-1198" fmla="*/ 0 h 1948394"/>
                <a:gd name="connsiteX29-1199" fmla="*/ 1822273 w 2523791"/>
                <a:gd name="connsiteY29-1200" fmla="*/ 132872 h 1948394"/>
                <a:gd name="connsiteX30-1201" fmla="*/ 1943470 w 2523791"/>
                <a:gd name="connsiteY30-1202" fmla="*/ 502090 h 1948394"/>
                <a:gd name="connsiteX31-1203" fmla="*/ 1899933 w 2523791"/>
                <a:gd name="connsiteY31-1204" fmla="*/ 733150 h 1948394"/>
                <a:gd name="connsiteX32-1205" fmla="*/ 1746966 w 2523791"/>
                <a:gd name="connsiteY32-1206" fmla="*/ 863089 h 1948394"/>
                <a:gd name="connsiteX33-1207" fmla="*/ 1908170 w 2523791"/>
                <a:gd name="connsiteY33-1208" fmla="*/ 982586 h 1948394"/>
                <a:gd name="connsiteX34-1209" fmla="*/ 1961120 w 2523791"/>
                <a:gd name="connsiteY34-1210" fmla="*/ 1371687 h 1948394"/>
                <a:gd name="connsiteX35-1211" fmla="*/ 1909347 w 2523791"/>
                <a:gd name="connsiteY35-1212" fmla="*/ 1724276 h 1948394"/>
                <a:gd name="connsiteX36-1213" fmla="*/ 1730493 w 2523791"/>
                <a:gd name="connsiteY36-1214" fmla="*/ 1914998 h 1948394"/>
                <a:gd name="connsiteX37-1215" fmla="*/ 2523791 w 2523791"/>
                <a:gd name="connsiteY37-1216" fmla="*/ 1948394 h 1948394"/>
                <a:gd name="connsiteX0-1217" fmla="*/ 0 w 2523791"/>
                <a:gd name="connsiteY0-1218" fmla="*/ 1905063 h 1948394"/>
                <a:gd name="connsiteX1-1219" fmla="*/ 1049788 w 2523791"/>
                <a:gd name="connsiteY1-1220" fmla="*/ 1904444 h 1948394"/>
                <a:gd name="connsiteX2-1221" fmla="*/ 880346 w 2523791"/>
                <a:gd name="connsiteY2-1222" fmla="*/ 1718530 h 1948394"/>
                <a:gd name="connsiteX3-1223" fmla="*/ 839751 w 2523791"/>
                <a:gd name="connsiteY3-1224" fmla="*/ 1336700 h 1948394"/>
                <a:gd name="connsiteX4-1225" fmla="*/ 839751 w 2523791"/>
                <a:gd name="connsiteY4-1226" fmla="*/ 1186086 h 1948394"/>
                <a:gd name="connsiteX5-1227" fmla="*/ 1315127 w 2523791"/>
                <a:gd name="connsiteY5-1228" fmla="*/ 1186086 h 1948394"/>
                <a:gd name="connsiteX6-1229" fmla="*/ 1315127 w 2523791"/>
                <a:gd name="connsiteY6-1230" fmla="*/ 1495551 h 1948394"/>
                <a:gd name="connsiteX7-1231" fmla="*/ 1329836 w 2523791"/>
                <a:gd name="connsiteY7-1232" fmla="*/ 1652636 h 1948394"/>
                <a:gd name="connsiteX8-1233" fmla="*/ 1395141 w 2523791"/>
                <a:gd name="connsiteY8-1234" fmla="*/ 1686172 h 1948394"/>
                <a:gd name="connsiteX9-1235" fmla="*/ 1468095 w 2523791"/>
                <a:gd name="connsiteY9-1236" fmla="*/ 1643811 h 1948394"/>
                <a:gd name="connsiteX10-1237" fmla="*/ 1485745 w 2523791"/>
                <a:gd name="connsiteY10-1238" fmla="*/ 1422597 h 1948394"/>
                <a:gd name="connsiteX11-1239" fmla="*/ 1485745 w 2523791"/>
                <a:gd name="connsiteY11-1240" fmla="*/ 1290810 h 1948394"/>
                <a:gd name="connsiteX12-1241" fmla="*/ 1461035 w 2523791"/>
                <a:gd name="connsiteY12-1242" fmla="*/ 1130782 h 1948394"/>
                <a:gd name="connsiteX13-1243" fmla="*/ 1388081 w 2523791"/>
                <a:gd name="connsiteY13-1244" fmla="*/ 1064300 h 1948394"/>
                <a:gd name="connsiteX14-1245" fmla="*/ 1200990 w 2523791"/>
                <a:gd name="connsiteY14-1246" fmla="*/ 1046062 h 1948394"/>
                <a:gd name="connsiteX15-1247" fmla="*/ 1200990 w 2523791"/>
                <a:gd name="connsiteY15-1248" fmla="*/ 769544 h 1948394"/>
                <a:gd name="connsiteX16-1249" fmla="*/ 1410438 w 2523791"/>
                <a:gd name="connsiteY16-1250" fmla="*/ 756600 h 1948394"/>
                <a:gd name="connsiteX17-1251" fmla="*/ 1468095 w 2523791"/>
                <a:gd name="connsiteY17-1252" fmla="*/ 700120 h 1948394"/>
                <a:gd name="connsiteX18-1253" fmla="*/ 1485745 w 2523791"/>
                <a:gd name="connsiteY18-1254" fmla="*/ 563626 h 1948394"/>
                <a:gd name="connsiteX19-1255" fmla="*/ 1485745 w 2523791"/>
                <a:gd name="connsiteY19-1256" fmla="*/ 457726 h 1948394"/>
                <a:gd name="connsiteX20-1257" fmla="*/ 1465153 w 2523791"/>
                <a:gd name="connsiteY20-1258" fmla="*/ 325938 h 1948394"/>
                <a:gd name="connsiteX21-1259" fmla="*/ 1401024 w 2523791"/>
                <a:gd name="connsiteY21-1260" fmla="*/ 294168 h 1948394"/>
                <a:gd name="connsiteX22-1261" fmla="*/ 1333366 w 2523791"/>
                <a:gd name="connsiteY22-1262" fmla="*/ 327703 h 1948394"/>
                <a:gd name="connsiteX23-1263" fmla="*/ 1315127 w 2523791"/>
                <a:gd name="connsiteY23-1264" fmla="*/ 470669 h 1948394"/>
                <a:gd name="connsiteX24-1265" fmla="*/ 1315127 w 2523791"/>
                <a:gd name="connsiteY24-1266" fmla="*/ 627167 h 1948394"/>
                <a:gd name="connsiteX25-1267" fmla="*/ 839751 w 2523791"/>
                <a:gd name="connsiteY25-1268" fmla="*/ 627167 h 1948394"/>
                <a:gd name="connsiteX26-1269" fmla="*/ 839751 w 2523791"/>
                <a:gd name="connsiteY26-1270" fmla="*/ 464786 h 1948394"/>
                <a:gd name="connsiteX27-1271" fmla="*/ 964479 w 2523791"/>
                <a:gd name="connsiteY27-1272" fmla="*/ 95899 h 1948394"/>
                <a:gd name="connsiteX28-1273" fmla="*/ 1361017 w 2523791"/>
                <a:gd name="connsiteY28-1274" fmla="*/ 0 h 1948394"/>
                <a:gd name="connsiteX29-1275" fmla="*/ 1822273 w 2523791"/>
                <a:gd name="connsiteY29-1276" fmla="*/ 132872 h 1948394"/>
                <a:gd name="connsiteX30-1277" fmla="*/ 1943470 w 2523791"/>
                <a:gd name="connsiteY30-1278" fmla="*/ 502090 h 1948394"/>
                <a:gd name="connsiteX31-1279" fmla="*/ 1899933 w 2523791"/>
                <a:gd name="connsiteY31-1280" fmla="*/ 733150 h 1948394"/>
                <a:gd name="connsiteX32-1281" fmla="*/ 1746966 w 2523791"/>
                <a:gd name="connsiteY32-1282" fmla="*/ 863089 h 1948394"/>
                <a:gd name="connsiteX33-1283" fmla="*/ 1908170 w 2523791"/>
                <a:gd name="connsiteY33-1284" fmla="*/ 982586 h 1948394"/>
                <a:gd name="connsiteX34-1285" fmla="*/ 1961120 w 2523791"/>
                <a:gd name="connsiteY34-1286" fmla="*/ 1371687 h 1948394"/>
                <a:gd name="connsiteX35-1287" fmla="*/ 1909347 w 2523791"/>
                <a:gd name="connsiteY35-1288" fmla="*/ 1724276 h 1948394"/>
                <a:gd name="connsiteX36-1289" fmla="*/ 1730493 w 2523791"/>
                <a:gd name="connsiteY36-1290" fmla="*/ 1914998 h 1948394"/>
                <a:gd name="connsiteX37-1291" fmla="*/ 2523791 w 2523791"/>
                <a:gd name="connsiteY37-1292" fmla="*/ 1948394 h 1948394"/>
                <a:gd name="connsiteX0-1293" fmla="*/ 0 w 2523791"/>
                <a:gd name="connsiteY0-1294" fmla="*/ 1905063 h 1948394"/>
                <a:gd name="connsiteX1-1295" fmla="*/ 1049788 w 2523791"/>
                <a:gd name="connsiteY1-1296" fmla="*/ 1904444 h 1948394"/>
                <a:gd name="connsiteX2-1297" fmla="*/ 880346 w 2523791"/>
                <a:gd name="connsiteY2-1298" fmla="*/ 1718530 h 1948394"/>
                <a:gd name="connsiteX3-1299" fmla="*/ 839751 w 2523791"/>
                <a:gd name="connsiteY3-1300" fmla="*/ 1336700 h 1948394"/>
                <a:gd name="connsiteX4-1301" fmla="*/ 839751 w 2523791"/>
                <a:gd name="connsiteY4-1302" fmla="*/ 1186086 h 1948394"/>
                <a:gd name="connsiteX5-1303" fmla="*/ 1315127 w 2523791"/>
                <a:gd name="connsiteY5-1304" fmla="*/ 1186086 h 1948394"/>
                <a:gd name="connsiteX6-1305" fmla="*/ 1315127 w 2523791"/>
                <a:gd name="connsiteY6-1306" fmla="*/ 1495551 h 1948394"/>
                <a:gd name="connsiteX7-1307" fmla="*/ 1329836 w 2523791"/>
                <a:gd name="connsiteY7-1308" fmla="*/ 1652636 h 1948394"/>
                <a:gd name="connsiteX8-1309" fmla="*/ 1395141 w 2523791"/>
                <a:gd name="connsiteY8-1310" fmla="*/ 1686172 h 1948394"/>
                <a:gd name="connsiteX9-1311" fmla="*/ 1468095 w 2523791"/>
                <a:gd name="connsiteY9-1312" fmla="*/ 1643811 h 1948394"/>
                <a:gd name="connsiteX10-1313" fmla="*/ 1485745 w 2523791"/>
                <a:gd name="connsiteY10-1314" fmla="*/ 1422597 h 1948394"/>
                <a:gd name="connsiteX11-1315" fmla="*/ 1485745 w 2523791"/>
                <a:gd name="connsiteY11-1316" fmla="*/ 1290810 h 1948394"/>
                <a:gd name="connsiteX12-1317" fmla="*/ 1461035 w 2523791"/>
                <a:gd name="connsiteY12-1318" fmla="*/ 1130782 h 1948394"/>
                <a:gd name="connsiteX13-1319" fmla="*/ 1388081 w 2523791"/>
                <a:gd name="connsiteY13-1320" fmla="*/ 1064300 h 1948394"/>
                <a:gd name="connsiteX14-1321" fmla="*/ 1200990 w 2523791"/>
                <a:gd name="connsiteY14-1322" fmla="*/ 1046062 h 1948394"/>
                <a:gd name="connsiteX15-1323" fmla="*/ 1200990 w 2523791"/>
                <a:gd name="connsiteY15-1324" fmla="*/ 769544 h 1948394"/>
                <a:gd name="connsiteX16-1325" fmla="*/ 1410438 w 2523791"/>
                <a:gd name="connsiteY16-1326" fmla="*/ 756600 h 1948394"/>
                <a:gd name="connsiteX17-1327" fmla="*/ 1468095 w 2523791"/>
                <a:gd name="connsiteY17-1328" fmla="*/ 700120 h 1948394"/>
                <a:gd name="connsiteX18-1329" fmla="*/ 1485745 w 2523791"/>
                <a:gd name="connsiteY18-1330" fmla="*/ 563626 h 1948394"/>
                <a:gd name="connsiteX19-1331" fmla="*/ 1485745 w 2523791"/>
                <a:gd name="connsiteY19-1332" fmla="*/ 457726 h 1948394"/>
                <a:gd name="connsiteX20-1333" fmla="*/ 1465153 w 2523791"/>
                <a:gd name="connsiteY20-1334" fmla="*/ 325938 h 1948394"/>
                <a:gd name="connsiteX21-1335" fmla="*/ 1401024 w 2523791"/>
                <a:gd name="connsiteY21-1336" fmla="*/ 294168 h 1948394"/>
                <a:gd name="connsiteX22-1337" fmla="*/ 1333366 w 2523791"/>
                <a:gd name="connsiteY22-1338" fmla="*/ 327703 h 1948394"/>
                <a:gd name="connsiteX23-1339" fmla="*/ 1315127 w 2523791"/>
                <a:gd name="connsiteY23-1340" fmla="*/ 470669 h 1948394"/>
                <a:gd name="connsiteX24-1341" fmla="*/ 1315127 w 2523791"/>
                <a:gd name="connsiteY24-1342" fmla="*/ 627167 h 1948394"/>
                <a:gd name="connsiteX25-1343" fmla="*/ 839751 w 2523791"/>
                <a:gd name="connsiteY25-1344" fmla="*/ 627167 h 1948394"/>
                <a:gd name="connsiteX26-1345" fmla="*/ 839751 w 2523791"/>
                <a:gd name="connsiteY26-1346" fmla="*/ 464786 h 1948394"/>
                <a:gd name="connsiteX27-1347" fmla="*/ 964479 w 2523791"/>
                <a:gd name="connsiteY27-1348" fmla="*/ 95899 h 1948394"/>
                <a:gd name="connsiteX28-1349" fmla="*/ 1361017 w 2523791"/>
                <a:gd name="connsiteY28-1350" fmla="*/ 0 h 1948394"/>
                <a:gd name="connsiteX29-1351" fmla="*/ 1822273 w 2523791"/>
                <a:gd name="connsiteY29-1352" fmla="*/ 132872 h 1948394"/>
                <a:gd name="connsiteX30-1353" fmla="*/ 1943470 w 2523791"/>
                <a:gd name="connsiteY30-1354" fmla="*/ 502090 h 1948394"/>
                <a:gd name="connsiteX31-1355" fmla="*/ 1899933 w 2523791"/>
                <a:gd name="connsiteY31-1356" fmla="*/ 733150 h 1948394"/>
                <a:gd name="connsiteX32-1357" fmla="*/ 1746966 w 2523791"/>
                <a:gd name="connsiteY32-1358" fmla="*/ 863089 h 1948394"/>
                <a:gd name="connsiteX33-1359" fmla="*/ 1908170 w 2523791"/>
                <a:gd name="connsiteY33-1360" fmla="*/ 982586 h 1948394"/>
                <a:gd name="connsiteX34-1361" fmla="*/ 1961120 w 2523791"/>
                <a:gd name="connsiteY34-1362" fmla="*/ 1371687 h 1948394"/>
                <a:gd name="connsiteX35-1363" fmla="*/ 1909347 w 2523791"/>
                <a:gd name="connsiteY35-1364" fmla="*/ 1724276 h 1948394"/>
                <a:gd name="connsiteX36-1365" fmla="*/ 1730493 w 2523791"/>
                <a:gd name="connsiteY36-1366" fmla="*/ 1914998 h 1948394"/>
                <a:gd name="connsiteX37-1367" fmla="*/ 2523791 w 2523791"/>
                <a:gd name="connsiteY37-1368" fmla="*/ 1948394 h 1948394"/>
                <a:gd name="connsiteX0-1369" fmla="*/ 0 w 2542151"/>
                <a:gd name="connsiteY0-1370" fmla="*/ 1905063 h 1914998"/>
                <a:gd name="connsiteX1-1371" fmla="*/ 1049788 w 2542151"/>
                <a:gd name="connsiteY1-1372" fmla="*/ 1904444 h 1914998"/>
                <a:gd name="connsiteX2-1373" fmla="*/ 880346 w 2542151"/>
                <a:gd name="connsiteY2-1374" fmla="*/ 1718530 h 1914998"/>
                <a:gd name="connsiteX3-1375" fmla="*/ 839751 w 2542151"/>
                <a:gd name="connsiteY3-1376" fmla="*/ 1336700 h 1914998"/>
                <a:gd name="connsiteX4-1377" fmla="*/ 839751 w 2542151"/>
                <a:gd name="connsiteY4-1378" fmla="*/ 1186086 h 1914998"/>
                <a:gd name="connsiteX5-1379" fmla="*/ 1315127 w 2542151"/>
                <a:gd name="connsiteY5-1380" fmla="*/ 1186086 h 1914998"/>
                <a:gd name="connsiteX6-1381" fmla="*/ 1315127 w 2542151"/>
                <a:gd name="connsiteY6-1382" fmla="*/ 1495551 h 1914998"/>
                <a:gd name="connsiteX7-1383" fmla="*/ 1329836 w 2542151"/>
                <a:gd name="connsiteY7-1384" fmla="*/ 1652636 h 1914998"/>
                <a:gd name="connsiteX8-1385" fmla="*/ 1395141 w 2542151"/>
                <a:gd name="connsiteY8-1386" fmla="*/ 1686172 h 1914998"/>
                <a:gd name="connsiteX9-1387" fmla="*/ 1468095 w 2542151"/>
                <a:gd name="connsiteY9-1388" fmla="*/ 1643811 h 1914998"/>
                <a:gd name="connsiteX10-1389" fmla="*/ 1485745 w 2542151"/>
                <a:gd name="connsiteY10-1390" fmla="*/ 1422597 h 1914998"/>
                <a:gd name="connsiteX11-1391" fmla="*/ 1485745 w 2542151"/>
                <a:gd name="connsiteY11-1392" fmla="*/ 1290810 h 1914998"/>
                <a:gd name="connsiteX12-1393" fmla="*/ 1461035 w 2542151"/>
                <a:gd name="connsiteY12-1394" fmla="*/ 1130782 h 1914998"/>
                <a:gd name="connsiteX13-1395" fmla="*/ 1388081 w 2542151"/>
                <a:gd name="connsiteY13-1396" fmla="*/ 1064300 h 1914998"/>
                <a:gd name="connsiteX14-1397" fmla="*/ 1200990 w 2542151"/>
                <a:gd name="connsiteY14-1398" fmla="*/ 1046062 h 1914998"/>
                <a:gd name="connsiteX15-1399" fmla="*/ 1200990 w 2542151"/>
                <a:gd name="connsiteY15-1400" fmla="*/ 769544 h 1914998"/>
                <a:gd name="connsiteX16-1401" fmla="*/ 1410438 w 2542151"/>
                <a:gd name="connsiteY16-1402" fmla="*/ 756600 h 1914998"/>
                <a:gd name="connsiteX17-1403" fmla="*/ 1468095 w 2542151"/>
                <a:gd name="connsiteY17-1404" fmla="*/ 700120 h 1914998"/>
                <a:gd name="connsiteX18-1405" fmla="*/ 1485745 w 2542151"/>
                <a:gd name="connsiteY18-1406" fmla="*/ 563626 h 1914998"/>
                <a:gd name="connsiteX19-1407" fmla="*/ 1485745 w 2542151"/>
                <a:gd name="connsiteY19-1408" fmla="*/ 457726 h 1914998"/>
                <a:gd name="connsiteX20-1409" fmla="*/ 1465153 w 2542151"/>
                <a:gd name="connsiteY20-1410" fmla="*/ 325938 h 1914998"/>
                <a:gd name="connsiteX21-1411" fmla="*/ 1401024 w 2542151"/>
                <a:gd name="connsiteY21-1412" fmla="*/ 294168 h 1914998"/>
                <a:gd name="connsiteX22-1413" fmla="*/ 1333366 w 2542151"/>
                <a:gd name="connsiteY22-1414" fmla="*/ 327703 h 1914998"/>
                <a:gd name="connsiteX23-1415" fmla="*/ 1315127 w 2542151"/>
                <a:gd name="connsiteY23-1416" fmla="*/ 470669 h 1914998"/>
                <a:gd name="connsiteX24-1417" fmla="*/ 1315127 w 2542151"/>
                <a:gd name="connsiteY24-1418" fmla="*/ 627167 h 1914998"/>
                <a:gd name="connsiteX25-1419" fmla="*/ 839751 w 2542151"/>
                <a:gd name="connsiteY25-1420" fmla="*/ 627167 h 1914998"/>
                <a:gd name="connsiteX26-1421" fmla="*/ 839751 w 2542151"/>
                <a:gd name="connsiteY26-1422" fmla="*/ 464786 h 1914998"/>
                <a:gd name="connsiteX27-1423" fmla="*/ 964479 w 2542151"/>
                <a:gd name="connsiteY27-1424" fmla="*/ 95899 h 1914998"/>
                <a:gd name="connsiteX28-1425" fmla="*/ 1361017 w 2542151"/>
                <a:gd name="connsiteY28-1426" fmla="*/ 0 h 1914998"/>
                <a:gd name="connsiteX29-1427" fmla="*/ 1822273 w 2542151"/>
                <a:gd name="connsiteY29-1428" fmla="*/ 132872 h 1914998"/>
                <a:gd name="connsiteX30-1429" fmla="*/ 1943470 w 2542151"/>
                <a:gd name="connsiteY30-1430" fmla="*/ 502090 h 1914998"/>
                <a:gd name="connsiteX31-1431" fmla="*/ 1899933 w 2542151"/>
                <a:gd name="connsiteY31-1432" fmla="*/ 733150 h 1914998"/>
                <a:gd name="connsiteX32-1433" fmla="*/ 1746966 w 2542151"/>
                <a:gd name="connsiteY32-1434" fmla="*/ 863089 h 1914998"/>
                <a:gd name="connsiteX33-1435" fmla="*/ 1908170 w 2542151"/>
                <a:gd name="connsiteY33-1436" fmla="*/ 982586 h 1914998"/>
                <a:gd name="connsiteX34-1437" fmla="*/ 1961120 w 2542151"/>
                <a:gd name="connsiteY34-1438" fmla="*/ 1371687 h 1914998"/>
                <a:gd name="connsiteX35-1439" fmla="*/ 1909347 w 2542151"/>
                <a:gd name="connsiteY35-1440" fmla="*/ 1724276 h 1914998"/>
                <a:gd name="connsiteX36-1441" fmla="*/ 1730493 w 2542151"/>
                <a:gd name="connsiteY36-1442" fmla="*/ 1914998 h 1914998"/>
                <a:gd name="connsiteX37-1443" fmla="*/ 2542151 w 2542151"/>
                <a:gd name="connsiteY37-1444" fmla="*/ 1911674 h 1914998"/>
                <a:gd name="connsiteX0-1445" fmla="*/ 0 w 2542151"/>
                <a:gd name="connsiteY0-1446" fmla="*/ 1905063 h 1914998"/>
                <a:gd name="connsiteX1-1447" fmla="*/ 1049788 w 2542151"/>
                <a:gd name="connsiteY1-1448" fmla="*/ 1904444 h 1914998"/>
                <a:gd name="connsiteX2-1449" fmla="*/ 880346 w 2542151"/>
                <a:gd name="connsiteY2-1450" fmla="*/ 1718530 h 1914998"/>
                <a:gd name="connsiteX3-1451" fmla="*/ 839751 w 2542151"/>
                <a:gd name="connsiteY3-1452" fmla="*/ 1336700 h 1914998"/>
                <a:gd name="connsiteX4-1453" fmla="*/ 839751 w 2542151"/>
                <a:gd name="connsiteY4-1454" fmla="*/ 1186086 h 1914998"/>
                <a:gd name="connsiteX5-1455" fmla="*/ 1315127 w 2542151"/>
                <a:gd name="connsiteY5-1456" fmla="*/ 1186086 h 1914998"/>
                <a:gd name="connsiteX6-1457" fmla="*/ 1315127 w 2542151"/>
                <a:gd name="connsiteY6-1458" fmla="*/ 1495551 h 1914998"/>
                <a:gd name="connsiteX7-1459" fmla="*/ 1329836 w 2542151"/>
                <a:gd name="connsiteY7-1460" fmla="*/ 1652636 h 1914998"/>
                <a:gd name="connsiteX8-1461" fmla="*/ 1395141 w 2542151"/>
                <a:gd name="connsiteY8-1462" fmla="*/ 1686172 h 1914998"/>
                <a:gd name="connsiteX9-1463" fmla="*/ 1468095 w 2542151"/>
                <a:gd name="connsiteY9-1464" fmla="*/ 1643811 h 1914998"/>
                <a:gd name="connsiteX10-1465" fmla="*/ 1485745 w 2542151"/>
                <a:gd name="connsiteY10-1466" fmla="*/ 1422597 h 1914998"/>
                <a:gd name="connsiteX11-1467" fmla="*/ 1485745 w 2542151"/>
                <a:gd name="connsiteY11-1468" fmla="*/ 1290810 h 1914998"/>
                <a:gd name="connsiteX12-1469" fmla="*/ 1461035 w 2542151"/>
                <a:gd name="connsiteY12-1470" fmla="*/ 1130782 h 1914998"/>
                <a:gd name="connsiteX13-1471" fmla="*/ 1388081 w 2542151"/>
                <a:gd name="connsiteY13-1472" fmla="*/ 1064300 h 1914998"/>
                <a:gd name="connsiteX14-1473" fmla="*/ 1200990 w 2542151"/>
                <a:gd name="connsiteY14-1474" fmla="*/ 1046062 h 1914998"/>
                <a:gd name="connsiteX15-1475" fmla="*/ 1200990 w 2542151"/>
                <a:gd name="connsiteY15-1476" fmla="*/ 769544 h 1914998"/>
                <a:gd name="connsiteX16-1477" fmla="*/ 1410438 w 2542151"/>
                <a:gd name="connsiteY16-1478" fmla="*/ 756600 h 1914998"/>
                <a:gd name="connsiteX17-1479" fmla="*/ 1468095 w 2542151"/>
                <a:gd name="connsiteY17-1480" fmla="*/ 700120 h 1914998"/>
                <a:gd name="connsiteX18-1481" fmla="*/ 1485745 w 2542151"/>
                <a:gd name="connsiteY18-1482" fmla="*/ 563626 h 1914998"/>
                <a:gd name="connsiteX19-1483" fmla="*/ 1485745 w 2542151"/>
                <a:gd name="connsiteY19-1484" fmla="*/ 457726 h 1914998"/>
                <a:gd name="connsiteX20-1485" fmla="*/ 1465153 w 2542151"/>
                <a:gd name="connsiteY20-1486" fmla="*/ 325938 h 1914998"/>
                <a:gd name="connsiteX21-1487" fmla="*/ 1401024 w 2542151"/>
                <a:gd name="connsiteY21-1488" fmla="*/ 294168 h 1914998"/>
                <a:gd name="connsiteX22-1489" fmla="*/ 1333366 w 2542151"/>
                <a:gd name="connsiteY22-1490" fmla="*/ 327703 h 1914998"/>
                <a:gd name="connsiteX23-1491" fmla="*/ 1315127 w 2542151"/>
                <a:gd name="connsiteY23-1492" fmla="*/ 470669 h 1914998"/>
                <a:gd name="connsiteX24-1493" fmla="*/ 1315127 w 2542151"/>
                <a:gd name="connsiteY24-1494" fmla="*/ 627167 h 1914998"/>
                <a:gd name="connsiteX25-1495" fmla="*/ 839751 w 2542151"/>
                <a:gd name="connsiteY25-1496" fmla="*/ 627167 h 1914998"/>
                <a:gd name="connsiteX26-1497" fmla="*/ 839751 w 2542151"/>
                <a:gd name="connsiteY26-1498" fmla="*/ 464786 h 1914998"/>
                <a:gd name="connsiteX27-1499" fmla="*/ 964479 w 2542151"/>
                <a:gd name="connsiteY27-1500" fmla="*/ 95899 h 1914998"/>
                <a:gd name="connsiteX28-1501" fmla="*/ 1361017 w 2542151"/>
                <a:gd name="connsiteY28-1502" fmla="*/ 0 h 1914998"/>
                <a:gd name="connsiteX29-1503" fmla="*/ 1822273 w 2542151"/>
                <a:gd name="connsiteY29-1504" fmla="*/ 132872 h 1914998"/>
                <a:gd name="connsiteX30-1505" fmla="*/ 1943470 w 2542151"/>
                <a:gd name="connsiteY30-1506" fmla="*/ 502090 h 1914998"/>
                <a:gd name="connsiteX31-1507" fmla="*/ 1899933 w 2542151"/>
                <a:gd name="connsiteY31-1508" fmla="*/ 733150 h 1914998"/>
                <a:gd name="connsiteX32-1509" fmla="*/ 1746966 w 2542151"/>
                <a:gd name="connsiteY32-1510" fmla="*/ 863089 h 1914998"/>
                <a:gd name="connsiteX33-1511" fmla="*/ 1908170 w 2542151"/>
                <a:gd name="connsiteY33-1512" fmla="*/ 982586 h 1914998"/>
                <a:gd name="connsiteX34-1513" fmla="*/ 1961120 w 2542151"/>
                <a:gd name="connsiteY34-1514" fmla="*/ 1371687 h 1914998"/>
                <a:gd name="connsiteX35-1515" fmla="*/ 1909347 w 2542151"/>
                <a:gd name="connsiteY35-1516" fmla="*/ 1724276 h 1914998"/>
                <a:gd name="connsiteX36-1517" fmla="*/ 1730493 w 2542151"/>
                <a:gd name="connsiteY36-1518" fmla="*/ 1914998 h 1914998"/>
                <a:gd name="connsiteX37-1519" fmla="*/ 2542151 w 2542151"/>
                <a:gd name="connsiteY37-1520" fmla="*/ 1911674 h 1914998"/>
                <a:gd name="connsiteX0-1521" fmla="*/ 0 w 2542151"/>
                <a:gd name="connsiteY0-1522" fmla="*/ 1905063 h 1915032"/>
                <a:gd name="connsiteX1-1523" fmla="*/ 1049788 w 2542151"/>
                <a:gd name="connsiteY1-1524" fmla="*/ 1904444 h 1915032"/>
                <a:gd name="connsiteX2-1525" fmla="*/ 880346 w 2542151"/>
                <a:gd name="connsiteY2-1526" fmla="*/ 1718530 h 1915032"/>
                <a:gd name="connsiteX3-1527" fmla="*/ 839751 w 2542151"/>
                <a:gd name="connsiteY3-1528" fmla="*/ 1336700 h 1915032"/>
                <a:gd name="connsiteX4-1529" fmla="*/ 839751 w 2542151"/>
                <a:gd name="connsiteY4-1530" fmla="*/ 1186086 h 1915032"/>
                <a:gd name="connsiteX5-1531" fmla="*/ 1315127 w 2542151"/>
                <a:gd name="connsiteY5-1532" fmla="*/ 1186086 h 1915032"/>
                <a:gd name="connsiteX6-1533" fmla="*/ 1315127 w 2542151"/>
                <a:gd name="connsiteY6-1534" fmla="*/ 1495551 h 1915032"/>
                <a:gd name="connsiteX7-1535" fmla="*/ 1329836 w 2542151"/>
                <a:gd name="connsiteY7-1536" fmla="*/ 1652636 h 1915032"/>
                <a:gd name="connsiteX8-1537" fmla="*/ 1395141 w 2542151"/>
                <a:gd name="connsiteY8-1538" fmla="*/ 1686172 h 1915032"/>
                <a:gd name="connsiteX9-1539" fmla="*/ 1468095 w 2542151"/>
                <a:gd name="connsiteY9-1540" fmla="*/ 1643811 h 1915032"/>
                <a:gd name="connsiteX10-1541" fmla="*/ 1485745 w 2542151"/>
                <a:gd name="connsiteY10-1542" fmla="*/ 1422597 h 1915032"/>
                <a:gd name="connsiteX11-1543" fmla="*/ 1485745 w 2542151"/>
                <a:gd name="connsiteY11-1544" fmla="*/ 1290810 h 1915032"/>
                <a:gd name="connsiteX12-1545" fmla="*/ 1461035 w 2542151"/>
                <a:gd name="connsiteY12-1546" fmla="*/ 1130782 h 1915032"/>
                <a:gd name="connsiteX13-1547" fmla="*/ 1388081 w 2542151"/>
                <a:gd name="connsiteY13-1548" fmla="*/ 1064300 h 1915032"/>
                <a:gd name="connsiteX14-1549" fmla="*/ 1200990 w 2542151"/>
                <a:gd name="connsiteY14-1550" fmla="*/ 1046062 h 1915032"/>
                <a:gd name="connsiteX15-1551" fmla="*/ 1200990 w 2542151"/>
                <a:gd name="connsiteY15-1552" fmla="*/ 769544 h 1915032"/>
                <a:gd name="connsiteX16-1553" fmla="*/ 1410438 w 2542151"/>
                <a:gd name="connsiteY16-1554" fmla="*/ 756600 h 1915032"/>
                <a:gd name="connsiteX17-1555" fmla="*/ 1468095 w 2542151"/>
                <a:gd name="connsiteY17-1556" fmla="*/ 700120 h 1915032"/>
                <a:gd name="connsiteX18-1557" fmla="*/ 1485745 w 2542151"/>
                <a:gd name="connsiteY18-1558" fmla="*/ 563626 h 1915032"/>
                <a:gd name="connsiteX19-1559" fmla="*/ 1485745 w 2542151"/>
                <a:gd name="connsiteY19-1560" fmla="*/ 457726 h 1915032"/>
                <a:gd name="connsiteX20-1561" fmla="*/ 1465153 w 2542151"/>
                <a:gd name="connsiteY20-1562" fmla="*/ 325938 h 1915032"/>
                <a:gd name="connsiteX21-1563" fmla="*/ 1401024 w 2542151"/>
                <a:gd name="connsiteY21-1564" fmla="*/ 294168 h 1915032"/>
                <a:gd name="connsiteX22-1565" fmla="*/ 1333366 w 2542151"/>
                <a:gd name="connsiteY22-1566" fmla="*/ 327703 h 1915032"/>
                <a:gd name="connsiteX23-1567" fmla="*/ 1315127 w 2542151"/>
                <a:gd name="connsiteY23-1568" fmla="*/ 470669 h 1915032"/>
                <a:gd name="connsiteX24-1569" fmla="*/ 1315127 w 2542151"/>
                <a:gd name="connsiteY24-1570" fmla="*/ 627167 h 1915032"/>
                <a:gd name="connsiteX25-1571" fmla="*/ 839751 w 2542151"/>
                <a:gd name="connsiteY25-1572" fmla="*/ 627167 h 1915032"/>
                <a:gd name="connsiteX26-1573" fmla="*/ 839751 w 2542151"/>
                <a:gd name="connsiteY26-1574" fmla="*/ 464786 h 1915032"/>
                <a:gd name="connsiteX27-1575" fmla="*/ 964479 w 2542151"/>
                <a:gd name="connsiteY27-1576" fmla="*/ 95899 h 1915032"/>
                <a:gd name="connsiteX28-1577" fmla="*/ 1361017 w 2542151"/>
                <a:gd name="connsiteY28-1578" fmla="*/ 0 h 1915032"/>
                <a:gd name="connsiteX29-1579" fmla="*/ 1822273 w 2542151"/>
                <a:gd name="connsiteY29-1580" fmla="*/ 132872 h 1915032"/>
                <a:gd name="connsiteX30-1581" fmla="*/ 1943470 w 2542151"/>
                <a:gd name="connsiteY30-1582" fmla="*/ 502090 h 1915032"/>
                <a:gd name="connsiteX31-1583" fmla="*/ 1899933 w 2542151"/>
                <a:gd name="connsiteY31-1584" fmla="*/ 733150 h 1915032"/>
                <a:gd name="connsiteX32-1585" fmla="*/ 1746966 w 2542151"/>
                <a:gd name="connsiteY32-1586" fmla="*/ 863089 h 1915032"/>
                <a:gd name="connsiteX33-1587" fmla="*/ 1908170 w 2542151"/>
                <a:gd name="connsiteY33-1588" fmla="*/ 982586 h 1915032"/>
                <a:gd name="connsiteX34-1589" fmla="*/ 1961120 w 2542151"/>
                <a:gd name="connsiteY34-1590" fmla="*/ 1371687 h 1915032"/>
                <a:gd name="connsiteX35-1591" fmla="*/ 1909347 w 2542151"/>
                <a:gd name="connsiteY35-1592" fmla="*/ 1724276 h 1915032"/>
                <a:gd name="connsiteX36-1593" fmla="*/ 1730493 w 2542151"/>
                <a:gd name="connsiteY36-1594" fmla="*/ 1914998 h 1915032"/>
                <a:gd name="connsiteX37-1595" fmla="*/ 2542151 w 2542151"/>
                <a:gd name="connsiteY37-1596" fmla="*/ 1911674 h 1915032"/>
                <a:gd name="connsiteX0-1597" fmla="*/ 0 w 2549495"/>
                <a:gd name="connsiteY0-1598" fmla="*/ 1905063 h 1915347"/>
                <a:gd name="connsiteX1-1599" fmla="*/ 1049788 w 2549495"/>
                <a:gd name="connsiteY1-1600" fmla="*/ 1904444 h 1915347"/>
                <a:gd name="connsiteX2-1601" fmla="*/ 880346 w 2549495"/>
                <a:gd name="connsiteY2-1602" fmla="*/ 1718530 h 1915347"/>
                <a:gd name="connsiteX3-1603" fmla="*/ 839751 w 2549495"/>
                <a:gd name="connsiteY3-1604" fmla="*/ 1336700 h 1915347"/>
                <a:gd name="connsiteX4-1605" fmla="*/ 839751 w 2549495"/>
                <a:gd name="connsiteY4-1606" fmla="*/ 1186086 h 1915347"/>
                <a:gd name="connsiteX5-1607" fmla="*/ 1315127 w 2549495"/>
                <a:gd name="connsiteY5-1608" fmla="*/ 1186086 h 1915347"/>
                <a:gd name="connsiteX6-1609" fmla="*/ 1315127 w 2549495"/>
                <a:gd name="connsiteY6-1610" fmla="*/ 1495551 h 1915347"/>
                <a:gd name="connsiteX7-1611" fmla="*/ 1329836 w 2549495"/>
                <a:gd name="connsiteY7-1612" fmla="*/ 1652636 h 1915347"/>
                <a:gd name="connsiteX8-1613" fmla="*/ 1395141 w 2549495"/>
                <a:gd name="connsiteY8-1614" fmla="*/ 1686172 h 1915347"/>
                <a:gd name="connsiteX9-1615" fmla="*/ 1468095 w 2549495"/>
                <a:gd name="connsiteY9-1616" fmla="*/ 1643811 h 1915347"/>
                <a:gd name="connsiteX10-1617" fmla="*/ 1485745 w 2549495"/>
                <a:gd name="connsiteY10-1618" fmla="*/ 1422597 h 1915347"/>
                <a:gd name="connsiteX11-1619" fmla="*/ 1485745 w 2549495"/>
                <a:gd name="connsiteY11-1620" fmla="*/ 1290810 h 1915347"/>
                <a:gd name="connsiteX12-1621" fmla="*/ 1461035 w 2549495"/>
                <a:gd name="connsiteY12-1622" fmla="*/ 1130782 h 1915347"/>
                <a:gd name="connsiteX13-1623" fmla="*/ 1388081 w 2549495"/>
                <a:gd name="connsiteY13-1624" fmla="*/ 1064300 h 1915347"/>
                <a:gd name="connsiteX14-1625" fmla="*/ 1200990 w 2549495"/>
                <a:gd name="connsiteY14-1626" fmla="*/ 1046062 h 1915347"/>
                <a:gd name="connsiteX15-1627" fmla="*/ 1200990 w 2549495"/>
                <a:gd name="connsiteY15-1628" fmla="*/ 769544 h 1915347"/>
                <a:gd name="connsiteX16-1629" fmla="*/ 1410438 w 2549495"/>
                <a:gd name="connsiteY16-1630" fmla="*/ 756600 h 1915347"/>
                <a:gd name="connsiteX17-1631" fmla="*/ 1468095 w 2549495"/>
                <a:gd name="connsiteY17-1632" fmla="*/ 700120 h 1915347"/>
                <a:gd name="connsiteX18-1633" fmla="*/ 1485745 w 2549495"/>
                <a:gd name="connsiteY18-1634" fmla="*/ 563626 h 1915347"/>
                <a:gd name="connsiteX19-1635" fmla="*/ 1485745 w 2549495"/>
                <a:gd name="connsiteY19-1636" fmla="*/ 457726 h 1915347"/>
                <a:gd name="connsiteX20-1637" fmla="*/ 1465153 w 2549495"/>
                <a:gd name="connsiteY20-1638" fmla="*/ 325938 h 1915347"/>
                <a:gd name="connsiteX21-1639" fmla="*/ 1401024 w 2549495"/>
                <a:gd name="connsiteY21-1640" fmla="*/ 294168 h 1915347"/>
                <a:gd name="connsiteX22-1641" fmla="*/ 1333366 w 2549495"/>
                <a:gd name="connsiteY22-1642" fmla="*/ 327703 h 1915347"/>
                <a:gd name="connsiteX23-1643" fmla="*/ 1315127 w 2549495"/>
                <a:gd name="connsiteY23-1644" fmla="*/ 470669 h 1915347"/>
                <a:gd name="connsiteX24-1645" fmla="*/ 1315127 w 2549495"/>
                <a:gd name="connsiteY24-1646" fmla="*/ 627167 h 1915347"/>
                <a:gd name="connsiteX25-1647" fmla="*/ 839751 w 2549495"/>
                <a:gd name="connsiteY25-1648" fmla="*/ 627167 h 1915347"/>
                <a:gd name="connsiteX26-1649" fmla="*/ 839751 w 2549495"/>
                <a:gd name="connsiteY26-1650" fmla="*/ 464786 h 1915347"/>
                <a:gd name="connsiteX27-1651" fmla="*/ 964479 w 2549495"/>
                <a:gd name="connsiteY27-1652" fmla="*/ 95899 h 1915347"/>
                <a:gd name="connsiteX28-1653" fmla="*/ 1361017 w 2549495"/>
                <a:gd name="connsiteY28-1654" fmla="*/ 0 h 1915347"/>
                <a:gd name="connsiteX29-1655" fmla="*/ 1822273 w 2549495"/>
                <a:gd name="connsiteY29-1656" fmla="*/ 132872 h 1915347"/>
                <a:gd name="connsiteX30-1657" fmla="*/ 1943470 w 2549495"/>
                <a:gd name="connsiteY30-1658" fmla="*/ 502090 h 1915347"/>
                <a:gd name="connsiteX31-1659" fmla="*/ 1899933 w 2549495"/>
                <a:gd name="connsiteY31-1660" fmla="*/ 733150 h 1915347"/>
                <a:gd name="connsiteX32-1661" fmla="*/ 1746966 w 2549495"/>
                <a:gd name="connsiteY32-1662" fmla="*/ 863089 h 1915347"/>
                <a:gd name="connsiteX33-1663" fmla="*/ 1908170 w 2549495"/>
                <a:gd name="connsiteY33-1664" fmla="*/ 982586 h 1915347"/>
                <a:gd name="connsiteX34-1665" fmla="*/ 1961120 w 2549495"/>
                <a:gd name="connsiteY34-1666" fmla="*/ 1371687 h 1915347"/>
                <a:gd name="connsiteX35-1667" fmla="*/ 1909347 w 2549495"/>
                <a:gd name="connsiteY35-1668" fmla="*/ 1724276 h 1915347"/>
                <a:gd name="connsiteX36-1669" fmla="*/ 1730493 w 2549495"/>
                <a:gd name="connsiteY36-1670" fmla="*/ 1914998 h 1915347"/>
                <a:gd name="connsiteX37-1671" fmla="*/ 2549495 w 2549495"/>
                <a:gd name="connsiteY37-1672" fmla="*/ 1915347 h 1915347"/>
                <a:gd name="connsiteX0-1673" fmla="*/ 0 w 2549495"/>
                <a:gd name="connsiteY0-1674" fmla="*/ 1905063 h 1915347"/>
                <a:gd name="connsiteX1-1675" fmla="*/ 1049788 w 2549495"/>
                <a:gd name="connsiteY1-1676" fmla="*/ 1904444 h 1915347"/>
                <a:gd name="connsiteX2-1677" fmla="*/ 880346 w 2549495"/>
                <a:gd name="connsiteY2-1678" fmla="*/ 1718530 h 1915347"/>
                <a:gd name="connsiteX3-1679" fmla="*/ 839751 w 2549495"/>
                <a:gd name="connsiteY3-1680" fmla="*/ 1336700 h 1915347"/>
                <a:gd name="connsiteX4-1681" fmla="*/ 839751 w 2549495"/>
                <a:gd name="connsiteY4-1682" fmla="*/ 1186086 h 1915347"/>
                <a:gd name="connsiteX5-1683" fmla="*/ 1315127 w 2549495"/>
                <a:gd name="connsiteY5-1684" fmla="*/ 1186086 h 1915347"/>
                <a:gd name="connsiteX6-1685" fmla="*/ 1315127 w 2549495"/>
                <a:gd name="connsiteY6-1686" fmla="*/ 1495551 h 1915347"/>
                <a:gd name="connsiteX7-1687" fmla="*/ 1329836 w 2549495"/>
                <a:gd name="connsiteY7-1688" fmla="*/ 1652636 h 1915347"/>
                <a:gd name="connsiteX8-1689" fmla="*/ 1395141 w 2549495"/>
                <a:gd name="connsiteY8-1690" fmla="*/ 1686172 h 1915347"/>
                <a:gd name="connsiteX9-1691" fmla="*/ 1468095 w 2549495"/>
                <a:gd name="connsiteY9-1692" fmla="*/ 1643811 h 1915347"/>
                <a:gd name="connsiteX10-1693" fmla="*/ 1485745 w 2549495"/>
                <a:gd name="connsiteY10-1694" fmla="*/ 1422597 h 1915347"/>
                <a:gd name="connsiteX11-1695" fmla="*/ 1485745 w 2549495"/>
                <a:gd name="connsiteY11-1696" fmla="*/ 1290810 h 1915347"/>
                <a:gd name="connsiteX12-1697" fmla="*/ 1461035 w 2549495"/>
                <a:gd name="connsiteY12-1698" fmla="*/ 1130782 h 1915347"/>
                <a:gd name="connsiteX13-1699" fmla="*/ 1388081 w 2549495"/>
                <a:gd name="connsiteY13-1700" fmla="*/ 1064300 h 1915347"/>
                <a:gd name="connsiteX14-1701" fmla="*/ 1200990 w 2549495"/>
                <a:gd name="connsiteY14-1702" fmla="*/ 1046062 h 1915347"/>
                <a:gd name="connsiteX15-1703" fmla="*/ 1200990 w 2549495"/>
                <a:gd name="connsiteY15-1704" fmla="*/ 769544 h 1915347"/>
                <a:gd name="connsiteX16-1705" fmla="*/ 1410438 w 2549495"/>
                <a:gd name="connsiteY16-1706" fmla="*/ 756600 h 1915347"/>
                <a:gd name="connsiteX17-1707" fmla="*/ 1468095 w 2549495"/>
                <a:gd name="connsiteY17-1708" fmla="*/ 700120 h 1915347"/>
                <a:gd name="connsiteX18-1709" fmla="*/ 1485745 w 2549495"/>
                <a:gd name="connsiteY18-1710" fmla="*/ 563626 h 1915347"/>
                <a:gd name="connsiteX19-1711" fmla="*/ 1485745 w 2549495"/>
                <a:gd name="connsiteY19-1712" fmla="*/ 457726 h 1915347"/>
                <a:gd name="connsiteX20-1713" fmla="*/ 1465153 w 2549495"/>
                <a:gd name="connsiteY20-1714" fmla="*/ 325938 h 1915347"/>
                <a:gd name="connsiteX21-1715" fmla="*/ 1401024 w 2549495"/>
                <a:gd name="connsiteY21-1716" fmla="*/ 294168 h 1915347"/>
                <a:gd name="connsiteX22-1717" fmla="*/ 1333366 w 2549495"/>
                <a:gd name="connsiteY22-1718" fmla="*/ 327703 h 1915347"/>
                <a:gd name="connsiteX23-1719" fmla="*/ 1315127 w 2549495"/>
                <a:gd name="connsiteY23-1720" fmla="*/ 470669 h 1915347"/>
                <a:gd name="connsiteX24-1721" fmla="*/ 1315127 w 2549495"/>
                <a:gd name="connsiteY24-1722" fmla="*/ 627167 h 1915347"/>
                <a:gd name="connsiteX25-1723" fmla="*/ 839751 w 2549495"/>
                <a:gd name="connsiteY25-1724" fmla="*/ 627167 h 1915347"/>
                <a:gd name="connsiteX26-1725" fmla="*/ 839751 w 2549495"/>
                <a:gd name="connsiteY26-1726" fmla="*/ 464786 h 1915347"/>
                <a:gd name="connsiteX27-1727" fmla="*/ 964479 w 2549495"/>
                <a:gd name="connsiteY27-1728" fmla="*/ 95899 h 1915347"/>
                <a:gd name="connsiteX28-1729" fmla="*/ 1361017 w 2549495"/>
                <a:gd name="connsiteY28-1730" fmla="*/ 0 h 1915347"/>
                <a:gd name="connsiteX29-1731" fmla="*/ 1822273 w 2549495"/>
                <a:gd name="connsiteY29-1732" fmla="*/ 132872 h 1915347"/>
                <a:gd name="connsiteX30-1733" fmla="*/ 1943470 w 2549495"/>
                <a:gd name="connsiteY30-1734" fmla="*/ 502090 h 1915347"/>
                <a:gd name="connsiteX31-1735" fmla="*/ 1899933 w 2549495"/>
                <a:gd name="connsiteY31-1736" fmla="*/ 733150 h 1915347"/>
                <a:gd name="connsiteX32-1737" fmla="*/ 1746966 w 2549495"/>
                <a:gd name="connsiteY32-1738" fmla="*/ 863089 h 1915347"/>
                <a:gd name="connsiteX33-1739" fmla="*/ 1908170 w 2549495"/>
                <a:gd name="connsiteY33-1740" fmla="*/ 982586 h 1915347"/>
                <a:gd name="connsiteX34-1741" fmla="*/ 1961120 w 2549495"/>
                <a:gd name="connsiteY34-1742" fmla="*/ 1371687 h 1915347"/>
                <a:gd name="connsiteX35-1743" fmla="*/ 1909347 w 2549495"/>
                <a:gd name="connsiteY35-1744" fmla="*/ 1724276 h 1915347"/>
                <a:gd name="connsiteX36-1745" fmla="*/ 1730493 w 2549495"/>
                <a:gd name="connsiteY36-1746" fmla="*/ 1914998 h 1915347"/>
                <a:gd name="connsiteX37-1747" fmla="*/ 2549495 w 2549495"/>
                <a:gd name="connsiteY37-1748" fmla="*/ 1915347 h 1915347"/>
                <a:gd name="connsiteX0-1749" fmla="*/ 0 w 4146831"/>
                <a:gd name="connsiteY0-1750" fmla="*/ 1921587 h 1921587"/>
                <a:gd name="connsiteX1-1751" fmla="*/ 2647124 w 4146831"/>
                <a:gd name="connsiteY1-1752" fmla="*/ 1904444 h 1921587"/>
                <a:gd name="connsiteX2-1753" fmla="*/ 2477682 w 4146831"/>
                <a:gd name="connsiteY2-1754" fmla="*/ 1718530 h 1921587"/>
                <a:gd name="connsiteX3-1755" fmla="*/ 2437087 w 4146831"/>
                <a:gd name="connsiteY3-1756" fmla="*/ 1336700 h 1921587"/>
                <a:gd name="connsiteX4-1757" fmla="*/ 2437087 w 4146831"/>
                <a:gd name="connsiteY4-1758" fmla="*/ 1186086 h 1921587"/>
                <a:gd name="connsiteX5-1759" fmla="*/ 2912463 w 4146831"/>
                <a:gd name="connsiteY5-1760" fmla="*/ 1186086 h 1921587"/>
                <a:gd name="connsiteX6-1761" fmla="*/ 2912463 w 4146831"/>
                <a:gd name="connsiteY6-1762" fmla="*/ 1495551 h 1921587"/>
                <a:gd name="connsiteX7-1763" fmla="*/ 2927172 w 4146831"/>
                <a:gd name="connsiteY7-1764" fmla="*/ 1652636 h 1921587"/>
                <a:gd name="connsiteX8-1765" fmla="*/ 2992477 w 4146831"/>
                <a:gd name="connsiteY8-1766" fmla="*/ 1686172 h 1921587"/>
                <a:gd name="connsiteX9-1767" fmla="*/ 3065431 w 4146831"/>
                <a:gd name="connsiteY9-1768" fmla="*/ 1643811 h 1921587"/>
                <a:gd name="connsiteX10-1769" fmla="*/ 3083081 w 4146831"/>
                <a:gd name="connsiteY10-1770" fmla="*/ 1422597 h 1921587"/>
                <a:gd name="connsiteX11-1771" fmla="*/ 3083081 w 4146831"/>
                <a:gd name="connsiteY11-1772" fmla="*/ 1290810 h 1921587"/>
                <a:gd name="connsiteX12-1773" fmla="*/ 3058371 w 4146831"/>
                <a:gd name="connsiteY12-1774" fmla="*/ 1130782 h 1921587"/>
                <a:gd name="connsiteX13-1775" fmla="*/ 2985417 w 4146831"/>
                <a:gd name="connsiteY13-1776" fmla="*/ 1064300 h 1921587"/>
                <a:gd name="connsiteX14-1777" fmla="*/ 2798326 w 4146831"/>
                <a:gd name="connsiteY14-1778" fmla="*/ 1046062 h 1921587"/>
                <a:gd name="connsiteX15-1779" fmla="*/ 2798326 w 4146831"/>
                <a:gd name="connsiteY15-1780" fmla="*/ 769544 h 1921587"/>
                <a:gd name="connsiteX16-1781" fmla="*/ 3007774 w 4146831"/>
                <a:gd name="connsiteY16-1782" fmla="*/ 756600 h 1921587"/>
                <a:gd name="connsiteX17-1783" fmla="*/ 3065431 w 4146831"/>
                <a:gd name="connsiteY17-1784" fmla="*/ 700120 h 1921587"/>
                <a:gd name="connsiteX18-1785" fmla="*/ 3083081 w 4146831"/>
                <a:gd name="connsiteY18-1786" fmla="*/ 563626 h 1921587"/>
                <a:gd name="connsiteX19-1787" fmla="*/ 3083081 w 4146831"/>
                <a:gd name="connsiteY19-1788" fmla="*/ 457726 h 1921587"/>
                <a:gd name="connsiteX20-1789" fmla="*/ 3062489 w 4146831"/>
                <a:gd name="connsiteY20-1790" fmla="*/ 325938 h 1921587"/>
                <a:gd name="connsiteX21-1791" fmla="*/ 2998360 w 4146831"/>
                <a:gd name="connsiteY21-1792" fmla="*/ 294168 h 1921587"/>
                <a:gd name="connsiteX22-1793" fmla="*/ 2930702 w 4146831"/>
                <a:gd name="connsiteY22-1794" fmla="*/ 327703 h 1921587"/>
                <a:gd name="connsiteX23-1795" fmla="*/ 2912463 w 4146831"/>
                <a:gd name="connsiteY23-1796" fmla="*/ 470669 h 1921587"/>
                <a:gd name="connsiteX24-1797" fmla="*/ 2912463 w 4146831"/>
                <a:gd name="connsiteY24-1798" fmla="*/ 627167 h 1921587"/>
                <a:gd name="connsiteX25-1799" fmla="*/ 2437087 w 4146831"/>
                <a:gd name="connsiteY25-1800" fmla="*/ 627167 h 1921587"/>
                <a:gd name="connsiteX26-1801" fmla="*/ 2437087 w 4146831"/>
                <a:gd name="connsiteY26-1802" fmla="*/ 464786 h 1921587"/>
                <a:gd name="connsiteX27-1803" fmla="*/ 2561815 w 4146831"/>
                <a:gd name="connsiteY27-1804" fmla="*/ 95899 h 1921587"/>
                <a:gd name="connsiteX28-1805" fmla="*/ 2958353 w 4146831"/>
                <a:gd name="connsiteY28-1806" fmla="*/ 0 h 1921587"/>
                <a:gd name="connsiteX29-1807" fmla="*/ 3419609 w 4146831"/>
                <a:gd name="connsiteY29-1808" fmla="*/ 132872 h 1921587"/>
                <a:gd name="connsiteX30-1809" fmla="*/ 3540806 w 4146831"/>
                <a:gd name="connsiteY30-1810" fmla="*/ 502090 h 1921587"/>
                <a:gd name="connsiteX31-1811" fmla="*/ 3497269 w 4146831"/>
                <a:gd name="connsiteY31-1812" fmla="*/ 733150 h 1921587"/>
                <a:gd name="connsiteX32-1813" fmla="*/ 3344302 w 4146831"/>
                <a:gd name="connsiteY32-1814" fmla="*/ 863089 h 1921587"/>
                <a:gd name="connsiteX33-1815" fmla="*/ 3505506 w 4146831"/>
                <a:gd name="connsiteY33-1816" fmla="*/ 982586 h 1921587"/>
                <a:gd name="connsiteX34-1817" fmla="*/ 3558456 w 4146831"/>
                <a:gd name="connsiteY34-1818" fmla="*/ 1371687 h 1921587"/>
                <a:gd name="connsiteX35-1819" fmla="*/ 3506683 w 4146831"/>
                <a:gd name="connsiteY35-1820" fmla="*/ 1724276 h 1921587"/>
                <a:gd name="connsiteX36-1821" fmla="*/ 3327829 w 4146831"/>
                <a:gd name="connsiteY36-1822" fmla="*/ 1914998 h 1921587"/>
                <a:gd name="connsiteX37-1823" fmla="*/ 4146831 w 4146831"/>
                <a:gd name="connsiteY37-1824" fmla="*/ 1915347 h 1921587"/>
                <a:gd name="connsiteX0-1825" fmla="*/ 0 w 4389185"/>
                <a:gd name="connsiteY0-1826" fmla="*/ 1906899 h 1915347"/>
                <a:gd name="connsiteX1-1827" fmla="*/ 2889478 w 4389185"/>
                <a:gd name="connsiteY1-1828" fmla="*/ 1904444 h 1915347"/>
                <a:gd name="connsiteX2-1829" fmla="*/ 2720036 w 4389185"/>
                <a:gd name="connsiteY2-1830" fmla="*/ 1718530 h 1915347"/>
                <a:gd name="connsiteX3-1831" fmla="*/ 2679441 w 4389185"/>
                <a:gd name="connsiteY3-1832" fmla="*/ 1336700 h 1915347"/>
                <a:gd name="connsiteX4-1833" fmla="*/ 2679441 w 4389185"/>
                <a:gd name="connsiteY4-1834" fmla="*/ 1186086 h 1915347"/>
                <a:gd name="connsiteX5-1835" fmla="*/ 3154817 w 4389185"/>
                <a:gd name="connsiteY5-1836" fmla="*/ 1186086 h 1915347"/>
                <a:gd name="connsiteX6-1837" fmla="*/ 3154817 w 4389185"/>
                <a:gd name="connsiteY6-1838" fmla="*/ 1495551 h 1915347"/>
                <a:gd name="connsiteX7-1839" fmla="*/ 3169526 w 4389185"/>
                <a:gd name="connsiteY7-1840" fmla="*/ 1652636 h 1915347"/>
                <a:gd name="connsiteX8-1841" fmla="*/ 3234831 w 4389185"/>
                <a:gd name="connsiteY8-1842" fmla="*/ 1686172 h 1915347"/>
                <a:gd name="connsiteX9-1843" fmla="*/ 3307785 w 4389185"/>
                <a:gd name="connsiteY9-1844" fmla="*/ 1643811 h 1915347"/>
                <a:gd name="connsiteX10-1845" fmla="*/ 3325435 w 4389185"/>
                <a:gd name="connsiteY10-1846" fmla="*/ 1422597 h 1915347"/>
                <a:gd name="connsiteX11-1847" fmla="*/ 3325435 w 4389185"/>
                <a:gd name="connsiteY11-1848" fmla="*/ 1290810 h 1915347"/>
                <a:gd name="connsiteX12-1849" fmla="*/ 3300725 w 4389185"/>
                <a:gd name="connsiteY12-1850" fmla="*/ 1130782 h 1915347"/>
                <a:gd name="connsiteX13-1851" fmla="*/ 3227771 w 4389185"/>
                <a:gd name="connsiteY13-1852" fmla="*/ 1064300 h 1915347"/>
                <a:gd name="connsiteX14-1853" fmla="*/ 3040680 w 4389185"/>
                <a:gd name="connsiteY14-1854" fmla="*/ 1046062 h 1915347"/>
                <a:gd name="connsiteX15-1855" fmla="*/ 3040680 w 4389185"/>
                <a:gd name="connsiteY15-1856" fmla="*/ 769544 h 1915347"/>
                <a:gd name="connsiteX16-1857" fmla="*/ 3250128 w 4389185"/>
                <a:gd name="connsiteY16-1858" fmla="*/ 756600 h 1915347"/>
                <a:gd name="connsiteX17-1859" fmla="*/ 3307785 w 4389185"/>
                <a:gd name="connsiteY17-1860" fmla="*/ 700120 h 1915347"/>
                <a:gd name="connsiteX18-1861" fmla="*/ 3325435 w 4389185"/>
                <a:gd name="connsiteY18-1862" fmla="*/ 563626 h 1915347"/>
                <a:gd name="connsiteX19-1863" fmla="*/ 3325435 w 4389185"/>
                <a:gd name="connsiteY19-1864" fmla="*/ 457726 h 1915347"/>
                <a:gd name="connsiteX20-1865" fmla="*/ 3304843 w 4389185"/>
                <a:gd name="connsiteY20-1866" fmla="*/ 325938 h 1915347"/>
                <a:gd name="connsiteX21-1867" fmla="*/ 3240714 w 4389185"/>
                <a:gd name="connsiteY21-1868" fmla="*/ 294168 h 1915347"/>
                <a:gd name="connsiteX22-1869" fmla="*/ 3173056 w 4389185"/>
                <a:gd name="connsiteY22-1870" fmla="*/ 327703 h 1915347"/>
                <a:gd name="connsiteX23-1871" fmla="*/ 3154817 w 4389185"/>
                <a:gd name="connsiteY23-1872" fmla="*/ 470669 h 1915347"/>
                <a:gd name="connsiteX24-1873" fmla="*/ 3154817 w 4389185"/>
                <a:gd name="connsiteY24-1874" fmla="*/ 627167 h 1915347"/>
                <a:gd name="connsiteX25-1875" fmla="*/ 2679441 w 4389185"/>
                <a:gd name="connsiteY25-1876" fmla="*/ 627167 h 1915347"/>
                <a:gd name="connsiteX26-1877" fmla="*/ 2679441 w 4389185"/>
                <a:gd name="connsiteY26-1878" fmla="*/ 464786 h 1915347"/>
                <a:gd name="connsiteX27-1879" fmla="*/ 2804169 w 4389185"/>
                <a:gd name="connsiteY27-1880" fmla="*/ 95899 h 1915347"/>
                <a:gd name="connsiteX28-1881" fmla="*/ 3200707 w 4389185"/>
                <a:gd name="connsiteY28-1882" fmla="*/ 0 h 1915347"/>
                <a:gd name="connsiteX29-1883" fmla="*/ 3661963 w 4389185"/>
                <a:gd name="connsiteY29-1884" fmla="*/ 132872 h 1915347"/>
                <a:gd name="connsiteX30-1885" fmla="*/ 3783160 w 4389185"/>
                <a:gd name="connsiteY30-1886" fmla="*/ 502090 h 1915347"/>
                <a:gd name="connsiteX31-1887" fmla="*/ 3739623 w 4389185"/>
                <a:gd name="connsiteY31-1888" fmla="*/ 733150 h 1915347"/>
                <a:gd name="connsiteX32-1889" fmla="*/ 3586656 w 4389185"/>
                <a:gd name="connsiteY32-1890" fmla="*/ 863089 h 1915347"/>
                <a:gd name="connsiteX33-1891" fmla="*/ 3747860 w 4389185"/>
                <a:gd name="connsiteY33-1892" fmla="*/ 982586 h 1915347"/>
                <a:gd name="connsiteX34-1893" fmla="*/ 3800810 w 4389185"/>
                <a:gd name="connsiteY34-1894" fmla="*/ 1371687 h 1915347"/>
                <a:gd name="connsiteX35-1895" fmla="*/ 3749037 w 4389185"/>
                <a:gd name="connsiteY35-1896" fmla="*/ 1724276 h 1915347"/>
                <a:gd name="connsiteX36-1897" fmla="*/ 3570183 w 4389185"/>
                <a:gd name="connsiteY36-1898" fmla="*/ 1914998 h 1915347"/>
                <a:gd name="connsiteX37-1899" fmla="*/ 4389185 w 4389185"/>
                <a:gd name="connsiteY37-1900" fmla="*/ 1915347 h 19153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4389185" h="1915347">
                  <a:moveTo>
                    <a:pt x="0" y="1906899"/>
                  </a:moveTo>
                  <a:lnTo>
                    <a:pt x="2889478" y="1904444"/>
                  </a:lnTo>
                  <a:cubicBezTo>
                    <a:pt x="2851376" y="1865399"/>
                    <a:pt x="2747100" y="1791876"/>
                    <a:pt x="2720036" y="1718530"/>
                  </a:cubicBezTo>
                  <a:cubicBezTo>
                    <a:pt x="2692973" y="1645184"/>
                    <a:pt x="2679441" y="1517907"/>
                    <a:pt x="2679441" y="1336700"/>
                  </a:cubicBezTo>
                  <a:lnTo>
                    <a:pt x="2679441" y="1186086"/>
                  </a:lnTo>
                  <a:lnTo>
                    <a:pt x="3154817" y="1186086"/>
                  </a:lnTo>
                  <a:lnTo>
                    <a:pt x="3154817" y="1495551"/>
                  </a:lnTo>
                  <a:cubicBezTo>
                    <a:pt x="3154817" y="1577918"/>
                    <a:pt x="3159720" y="1630280"/>
                    <a:pt x="3169526" y="1652636"/>
                  </a:cubicBezTo>
                  <a:cubicBezTo>
                    <a:pt x="3179331" y="1674993"/>
                    <a:pt x="3201100" y="1686172"/>
                    <a:pt x="3234831" y="1686172"/>
                  </a:cubicBezTo>
                  <a:cubicBezTo>
                    <a:pt x="3271700" y="1686172"/>
                    <a:pt x="3296018" y="1672052"/>
                    <a:pt x="3307785" y="1643811"/>
                  </a:cubicBezTo>
                  <a:cubicBezTo>
                    <a:pt x="3319551" y="1615571"/>
                    <a:pt x="3325435" y="1541833"/>
                    <a:pt x="3325435" y="1422597"/>
                  </a:cubicBezTo>
                  <a:lnTo>
                    <a:pt x="3325435" y="1290810"/>
                  </a:lnTo>
                  <a:cubicBezTo>
                    <a:pt x="3325435" y="1217856"/>
                    <a:pt x="3317198" y="1164514"/>
                    <a:pt x="3300725" y="1130782"/>
                  </a:cubicBezTo>
                  <a:cubicBezTo>
                    <a:pt x="3284251" y="1097051"/>
                    <a:pt x="3259933" y="1074890"/>
                    <a:pt x="3227771" y="1064300"/>
                  </a:cubicBezTo>
                  <a:cubicBezTo>
                    <a:pt x="3195609" y="1053710"/>
                    <a:pt x="3133245" y="1047631"/>
                    <a:pt x="3040680" y="1046062"/>
                  </a:cubicBezTo>
                  <a:lnTo>
                    <a:pt x="3040680" y="769544"/>
                  </a:lnTo>
                  <a:cubicBezTo>
                    <a:pt x="3153641" y="769544"/>
                    <a:pt x="3223456" y="765229"/>
                    <a:pt x="3250128" y="756600"/>
                  </a:cubicBezTo>
                  <a:cubicBezTo>
                    <a:pt x="3276799" y="747971"/>
                    <a:pt x="3296018" y="729145"/>
                    <a:pt x="3307785" y="700120"/>
                  </a:cubicBezTo>
                  <a:cubicBezTo>
                    <a:pt x="3319551" y="671096"/>
                    <a:pt x="3325435" y="625598"/>
                    <a:pt x="3325435" y="563626"/>
                  </a:cubicBezTo>
                  <a:lnTo>
                    <a:pt x="3325435" y="457726"/>
                  </a:lnTo>
                  <a:cubicBezTo>
                    <a:pt x="3325435" y="391048"/>
                    <a:pt x="3318571" y="347118"/>
                    <a:pt x="3304843" y="325938"/>
                  </a:cubicBezTo>
                  <a:cubicBezTo>
                    <a:pt x="3291115" y="304758"/>
                    <a:pt x="3269739" y="294168"/>
                    <a:pt x="3240714" y="294168"/>
                  </a:cubicBezTo>
                  <a:cubicBezTo>
                    <a:pt x="3207767" y="294168"/>
                    <a:pt x="3185215" y="305347"/>
                    <a:pt x="3173056" y="327703"/>
                  </a:cubicBezTo>
                  <a:cubicBezTo>
                    <a:pt x="3160897" y="350060"/>
                    <a:pt x="3154817" y="397715"/>
                    <a:pt x="3154817" y="470669"/>
                  </a:cubicBezTo>
                  <a:lnTo>
                    <a:pt x="3154817" y="627167"/>
                  </a:lnTo>
                  <a:lnTo>
                    <a:pt x="2679441" y="627167"/>
                  </a:lnTo>
                  <a:lnTo>
                    <a:pt x="2679441" y="464786"/>
                  </a:lnTo>
                  <a:cubicBezTo>
                    <a:pt x="2679441" y="282794"/>
                    <a:pt x="2721017" y="159831"/>
                    <a:pt x="2804169" y="95899"/>
                  </a:cubicBezTo>
                  <a:cubicBezTo>
                    <a:pt x="2887320" y="31966"/>
                    <a:pt x="3019500" y="0"/>
                    <a:pt x="3200707" y="0"/>
                  </a:cubicBezTo>
                  <a:cubicBezTo>
                    <a:pt x="3427413" y="0"/>
                    <a:pt x="3581165" y="44291"/>
                    <a:pt x="3661963" y="132872"/>
                  </a:cubicBezTo>
                  <a:cubicBezTo>
                    <a:pt x="3742761" y="221453"/>
                    <a:pt x="3783160" y="344526"/>
                    <a:pt x="3783160" y="502090"/>
                  </a:cubicBezTo>
                  <a:cubicBezTo>
                    <a:pt x="3783160" y="608701"/>
                    <a:pt x="3768648" y="685721"/>
                    <a:pt x="3739623" y="733150"/>
                  </a:cubicBezTo>
                  <a:cubicBezTo>
                    <a:pt x="3710599" y="780578"/>
                    <a:pt x="3659610" y="823891"/>
                    <a:pt x="3586656" y="863089"/>
                  </a:cubicBezTo>
                  <a:cubicBezTo>
                    <a:pt x="3658825" y="887419"/>
                    <a:pt x="3712560" y="927252"/>
                    <a:pt x="3747860" y="982586"/>
                  </a:cubicBezTo>
                  <a:cubicBezTo>
                    <a:pt x="3783160" y="1037920"/>
                    <a:pt x="3800810" y="1167621"/>
                    <a:pt x="3800810" y="1371687"/>
                  </a:cubicBezTo>
                  <a:cubicBezTo>
                    <a:pt x="3800810" y="1523160"/>
                    <a:pt x="3783552" y="1640689"/>
                    <a:pt x="3749037" y="1724276"/>
                  </a:cubicBezTo>
                  <a:cubicBezTo>
                    <a:pt x="3714521" y="1807862"/>
                    <a:pt x="3647705" y="1851940"/>
                    <a:pt x="3570183" y="1914998"/>
                  </a:cubicBezTo>
                  <a:lnTo>
                    <a:pt x="4389185" y="1915347"/>
                  </a:lnTo>
                </a:path>
              </a:pathLst>
            </a:custGeom>
            <a:noFill/>
            <a:ln w="38100">
              <a:solidFill>
                <a:schemeClr val="accent3"/>
              </a:solid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pPr algn="ctr"/>
              <a:endParaRPr lang="zh-CN" altLang="en-US" sz="15730" dirty="0">
                <a:latin typeface="Impact" panose="020B0806030902050204" pitchFamily="34" charset="0"/>
              </a:endParaRPr>
            </a:p>
          </p:txBody>
        </p:sp>
        <p:grpSp>
          <p:nvGrpSpPr>
            <p:cNvPr id="14" name="组合 92"/>
            <p:cNvGrpSpPr/>
            <p:nvPr/>
          </p:nvGrpSpPr>
          <p:grpSpPr>
            <a:xfrm>
              <a:off x="1490077" y="5718137"/>
              <a:ext cx="216261" cy="216261"/>
              <a:chOff x="2218721" y="3717673"/>
              <a:chExt cx="248226" cy="248226"/>
            </a:xfrm>
          </p:grpSpPr>
          <p:sp>
            <p:nvSpPr>
              <p:cNvPr id="97" name="椭圆 96"/>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8" name="椭圆 97"/>
              <p:cNvSpPr/>
              <p:nvPr/>
            </p:nvSpPr>
            <p:spPr>
              <a:xfrm>
                <a:off x="2262420" y="3763753"/>
                <a:ext cx="156066" cy="156066"/>
              </a:xfrm>
              <a:prstGeom prst="ellipse">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93"/>
            <p:cNvGrpSpPr/>
            <p:nvPr/>
          </p:nvGrpSpPr>
          <p:grpSpPr>
            <a:xfrm>
              <a:off x="5394180" y="5718136"/>
              <a:ext cx="216261" cy="216261"/>
              <a:chOff x="2218721" y="3717673"/>
              <a:chExt cx="248226" cy="248226"/>
            </a:xfrm>
          </p:grpSpPr>
          <p:sp>
            <p:nvSpPr>
              <p:cNvPr id="95" name="椭圆 94"/>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 name="椭圆 95"/>
              <p:cNvSpPr/>
              <p:nvPr/>
            </p:nvSpPr>
            <p:spPr>
              <a:xfrm>
                <a:off x="2262420" y="3763753"/>
                <a:ext cx="156066" cy="156066"/>
              </a:xfrm>
              <a:prstGeom prst="ellipse">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99" name="文本框 61"/>
          <p:cNvSpPr txBox="1"/>
          <p:nvPr/>
        </p:nvSpPr>
        <p:spPr>
          <a:xfrm>
            <a:off x="1726541" y="4941170"/>
            <a:ext cx="2113905" cy="646288"/>
          </a:xfrm>
          <a:prstGeom prst="rect">
            <a:avLst/>
          </a:prstGeom>
          <a:noFill/>
        </p:spPr>
        <p:txBody>
          <a:bodyPr wrap="square" lIns="91400" tIns="45699" rIns="91400" bIns="45699"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6" name="组合 99"/>
          <p:cNvGrpSpPr/>
          <p:nvPr/>
        </p:nvGrpSpPr>
        <p:grpSpPr>
          <a:xfrm>
            <a:off x="1810528" y="4253182"/>
            <a:ext cx="1441483" cy="655814"/>
            <a:chOff x="4806096" y="2627316"/>
            <a:chExt cx="1442304" cy="655815"/>
          </a:xfrm>
          <a:solidFill>
            <a:schemeClr val="accent3"/>
          </a:solidFill>
        </p:grpSpPr>
        <p:sp>
          <p:nvSpPr>
            <p:cNvPr id="101" name="矩形 100"/>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a:solidFill>
                  <a:schemeClr val="bg1">
                    <a:lumMod val="95000"/>
                  </a:schemeClr>
                </a:solidFill>
                <a:latin typeface="微软雅黑" panose="020B0503020204020204" pitchFamily="34" charset="-122"/>
                <a:ea typeface="微软雅黑" panose="020B0503020204020204" pitchFamily="34" charset="-122"/>
              </a:endParaRPr>
            </a:p>
          </p:txBody>
        </p:sp>
        <p:pic>
          <p:nvPicPr>
            <p:cNvPr id="102" name="图片 10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103" name="文本框 65"/>
            <p:cNvSpPr txBox="1"/>
            <p:nvPr/>
          </p:nvSpPr>
          <p:spPr>
            <a:xfrm>
              <a:off x="4901582" y="2768085"/>
              <a:ext cx="1240097" cy="338554"/>
            </a:xfrm>
            <a:prstGeom prst="rect">
              <a:avLst/>
            </a:prstGeom>
            <a:grpFill/>
          </p:spPr>
          <p:txBody>
            <a:bodyPr wrap="square" rtlCol="0">
              <a:spAutoFit/>
            </a:bodyPr>
            <a:lstStyle/>
            <a:p>
              <a:pPr algn="ctr"/>
              <a:r>
                <a:rPr lang="zh-CN" altLang="en-US" sz="16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7" name="组合 103"/>
          <p:cNvGrpSpPr/>
          <p:nvPr/>
        </p:nvGrpSpPr>
        <p:grpSpPr>
          <a:xfrm>
            <a:off x="6220294" y="4126223"/>
            <a:ext cx="4435829" cy="1823059"/>
            <a:chOff x="6221950" y="4126221"/>
            <a:chExt cx="4438354" cy="1823059"/>
          </a:xfrm>
        </p:grpSpPr>
        <p:sp>
          <p:nvSpPr>
            <p:cNvPr id="105" name="直角三角形 104"/>
            <p:cNvSpPr/>
            <p:nvPr/>
          </p:nvSpPr>
          <p:spPr>
            <a:xfrm flipH="1">
              <a:off x="9167261" y="4523378"/>
              <a:ext cx="197666" cy="712822"/>
            </a:xfrm>
            <a:prstGeom prst="rtTriangle">
              <a:avLst/>
            </a:prstGeom>
            <a:noFill/>
            <a:ln w="38100">
              <a:solidFill>
                <a:schemeClr val="accent4"/>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8" name="组合 105"/>
            <p:cNvGrpSpPr/>
            <p:nvPr/>
          </p:nvGrpSpPr>
          <p:grpSpPr>
            <a:xfrm>
              <a:off x="6221950" y="4126221"/>
              <a:ext cx="4438354" cy="1823059"/>
              <a:chOff x="6221950" y="4126221"/>
              <a:chExt cx="4438354" cy="1823059"/>
            </a:xfrm>
          </p:grpSpPr>
          <p:sp>
            <p:nvSpPr>
              <p:cNvPr id="107" name="文本框 69"/>
              <p:cNvSpPr txBox="1"/>
              <p:nvPr/>
            </p:nvSpPr>
            <p:spPr>
              <a:xfrm>
                <a:off x="6401266" y="4126221"/>
                <a:ext cx="4136390" cy="1709572"/>
              </a:xfrm>
              <a:custGeom>
                <a:avLst/>
                <a:gdLst>
                  <a:gd name="connsiteX0" fmla="*/ 368349 w 1054387"/>
                  <a:gd name="connsiteY0" fmla="*/ 0 h 1708761"/>
                  <a:gd name="connsiteX1" fmla="*/ 933011 w 1054387"/>
                  <a:gd name="connsiteY1" fmla="*/ 0 h 1708761"/>
                  <a:gd name="connsiteX2" fmla="*/ 933011 w 1054387"/>
                  <a:gd name="connsiteY2" fmla="*/ 1116658 h 1708761"/>
                  <a:gd name="connsiteX3" fmla="*/ 1054387 w 1054387"/>
                  <a:gd name="connsiteY3" fmla="*/ 1116658 h 1708761"/>
                  <a:gd name="connsiteX4" fmla="*/ 1054387 w 1054387"/>
                  <a:gd name="connsiteY4" fmla="*/ 1407960 h 1708761"/>
                  <a:gd name="connsiteX5" fmla="*/ 933011 w 1054387"/>
                  <a:gd name="connsiteY5" fmla="*/ 1407960 h 1708761"/>
                  <a:gd name="connsiteX6" fmla="*/ 933011 w 1054387"/>
                  <a:gd name="connsiteY6" fmla="*/ 1708761 h 1708761"/>
                  <a:gd name="connsiteX7" fmla="*/ 506613 w 1054387"/>
                  <a:gd name="connsiteY7" fmla="*/ 1708761 h 1708761"/>
                  <a:gd name="connsiteX8" fmla="*/ 506613 w 1054387"/>
                  <a:gd name="connsiteY8" fmla="*/ 1407960 h 1708761"/>
                  <a:gd name="connsiteX9" fmla="*/ 0 w 1054387"/>
                  <a:gd name="connsiteY9" fmla="*/ 1407960 h 1708761"/>
                  <a:gd name="connsiteX10" fmla="*/ 0 w 1054387"/>
                  <a:gd name="connsiteY10" fmla="*/ 1116658 h 1708761"/>
                  <a:gd name="connsiteX0-1" fmla="*/ 933011 w 1054387"/>
                  <a:gd name="connsiteY0-2" fmla="*/ 1708761 h 1800201"/>
                  <a:gd name="connsiteX1-3" fmla="*/ 506613 w 1054387"/>
                  <a:gd name="connsiteY1-4" fmla="*/ 1708761 h 1800201"/>
                  <a:gd name="connsiteX2-5" fmla="*/ 506613 w 1054387"/>
                  <a:gd name="connsiteY2-6" fmla="*/ 1407960 h 1800201"/>
                  <a:gd name="connsiteX3-7" fmla="*/ 0 w 1054387"/>
                  <a:gd name="connsiteY3-8" fmla="*/ 1407960 h 1800201"/>
                  <a:gd name="connsiteX4-9" fmla="*/ 0 w 1054387"/>
                  <a:gd name="connsiteY4-10" fmla="*/ 1116658 h 1800201"/>
                  <a:gd name="connsiteX5-11" fmla="*/ 368349 w 1054387"/>
                  <a:gd name="connsiteY5-12" fmla="*/ 0 h 1800201"/>
                  <a:gd name="connsiteX6-13" fmla="*/ 933011 w 1054387"/>
                  <a:gd name="connsiteY6-14" fmla="*/ 0 h 1800201"/>
                  <a:gd name="connsiteX7-15" fmla="*/ 933011 w 1054387"/>
                  <a:gd name="connsiteY7-16" fmla="*/ 1116658 h 1800201"/>
                  <a:gd name="connsiteX8-17" fmla="*/ 1054387 w 1054387"/>
                  <a:gd name="connsiteY8-18" fmla="*/ 1116658 h 1800201"/>
                  <a:gd name="connsiteX9-19" fmla="*/ 1054387 w 1054387"/>
                  <a:gd name="connsiteY9-20" fmla="*/ 1407960 h 1800201"/>
                  <a:gd name="connsiteX10-21" fmla="*/ 933011 w 1054387"/>
                  <a:gd name="connsiteY10-22" fmla="*/ 1407960 h 1800201"/>
                  <a:gd name="connsiteX11" fmla="*/ 1024451 w 1054387"/>
                  <a:gd name="connsiteY11" fmla="*/ 1800201 h 1800201"/>
                  <a:gd name="connsiteX0-23" fmla="*/ 933011 w 1054387"/>
                  <a:gd name="connsiteY0-24" fmla="*/ 1708761 h 1708761"/>
                  <a:gd name="connsiteX1-25" fmla="*/ 506613 w 1054387"/>
                  <a:gd name="connsiteY1-26" fmla="*/ 1708761 h 1708761"/>
                  <a:gd name="connsiteX2-27" fmla="*/ 506613 w 1054387"/>
                  <a:gd name="connsiteY2-28" fmla="*/ 1407960 h 1708761"/>
                  <a:gd name="connsiteX3-29" fmla="*/ 0 w 1054387"/>
                  <a:gd name="connsiteY3-30" fmla="*/ 1407960 h 1708761"/>
                  <a:gd name="connsiteX4-31" fmla="*/ 0 w 1054387"/>
                  <a:gd name="connsiteY4-32" fmla="*/ 1116658 h 1708761"/>
                  <a:gd name="connsiteX5-33" fmla="*/ 368349 w 1054387"/>
                  <a:gd name="connsiteY5-34" fmla="*/ 0 h 1708761"/>
                  <a:gd name="connsiteX6-35" fmla="*/ 933011 w 1054387"/>
                  <a:gd name="connsiteY6-36" fmla="*/ 0 h 1708761"/>
                  <a:gd name="connsiteX7-37" fmla="*/ 933011 w 1054387"/>
                  <a:gd name="connsiteY7-38" fmla="*/ 1116658 h 1708761"/>
                  <a:gd name="connsiteX8-39" fmla="*/ 1054387 w 1054387"/>
                  <a:gd name="connsiteY8-40" fmla="*/ 1116658 h 1708761"/>
                  <a:gd name="connsiteX9-41" fmla="*/ 1054387 w 1054387"/>
                  <a:gd name="connsiteY9-42" fmla="*/ 1407960 h 1708761"/>
                  <a:gd name="connsiteX10-43" fmla="*/ 933011 w 1054387"/>
                  <a:gd name="connsiteY10-44" fmla="*/ 1407960 h 1708761"/>
                  <a:gd name="connsiteX11-45" fmla="*/ 948251 w 1054387"/>
                  <a:gd name="connsiteY11-46" fmla="*/ 1690663 h 1708761"/>
                  <a:gd name="connsiteX0-47" fmla="*/ 0 w 1159601"/>
                  <a:gd name="connsiteY0-48" fmla="*/ 1708761 h 1708761"/>
                  <a:gd name="connsiteX1-49" fmla="*/ 611827 w 1159601"/>
                  <a:gd name="connsiteY1-50" fmla="*/ 1708761 h 1708761"/>
                  <a:gd name="connsiteX2-51" fmla="*/ 611827 w 1159601"/>
                  <a:gd name="connsiteY2-52" fmla="*/ 1407960 h 1708761"/>
                  <a:gd name="connsiteX3-53" fmla="*/ 105214 w 1159601"/>
                  <a:gd name="connsiteY3-54" fmla="*/ 1407960 h 1708761"/>
                  <a:gd name="connsiteX4-55" fmla="*/ 105214 w 1159601"/>
                  <a:gd name="connsiteY4-56" fmla="*/ 1116658 h 1708761"/>
                  <a:gd name="connsiteX5-57" fmla="*/ 473563 w 1159601"/>
                  <a:gd name="connsiteY5-58" fmla="*/ 0 h 1708761"/>
                  <a:gd name="connsiteX6-59" fmla="*/ 1038225 w 1159601"/>
                  <a:gd name="connsiteY6-60" fmla="*/ 0 h 1708761"/>
                  <a:gd name="connsiteX7-61" fmla="*/ 1038225 w 1159601"/>
                  <a:gd name="connsiteY7-62" fmla="*/ 1116658 h 1708761"/>
                  <a:gd name="connsiteX8-63" fmla="*/ 1159601 w 1159601"/>
                  <a:gd name="connsiteY8-64" fmla="*/ 1116658 h 1708761"/>
                  <a:gd name="connsiteX9-65" fmla="*/ 1159601 w 1159601"/>
                  <a:gd name="connsiteY9-66" fmla="*/ 1407960 h 1708761"/>
                  <a:gd name="connsiteX10-67" fmla="*/ 1038225 w 1159601"/>
                  <a:gd name="connsiteY10-68" fmla="*/ 1407960 h 1708761"/>
                  <a:gd name="connsiteX11-69" fmla="*/ 1053465 w 1159601"/>
                  <a:gd name="connsiteY11-70" fmla="*/ 1690663 h 1708761"/>
                  <a:gd name="connsiteX0-71" fmla="*/ 0 w 1159601"/>
                  <a:gd name="connsiteY0-72" fmla="*/ 1708761 h 1857351"/>
                  <a:gd name="connsiteX1-73" fmla="*/ 611827 w 1159601"/>
                  <a:gd name="connsiteY1-74" fmla="*/ 1708761 h 1857351"/>
                  <a:gd name="connsiteX2-75" fmla="*/ 611827 w 1159601"/>
                  <a:gd name="connsiteY2-76" fmla="*/ 1407960 h 1857351"/>
                  <a:gd name="connsiteX3-77" fmla="*/ 105214 w 1159601"/>
                  <a:gd name="connsiteY3-78" fmla="*/ 1407960 h 1857351"/>
                  <a:gd name="connsiteX4-79" fmla="*/ 105214 w 1159601"/>
                  <a:gd name="connsiteY4-80" fmla="*/ 1116658 h 1857351"/>
                  <a:gd name="connsiteX5-81" fmla="*/ 473563 w 1159601"/>
                  <a:gd name="connsiteY5-82" fmla="*/ 0 h 1857351"/>
                  <a:gd name="connsiteX6-83" fmla="*/ 1038225 w 1159601"/>
                  <a:gd name="connsiteY6-84" fmla="*/ 0 h 1857351"/>
                  <a:gd name="connsiteX7-85" fmla="*/ 1038225 w 1159601"/>
                  <a:gd name="connsiteY7-86" fmla="*/ 1116658 h 1857351"/>
                  <a:gd name="connsiteX8-87" fmla="*/ 1159601 w 1159601"/>
                  <a:gd name="connsiteY8-88" fmla="*/ 1116658 h 1857351"/>
                  <a:gd name="connsiteX9-89" fmla="*/ 1159601 w 1159601"/>
                  <a:gd name="connsiteY9-90" fmla="*/ 1407960 h 1857351"/>
                  <a:gd name="connsiteX10-91" fmla="*/ 1038225 w 1159601"/>
                  <a:gd name="connsiteY10-92" fmla="*/ 1407960 h 1857351"/>
                  <a:gd name="connsiteX11-93" fmla="*/ 1048703 w 1159601"/>
                  <a:gd name="connsiteY11-94" fmla="*/ 1857351 h 1857351"/>
                  <a:gd name="connsiteX0-95" fmla="*/ 0 w 1159601"/>
                  <a:gd name="connsiteY0-96" fmla="*/ 1708761 h 1857351"/>
                  <a:gd name="connsiteX1-97" fmla="*/ 611827 w 1159601"/>
                  <a:gd name="connsiteY1-98" fmla="*/ 1708761 h 1857351"/>
                  <a:gd name="connsiteX2-99" fmla="*/ 611827 w 1159601"/>
                  <a:gd name="connsiteY2-100" fmla="*/ 1407960 h 1857351"/>
                  <a:gd name="connsiteX3-101" fmla="*/ 105214 w 1159601"/>
                  <a:gd name="connsiteY3-102" fmla="*/ 1407960 h 1857351"/>
                  <a:gd name="connsiteX4-103" fmla="*/ 105214 w 1159601"/>
                  <a:gd name="connsiteY4-104" fmla="*/ 1116658 h 1857351"/>
                  <a:gd name="connsiteX5-105" fmla="*/ 473563 w 1159601"/>
                  <a:gd name="connsiteY5-106" fmla="*/ 0 h 1857351"/>
                  <a:gd name="connsiteX6-107" fmla="*/ 1038225 w 1159601"/>
                  <a:gd name="connsiteY6-108" fmla="*/ 0 h 1857351"/>
                  <a:gd name="connsiteX7-109" fmla="*/ 1038225 w 1159601"/>
                  <a:gd name="connsiteY7-110" fmla="*/ 1116658 h 1857351"/>
                  <a:gd name="connsiteX8-111" fmla="*/ 1159601 w 1159601"/>
                  <a:gd name="connsiteY8-112" fmla="*/ 1116658 h 1857351"/>
                  <a:gd name="connsiteX9-113" fmla="*/ 1159601 w 1159601"/>
                  <a:gd name="connsiteY9-114" fmla="*/ 1407960 h 1857351"/>
                  <a:gd name="connsiteX10-115" fmla="*/ 1038225 w 1159601"/>
                  <a:gd name="connsiteY10-116" fmla="*/ 1407960 h 1857351"/>
                  <a:gd name="connsiteX11-117" fmla="*/ 1039178 w 1159601"/>
                  <a:gd name="connsiteY11-118" fmla="*/ 1857351 h 1857351"/>
                  <a:gd name="connsiteX0-119" fmla="*/ 0 w 1159601"/>
                  <a:gd name="connsiteY0-120" fmla="*/ 1708761 h 1857351"/>
                  <a:gd name="connsiteX1-121" fmla="*/ 611827 w 1159601"/>
                  <a:gd name="connsiteY1-122" fmla="*/ 1708761 h 1857351"/>
                  <a:gd name="connsiteX2-123" fmla="*/ 611827 w 1159601"/>
                  <a:gd name="connsiteY2-124" fmla="*/ 1407960 h 1857351"/>
                  <a:gd name="connsiteX3-125" fmla="*/ 105214 w 1159601"/>
                  <a:gd name="connsiteY3-126" fmla="*/ 1407960 h 1857351"/>
                  <a:gd name="connsiteX4-127" fmla="*/ 105214 w 1159601"/>
                  <a:gd name="connsiteY4-128" fmla="*/ 1116658 h 1857351"/>
                  <a:gd name="connsiteX5-129" fmla="*/ 473563 w 1159601"/>
                  <a:gd name="connsiteY5-130" fmla="*/ 0 h 1857351"/>
                  <a:gd name="connsiteX6-131" fmla="*/ 1038225 w 1159601"/>
                  <a:gd name="connsiteY6-132" fmla="*/ 0 h 1857351"/>
                  <a:gd name="connsiteX7-133" fmla="*/ 1038225 w 1159601"/>
                  <a:gd name="connsiteY7-134" fmla="*/ 1116658 h 1857351"/>
                  <a:gd name="connsiteX8-135" fmla="*/ 1159601 w 1159601"/>
                  <a:gd name="connsiteY8-136" fmla="*/ 1116658 h 1857351"/>
                  <a:gd name="connsiteX9-137" fmla="*/ 1159601 w 1159601"/>
                  <a:gd name="connsiteY9-138" fmla="*/ 1407960 h 1857351"/>
                  <a:gd name="connsiteX10-139" fmla="*/ 1038225 w 1159601"/>
                  <a:gd name="connsiteY10-140" fmla="*/ 1407960 h 1857351"/>
                  <a:gd name="connsiteX11-141" fmla="*/ 1039348 w 1159601"/>
                  <a:gd name="connsiteY11-142" fmla="*/ 1706397 h 1857351"/>
                  <a:gd name="connsiteX12" fmla="*/ 1039178 w 1159601"/>
                  <a:gd name="connsiteY12" fmla="*/ 1857351 h 1857351"/>
                  <a:gd name="connsiteX0-143" fmla="*/ 0 w 1634490"/>
                  <a:gd name="connsiteY0-144" fmla="*/ 1708761 h 1737497"/>
                  <a:gd name="connsiteX1-145" fmla="*/ 611827 w 1634490"/>
                  <a:gd name="connsiteY1-146" fmla="*/ 1708761 h 1737497"/>
                  <a:gd name="connsiteX2-147" fmla="*/ 611827 w 1634490"/>
                  <a:gd name="connsiteY2-148" fmla="*/ 1407960 h 1737497"/>
                  <a:gd name="connsiteX3-149" fmla="*/ 105214 w 1634490"/>
                  <a:gd name="connsiteY3-150" fmla="*/ 1407960 h 1737497"/>
                  <a:gd name="connsiteX4-151" fmla="*/ 105214 w 1634490"/>
                  <a:gd name="connsiteY4-152" fmla="*/ 1116658 h 1737497"/>
                  <a:gd name="connsiteX5-153" fmla="*/ 473563 w 1634490"/>
                  <a:gd name="connsiteY5-154" fmla="*/ 0 h 1737497"/>
                  <a:gd name="connsiteX6-155" fmla="*/ 1038225 w 1634490"/>
                  <a:gd name="connsiteY6-156" fmla="*/ 0 h 1737497"/>
                  <a:gd name="connsiteX7-157" fmla="*/ 1038225 w 1634490"/>
                  <a:gd name="connsiteY7-158" fmla="*/ 1116658 h 1737497"/>
                  <a:gd name="connsiteX8-159" fmla="*/ 1159601 w 1634490"/>
                  <a:gd name="connsiteY8-160" fmla="*/ 1116658 h 1737497"/>
                  <a:gd name="connsiteX9-161" fmla="*/ 1159601 w 1634490"/>
                  <a:gd name="connsiteY9-162" fmla="*/ 1407960 h 1737497"/>
                  <a:gd name="connsiteX10-163" fmla="*/ 1038225 w 1634490"/>
                  <a:gd name="connsiteY10-164" fmla="*/ 1407960 h 1737497"/>
                  <a:gd name="connsiteX11-165" fmla="*/ 1039348 w 1634490"/>
                  <a:gd name="connsiteY11-166" fmla="*/ 1706397 h 1737497"/>
                  <a:gd name="connsiteX12-167" fmla="*/ 1634490 w 1634490"/>
                  <a:gd name="connsiteY12-168" fmla="*/ 1719238 h 1737497"/>
                  <a:gd name="connsiteX0-169" fmla="*/ 0 w 1634490"/>
                  <a:gd name="connsiteY0-170" fmla="*/ 1708761 h 1737497"/>
                  <a:gd name="connsiteX1-171" fmla="*/ 611827 w 1634490"/>
                  <a:gd name="connsiteY1-172" fmla="*/ 1708761 h 1737497"/>
                  <a:gd name="connsiteX2-173" fmla="*/ 611827 w 1634490"/>
                  <a:gd name="connsiteY2-174" fmla="*/ 1407960 h 1737497"/>
                  <a:gd name="connsiteX3-175" fmla="*/ 105214 w 1634490"/>
                  <a:gd name="connsiteY3-176" fmla="*/ 1407960 h 1737497"/>
                  <a:gd name="connsiteX4-177" fmla="*/ 105214 w 1634490"/>
                  <a:gd name="connsiteY4-178" fmla="*/ 1116658 h 1737497"/>
                  <a:gd name="connsiteX5-179" fmla="*/ 473563 w 1634490"/>
                  <a:gd name="connsiteY5-180" fmla="*/ 0 h 1737497"/>
                  <a:gd name="connsiteX6-181" fmla="*/ 1038225 w 1634490"/>
                  <a:gd name="connsiteY6-182" fmla="*/ 0 h 1737497"/>
                  <a:gd name="connsiteX7-183" fmla="*/ 1038225 w 1634490"/>
                  <a:gd name="connsiteY7-184" fmla="*/ 1116658 h 1737497"/>
                  <a:gd name="connsiteX8-185" fmla="*/ 1159601 w 1634490"/>
                  <a:gd name="connsiteY8-186" fmla="*/ 1116658 h 1737497"/>
                  <a:gd name="connsiteX9-187" fmla="*/ 1159601 w 1634490"/>
                  <a:gd name="connsiteY9-188" fmla="*/ 1407960 h 1737497"/>
                  <a:gd name="connsiteX10-189" fmla="*/ 1038225 w 1634490"/>
                  <a:gd name="connsiteY10-190" fmla="*/ 1407960 h 1737497"/>
                  <a:gd name="connsiteX11-191" fmla="*/ 1039348 w 1634490"/>
                  <a:gd name="connsiteY11-192" fmla="*/ 1706397 h 1737497"/>
                  <a:gd name="connsiteX12-193" fmla="*/ 1634490 w 1634490"/>
                  <a:gd name="connsiteY12-194" fmla="*/ 1719238 h 1737497"/>
                  <a:gd name="connsiteX0-195" fmla="*/ 0 w 1820227"/>
                  <a:gd name="connsiteY0-196" fmla="*/ 1708761 h 1736418"/>
                  <a:gd name="connsiteX1-197" fmla="*/ 611827 w 1820227"/>
                  <a:gd name="connsiteY1-198" fmla="*/ 1708761 h 1736418"/>
                  <a:gd name="connsiteX2-199" fmla="*/ 611827 w 1820227"/>
                  <a:gd name="connsiteY2-200" fmla="*/ 1407960 h 1736418"/>
                  <a:gd name="connsiteX3-201" fmla="*/ 105214 w 1820227"/>
                  <a:gd name="connsiteY3-202" fmla="*/ 1407960 h 1736418"/>
                  <a:gd name="connsiteX4-203" fmla="*/ 105214 w 1820227"/>
                  <a:gd name="connsiteY4-204" fmla="*/ 1116658 h 1736418"/>
                  <a:gd name="connsiteX5-205" fmla="*/ 473563 w 1820227"/>
                  <a:gd name="connsiteY5-206" fmla="*/ 0 h 1736418"/>
                  <a:gd name="connsiteX6-207" fmla="*/ 1038225 w 1820227"/>
                  <a:gd name="connsiteY6-208" fmla="*/ 0 h 1736418"/>
                  <a:gd name="connsiteX7-209" fmla="*/ 1038225 w 1820227"/>
                  <a:gd name="connsiteY7-210" fmla="*/ 1116658 h 1736418"/>
                  <a:gd name="connsiteX8-211" fmla="*/ 1159601 w 1820227"/>
                  <a:gd name="connsiteY8-212" fmla="*/ 1116658 h 1736418"/>
                  <a:gd name="connsiteX9-213" fmla="*/ 1159601 w 1820227"/>
                  <a:gd name="connsiteY9-214" fmla="*/ 1407960 h 1736418"/>
                  <a:gd name="connsiteX10-215" fmla="*/ 1038225 w 1820227"/>
                  <a:gd name="connsiteY10-216" fmla="*/ 1407960 h 1736418"/>
                  <a:gd name="connsiteX11-217" fmla="*/ 1039348 w 1820227"/>
                  <a:gd name="connsiteY11-218" fmla="*/ 1706397 h 1736418"/>
                  <a:gd name="connsiteX12-219" fmla="*/ 1820227 w 1820227"/>
                  <a:gd name="connsiteY12-220" fmla="*/ 1714476 h 1736418"/>
                  <a:gd name="connsiteX0-221" fmla="*/ 0 w 1910715"/>
                  <a:gd name="connsiteY0-222" fmla="*/ 1708761 h 1736418"/>
                  <a:gd name="connsiteX1-223" fmla="*/ 611827 w 1910715"/>
                  <a:gd name="connsiteY1-224" fmla="*/ 1708761 h 1736418"/>
                  <a:gd name="connsiteX2-225" fmla="*/ 611827 w 1910715"/>
                  <a:gd name="connsiteY2-226" fmla="*/ 1407960 h 1736418"/>
                  <a:gd name="connsiteX3-227" fmla="*/ 105214 w 1910715"/>
                  <a:gd name="connsiteY3-228" fmla="*/ 1407960 h 1736418"/>
                  <a:gd name="connsiteX4-229" fmla="*/ 105214 w 1910715"/>
                  <a:gd name="connsiteY4-230" fmla="*/ 1116658 h 1736418"/>
                  <a:gd name="connsiteX5-231" fmla="*/ 473563 w 1910715"/>
                  <a:gd name="connsiteY5-232" fmla="*/ 0 h 1736418"/>
                  <a:gd name="connsiteX6-233" fmla="*/ 1038225 w 1910715"/>
                  <a:gd name="connsiteY6-234" fmla="*/ 0 h 1736418"/>
                  <a:gd name="connsiteX7-235" fmla="*/ 1038225 w 1910715"/>
                  <a:gd name="connsiteY7-236" fmla="*/ 1116658 h 1736418"/>
                  <a:gd name="connsiteX8-237" fmla="*/ 1159601 w 1910715"/>
                  <a:gd name="connsiteY8-238" fmla="*/ 1116658 h 1736418"/>
                  <a:gd name="connsiteX9-239" fmla="*/ 1159601 w 1910715"/>
                  <a:gd name="connsiteY9-240" fmla="*/ 1407960 h 1736418"/>
                  <a:gd name="connsiteX10-241" fmla="*/ 1038225 w 1910715"/>
                  <a:gd name="connsiteY10-242" fmla="*/ 1407960 h 1736418"/>
                  <a:gd name="connsiteX11-243" fmla="*/ 1039348 w 1910715"/>
                  <a:gd name="connsiteY11-244" fmla="*/ 1706397 h 1736418"/>
                  <a:gd name="connsiteX12-245" fmla="*/ 1910715 w 1910715"/>
                  <a:gd name="connsiteY12-246" fmla="*/ 1714476 h 1736418"/>
                  <a:gd name="connsiteX0-247" fmla="*/ 0 w 1910715"/>
                  <a:gd name="connsiteY0-248" fmla="*/ 1708761 h 1736418"/>
                  <a:gd name="connsiteX1-249" fmla="*/ 611827 w 1910715"/>
                  <a:gd name="connsiteY1-250" fmla="*/ 1708761 h 1736418"/>
                  <a:gd name="connsiteX2-251" fmla="*/ 611827 w 1910715"/>
                  <a:gd name="connsiteY2-252" fmla="*/ 1407960 h 1736418"/>
                  <a:gd name="connsiteX3-253" fmla="*/ 105214 w 1910715"/>
                  <a:gd name="connsiteY3-254" fmla="*/ 1407960 h 1736418"/>
                  <a:gd name="connsiteX4-255" fmla="*/ 105214 w 1910715"/>
                  <a:gd name="connsiteY4-256" fmla="*/ 1116658 h 1736418"/>
                  <a:gd name="connsiteX5-257" fmla="*/ 473563 w 1910715"/>
                  <a:gd name="connsiteY5-258" fmla="*/ 0 h 1736418"/>
                  <a:gd name="connsiteX6-259" fmla="*/ 1038225 w 1910715"/>
                  <a:gd name="connsiteY6-260" fmla="*/ 0 h 1736418"/>
                  <a:gd name="connsiteX7-261" fmla="*/ 1038225 w 1910715"/>
                  <a:gd name="connsiteY7-262" fmla="*/ 1116658 h 1736418"/>
                  <a:gd name="connsiteX8-263" fmla="*/ 1159601 w 1910715"/>
                  <a:gd name="connsiteY8-264" fmla="*/ 1116658 h 1736418"/>
                  <a:gd name="connsiteX9-265" fmla="*/ 1159601 w 1910715"/>
                  <a:gd name="connsiteY9-266" fmla="*/ 1407960 h 1736418"/>
                  <a:gd name="connsiteX10-267" fmla="*/ 1038225 w 1910715"/>
                  <a:gd name="connsiteY10-268" fmla="*/ 1407960 h 1736418"/>
                  <a:gd name="connsiteX11-269" fmla="*/ 1039348 w 1910715"/>
                  <a:gd name="connsiteY11-270" fmla="*/ 1706397 h 1736418"/>
                  <a:gd name="connsiteX12-271" fmla="*/ 1910715 w 1910715"/>
                  <a:gd name="connsiteY12-272" fmla="*/ 1714476 h 1736418"/>
                  <a:gd name="connsiteX0-273" fmla="*/ 0 w 1910715"/>
                  <a:gd name="connsiteY0-274" fmla="*/ 1708761 h 1742778"/>
                  <a:gd name="connsiteX1-275" fmla="*/ 611827 w 1910715"/>
                  <a:gd name="connsiteY1-276" fmla="*/ 1708761 h 1742778"/>
                  <a:gd name="connsiteX2-277" fmla="*/ 611827 w 1910715"/>
                  <a:gd name="connsiteY2-278" fmla="*/ 1407960 h 1742778"/>
                  <a:gd name="connsiteX3-279" fmla="*/ 105214 w 1910715"/>
                  <a:gd name="connsiteY3-280" fmla="*/ 1407960 h 1742778"/>
                  <a:gd name="connsiteX4-281" fmla="*/ 105214 w 1910715"/>
                  <a:gd name="connsiteY4-282" fmla="*/ 1116658 h 1742778"/>
                  <a:gd name="connsiteX5-283" fmla="*/ 473563 w 1910715"/>
                  <a:gd name="connsiteY5-284" fmla="*/ 0 h 1742778"/>
                  <a:gd name="connsiteX6-285" fmla="*/ 1038225 w 1910715"/>
                  <a:gd name="connsiteY6-286" fmla="*/ 0 h 1742778"/>
                  <a:gd name="connsiteX7-287" fmla="*/ 1038225 w 1910715"/>
                  <a:gd name="connsiteY7-288" fmla="*/ 1116658 h 1742778"/>
                  <a:gd name="connsiteX8-289" fmla="*/ 1159601 w 1910715"/>
                  <a:gd name="connsiteY8-290" fmla="*/ 1116658 h 1742778"/>
                  <a:gd name="connsiteX9-291" fmla="*/ 1159601 w 1910715"/>
                  <a:gd name="connsiteY9-292" fmla="*/ 1407960 h 1742778"/>
                  <a:gd name="connsiteX10-293" fmla="*/ 1038225 w 1910715"/>
                  <a:gd name="connsiteY10-294" fmla="*/ 1407960 h 1742778"/>
                  <a:gd name="connsiteX11-295" fmla="*/ 1039348 w 1910715"/>
                  <a:gd name="connsiteY11-296" fmla="*/ 1706397 h 1742778"/>
                  <a:gd name="connsiteX12-297" fmla="*/ 1910715 w 1910715"/>
                  <a:gd name="connsiteY12-298" fmla="*/ 1714476 h 1742778"/>
                  <a:gd name="connsiteX0-299" fmla="*/ 0 w 1910715"/>
                  <a:gd name="connsiteY0-300" fmla="*/ 1708761 h 1714959"/>
                  <a:gd name="connsiteX1-301" fmla="*/ 611827 w 1910715"/>
                  <a:gd name="connsiteY1-302" fmla="*/ 1708761 h 1714959"/>
                  <a:gd name="connsiteX2-303" fmla="*/ 611827 w 1910715"/>
                  <a:gd name="connsiteY2-304" fmla="*/ 1407960 h 1714959"/>
                  <a:gd name="connsiteX3-305" fmla="*/ 105214 w 1910715"/>
                  <a:gd name="connsiteY3-306" fmla="*/ 1407960 h 1714959"/>
                  <a:gd name="connsiteX4-307" fmla="*/ 105214 w 1910715"/>
                  <a:gd name="connsiteY4-308" fmla="*/ 1116658 h 1714959"/>
                  <a:gd name="connsiteX5-309" fmla="*/ 473563 w 1910715"/>
                  <a:gd name="connsiteY5-310" fmla="*/ 0 h 1714959"/>
                  <a:gd name="connsiteX6-311" fmla="*/ 1038225 w 1910715"/>
                  <a:gd name="connsiteY6-312" fmla="*/ 0 h 1714959"/>
                  <a:gd name="connsiteX7-313" fmla="*/ 1038225 w 1910715"/>
                  <a:gd name="connsiteY7-314" fmla="*/ 1116658 h 1714959"/>
                  <a:gd name="connsiteX8-315" fmla="*/ 1159601 w 1910715"/>
                  <a:gd name="connsiteY8-316" fmla="*/ 1116658 h 1714959"/>
                  <a:gd name="connsiteX9-317" fmla="*/ 1159601 w 1910715"/>
                  <a:gd name="connsiteY9-318" fmla="*/ 1407960 h 1714959"/>
                  <a:gd name="connsiteX10-319" fmla="*/ 1038225 w 1910715"/>
                  <a:gd name="connsiteY10-320" fmla="*/ 1407960 h 1714959"/>
                  <a:gd name="connsiteX11-321" fmla="*/ 1039348 w 1910715"/>
                  <a:gd name="connsiteY11-322" fmla="*/ 1706397 h 1714959"/>
                  <a:gd name="connsiteX12-323" fmla="*/ 1910715 w 1910715"/>
                  <a:gd name="connsiteY12-324" fmla="*/ 1714476 h 1714959"/>
                  <a:gd name="connsiteX0-325" fmla="*/ 0 w 1917065"/>
                  <a:gd name="connsiteY0-326" fmla="*/ 1708761 h 1708761"/>
                  <a:gd name="connsiteX1-327" fmla="*/ 611827 w 1917065"/>
                  <a:gd name="connsiteY1-328" fmla="*/ 1708761 h 1708761"/>
                  <a:gd name="connsiteX2-329" fmla="*/ 611827 w 1917065"/>
                  <a:gd name="connsiteY2-330" fmla="*/ 1407960 h 1708761"/>
                  <a:gd name="connsiteX3-331" fmla="*/ 105214 w 1917065"/>
                  <a:gd name="connsiteY3-332" fmla="*/ 1407960 h 1708761"/>
                  <a:gd name="connsiteX4-333" fmla="*/ 105214 w 1917065"/>
                  <a:gd name="connsiteY4-334" fmla="*/ 1116658 h 1708761"/>
                  <a:gd name="connsiteX5-335" fmla="*/ 473563 w 1917065"/>
                  <a:gd name="connsiteY5-336" fmla="*/ 0 h 1708761"/>
                  <a:gd name="connsiteX6-337" fmla="*/ 1038225 w 1917065"/>
                  <a:gd name="connsiteY6-338" fmla="*/ 0 h 1708761"/>
                  <a:gd name="connsiteX7-339" fmla="*/ 1038225 w 1917065"/>
                  <a:gd name="connsiteY7-340" fmla="*/ 1116658 h 1708761"/>
                  <a:gd name="connsiteX8-341" fmla="*/ 1159601 w 1917065"/>
                  <a:gd name="connsiteY8-342" fmla="*/ 1116658 h 1708761"/>
                  <a:gd name="connsiteX9-343" fmla="*/ 1159601 w 1917065"/>
                  <a:gd name="connsiteY9-344" fmla="*/ 1407960 h 1708761"/>
                  <a:gd name="connsiteX10-345" fmla="*/ 1038225 w 1917065"/>
                  <a:gd name="connsiteY10-346" fmla="*/ 1407960 h 1708761"/>
                  <a:gd name="connsiteX11-347" fmla="*/ 1039348 w 1917065"/>
                  <a:gd name="connsiteY11-348" fmla="*/ 1706397 h 1708761"/>
                  <a:gd name="connsiteX12-349" fmla="*/ 1917065 w 1917065"/>
                  <a:gd name="connsiteY12-350" fmla="*/ 1701776 h 1708761"/>
                  <a:gd name="connsiteX0-351" fmla="*/ 0 w 1917065"/>
                  <a:gd name="connsiteY0-352" fmla="*/ 1708761 h 1708761"/>
                  <a:gd name="connsiteX1-353" fmla="*/ 611827 w 1917065"/>
                  <a:gd name="connsiteY1-354" fmla="*/ 1708761 h 1708761"/>
                  <a:gd name="connsiteX2-355" fmla="*/ 611827 w 1917065"/>
                  <a:gd name="connsiteY2-356" fmla="*/ 1407960 h 1708761"/>
                  <a:gd name="connsiteX3-357" fmla="*/ 105214 w 1917065"/>
                  <a:gd name="connsiteY3-358" fmla="*/ 1407960 h 1708761"/>
                  <a:gd name="connsiteX4-359" fmla="*/ 105214 w 1917065"/>
                  <a:gd name="connsiteY4-360" fmla="*/ 1116658 h 1708761"/>
                  <a:gd name="connsiteX5-361" fmla="*/ 473563 w 1917065"/>
                  <a:gd name="connsiteY5-362" fmla="*/ 0 h 1708761"/>
                  <a:gd name="connsiteX6-363" fmla="*/ 1038225 w 1917065"/>
                  <a:gd name="connsiteY6-364" fmla="*/ 0 h 1708761"/>
                  <a:gd name="connsiteX7-365" fmla="*/ 1038225 w 1917065"/>
                  <a:gd name="connsiteY7-366" fmla="*/ 1116658 h 1708761"/>
                  <a:gd name="connsiteX8-367" fmla="*/ 1159601 w 1917065"/>
                  <a:gd name="connsiteY8-368" fmla="*/ 1116658 h 1708761"/>
                  <a:gd name="connsiteX9-369" fmla="*/ 1159601 w 1917065"/>
                  <a:gd name="connsiteY9-370" fmla="*/ 1407960 h 1708761"/>
                  <a:gd name="connsiteX10-371" fmla="*/ 1038225 w 1917065"/>
                  <a:gd name="connsiteY10-372" fmla="*/ 1407960 h 1708761"/>
                  <a:gd name="connsiteX11-373" fmla="*/ 1039348 w 1917065"/>
                  <a:gd name="connsiteY11-374" fmla="*/ 1706397 h 1708761"/>
                  <a:gd name="connsiteX12-375" fmla="*/ 1917065 w 1917065"/>
                  <a:gd name="connsiteY12-376" fmla="*/ 1701776 h 1708761"/>
                  <a:gd name="connsiteX0-377" fmla="*/ 0 w 1917065"/>
                  <a:gd name="connsiteY0-378" fmla="*/ 1708761 h 1708761"/>
                  <a:gd name="connsiteX1-379" fmla="*/ 611827 w 1917065"/>
                  <a:gd name="connsiteY1-380" fmla="*/ 1708761 h 1708761"/>
                  <a:gd name="connsiteX2-381" fmla="*/ 611827 w 1917065"/>
                  <a:gd name="connsiteY2-382" fmla="*/ 1407960 h 1708761"/>
                  <a:gd name="connsiteX3-383" fmla="*/ 105214 w 1917065"/>
                  <a:gd name="connsiteY3-384" fmla="*/ 1407960 h 1708761"/>
                  <a:gd name="connsiteX4-385" fmla="*/ 105214 w 1917065"/>
                  <a:gd name="connsiteY4-386" fmla="*/ 1116658 h 1708761"/>
                  <a:gd name="connsiteX5-387" fmla="*/ 473563 w 1917065"/>
                  <a:gd name="connsiteY5-388" fmla="*/ 0 h 1708761"/>
                  <a:gd name="connsiteX6-389" fmla="*/ 1038225 w 1917065"/>
                  <a:gd name="connsiteY6-390" fmla="*/ 0 h 1708761"/>
                  <a:gd name="connsiteX7-391" fmla="*/ 1038225 w 1917065"/>
                  <a:gd name="connsiteY7-392" fmla="*/ 1116658 h 1708761"/>
                  <a:gd name="connsiteX8-393" fmla="*/ 1159601 w 1917065"/>
                  <a:gd name="connsiteY8-394" fmla="*/ 1116658 h 1708761"/>
                  <a:gd name="connsiteX9-395" fmla="*/ 1159601 w 1917065"/>
                  <a:gd name="connsiteY9-396" fmla="*/ 1407960 h 1708761"/>
                  <a:gd name="connsiteX10-397" fmla="*/ 1038225 w 1917065"/>
                  <a:gd name="connsiteY10-398" fmla="*/ 1407960 h 1708761"/>
                  <a:gd name="connsiteX11-399" fmla="*/ 1039348 w 1917065"/>
                  <a:gd name="connsiteY11-400" fmla="*/ 1706397 h 1708761"/>
                  <a:gd name="connsiteX12-401" fmla="*/ 1917065 w 1917065"/>
                  <a:gd name="connsiteY12-402" fmla="*/ 1701776 h 1708761"/>
                  <a:gd name="connsiteX0-403" fmla="*/ 0 w 1913890"/>
                  <a:gd name="connsiteY0-404" fmla="*/ 1708761 h 1708761"/>
                  <a:gd name="connsiteX1-405" fmla="*/ 611827 w 1913890"/>
                  <a:gd name="connsiteY1-406" fmla="*/ 1708761 h 1708761"/>
                  <a:gd name="connsiteX2-407" fmla="*/ 611827 w 1913890"/>
                  <a:gd name="connsiteY2-408" fmla="*/ 1407960 h 1708761"/>
                  <a:gd name="connsiteX3-409" fmla="*/ 105214 w 1913890"/>
                  <a:gd name="connsiteY3-410" fmla="*/ 1407960 h 1708761"/>
                  <a:gd name="connsiteX4-411" fmla="*/ 105214 w 1913890"/>
                  <a:gd name="connsiteY4-412" fmla="*/ 1116658 h 1708761"/>
                  <a:gd name="connsiteX5-413" fmla="*/ 473563 w 1913890"/>
                  <a:gd name="connsiteY5-414" fmla="*/ 0 h 1708761"/>
                  <a:gd name="connsiteX6-415" fmla="*/ 1038225 w 1913890"/>
                  <a:gd name="connsiteY6-416" fmla="*/ 0 h 1708761"/>
                  <a:gd name="connsiteX7-417" fmla="*/ 1038225 w 1913890"/>
                  <a:gd name="connsiteY7-418" fmla="*/ 1116658 h 1708761"/>
                  <a:gd name="connsiteX8-419" fmla="*/ 1159601 w 1913890"/>
                  <a:gd name="connsiteY8-420" fmla="*/ 1116658 h 1708761"/>
                  <a:gd name="connsiteX9-421" fmla="*/ 1159601 w 1913890"/>
                  <a:gd name="connsiteY9-422" fmla="*/ 1407960 h 1708761"/>
                  <a:gd name="connsiteX10-423" fmla="*/ 1038225 w 1913890"/>
                  <a:gd name="connsiteY10-424" fmla="*/ 1407960 h 1708761"/>
                  <a:gd name="connsiteX11-425" fmla="*/ 1039348 w 1913890"/>
                  <a:gd name="connsiteY11-426" fmla="*/ 1706397 h 1708761"/>
                  <a:gd name="connsiteX12-427" fmla="*/ 1913890 w 1913890"/>
                  <a:gd name="connsiteY12-428" fmla="*/ 1704951 h 1708761"/>
                  <a:gd name="connsiteX0-429" fmla="*/ 0 w 1913890"/>
                  <a:gd name="connsiteY0-430" fmla="*/ 1708761 h 1708761"/>
                  <a:gd name="connsiteX1-431" fmla="*/ 611827 w 1913890"/>
                  <a:gd name="connsiteY1-432" fmla="*/ 1708761 h 1708761"/>
                  <a:gd name="connsiteX2-433" fmla="*/ 611827 w 1913890"/>
                  <a:gd name="connsiteY2-434" fmla="*/ 1407960 h 1708761"/>
                  <a:gd name="connsiteX3-435" fmla="*/ 105214 w 1913890"/>
                  <a:gd name="connsiteY3-436" fmla="*/ 1407960 h 1708761"/>
                  <a:gd name="connsiteX4-437" fmla="*/ 105214 w 1913890"/>
                  <a:gd name="connsiteY4-438" fmla="*/ 1116658 h 1708761"/>
                  <a:gd name="connsiteX5-439" fmla="*/ 473563 w 1913890"/>
                  <a:gd name="connsiteY5-440" fmla="*/ 0 h 1708761"/>
                  <a:gd name="connsiteX6-441" fmla="*/ 1038225 w 1913890"/>
                  <a:gd name="connsiteY6-442" fmla="*/ 0 h 1708761"/>
                  <a:gd name="connsiteX7-443" fmla="*/ 1038225 w 1913890"/>
                  <a:gd name="connsiteY7-444" fmla="*/ 1116658 h 1708761"/>
                  <a:gd name="connsiteX8-445" fmla="*/ 1159601 w 1913890"/>
                  <a:gd name="connsiteY8-446" fmla="*/ 1116658 h 1708761"/>
                  <a:gd name="connsiteX9-447" fmla="*/ 1159601 w 1913890"/>
                  <a:gd name="connsiteY9-448" fmla="*/ 1407960 h 1708761"/>
                  <a:gd name="connsiteX10-449" fmla="*/ 1038225 w 1913890"/>
                  <a:gd name="connsiteY10-450" fmla="*/ 1407960 h 1708761"/>
                  <a:gd name="connsiteX11-451" fmla="*/ 1039348 w 1913890"/>
                  <a:gd name="connsiteY11-452" fmla="*/ 1706397 h 1708761"/>
                  <a:gd name="connsiteX12-453" fmla="*/ 1913890 w 1913890"/>
                  <a:gd name="connsiteY12-454" fmla="*/ 1704951 h 1708761"/>
                  <a:gd name="connsiteX0-455" fmla="*/ 0 w 1913890"/>
                  <a:gd name="connsiteY0-456" fmla="*/ 1708761 h 1708761"/>
                  <a:gd name="connsiteX1-457" fmla="*/ 611827 w 1913890"/>
                  <a:gd name="connsiteY1-458" fmla="*/ 1708761 h 1708761"/>
                  <a:gd name="connsiteX2-459" fmla="*/ 611827 w 1913890"/>
                  <a:gd name="connsiteY2-460" fmla="*/ 1407960 h 1708761"/>
                  <a:gd name="connsiteX3-461" fmla="*/ 105214 w 1913890"/>
                  <a:gd name="connsiteY3-462" fmla="*/ 1407960 h 1708761"/>
                  <a:gd name="connsiteX4-463" fmla="*/ 105214 w 1913890"/>
                  <a:gd name="connsiteY4-464" fmla="*/ 1116658 h 1708761"/>
                  <a:gd name="connsiteX5-465" fmla="*/ 473563 w 1913890"/>
                  <a:gd name="connsiteY5-466" fmla="*/ 0 h 1708761"/>
                  <a:gd name="connsiteX6-467" fmla="*/ 1038225 w 1913890"/>
                  <a:gd name="connsiteY6-468" fmla="*/ 0 h 1708761"/>
                  <a:gd name="connsiteX7-469" fmla="*/ 1038225 w 1913890"/>
                  <a:gd name="connsiteY7-470" fmla="*/ 1116658 h 1708761"/>
                  <a:gd name="connsiteX8-471" fmla="*/ 1159601 w 1913890"/>
                  <a:gd name="connsiteY8-472" fmla="*/ 1116658 h 1708761"/>
                  <a:gd name="connsiteX9-473" fmla="*/ 1159601 w 1913890"/>
                  <a:gd name="connsiteY9-474" fmla="*/ 1407960 h 1708761"/>
                  <a:gd name="connsiteX10-475" fmla="*/ 1038225 w 1913890"/>
                  <a:gd name="connsiteY10-476" fmla="*/ 1407960 h 1708761"/>
                  <a:gd name="connsiteX11-477" fmla="*/ 1039348 w 1913890"/>
                  <a:gd name="connsiteY11-478" fmla="*/ 1706397 h 1708761"/>
                  <a:gd name="connsiteX12-479" fmla="*/ 1913890 w 1913890"/>
                  <a:gd name="connsiteY12-480" fmla="*/ 1704951 h 1708761"/>
                  <a:gd name="connsiteX0-481" fmla="*/ 0 w 1913890"/>
                  <a:gd name="connsiteY0-482" fmla="*/ 1708761 h 1708761"/>
                  <a:gd name="connsiteX1-483" fmla="*/ 611827 w 1913890"/>
                  <a:gd name="connsiteY1-484" fmla="*/ 1708761 h 1708761"/>
                  <a:gd name="connsiteX2-485" fmla="*/ 611827 w 1913890"/>
                  <a:gd name="connsiteY2-486" fmla="*/ 1407960 h 1708761"/>
                  <a:gd name="connsiteX3-487" fmla="*/ 105214 w 1913890"/>
                  <a:gd name="connsiteY3-488" fmla="*/ 1407960 h 1708761"/>
                  <a:gd name="connsiteX4-489" fmla="*/ 105214 w 1913890"/>
                  <a:gd name="connsiteY4-490" fmla="*/ 1116658 h 1708761"/>
                  <a:gd name="connsiteX5-491" fmla="*/ 473563 w 1913890"/>
                  <a:gd name="connsiteY5-492" fmla="*/ 0 h 1708761"/>
                  <a:gd name="connsiteX6-493" fmla="*/ 1038225 w 1913890"/>
                  <a:gd name="connsiteY6-494" fmla="*/ 0 h 1708761"/>
                  <a:gd name="connsiteX7-495" fmla="*/ 1038225 w 1913890"/>
                  <a:gd name="connsiteY7-496" fmla="*/ 1116658 h 1708761"/>
                  <a:gd name="connsiteX8-497" fmla="*/ 1159601 w 1913890"/>
                  <a:gd name="connsiteY8-498" fmla="*/ 1116658 h 1708761"/>
                  <a:gd name="connsiteX9-499" fmla="*/ 1159601 w 1913890"/>
                  <a:gd name="connsiteY9-500" fmla="*/ 1407960 h 1708761"/>
                  <a:gd name="connsiteX10-501" fmla="*/ 1038225 w 1913890"/>
                  <a:gd name="connsiteY10-502" fmla="*/ 1407960 h 1708761"/>
                  <a:gd name="connsiteX11-503" fmla="*/ 1039348 w 1913890"/>
                  <a:gd name="connsiteY11-504" fmla="*/ 1706397 h 1708761"/>
                  <a:gd name="connsiteX12-505" fmla="*/ 1913890 w 1913890"/>
                  <a:gd name="connsiteY12-506" fmla="*/ 1704951 h 1708761"/>
                  <a:gd name="connsiteX0-507" fmla="*/ 0 w 1913890"/>
                  <a:gd name="connsiteY0-508" fmla="*/ 1708761 h 1709572"/>
                  <a:gd name="connsiteX1-509" fmla="*/ 611827 w 1913890"/>
                  <a:gd name="connsiteY1-510" fmla="*/ 1708761 h 1709572"/>
                  <a:gd name="connsiteX2-511" fmla="*/ 611827 w 1913890"/>
                  <a:gd name="connsiteY2-512" fmla="*/ 1407960 h 1709572"/>
                  <a:gd name="connsiteX3-513" fmla="*/ 105214 w 1913890"/>
                  <a:gd name="connsiteY3-514" fmla="*/ 1407960 h 1709572"/>
                  <a:gd name="connsiteX4-515" fmla="*/ 105214 w 1913890"/>
                  <a:gd name="connsiteY4-516" fmla="*/ 1116658 h 1709572"/>
                  <a:gd name="connsiteX5-517" fmla="*/ 473563 w 1913890"/>
                  <a:gd name="connsiteY5-518" fmla="*/ 0 h 1709572"/>
                  <a:gd name="connsiteX6-519" fmla="*/ 1038225 w 1913890"/>
                  <a:gd name="connsiteY6-520" fmla="*/ 0 h 1709572"/>
                  <a:gd name="connsiteX7-521" fmla="*/ 1038225 w 1913890"/>
                  <a:gd name="connsiteY7-522" fmla="*/ 1116658 h 1709572"/>
                  <a:gd name="connsiteX8-523" fmla="*/ 1159601 w 1913890"/>
                  <a:gd name="connsiteY8-524" fmla="*/ 1116658 h 1709572"/>
                  <a:gd name="connsiteX9-525" fmla="*/ 1159601 w 1913890"/>
                  <a:gd name="connsiteY9-526" fmla="*/ 1407960 h 1709572"/>
                  <a:gd name="connsiteX10-527" fmla="*/ 1038225 w 1913890"/>
                  <a:gd name="connsiteY10-528" fmla="*/ 1407960 h 1709572"/>
                  <a:gd name="connsiteX11-529" fmla="*/ 1036173 w 1913890"/>
                  <a:gd name="connsiteY11-530" fmla="*/ 1709572 h 1709572"/>
                  <a:gd name="connsiteX12-531" fmla="*/ 1913890 w 1913890"/>
                  <a:gd name="connsiteY12-532" fmla="*/ 1704951 h 1709572"/>
                  <a:gd name="connsiteX0-533" fmla="*/ 0 w 1913890"/>
                  <a:gd name="connsiteY0-534" fmla="*/ 1708761 h 1709572"/>
                  <a:gd name="connsiteX1-535" fmla="*/ 611827 w 1913890"/>
                  <a:gd name="connsiteY1-536" fmla="*/ 1708761 h 1709572"/>
                  <a:gd name="connsiteX2-537" fmla="*/ 611827 w 1913890"/>
                  <a:gd name="connsiteY2-538" fmla="*/ 1407960 h 1709572"/>
                  <a:gd name="connsiteX3-539" fmla="*/ 105214 w 1913890"/>
                  <a:gd name="connsiteY3-540" fmla="*/ 1407960 h 1709572"/>
                  <a:gd name="connsiteX4-541" fmla="*/ 105214 w 1913890"/>
                  <a:gd name="connsiteY4-542" fmla="*/ 1116658 h 1709572"/>
                  <a:gd name="connsiteX5-543" fmla="*/ 473563 w 1913890"/>
                  <a:gd name="connsiteY5-544" fmla="*/ 0 h 1709572"/>
                  <a:gd name="connsiteX6-545" fmla="*/ 1038225 w 1913890"/>
                  <a:gd name="connsiteY6-546" fmla="*/ 0 h 1709572"/>
                  <a:gd name="connsiteX7-547" fmla="*/ 1038225 w 1913890"/>
                  <a:gd name="connsiteY7-548" fmla="*/ 1116658 h 1709572"/>
                  <a:gd name="connsiteX8-549" fmla="*/ 1159601 w 1913890"/>
                  <a:gd name="connsiteY8-550" fmla="*/ 1116658 h 1709572"/>
                  <a:gd name="connsiteX9-551" fmla="*/ 1159601 w 1913890"/>
                  <a:gd name="connsiteY9-552" fmla="*/ 1407960 h 1709572"/>
                  <a:gd name="connsiteX10-553" fmla="*/ 1038225 w 1913890"/>
                  <a:gd name="connsiteY10-554" fmla="*/ 1407960 h 1709572"/>
                  <a:gd name="connsiteX11-555" fmla="*/ 1036173 w 1913890"/>
                  <a:gd name="connsiteY11-556" fmla="*/ 1709572 h 1709572"/>
                  <a:gd name="connsiteX12-557" fmla="*/ 1913890 w 1913890"/>
                  <a:gd name="connsiteY12-558" fmla="*/ 1704951 h 1709572"/>
                  <a:gd name="connsiteX0-559" fmla="*/ 0 w 4047490"/>
                  <a:gd name="connsiteY0-560" fmla="*/ 1708761 h 1709572"/>
                  <a:gd name="connsiteX1-561" fmla="*/ 2745427 w 4047490"/>
                  <a:gd name="connsiteY1-562" fmla="*/ 1708761 h 1709572"/>
                  <a:gd name="connsiteX2-563" fmla="*/ 2745427 w 4047490"/>
                  <a:gd name="connsiteY2-564" fmla="*/ 1407960 h 1709572"/>
                  <a:gd name="connsiteX3-565" fmla="*/ 2238814 w 4047490"/>
                  <a:gd name="connsiteY3-566" fmla="*/ 1407960 h 1709572"/>
                  <a:gd name="connsiteX4-567" fmla="*/ 2238814 w 4047490"/>
                  <a:gd name="connsiteY4-568" fmla="*/ 1116658 h 1709572"/>
                  <a:gd name="connsiteX5-569" fmla="*/ 2607163 w 4047490"/>
                  <a:gd name="connsiteY5-570" fmla="*/ 0 h 1709572"/>
                  <a:gd name="connsiteX6-571" fmla="*/ 3171825 w 4047490"/>
                  <a:gd name="connsiteY6-572" fmla="*/ 0 h 1709572"/>
                  <a:gd name="connsiteX7-573" fmla="*/ 3171825 w 4047490"/>
                  <a:gd name="connsiteY7-574" fmla="*/ 1116658 h 1709572"/>
                  <a:gd name="connsiteX8-575" fmla="*/ 3293201 w 4047490"/>
                  <a:gd name="connsiteY8-576" fmla="*/ 1116658 h 1709572"/>
                  <a:gd name="connsiteX9-577" fmla="*/ 3293201 w 4047490"/>
                  <a:gd name="connsiteY9-578" fmla="*/ 1407960 h 1709572"/>
                  <a:gd name="connsiteX10-579" fmla="*/ 3171825 w 4047490"/>
                  <a:gd name="connsiteY10-580" fmla="*/ 1407960 h 1709572"/>
                  <a:gd name="connsiteX11-581" fmla="*/ 3169773 w 4047490"/>
                  <a:gd name="connsiteY11-582" fmla="*/ 1709572 h 1709572"/>
                  <a:gd name="connsiteX12-583" fmla="*/ 4047490 w 4047490"/>
                  <a:gd name="connsiteY12-584" fmla="*/ 1704951 h 1709572"/>
                  <a:gd name="connsiteX0-585" fmla="*/ 0 w 4136390"/>
                  <a:gd name="connsiteY0-586" fmla="*/ 1708761 h 1709572"/>
                  <a:gd name="connsiteX1-587" fmla="*/ 2834327 w 4136390"/>
                  <a:gd name="connsiteY1-588" fmla="*/ 1708761 h 1709572"/>
                  <a:gd name="connsiteX2-589" fmla="*/ 2834327 w 4136390"/>
                  <a:gd name="connsiteY2-590" fmla="*/ 1407960 h 1709572"/>
                  <a:gd name="connsiteX3-591" fmla="*/ 2327714 w 4136390"/>
                  <a:gd name="connsiteY3-592" fmla="*/ 1407960 h 1709572"/>
                  <a:gd name="connsiteX4-593" fmla="*/ 2327714 w 4136390"/>
                  <a:gd name="connsiteY4-594" fmla="*/ 1116658 h 1709572"/>
                  <a:gd name="connsiteX5-595" fmla="*/ 2696063 w 4136390"/>
                  <a:gd name="connsiteY5-596" fmla="*/ 0 h 1709572"/>
                  <a:gd name="connsiteX6-597" fmla="*/ 3260725 w 4136390"/>
                  <a:gd name="connsiteY6-598" fmla="*/ 0 h 1709572"/>
                  <a:gd name="connsiteX7-599" fmla="*/ 3260725 w 4136390"/>
                  <a:gd name="connsiteY7-600" fmla="*/ 1116658 h 1709572"/>
                  <a:gd name="connsiteX8-601" fmla="*/ 3382101 w 4136390"/>
                  <a:gd name="connsiteY8-602" fmla="*/ 1116658 h 1709572"/>
                  <a:gd name="connsiteX9-603" fmla="*/ 3382101 w 4136390"/>
                  <a:gd name="connsiteY9-604" fmla="*/ 1407960 h 1709572"/>
                  <a:gd name="connsiteX10-605" fmla="*/ 3260725 w 4136390"/>
                  <a:gd name="connsiteY10-606" fmla="*/ 1407960 h 1709572"/>
                  <a:gd name="connsiteX11-607" fmla="*/ 3258673 w 4136390"/>
                  <a:gd name="connsiteY11-608" fmla="*/ 1709572 h 1709572"/>
                  <a:gd name="connsiteX12-609" fmla="*/ 4136390 w 4136390"/>
                  <a:gd name="connsiteY12-610" fmla="*/ 1704951 h 170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67" y="connsiteY12-168"/>
                  </a:cxn>
                </a:cxnLst>
                <a:rect l="l" t="t" r="r" b="b"/>
                <a:pathLst>
                  <a:path w="4136390" h="1709572">
                    <a:moveTo>
                      <a:pt x="0" y="1708761"/>
                    </a:moveTo>
                    <a:lnTo>
                      <a:pt x="2834327" y="1708761"/>
                    </a:lnTo>
                    <a:lnTo>
                      <a:pt x="2834327" y="1407960"/>
                    </a:lnTo>
                    <a:lnTo>
                      <a:pt x="2327714" y="1407960"/>
                    </a:lnTo>
                    <a:lnTo>
                      <a:pt x="2327714" y="1116658"/>
                    </a:lnTo>
                    <a:lnTo>
                      <a:pt x="2696063" y="0"/>
                    </a:lnTo>
                    <a:lnTo>
                      <a:pt x="3260725" y="0"/>
                    </a:lnTo>
                    <a:lnTo>
                      <a:pt x="3260725" y="1116658"/>
                    </a:lnTo>
                    <a:lnTo>
                      <a:pt x="3382101" y="1116658"/>
                    </a:lnTo>
                    <a:lnTo>
                      <a:pt x="3382101" y="1407960"/>
                    </a:lnTo>
                    <a:lnTo>
                      <a:pt x="3260725" y="1407960"/>
                    </a:lnTo>
                    <a:cubicBezTo>
                      <a:pt x="3256558" y="1571999"/>
                      <a:pt x="3261689" y="1618799"/>
                      <a:pt x="3258673" y="1709572"/>
                    </a:cubicBezTo>
                    <a:lnTo>
                      <a:pt x="4136390" y="1704951"/>
                    </a:lnTo>
                  </a:path>
                </a:pathLst>
              </a:custGeom>
              <a:noFill/>
              <a:ln w="38100">
                <a:solidFill>
                  <a:schemeClr val="accent4"/>
                </a:solid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endParaRPr lang="zh-CN" altLang="en-US" sz="22925" dirty="0">
                  <a:latin typeface="Impact" panose="020B0806030902050204" pitchFamily="34" charset="0"/>
                </a:endParaRPr>
              </a:p>
            </p:txBody>
          </p:sp>
          <p:grpSp>
            <p:nvGrpSpPr>
              <p:cNvPr id="19" name="组合 107"/>
              <p:cNvGrpSpPr/>
              <p:nvPr/>
            </p:nvGrpSpPr>
            <p:grpSpPr>
              <a:xfrm>
                <a:off x="6221950" y="5733019"/>
                <a:ext cx="216261" cy="216261"/>
                <a:chOff x="2218721" y="3717673"/>
                <a:chExt cx="248226" cy="248226"/>
              </a:xfrm>
            </p:grpSpPr>
            <p:sp>
              <p:nvSpPr>
                <p:cNvPr id="112" name="椭圆 111"/>
                <p:cNvSpPr/>
                <p:nvPr/>
              </p:nvSpPr>
              <p:spPr>
                <a:xfrm>
                  <a:off x="2218721" y="3717673"/>
                  <a:ext cx="248226" cy="248226"/>
                </a:xfrm>
                <a:prstGeom prst="ellipse">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3" name="椭圆 112"/>
                <p:cNvSpPr/>
                <p:nvPr/>
              </p:nvSpPr>
              <p:spPr>
                <a:xfrm>
                  <a:off x="2262420" y="3763753"/>
                  <a:ext cx="156066" cy="156066"/>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0" name="组合 108"/>
              <p:cNvGrpSpPr/>
              <p:nvPr/>
            </p:nvGrpSpPr>
            <p:grpSpPr>
              <a:xfrm>
                <a:off x="10444043" y="5733019"/>
                <a:ext cx="216261" cy="216261"/>
                <a:chOff x="2218721" y="3717673"/>
                <a:chExt cx="248226" cy="248226"/>
              </a:xfrm>
            </p:grpSpPr>
            <p:sp>
              <p:nvSpPr>
                <p:cNvPr id="110" name="椭圆 109"/>
                <p:cNvSpPr/>
                <p:nvPr/>
              </p:nvSpPr>
              <p:spPr>
                <a:xfrm>
                  <a:off x="2218721" y="3717673"/>
                  <a:ext cx="248226" cy="248226"/>
                </a:xfrm>
                <a:prstGeom prst="ellipse">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 name="椭圆 110"/>
                <p:cNvSpPr/>
                <p:nvPr/>
              </p:nvSpPr>
              <p:spPr>
                <a:xfrm>
                  <a:off x="2262420" y="3763753"/>
                  <a:ext cx="156066" cy="156066"/>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grpSp>
      <p:sp>
        <p:nvSpPr>
          <p:cNvPr id="114" name="文本框 78"/>
          <p:cNvSpPr txBox="1"/>
          <p:nvPr/>
        </p:nvSpPr>
        <p:spPr>
          <a:xfrm>
            <a:off x="6483516" y="4955453"/>
            <a:ext cx="2113905" cy="461622"/>
          </a:xfrm>
          <a:prstGeom prst="rect">
            <a:avLst/>
          </a:prstGeom>
          <a:noFill/>
        </p:spPr>
        <p:txBody>
          <a:bodyPr wrap="square" lIns="91400" tIns="45699" rIns="91400" bIns="45699"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p:txBody>
      </p:sp>
      <p:grpSp>
        <p:nvGrpSpPr>
          <p:cNvPr id="21" name="组合 114"/>
          <p:cNvGrpSpPr/>
          <p:nvPr/>
        </p:nvGrpSpPr>
        <p:grpSpPr>
          <a:xfrm>
            <a:off x="6567504" y="4267468"/>
            <a:ext cx="1441483" cy="655814"/>
            <a:chOff x="4806096" y="2627316"/>
            <a:chExt cx="1442304" cy="655815"/>
          </a:xfrm>
          <a:solidFill>
            <a:schemeClr val="accent4"/>
          </a:solidFill>
        </p:grpSpPr>
        <p:sp>
          <p:nvSpPr>
            <p:cNvPr id="116" name="矩形 115"/>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a:solidFill>
                  <a:schemeClr val="bg1">
                    <a:lumMod val="95000"/>
                  </a:schemeClr>
                </a:solidFill>
                <a:latin typeface="微软雅黑" panose="020B0503020204020204" pitchFamily="34" charset="-122"/>
                <a:ea typeface="微软雅黑" panose="020B0503020204020204" pitchFamily="34" charset="-122"/>
              </a:endParaRPr>
            </a:p>
          </p:txBody>
        </p:sp>
        <p:pic>
          <p:nvPicPr>
            <p:cNvPr id="117" name="图片 116"/>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118" name="文本框 82"/>
            <p:cNvSpPr txBox="1"/>
            <p:nvPr/>
          </p:nvSpPr>
          <p:spPr>
            <a:xfrm>
              <a:off x="4901582" y="2768085"/>
              <a:ext cx="1232941" cy="338554"/>
            </a:xfrm>
            <a:prstGeom prst="rect">
              <a:avLst/>
            </a:prstGeom>
            <a:grpFill/>
          </p:spPr>
          <p:txBody>
            <a:bodyPr wrap="square" rtlCol="0">
              <a:spAutoFit/>
            </a:bodyPr>
            <a:lstStyle/>
            <a:p>
              <a:pPr algn="ctr"/>
              <a:r>
                <a:rPr lang="zh-CN" altLang="en-US" sz="16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500"/>
                                  </p:stCondLst>
                                  <p:childTnLst>
                                    <p:set>
                                      <p:cBhvr>
                                        <p:cTn id="13" dur="1" fill="hold">
                                          <p:stCondLst>
                                            <p:cond delay="0"/>
                                          </p:stCondLst>
                                        </p:cTn>
                                        <p:tgtEl>
                                          <p:spTgt spid="73"/>
                                        </p:tgtEl>
                                        <p:attrNameLst>
                                          <p:attrName>style.visibility</p:attrName>
                                        </p:attrNameLst>
                                      </p:cBhvr>
                                      <p:to>
                                        <p:strVal val="visible"/>
                                      </p:to>
                                    </p:set>
                                    <p:anim calcmode="lin" valueType="num">
                                      <p:cBhvr additive="base">
                                        <p:cTn id="14" dur="500" fill="hold"/>
                                        <p:tgtEl>
                                          <p:spTgt spid="73"/>
                                        </p:tgtEl>
                                        <p:attrNameLst>
                                          <p:attrName>ppt_x</p:attrName>
                                        </p:attrNameLst>
                                      </p:cBhvr>
                                      <p:tavLst>
                                        <p:tav tm="0">
                                          <p:val>
                                            <p:strVal val="#ppt_x"/>
                                          </p:val>
                                        </p:tav>
                                        <p:tav tm="100000">
                                          <p:val>
                                            <p:strVal val="#ppt_x"/>
                                          </p:val>
                                        </p:tav>
                                      </p:tavLst>
                                    </p:anim>
                                    <p:anim calcmode="lin" valueType="num">
                                      <p:cBhvr additive="base">
                                        <p:cTn id="15" dur="500" fill="hold"/>
                                        <p:tgtEl>
                                          <p:spTgt spid="7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 presetClass="entr" presetSubtype="4"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 calcmode="lin" valueType="num">
                                      <p:cBhvr additive="base">
                                        <p:cTn id="26" dur="500" fill="hold"/>
                                        <p:tgtEl>
                                          <p:spTgt spid="86"/>
                                        </p:tgtEl>
                                        <p:attrNameLst>
                                          <p:attrName>ppt_x</p:attrName>
                                        </p:attrNameLst>
                                      </p:cBhvr>
                                      <p:tavLst>
                                        <p:tav tm="0">
                                          <p:val>
                                            <p:strVal val="#ppt_x"/>
                                          </p:val>
                                        </p:tav>
                                        <p:tav tm="100000">
                                          <p:val>
                                            <p:strVal val="#ppt_x"/>
                                          </p:val>
                                        </p:tav>
                                      </p:tavLst>
                                    </p:anim>
                                    <p:anim calcmode="lin" valueType="num">
                                      <p:cBhvr additive="base">
                                        <p:cTn id="27" dur="500" fill="hold"/>
                                        <p:tgtEl>
                                          <p:spTgt spid="86"/>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 presetClass="entr" presetSubtype="4" fill="hold" grpId="0" nodeType="withEffect">
                                  <p:stCondLst>
                                    <p:cond delay="500"/>
                                  </p:stCondLst>
                                  <p:childTnLst>
                                    <p:set>
                                      <p:cBhvr>
                                        <p:cTn id="33" dur="1" fill="hold">
                                          <p:stCondLst>
                                            <p:cond delay="0"/>
                                          </p:stCondLst>
                                        </p:cTn>
                                        <p:tgtEl>
                                          <p:spTgt spid="99"/>
                                        </p:tgtEl>
                                        <p:attrNameLst>
                                          <p:attrName>style.visibility</p:attrName>
                                        </p:attrNameLst>
                                      </p:cBhvr>
                                      <p:to>
                                        <p:strVal val="visible"/>
                                      </p:to>
                                    </p:set>
                                    <p:anim calcmode="lin" valueType="num">
                                      <p:cBhvr additive="base">
                                        <p:cTn id="34" dur="500" fill="hold"/>
                                        <p:tgtEl>
                                          <p:spTgt spid="99"/>
                                        </p:tgtEl>
                                        <p:attrNameLst>
                                          <p:attrName>ppt_x</p:attrName>
                                        </p:attrNameLst>
                                      </p:cBhvr>
                                      <p:tavLst>
                                        <p:tav tm="0">
                                          <p:val>
                                            <p:strVal val="#ppt_x"/>
                                          </p:val>
                                        </p:tav>
                                        <p:tav tm="100000">
                                          <p:val>
                                            <p:strVal val="#ppt_x"/>
                                          </p:val>
                                        </p:tav>
                                      </p:tavLst>
                                    </p:anim>
                                    <p:anim calcmode="lin" valueType="num">
                                      <p:cBhvr additive="base">
                                        <p:cTn id="35" dur="500" fill="hold"/>
                                        <p:tgtEl>
                                          <p:spTgt spid="9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 presetClass="entr" presetSubtype="4" fill="hold" grpId="0" nodeType="withEffect">
                                  <p:stCondLst>
                                    <p:cond delay="500"/>
                                  </p:stCondLst>
                                  <p:childTnLst>
                                    <p:set>
                                      <p:cBhvr>
                                        <p:cTn id="45" dur="1" fill="hold">
                                          <p:stCondLst>
                                            <p:cond delay="0"/>
                                          </p:stCondLst>
                                        </p:cTn>
                                        <p:tgtEl>
                                          <p:spTgt spid="114"/>
                                        </p:tgtEl>
                                        <p:attrNameLst>
                                          <p:attrName>style.visibility</p:attrName>
                                        </p:attrNameLst>
                                      </p:cBhvr>
                                      <p:to>
                                        <p:strVal val="visible"/>
                                      </p:to>
                                    </p:set>
                                    <p:anim calcmode="lin" valueType="num">
                                      <p:cBhvr additive="base">
                                        <p:cTn id="46" dur="500" fill="hold"/>
                                        <p:tgtEl>
                                          <p:spTgt spid="114"/>
                                        </p:tgtEl>
                                        <p:attrNameLst>
                                          <p:attrName>ppt_x</p:attrName>
                                        </p:attrNameLst>
                                      </p:cBhvr>
                                      <p:tavLst>
                                        <p:tav tm="0">
                                          <p:val>
                                            <p:strVal val="#ppt_x"/>
                                          </p:val>
                                        </p:tav>
                                        <p:tav tm="100000">
                                          <p:val>
                                            <p:strVal val="#ppt_x"/>
                                          </p:val>
                                        </p:tav>
                                      </p:tavLst>
                                    </p:anim>
                                    <p:anim calcmode="lin" valueType="num">
                                      <p:cBhvr additive="base">
                                        <p:cTn id="47" dur="500" fill="hold"/>
                                        <p:tgtEl>
                                          <p:spTgt spid="11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5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6" grpId="0"/>
      <p:bldP spid="99" grpId="0"/>
      <p:bldP spid="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1757863" y="1646562"/>
            <a:ext cx="8723035" cy="2784329"/>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sz="2400">
              <a:solidFill>
                <a:schemeClr val="tx1">
                  <a:lumMod val="75000"/>
                  <a:lumOff val="25000"/>
                </a:schemeClr>
              </a:solidFill>
            </a:endParaRPr>
          </a:p>
        </p:txBody>
      </p:sp>
      <p:sp>
        <p:nvSpPr>
          <p:cNvPr id="3" name="椭圆 2"/>
          <p:cNvSpPr>
            <a:spLocks noChangeAspect="1"/>
          </p:cNvSpPr>
          <p:nvPr/>
        </p:nvSpPr>
        <p:spPr>
          <a:xfrm rot="16200000">
            <a:off x="2880260" y="4413129"/>
            <a:ext cx="200611" cy="2005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sz="2400" dirty="0">
              <a:solidFill>
                <a:schemeClr val="tx1">
                  <a:lumMod val="75000"/>
                  <a:lumOff val="25000"/>
                </a:schemeClr>
              </a:solidFill>
            </a:endParaRPr>
          </a:p>
        </p:txBody>
      </p:sp>
      <p:sp>
        <p:nvSpPr>
          <p:cNvPr id="4" name="椭圆 3"/>
          <p:cNvSpPr>
            <a:spLocks noChangeAspect="1"/>
          </p:cNvSpPr>
          <p:nvPr/>
        </p:nvSpPr>
        <p:spPr>
          <a:xfrm rot="16200000">
            <a:off x="5282848" y="4415349"/>
            <a:ext cx="200611" cy="2005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sz="2400" dirty="0">
              <a:solidFill>
                <a:schemeClr val="tx1">
                  <a:lumMod val="75000"/>
                  <a:lumOff val="25000"/>
                </a:schemeClr>
              </a:solidFill>
            </a:endParaRPr>
          </a:p>
        </p:txBody>
      </p:sp>
      <p:sp>
        <p:nvSpPr>
          <p:cNvPr id="5" name="椭圆 4"/>
          <p:cNvSpPr>
            <a:spLocks noChangeAspect="1"/>
          </p:cNvSpPr>
          <p:nvPr/>
        </p:nvSpPr>
        <p:spPr>
          <a:xfrm rot="16200000">
            <a:off x="7667225" y="4427829"/>
            <a:ext cx="200611" cy="2005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sz="2400" dirty="0">
              <a:solidFill>
                <a:schemeClr val="tx1">
                  <a:lumMod val="75000"/>
                  <a:lumOff val="25000"/>
                </a:schemeClr>
              </a:solidFill>
            </a:endParaRPr>
          </a:p>
        </p:txBody>
      </p:sp>
      <p:grpSp>
        <p:nvGrpSpPr>
          <p:cNvPr id="6" name="组合 5"/>
          <p:cNvGrpSpPr/>
          <p:nvPr/>
        </p:nvGrpSpPr>
        <p:grpSpPr>
          <a:xfrm>
            <a:off x="1757864" y="2412597"/>
            <a:ext cx="2391361" cy="1252263"/>
            <a:chOff x="1756218" y="2525752"/>
            <a:chExt cx="2391684" cy="1252263"/>
          </a:xfrm>
        </p:grpSpPr>
        <p:sp>
          <p:nvSpPr>
            <p:cNvPr id="7" name="六边形 6"/>
            <p:cNvSpPr/>
            <p:nvPr/>
          </p:nvSpPr>
          <p:spPr>
            <a:xfrm>
              <a:off x="1756218" y="2525752"/>
              <a:ext cx="2391684" cy="1252263"/>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endParaRPr>
            </a:p>
          </p:txBody>
        </p:sp>
        <p:sp>
          <p:nvSpPr>
            <p:cNvPr id="8" name="文本框 23"/>
            <p:cNvSpPr txBox="1"/>
            <p:nvPr/>
          </p:nvSpPr>
          <p:spPr>
            <a:xfrm>
              <a:off x="2476769" y="2782861"/>
              <a:ext cx="1031190" cy="584647"/>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77%</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570012" y="2412597"/>
            <a:ext cx="2391361" cy="1252263"/>
            <a:chOff x="6569015" y="2525752"/>
            <a:chExt cx="2391684" cy="1252263"/>
          </a:xfrm>
        </p:grpSpPr>
        <p:sp>
          <p:nvSpPr>
            <p:cNvPr id="10" name="六边形 9"/>
            <p:cNvSpPr/>
            <p:nvPr/>
          </p:nvSpPr>
          <p:spPr>
            <a:xfrm>
              <a:off x="6569015" y="2525752"/>
              <a:ext cx="2391684" cy="125226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1" name="文本框 24"/>
            <p:cNvSpPr txBox="1"/>
            <p:nvPr/>
          </p:nvSpPr>
          <p:spPr>
            <a:xfrm>
              <a:off x="7052962" y="2780321"/>
              <a:ext cx="1422376" cy="584647"/>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12.3W</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162973" y="2412597"/>
            <a:ext cx="2391361" cy="1252263"/>
            <a:chOff x="4161652" y="2525752"/>
            <a:chExt cx="2391684" cy="1252263"/>
          </a:xfrm>
        </p:grpSpPr>
        <p:sp>
          <p:nvSpPr>
            <p:cNvPr id="13" name="六边形 12"/>
            <p:cNvSpPr/>
            <p:nvPr/>
          </p:nvSpPr>
          <p:spPr>
            <a:xfrm>
              <a:off x="4161652" y="2525752"/>
              <a:ext cx="2391684" cy="125226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 name="文本框 25"/>
            <p:cNvSpPr txBox="1"/>
            <p:nvPr/>
          </p:nvSpPr>
          <p:spPr>
            <a:xfrm>
              <a:off x="4807997" y="2782861"/>
              <a:ext cx="1031190" cy="584647"/>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82%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5" name="文本框 30"/>
          <p:cNvSpPr txBox="1"/>
          <p:nvPr/>
        </p:nvSpPr>
        <p:spPr>
          <a:xfrm>
            <a:off x="1872836" y="4909920"/>
            <a:ext cx="2207563" cy="1302776"/>
          </a:xfrm>
          <a:prstGeom prst="rect">
            <a:avLst/>
          </a:prstGeom>
          <a:noFill/>
          <a:effectLst/>
        </p:spPr>
        <p:txBody>
          <a:bodyPr wrap="square" lIns="91424" tIns="45712" rIns="91424" bIns="45712"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31"/>
          <p:cNvSpPr txBox="1"/>
          <p:nvPr/>
        </p:nvSpPr>
        <p:spPr>
          <a:xfrm>
            <a:off x="4383047" y="4909919"/>
            <a:ext cx="2288840" cy="1302776"/>
          </a:xfrm>
          <a:prstGeom prst="rect">
            <a:avLst/>
          </a:prstGeom>
          <a:noFill/>
          <a:effectLst/>
        </p:spPr>
        <p:txBody>
          <a:bodyPr wrap="square" lIns="91424" tIns="45712" rIns="91424" bIns="45712"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文本框 32"/>
          <p:cNvSpPr txBox="1"/>
          <p:nvPr/>
        </p:nvSpPr>
        <p:spPr>
          <a:xfrm>
            <a:off x="6893259" y="4909918"/>
            <a:ext cx="2178155" cy="1302776"/>
          </a:xfrm>
          <a:prstGeom prst="rect">
            <a:avLst/>
          </a:prstGeom>
          <a:noFill/>
          <a:effectLst/>
        </p:spPr>
        <p:txBody>
          <a:bodyPr wrap="square" lIns="91424" tIns="45712" rIns="91424" bIns="45712"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a:spLocks noChangeArrowheads="1"/>
          </p:cNvSpPr>
          <p:nvPr/>
        </p:nvSpPr>
        <p:spPr bwMode="auto">
          <a:xfrm>
            <a:off x="4577755" y="2249336"/>
            <a:ext cx="1470579" cy="1461472"/>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noAutofit/>
          </a:bodyP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4" name="Freeform 7"/>
          <p:cNvSpPr/>
          <p:nvPr/>
        </p:nvSpPr>
        <p:spPr bwMode="auto">
          <a:xfrm>
            <a:off x="5064826" y="2727127"/>
            <a:ext cx="983508" cy="983683"/>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noAutofit/>
          </a:bodyPr>
          <a:lstStyle/>
          <a:p>
            <a:pPr algn="ctr"/>
            <a:r>
              <a:rPr lang="en-US" altLang="zh-CN" sz="2400" dirty="0">
                <a:solidFill>
                  <a:schemeClr val="bg1"/>
                </a:solidFill>
                <a:latin typeface="Avant GardeBook" pitchFamily="50" charset="0"/>
                <a:ea typeface="微软雅黑" panose="020B0503020204020204" pitchFamily="34" charset="-122"/>
              </a:rPr>
              <a:t>30%</a:t>
            </a:r>
            <a:endParaRPr lang="zh-CN" altLang="en-US" sz="2400" dirty="0">
              <a:solidFill>
                <a:schemeClr val="bg1"/>
              </a:solidFill>
              <a:latin typeface="Avant GardeBook" pitchFamily="50" charset="0"/>
              <a:ea typeface="微软雅黑" panose="020B0503020204020204" pitchFamily="34" charset="-122"/>
            </a:endParaRPr>
          </a:p>
        </p:txBody>
      </p:sp>
      <p:sp>
        <p:nvSpPr>
          <p:cNvPr id="5" name="Freeform 8"/>
          <p:cNvSpPr/>
          <p:nvPr/>
        </p:nvSpPr>
        <p:spPr bwMode="auto">
          <a:xfrm>
            <a:off x="6151368" y="2249336"/>
            <a:ext cx="1456531" cy="1461472"/>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solidFill>
            <a:schemeClr val="accent2"/>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noAutofit/>
          </a:bodyPr>
          <a:lstStyle/>
          <a:p>
            <a:pPr algn="ctr"/>
            <a:r>
              <a:rPr lang="en-US" altLang="zh-CN" sz="2665" dirty="0">
                <a:latin typeface="Avant GardeBook" pitchFamily="50" charset="0"/>
                <a:ea typeface="微软雅黑" panose="020B0503020204020204" pitchFamily="34" charset="-122"/>
              </a:rPr>
              <a:t>50%</a:t>
            </a:r>
            <a:endParaRPr lang="zh-CN" altLang="en-US" sz="2665" dirty="0">
              <a:latin typeface="Avant GardeBook" pitchFamily="50" charset="0"/>
              <a:ea typeface="微软雅黑" panose="020B0503020204020204" pitchFamily="34" charset="-122"/>
            </a:endParaRPr>
          </a:p>
        </p:txBody>
      </p:sp>
      <p:sp>
        <p:nvSpPr>
          <p:cNvPr id="6" name="Freeform 9"/>
          <p:cNvSpPr/>
          <p:nvPr/>
        </p:nvSpPr>
        <p:spPr bwMode="auto">
          <a:xfrm>
            <a:off x="6160734" y="3823230"/>
            <a:ext cx="861741" cy="861892"/>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solidFill>
            <a:schemeClr val="accent3"/>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noAutofit/>
          </a:bodyPr>
          <a:lstStyle/>
          <a:p>
            <a:pPr algn="ctr"/>
            <a:r>
              <a:rPr lang="en-US" altLang="zh-CN" sz="1865" dirty="0">
                <a:solidFill>
                  <a:schemeClr val="bg1"/>
                </a:solidFill>
                <a:latin typeface="Avant GardeBook" pitchFamily="50" charset="0"/>
                <a:ea typeface="微软雅黑" panose="020B0503020204020204" pitchFamily="34" charset="-122"/>
              </a:rPr>
              <a:t>25%</a:t>
            </a:r>
            <a:endParaRPr lang="zh-CN" altLang="en-US" sz="1865" dirty="0">
              <a:solidFill>
                <a:schemeClr val="bg1"/>
              </a:solidFill>
              <a:latin typeface="Avant GardeBook" pitchFamily="50" charset="0"/>
              <a:ea typeface="微软雅黑" panose="020B0503020204020204" pitchFamily="34" charset="-122"/>
            </a:endParaRPr>
          </a:p>
        </p:txBody>
      </p:sp>
      <p:sp>
        <p:nvSpPr>
          <p:cNvPr id="7" name="Freeform 10"/>
          <p:cNvSpPr/>
          <p:nvPr/>
        </p:nvSpPr>
        <p:spPr bwMode="auto">
          <a:xfrm>
            <a:off x="4512108" y="3823229"/>
            <a:ext cx="1559645" cy="1549988"/>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solidFill>
            <a:schemeClr val="accent4"/>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noAutofit/>
          </a:bodyPr>
          <a:lstStyle/>
          <a:p>
            <a:pPr algn="ctr"/>
            <a:r>
              <a:rPr lang="en-US" altLang="zh-CN" sz="3200" dirty="0">
                <a:solidFill>
                  <a:schemeClr val="bg1"/>
                </a:solidFill>
                <a:latin typeface="Avant GardeBook" pitchFamily="50" charset="0"/>
                <a:ea typeface="微软雅黑" panose="020B0503020204020204" pitchFamily="34" charset="-122"/>
              </a:rPr>
              <a:t>60%</a:t>
            </a:r>
            <a:endParaRPr lang="zh-CN" altLang="en-US" sz="3200" dirty="0">
              <a:solidFill>
                <a:schemeClr val="bg1"/>
              </a:solidFill>
              <a:latin typeface="Avant GardeBook" pitchFamily="50" charset="0"/>
              <a:ea typeface="微软雅黑" panose="020B0503020204020204" pitchFamily="34" charset="-122"/>
            </a:endParaRPr>
          </a:p>
        </p:txBody>
      </p:sp>
      <p:sp>
        <p:nvSpPr>
          <p:cNvPr id="8" name="TextBox 7"/>
          <p:cNvSpPr txBox="1"/>
          <p:nvPr/>
        </p:nvSpPr>
        <p:spPr>
          <a:xfrm>
            <a:off x="7319917" y="3833582"/>
            <a:ext cx="2960539" cy="325858"/>
          </a:xfrm>
          <a:prstGeom prst="rect">
            <a:avLst/>
          </a:prstGeom>
          <a:noFill/>
        </p:spPr>
        <p:txBody>
          <a:bodyPr wrap="square" lIns="91424" tIns="0" rIns="91424"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9" name="TextBox 8"/>
          <p:cNvSpPr txBox="1"/>
          <p:nvPr/>
        </p:nvSpPr>
        <p:spPr>
          <a:xfrm>
            <a:off x="7319917" y="4129015"/>
            <a:ext cx="3311776" cy="711910"/>
          </a:xfrm>
          <a:prstGeom prst="rect">
            <a:avLst/>
          </a:prstGeom>
          <a:noFill/>
        </p:spPr>
        <p:txBody>
          <a:bodyPr wrap="square" lIns="91424" tIns="45712" rIns="91424" bIns="45712"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0" name="TextBox 9"/>
          <p:cNvSpPr txBox="1"/>
          <p:nvPr/>
        </p:nvSpPr>
        <p:spPr>
          <a:xfrm>
            <a:off x="1407579" y="2629003"/>
            <a:ext cx="2960539" cy="325858"/>
          </a:xfrm>
          <a:prstGeom prst="rect">
            <a:avLst/>
          </a:prstGeom>
          <a:noFill/>
        </p:spPr>
        <p:txBody>
          <a:bodyPr wrap="square" lIns="91424" tIns="0" rIns="91424" bIns="0" rtlCol="0" anchor="t">
            <a:spAutoFit/>
          </a:bodyPr>
          <a:lstStyle/>
          <a:p>
            <a:pPr algn="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1" name="TextBox 10"/>
          <p:cNvSpPr txBox="1"/>
          <p:nvPr/>
        </p:nvSpPr>
        <p:spPr>
          <a:xfrm>
            <a:off x="1263588" y="2924436"/>
            <a:ext cx="3104528" cy="711910"/>
          </a:xfrm>
          <a:prstGeom prst="rect">
            <a:avLst/>
          </a:prstGeom>
          <a:noFill/>
        </p:spPr>
        <p:txBody>
          <a:bodyPr wrap="square" lIns="91424" tIns="45712" rIns="91424" bIns="45712" rtlCol="0">
            <a:spAutoFit/>
          </a:bodyPr>
          <a:lstStyle/>
          <a:p>
            <a:pPr algn="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2" name="TextBox 11"/>
          <p:cNvSpPr txBox="1"/>
          <p:nvPr/>
        </p:nvSpPr>
        <p:spPr>
          <a:xfrm>
            <a:off x="7895879" y="2442047"/>
            <a:ext cx="2960539" cy="325858"/>
          </a:xfrm>
          <a:prstGeom prst="rect">
            <a:avLst/>
          </a:prstGeom>
          <a:noFill/>
        </p:spPr>
        <p:txBody>
          <a:bodyPr wrap="square" lIns="91424" tIns="0" rIns="91424"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3" name="TextBox 12"/>
          <p:cNvSpPr txBox="1"/>
          <p:nvPr/>
        </p:nvSpPr>
        <p:spPr>
          <a:xfrm>
            <a:off x="7895880" y="2737480"/>
            <a:ext cx="3311776" cy="711910"/>
          </a:xfrm>
          <a:prstGeom prst="rect">
            <a:avLst/>
          </a:prstGeom>
          <a:noFill/>
        </p:spPr>
        <p:txBody>
          <a:bodyPr wrap="square" lIns="91424" tIns="45712" rIns="91424" bIns="45712"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4" name="TextBox 13"/>
          <p:cNvSpPr txBox="1"/>
          <p:nvPr/>
        </p:nvSpPr>
        <p:spPr>
          <a:xfrm>
            <a:off x="1407579" y="4147452"/>
            <a:ext cx="2960539" cy="325858"/>
          </a:xfrm>
          <a:prstGeom prst="rect">
            <a:avLst/>
          </a:prstGeom>
          <a:noFill/>
        </p:spPr>
        <p:txBody>
          <a:bodyPr wrap="square" lIns="91424" tIns="0" rIns="91424" bIns="0" rtlCol="0" anchor="t">
            <a:spAutoFit/>
          </a:bodyPr>
          <a:lstStyle/>
          <a:p>
            <a:pPr algn="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5" name="TextBox 14"/>
          <p:cNvSpPr txBox="1"/>
          <p:nvPr/>
        </p:nvSpPr>
        <p:spPr>
          <a:xfrm>
            <a:off x="1263588" y="4442884"/>
            <a:ext cx="3104528" cy="711910"/>
          </a:xfrm>
          <a:prstGeom prst="rect">
            <a:avLst/>
          </a:prstGeom>
          <a:noFill/>
        </p:spPr>
        <p:txBody>
          <a:bodyPr wrap="square" lIns="91424" tIns="45712" rIns="91424" bIns="45712" rtlCol="0">
            <a:spAutoFit/>
          </a:bodyPr>
          <a:lstStyle/>
          <a:p>
            <a:pPr algn="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6" name="Freeform 16"/>
          <p:cNvSpPr/>
          <p:nvPr/>
        </p:nvSpPr>
        <p:spPr bwMode="auto">
          <a:xfrm>
            <a:off x="5215691" y="1888741"/>
            <a:ext cx="1168291" cy="371113"/>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sz="2400" dirty="0">
              <a:latin typeface="Avant GardeBook" pitchFamily="50" charset="0"/>
            </a:endParaRPr>
          </a:p>
        </p:txBody>
      </p:sp>
      <p:sp>
        <p:nvSpPr>
          <p:cNvPr id="17" name="TextBox 16"/>
          <p:cNvSpPr txBox="1"/>
          <p:nvPr/>
        </p:nvSpPr>
        <p:spPr>
          <a:xfrm>
            <a:off x="6442976" y="1581854"/>
            <a:ext cx="2676427" cy="549045"/>
          </a:xfrm>
          <a:prstGeom prst="rect">
            <a:avLst/>
          </a:prstGeom>
          <a:noFill/>
        </p:spPr>
        <p:txBody>
          <a:bodyPr wrap="square" lIns="91424" tIns="45712" rIns="91424" bIns="45712"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在此添加说明文字在此添加说明文字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在此添加说明文字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心圆 5"/>
          <p:cNvSpPr/>
          <p:nvPr/>
        </p:nvSpPr>
        <p:spPr>
          <a:xfrm>
            <a:off x="5366768" y="2529684"/>
            <a:ext cx="1550509" cy="1546225"/>
          </a:xfrm>
          <a:custGeom>
            <a:avLst/>
            <a:gdLst/>
            <a:ahLst/>
            <a:cxnLst>
              <a:cxn ang="0">
                <a:pos x="0" y="1219200"/>
              </a:cxn>
              <a:cxn ang="0">
                <a:pos x="1219200" y="0"/>
              </a:cxn>
              <a:cxn ang="0">
                <a:pos x="2438400" y="1219200"/>
              </a:cxn>
              <a:cxn ang="0">
                <a:pos x="1219200" y="2438400"/>
              </a:cxn>
              <a:cxn ang="0">
                <a:pos x="0" y="1219200"/>
              </a:cxn>
              <a:cxn ang="0">
                <a:pos x="234477" y="1219200"/>
              </a:cxn>
              <a:cxn ang="0">
                <a:pos x="1219200" y="2203923"/>
              </a:cxn>
              <a:cxn ang="0">
                <a:pos x="2203923" y="1219200"/>
              </a:cxn>
              <a:cxn ang="0">
                <a:pos x="1219200" y="234477"/>
              </a:cxn>
              <a:cxn ang="0">
                <a:pos x="234477" y="1219200"/>
              </a:cxn>
            </a:cxnLst>
            <a:rect l="0" t="0" r="0" b="0"/>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moveTo>
                  <a:pt x="234477" y="1219200"/>
                </a:moveTo>
                <a:cubicBezTo>
                  <a:pt x="234477" y="1763047"/>
                  <a:pt x="675353" y="2203923"/>
                  <a:pt x="1219200" y="2203923"/>
                </a:cubicBezTo>
                <a:cubicBezTo>
                  <a:pt x="1763047" y="2203923"/>
                  <a:pt x="2203923" y="1763047"/>
                  <a:pt x="2203923" y="1219200"/>
                </a:cubicBezTo>
                <a:cubicBezTo>
                  <a:pt x="2203923" y="675353"/>
                  <a:pt x="1763047" y="234477"/>
                  <a:pt x="1219200" y="234477"/>
                </a:cubicBezTo>
                <a:cubicBezTo>
                  <a:pt x="675353" y="234477"/>
                  <a:pt x="234477" y="675353"/>
                  <a:pt x="234477" y="1219200"/>
                </a:cubicBezTo>
                <a:close/>
              </a:path>
            </a:pathLst>
          </a:custGeom>
          <a:solidFill>
            <a:schemeClr val="accent1"/>
          </a:solidFill>
          <a:ln w="9525">
            <a:noFill/>
          </a:ln>
        </p:spPr>
        <p:txBody>
          <a:bodyPr lIns="91412" tIns="45705" rIns="91412" bIns="45705"/>
          <a:lstStyle/>
          <a:p>
            <a:endParaRPr lang="zh-CN" altLang="en-US" sz="935" noProof="1">
              <a:solidFill>
                <a:srgbClr val="744951"/>
              </a:solidFill>
              <a:latin typeface="Impact" panose="020B0806030902050204" pitchFamily="34" charset="0"/>
            </a:endParaRPr>
          </a:p>
        </p:txBody>
      </p:sp>
      <p:sp>
        <p:nvSpPr>
          <p:cNvPr id="5" name="同心圆 4"/>
          <p:cNvSpPr/>
          <p:nvPr/>
        </p:nvSpPr>
        <p:spPr>
          <a:xfrm>
            <a:off x="5661953" y="2824956"/>
            <a:ext cx="956967" cy="952501"/>
          </a:xfrm>
          <a:custGeom>
            <a:avLst/>
            <a:gdLst/>
            <a:ahLst/>
            <a:cxnLst>
              <a:cxn ang="0">
                <a:pos x="0" y="749300"/>
              </a:cxn>
              <a:cxn ang="0">
                <a:pos x="749300" y="0"/>
              </a:cxn>
              <a:cxn ang="0">
                <a:pos x="1498600" y="749300"/>
              </a:cxn>
              <a:cxn ang="0">
                <a:pos x="749300" y="1498600"/>
              </a:cxn>
              <a:cxn ang="0">
                <a:pos x="0" y="749300"/>
              </a:cxn>
              <a:cxn ang="0">
                <a:pos x="239057" y="749300"/>
              </a:cxn>
              <a:cxn ang="0">
                <a:pos x="749300" y="1259543"/>
              </a:cxn>
              <a:cxn ang="0">
                <a:pos x="1259543" y="749300"/>
              </a:cxn>
              <a:cxn ang="0">
                <a:pos x="749300" y="239057"/>
              </a:cxn>
              <a:cxn ang="0">
                <a:pos x="239057" y="749300"/>
              </a:cxn>
            </a:cxnLst>
            <a:rect l="0" t="0" r="0" b="0"/>
            <a:pathLst>
              <a:path w="1498600" h="1498600">
                <a:moveTo>
                  <a:pt x="0" y="749300"/>
                </a:moveTo>
                <a:cubicBezTo>
                  <a:pt x="0" y="335473"/>
                  <a:pt x="335473" y="0"/>
                  <a:pt x="749300" y="0"/>
                </a:cubicBezTo>
                <a:cubicBezTo>
                  <a:pt x="1163127" y="0"/>
                  <a:pt x="1498600" y="335473"/>
                  <a:pt x="1498600" y="749300"/>
                </a:cubicBezTo>
                <a:cubicBezTo>
                  <a:pt x="1498600" y="1163127"/>
                  <a:pt x="1163127" y="1498600"/>
                  <a:pt x="749300" y="1498600"/>
                </a:cubicBezTo>
                <a:cubicBezTo>
                  <a:pt x="335473" y="1498600"/>
                  <a:pt x="0" y="1163127"/>
                  <a:pt x="0" y="749300"/>
                </a:cubicBezTo>
                <a:close/>
                <a:moveTo>
                  <a:pt x="239057" y="749300"/>
                </a:moveTo>
                <a:cubicBezTo>
                  <a:pt x="239057" y="1031099"/>
                  <a:pt x="467501" y="1259543"/>
                  <a:pt x="749300" y="1259543"/>
                </a:cubicBezTo>
                <a:cubicBezTo>
                  <a:pt x="1031099" y="1259543"/>
                  <a:pt x="1259543" y="1031099"/>
                  <a:pt x="1259543" y="749300"/>
                </a:cubicBezTo>
                <a:cubicBezTo>
                  <a:pt x="1259543" y="467501"/>
                  <a:pt x="1031099" y="239057"/>
                  <a:pt x="749300" y="239057"/>
                </a:cubicBezTo>
                <a:cubicBezTo>
                  <a:pt x="467501" y="239057"/>
                  <a:pt x="239057" y="467501"/>
                  <a:pt x="239057" y="749300"/>
                </a:cubicBezTo>
                <a:close/>
              </a:path>
            </a:pathLst>
          </a:custGeom>
          <a:solidFill>
            <a:schemeClr val="accent1"/>
          </a:solidFill>
          <a:ln w="9525">
            <a:noFill/>
          </a:ln>
        </p:spPr>
        <p:txBody>
          <a:bodyPr lIns="91412" tIns="45705" rIns="91412" bIns="45705"/>
          <a:lstStyle/>
          <a:p>
            <a:endParaRPr lang="zh-CN" altLang="en-US" sz="935" noProof="1">
              <a:solidFill>
                <a:schemeClr val="bg1"/>
              </a:solidFill>
              <a:latin typeface="Impact" panose="020B0806030902050204" pitchFamily="34" charset="0"/>
            </a:endParaRPr>
          </a:p>
        </p:txBody>
      </p:sp>
      <p:sp>
        <p:nvSpPr>
          <p:cNvPr id="6" name="矩形 10"/>
          <p:cNvSpPr/>
          <p:nvPr/>
        </p:nvSpPr>
        <p:spPr>
          <a:xfrm rot="20340000">
            <a:off x="6687162" y="2880518"/>
            <a:ext cx="458647" cy="96839"/>
          </a:xfrm>
          <a:prstGeom prst="rect">
            <a:avLst/>
          </a:prstGeom>
          <a:solidFill>
            <a:schemeClr val="accent2"/>
          </a:solidFill>
          <a:ln w="9525">
            <a:noFill/>
          </a:ln>
        </p:spPr>
        <p:txBody>
          <a:bodyPr lIns="90597" tIns="45297" rIns="90597" bIns="45297" anchor="ctr"/>
          <a:lstStyle/>
          <a:p>
            <a:pPr algn="ctr"/>
            <a:endParaRPr lang="zh-CN" altLang="en-US" sz="1335" noProof="1">
              <a:solidFill>
                <a:srgbClr val="744951"/>
              </a:solidFill>
              <a:latin typeface="Impact" panose="020B0806030902050204" pitchFamily="34" charset="0"/>
              <a:ea typeface="微软雅黑" panose="020B0503020204020204" pitchFamily="34" charset="-122"/>
            </a:endParaRPr>
          </a:p>
        </p:txBody>
      </p:sp>
      <p:sp>
        <p:nvSpPr>
          <p:cNvPr id="7" name="同心圆 3"/>
          <p:cNvSpPr/>
          <p:nvPr/>
        </p:nvSpPr>
        <p:spPr>
          <a:xfrm>
            <a:off x="5953962" y="3113882"/>
            <a:ext cx="374535" cy="376237"/>
          </a:xfrm>
          <a:custGeom>
            <a:avLst/>
            <a:gdLst/>
            <a:ahLst/>
            <a:cxnLst>
              <a:cxn ang="0">
                <a:pos x="0" y="292100"/>
              </a:cxn>
              <a:cxn ang="0">
                <a:pos x="292100" y="0"/>
              </a:cxn>
              <a:cxn ang="0">
                <a:pos x="584200" y="292100"/>
              </a:cxn>
              <a:cxn ang="0">
                <a:pos x="292100" y="584200"/>
              </a:cxn>
              <a:cxn ang="0">
                <a:pos x="0" y="292100"/>
              </a:cxn>
              <a:cxn ang="0">
                <a:pos x="172795" y="292100"/>
              </a:cxn>
              <a:cxn ang="0">
                <a:pos x="292100" y="411405"/>
              </a:cxn>
              <a:cxn ang="0">
                <a:pos x="411405" y="292100"/>
              </a:cxn>
              <a:cxn ang="0">
                <a:pos x="292100" y="172795"/>
              </a:cxn>
              <a:cxn ang="0">
                <a:pos x="172795" y="292100"/>
              </a:cxn>
            </a:cxnLst>
            <a:rect l="0" t="0" r="0" b="0"/>
            <a:pathLst>
              <a:path w="584200" h="584200">
                <a:moveTo>
                  <a:pt x="0" y="292100"/>
                </a:moveTo>
                <a:cubicBezTo>
                  <a:pt x="0" y="130778"/>
                  <a:pt x="130778" y="0"/>
                  <a:pt x="292100" y="0"/>
                </a:cubicBezTo>
                <a:cubicBezTo>
                  <a:pt x="453422" y="0"/>
                  <a:pt x="584200" y="130778"/>
                  <a:pt x="584200" y="292100"/>
                </a:cubicBezTo>
                <a:cubicBezTo>
                  <a:pt x="584200" y="453422"/>
                  <a:pt x="453422" y="584200"/>
                  <a:pt x="292100" y="584200"/>
                </a:cubicBezTo>
                <a:cubicBezTo>
                  <a:pt x="130778" y="584200"/>
                  <a:pt x="0" y="453422"/>
                  <a:pt x="0" y="292100"/>
                </a:cubicBezTo>
                <a:close/>
                <a:moveTo>
                  <a:pt x="172795" y="292100"/>
                </a:moveTo>
                <a:cubicBezTo>
                  <a:pt x="172795" y="357990"/>
                  <a:pt x="226210" y="411405"/>
                  <a:pt x="292100" y="411405"/>
                </a:cubicBezTo>
                <a:cubicBezTo>
                  <a:pt x="357990" y="411405"/>
                  <a:pt x="411405" y="357990"/>
                  <a:pt x="411405" y="292100"/>
                </a:cubicBezTo>
                <a:cubicBezTo>
                  <a:pt x="411405" y="226210"/>
                  <a:pt x="357990" y="172795"/>
                  <a:pt x="292100" y="172795"/>
                </a:cubicBezTo>
                <a:cubicBezTo>
                  <a:pt x="226210" y="172795"/>
                  <a:pt x="172795" y="226210"/>
                  <a:pt x="172795" y="292100"/>
                </a:cubicBezTo>
                <a:close/>
              </a:path>
            </a:pathLst>
          </a:custGeom>
          <a:solidFill>
            <a:schemeClr val="accent2"/>
          </a:solidFill>
          <a:ln w="9525">
            <a:noFill/>
          </a:ln>
        </p:spPr>
        <p:txBody>
          <a:bodyPr lIns="91412" tIns="45705" rIns="91412" bIns="45705"/>
          <a:lstStyle/>
          <a:p>
            <a:endParaRPr lang="zh-CN" altLang="en-US" sz="935" noProof="1">
              <a:solidFill>
                <a:schemeClr val="bg1"/>
              </a:solidFill>
              <a:latin typeface="Impact" panose="020B0806030902050204" pitchFamily="34" charset="0"/>
            </a:endParaRPr>
          </a:p>
        </p:txBody>
      </p:sp>
      <p:sp>
        <p:nvSpPr>
          <p:cNvPr id="8" name="矩形 8"/>
          <p:cNvSpPr/>
          <p:nvPr/>
        </p:nvSpPr>
        <p:spPr>
          <a:xfrm rot="3420000">
            <a:off x="6174450" y="3813984"/>
            <a:ext cx="690561" cy="96809"/>
          </a:xfrm>
          <a:prstGeom prst="rect">
            <a:avLst/>
          </a:prstGeom>
          <a:solidFill>
            <a:schemeClr val="accent2"/>
          </a:solidFill>
          <a:ln w="9525">
            <a:noFill/>
          </a:ln>
        </p:spPr>
        <p:txBody>
          <a:bodyPr lIns="90597" tIns="45297" rIns="90597" bIns="45297" anchor="ctr"/>
          <a:lstStyle/>
          <a:p>
            <a:pPr algn="ctr"/>
            <a:endParaRPr lang="zh-CN" altLang="en-US" sz="1335" noProof="1">
              <a:solidFill>
                <a:schemeClr val="bg1"/>
              </a:solidFill>
              <a:latin typeface="Impact" panose="020B0806030902050204" pitchFamily="34" charset="0"/>
              <a:ea typeface="微软雅黑" panose="020B0503020204020204" pitchFamily="34" charset="-122"/>
            </a:endParaRPr>
          </a:p>
        </p:txBody>
      </p:sp>
      <p:sp>
        <p:nvSpPr>
          <p:cNvPr id="9" name="椭圆 9"/>
          <p:cNvSpPr>
            <a:spLocks noChangeArrowheads="1"/>
          </p:cNvSpPr>
          <p:nvPr/>
        </p:nvSpPr>
        <p:spPr bwMode="auto">
          <a:xfrm>
            <a:off x="6555439" y="4004469"/>
            <a:ext cx="323751" cy="323849"/>
          </a:xfrm>
          <a:prstGeom prst="ellipse">
            <a:avLst/>
          </a:prstGeom>
          <a:solidFill>
            <a:schemeClr val="accent2"/>
          </a:solidFill>
          <a:ln>
            <a:noFill/>
          </a:ln>
        </p:spPr>
        <p:txBody>
          <a:bodyPr lIns="90597" tIns="45297" rIns="90597" bIns="45297" anchor="ctr"/>
          <a:lstStyle/>
          <a:p>
            <a:pPr algn="ctr"/>
            <a:r>
              <a:rPr lang="en-US" altLang="zh-CN" sz="1600" dirty="0">
                <a:solidFill>
                  <a:schemeClr val="bg1"/>
                </a:solidFill>
                <a:latin typeface="Impact" panose="020B0806030902050204" pitchFamily="34" charset="0"/>
                <a:ea typeface="微软雅黑" panose="020B0503020204020204" pitchFamily="34" charset="-122"/>
              </a:rPr>
              <a:t>B</a:t>
            </a:r>
          </a:p>
        </p:txBody>
      </p:sp>
      <p:sp>
        <p:nvSpPr>
          <p:cNvPr id="10" name="椭圆 11"/>
          <p:cNvSpPr>
            <a:spLocks noChangeArrowheads="1"/>
          </p:cNvSpPr>
          <p:nvPr/>
        </p:nvSpPr>
        <p:spPr bwMode="auto">
          <a:xfrm>
            <a:off x="6985519" y="2677320"/>
            <a:ext cx="320576" cy="323849"/>
          </a:xfrm>
          <a:prstGeom prst="ellipse">
            <a:avLst/>
          </a:prstGeom>
          <a:solidFill>
            <a:schemeClr val="accent2"/>
          </a:solidFill>
          <a:ln>
            <a:noFill/>
          </a:ln>
        </p:spPr>
        <p:txBody>
          <a:bodyPr lIns="90597" tIns="45297" rIns="90597" bIns="45297" anchor="ctr"/>
          <a:lstStyle/>
          <a:p>
            <a:pPr algn="ctr"/>
            <a:r>
              <a:rPr lang="en-US" altLang="zh-CN" sz="1600" dirty="0">
                <a:solidFill>
                  <a:schemeClr val="bg1"/>
                </a:solidFill>
                <a:latin typeface="Impact" panose="020B0806030902050204" pitchFamily="34" charset="0"/>
                <a:ea typeface="微软雅黑" panose="020B0503020204020204" pitchFamily="34" charset="-122"/>
              </a:rPr>
              <a:t>C</a:t>
            </a:r>
          </a:p>
        </p:txBody>
      </p:sp>
      <p:sp>
        <p:nvSpPr>
          <p:cNvPr id="11" name="矩形 6"/>
          <p:cNvSpPr/>
          <p:nvPr/>
        </p:nvSpPr>
        <p:spPr>
          <a:xfrm rot="840000">
            <a:off x="5082693" y="3113882"/>
            <a:ext cx="915704" cy="92076"/>
          </a:xfrm>
          <a:prstGeom prst="rect">
            <a:avLst/>
          </a:prstGeom>
          <a:solidFill>
            <a:schemeClr val="accent2"/>
          </a:solidFill>
          <a:ln w="9525">
            <a:noFill/>
          </a:ln>
        </p:spPr>
        <p:txBody>
          <a:bodyPr lIns="90597" tIns="45297" rIns="90597" bIns="45297" anchor="ctr"/>
          <a:lstStyle/>
          <a:p>
            <a:pPr algn="ctr"/>
            <a:endParaRPr lang="zh-CN" altLang="en-US" sz="1335" noProof="1">
              <a:solidFill>
                <a:schemeClr val="bg1"/>
              </a:solidFill>
              <a:latin typeface="Impact" panose="020B0806030902050204" pitchFamily="34" charset="0"/>
              <a:ea typeface="微软雅黑" panose="020B0503020204020204" pitchFamily="34" charset="-122"/>
            </a:endParaRPr>
          </a:p>
        </p:txBody>
      </p:sp>
      <p:sp>
        <p:nvSpPr>
          <p:cNvPr id="12" name="椭圆 7"/>
          <p:cNvSpPr>
            <a:spLocks noChangeArrowheads="1"/>
          </p:cNvSpPr>
          <p:nvPr/>
        </p:nvSpPr>
        <p:spPr bwMode="auto">
          <a:xfrm>
            <a:off x="4885905" y="2866233"/>
            <a:ext cx="325337" cy="319087"/>
          </a:xfrm>
          <a:prstGeom prst="ellipse">
            <a:avLst/>
          </a:prstGeom>
          <a:solidFill>
            <a:schemeClr val="accent2"/>
          </a:solidFill>
          <a:ln>
            <a:noFill/>
          </a:ln>
        </p:spPr>
        <p:txBody>
          <a:bodyPr lIns="90597" tIns="45297" rIns="90597" bIns="45297" anchor="ctr"/>
          <a:lstStyle/>
          <a:p>
            <a:pPr algn="ctr"/>
            <a:r>
              <a:rPr lang="en-US" altLang="zh-CN" sz="1600" dirty="0">
                <a:solidFill>
                  <a:schemeClr val="bg1"/>
                </a:solidFill>
                <a:latin typeface="Impact" panose="020B0806030902050204" pitchFamily="34" charset="0"/>
                <a:ea typeface="微软雅黑" panose="020B0503020204020204" pitchFamily="34" charset="-122"/>
              </a:rPr>
              <a:t>A</a:t>
            </a:r>
          </a:p>
        </p:txBody>
      </p:sp>
      <p:sp>
        <p:nvSpPr>
          <p:cNvPr id="13" name="矩形 57"/>
          <p:cNvSpPr>
            <a:spLocks noChangeArrowheads="1"/>
          </p:cNvSpPr>
          <p:nvPr/>
        </p:nvSpPr>
        <p:spPr bwMode="auto">
          <a:xfrm>
            <a:off x="7374336" y="2662614"/>
            <a:ext cx="1801257" cy="338524"/>
          </a:xfrm>
          <a:prstGeom prst="rect">
            <a:avLst/>
          </a:prstGeom>
          <a:solidFill>
            <a:schemeClr val="accent2"/>
          </a:solidFill>
          <a:ln>
            <a:noFill/>
          </a:ln>
        </p:spPr>
        <p:txBody>
          <a:bodyPr lIns="91412" tIns="45705" rIns="91412" bIns="45705">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40"/>
          <p:cNvSpPr txBox="1"/>
          <p:nvPr/>
        </p:nvSpPr>
        <p:spPr>
          <a:xfrm>
            <a:off x="7374336" y="3113881"/>
            <a:ext cx="4192473" cy="613664"/>
          </a:xfrm>
          <a:prstGeom prst="rect">
            <a:avLst/>
          </a:prstGeom>
          <a:noFill/>
          <a:ln w="9525">
            <a:noFill/>
          </a:ln>
        </p:spPr>
        <p:txBody>
          <a:bodyPr wrap="square" lIns="91412" tIns="45705" rIns="91412" bIns="45705">
            <a:spAutoFit/>
          </a:bodyPr>
          <a:lstStyle/>
          <a:p>
            <a:pPr>
              <a:lnSpc>
                <a:spcPct val="150000"/>
              </a:lnSpc>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15" name="矩形 57"/>
          <p:cNvSpPr>
            <a:spLocks noChangeArrowheads="1"/>
          </p:cNvSpPr>
          <p:nvPr/>
        </p:nvSpPr>
        <p:spPr bwMode="auto">
          <a:xfrm>
            <a:off x="6555440" y="4530019"/>
            <a:ext cx="1801257" cy="338524"/>
          </a:xfrm>
          <a:prstGeom prst="rect">
            <a:avLst/>
          </a:prstGeom>
          <a:solidFill>
            <a:schemeClr val="accent2"/>
          </a:solidFill>
          <a:ln>
            <a:noFill/>
          </a:ln>
        </p:spPr>
        <p:txBody>
          <a:bodyPr lIns="91412" tIns="45705" rIns="91412" bIns="45705">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15"/>
          <p:cNvSpPr txBox="1"/>
          <p:nvPr/>
        </p:nvSpPr>
        <p:spPr>
          <a:xfrm>
            <a:off x="6555441" y="4981287"/>
            <a:ext cx="4192473" cy="613664"/>
          </a:xfrm>
          <a:prstGeom prst="rect">
            <a:avLst/>
          </a:prstGeom>
          <a:noFill/>
          <a:ln w="9525">
            <a:noFill/>
          </a:ln>
        </p:spPr>
        <p:txBody>
          <a:bodyPr wrap="square" lIns="91412" tIns="45705" rIns="91412" bIns="45705">
            <a:spAutoFit/>
          </a:bodyPr>
          <a:lstStyle/>
          <a:p>
            <a:pPr>
              <a:lnSpc>
                <a:spcPct val="150000"/>
              </a:lnSpc>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17" name="矩形 57"/>
          <p:cNvSpPr>
            <a:spLocks noChangeArrowheads="1"/>
          </p:cNvSpPr>
          <p:nvPr/>
        </p:nvSpPr>
        <p:spPr bwMode="auto">
          <a:xfrm>
            <a:off x="2821716" y="2823779"/>
            <a:ext cx="1801257" cy="338524"/>
          </a:xfrm>
          <a:prstGeom prst="rect">
            <a:avLst/>
          </a:prstGeom>
          <a:solidFill>
            <a:schemeClr val="accent2"/>
          </a:solidFill>
          <a:ln>
            <a:noFill/>
          </a:ln>
        </p:spPr>
        <p:txBody>
          <a:bodyPr lIns="91412" tIns="45705" rIns="91412" bIns="45705">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文本框 17"/>
          <p:cNvSpPr txBox="1"/>
          <p:nvPr/>
        </p:nvSpPr>
        <p:spPr>
          <a:xfrm>
            <a:off x="511804" y="3299849"/>
            <a:ext cx="4192473" cy="613664"/>
          </a:xfrm>
          <a:prstGeom prst="rect">
            <a:avLst/>
          </a:prstGeom>
          <a:noFill/>
          <a:ln w="9525">
            <a:noFill/>
          </a:ln>
        </p:spPr>
        <p:txBody>
          <a:bodyPr wrap="square" lIns="91412" tIns="45705" rIns="91412" bIns="45705">
            <a:spAutoFit/>
          </a:bodyPr>
          <a:lstStyle/>
          <a:p>
            <a:pPr algn="r">
              <a:lnSpc>
                <a:spcPct val="150000"/>
              </a:lnSpc>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7"/>
          <p:cNvSpPr/>
          <p:nvPr/>
        </p:nvSpPr>
        <p:spPr>
          <a:xfrm>
            <a:off x="6099569" y="2001839"/>
            <a:ext cx="0" cy="3795712"/>
          </a:xfrm>
          <a:prstGeom prst="line">
            <a:avLst/>
          </a:prstGeom>
          <a:solidFill>
            <a:schemeClr val="tx1"/>
          </a:solidFill>
          <a:ln w="6350" cap="flat" cmpd="sng">
            <a:solidFill>
              <a:schemeClr val="accent2"/>
            </a:solidFill>
            <a:prstDash val="solid"/>
            <a:miter/>
            <a:headEnd type="none" w="med" len="med"/>
            <a:tailEnd type="none" w="med" len="med"/>
          </a:ln>
        </p:spPr>
        <p:txBody>
          <a:bodyPr lIns="91412" tIns="45705" rIns="91412" bIns="45705"/>
          <a:lstStyle/>
          <a:p>
            <a:endParaRPr lang="en-US" altLang="zh-CN" sz="3730" noProof="1">
              <a:latin typeface="Arial" panose="020B0604020202020204" pitchFamily="34" charset="0"/>
              <a:ea typeface="宋体" panose="02010600030101010101" pitchFamily="2" charset="-122"/>
            </a:endParaRPr>
          </a:p>
        </p:txBody>
      </p:sp>
      <p:sp>
        <p:nvSpPr>
          <p:cNvPr id="5" name="椭圆 2"/>
          <p:cNvSpPr>
            <a:spLocks noChangeArrowheads="1"/>
          </p:cNvSpPr>
          <p:nvPr/>
        </p:nvSpPr>
        <p:spPr bwMode="auto">
          <a:xfrm>
            <a:off x="6016251" y="2442782"/>
            <a:ext cx="166639" cy="169036"/>
          </a:xfrm>
          <a:prstGeom prst="ellipse">
            <a:avLst/>
          </a:prstGeom>
          <a:solidFill>
            <a:schemeClr val="accent2"/>
          </a:solidFill>
          <a:ln>
            <a:solidFill>
              <a:schemeClr val="accent2"/>
            </a:solidFill>
          </a:ln>
        </p:spPr>
        <p:txBody>
          <a:bodyPr lIns="91412" tIns="45705" rIns="91412" bIns="45705" anchor="ctr"/>
          <a:lstStyle/>
          <a:p>
            <a:pPr algn="ctr"/>
            <a:endParaRPr lang="zh-CN" altLang="zh-CN" sz="1600" dirty="0">
              <a:latin typeface="微软雅黑" panose="020B0503020204020204" pitchFamily="34" charset="-122"/>
              <a:ea typeface="微软雅黑" panose="020B0503020204020204" pitchFamily="34" charset="-122"/>
            </a:endParaRPr>
          </a:p>
        </p:txBody>
      </p:sp>
      <p:sp>
        <p:nvSpPr>
          <p:cNvPr id="6" name="椭圆 8"/>
          <p:cNvSpPr>
            <a:spLocks noChangeArrowheads="1"/>
          </p:cNvSpPr>
          <p:nvPr/>
        </p:nvSpPr>
        <p:spPr bwMode="auto">
          <a:xfrm>
            <a:off x="6016251" y="3637757"/>
            <a:ext cx="166639" cy="166689"/>
          </a:xfrm>
          <a:prstGeom prst="ellipse">
            <a:avLst/>
          </a:prstGeom>
          <a:solidFill>
            <a:schemeClr val="accent1"/>
          </a:solidFill>
          <a:ln>
            <a:solidFill>
              <a:schemeClr val="accent1"/>
            </a:solidFill>
          </a:ln>
        </p:spPr>
        <p:txBody>
          <a:bodyPr lIns="91412" tIns="45705" rIns="91412" bIns="45705" anchor="ctr"/>
          <a:lstStyle/>
          <a:p>
            <a:pPr algn="ctr"/>
            <a:endParaRPr lang="zh-CN" altLang="zh-CN" sz="1600" dirty="0">
              <a:latin typeface="微软雅黑" panose="020B0503020204020204" pitchFamily="34" charset="-122"/>
              <a:ea typeface="微软雅黑" panose="020B0503020204020204" pitchFamily="34" charset="-122"/>
            </a:endParaRPr>
          </a:p>
        </p:txBody>
      </p:sp>
      <p:sp>
        <p:nvSpPr>
          <p:cNvPr id="7" name="椭圆 9"/>
          <p:cNvSpPr>
            <a:spLocks noChangeArrowheads="1"/>
          </p:cNvSpPr>
          <p:nvPr/>
        </p:nvSpPr>
        <p:spPr bwMode="auto">
          <a:xfrm>
            <a:off x="6016251" y="4834526"/>
            <a:ext cx="166639" cy="165516"/>
          </a:xfrm>
          <a:prstGeom prst="ellipse">
            <a:avLst/>
          </a:prstGeom>
          <a:solidFill>
            <a:schemeClr val="accent4"/>
          </a:solidFill>
          <a:ln>
            <a:solidFill>
              <a:schemeClr val="accent2"/>
            </a:solidFill>
          </a:ln>
        </p:spPr>
        <p:txBody>
          <a:bodyPr lIns="91412" tIns="45705" rIns="91412" bIns="45705" anchor="ctr"/>
          <a:lstStyle/>
          <a:p>
            <a:pPr algn="ctr"/>
            <a:endParaRPr lang="zh-CN" altLang="zh-CN" sz="1600" dirty="0">
              <a:latin typeface="微软雅黑" panose="020B0503020204020204" pitchFamily="34" charset="-122"/>
              <a:ea typeface="微软雅黑" panose="020B0503020204020204" pitchFamily="34" charset="-122"/>
            </a:endParaRPr>
          </a:p>
        </p:txBody>
      </p:sp>
      <p:sp>
        <p:nvSpPr>
          <p:cNvPr id="8" name="矩形 57"/>
          <p:cNvSpPr>
            <a:spLocks noChangeArrowheads="1"/>
          </p:cNvSpPr>
          <p:nvPr/>
        </p:nvSpPr>
        <p:spPr bwMode="auto">
          <a:xfrm>
            <a:off x="6266209" y="2356330"/>
            <a:ext cx="1801257" cy="338524"/>
          </a:xfrm>
          <a:prstGeom prst="rect">
            <a:avLst/>
          </a:prstGeom>
          <a:solidFill>
            <a:schemeClr val="accent2"/>
          </a:solidFill>
          <a:ln>
            <a:noFill/>
          </a:ln>
        </p:spPr>
        <p:txBody>
          <a:bodyPr lIns="91412" tIns="45705" rIns="91412" bIns="45705">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6266209" y="2694884"/>
            <a:ext cx="4610948" cy="613664"/>
          </a:xfrm>
          <a:prstGeom prst="rect">
            <a:avLst/>
          </a:prstGeom>
          <a:noFill/>
          <a:ln w="9525">
            <a:noFill/>
          </a:ln>
        </p:spPr>
        <p:txBody>
          <a:bodyPr wrap="square" lIns="91412" tIns="45705" rIns="91412" bIns="45705">
            <a:spAutoFit/>
          </a:bodyPr>
          <a:lstStyle/>
          <a:p>
            <a:pPr>
              <a:lnSpc>
                <a:spcPct val="150000"/>
              </a:lnSpc>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10" name="矩形 57"/>
          <p:cNvSpPr>
            <a:spLocks noChangeArrowheads="1"/>
          </p:cNvSpPr>
          <p:nvPr/>
        </p:nvSpPr>
        <p:spPr bwMode="auto">
          <a:xfrm>
            <a:off x="6266209" y="3541865"/>
            <a:ext cx="1801257" cy="338524"/>
          </a:xfrm>
          <a:prstGeom prst="rect">
            <a:avLst/>
          </a:prstGeom>
          <a:solidFill>
            <a:schemeClr val="accent1"/>
          </a:solidFill>
          <a:ln>
            <a:noFill/>
          </a:ln>
        </p:spPr>
        <p:txBody>
          <a:bodyPr lIns="91412" tIns="45705" rIns="91412" bIns="45705">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文本框 10"/>
          <p:cNvSpPr txBox="1"/>
          <p:nvPr/>
        </p:nvSpPr>
        <p:spPr>
          <a:xfrm>
            <a:off x="6266209" y="3880419"/>
            <a:ext cx="4610948" cy="613664"/>
          </a:xfrm>
          <a:prstGeom prst="rect">
            <a:avLst/>
          </a:prstGeom>
          <a:noFill/>
          <a:ln w="9525">
            <a:noFill/>
          </a:ln>
        </p:spPr>
        <p:txBody>
          <a:bodyPr wrap="square" lIns="91412" tIns="45705" rIns="91412" bIns="45705">
            <a:spAutoFit/>
          </a:bodyPr>
          <a:lstStyle/>
          <a:p>
            <a:pPr>
              <a:lnSpc>
                <a:spcPct val="150000"/>
              </a:lnSpc>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12" name="矩形 57"/>
          <p:cNvSpPr>
            <a:spLocks noChangeArrowheads="1"/>
          </p:cNvSpPr>
          <p:nvPr/>
        </p:nvSpPr>
        <p:spPr bwMode="auto">
          <a:xfrm>
            <a:off x="6266209" y="4727398"/>
            <a:ext cx="1801257" cy="338524"/>
          </a:xfrm>
          <a:prstGeom prst="rect">
            <a:avLst/>
          </a:prstGeom>
          <a:solidFill>
            <a:schemeClr val="accent4"/>
          </a:solidFill>
          <a:ln>
            <a:noFill/>
          </a:ln>
        </p:spPr>
        <p:txBody>
          <a:bodyPr lIns="91412" tIns="45705" rIns="91412" bIns="45705">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文本框 12"/>
          <p:cNvSpPr txBox="1"/>
          <p:nvPr/>
        </p:nvSpPr>
        <p:spPr>
          <a:xfrm>
            <a:off x="6266209" y="5065952"/>
            <a:ext cx="4610948" cy="613664"/>
          </a:xfrm>
          <a:prstGeom prst="rect">
            <a:avLst/>
          </a:prstGeom>
          <a:noFill/>
          <a:ln w="9525">
            <a:noFill/>
          </a:ln>
        </p:spPr>
        <p:txBody>
          <a:bodyPr wrap="square" lIns="91412" tIns="45705" rIns="91412" bIns="45705">
            <a:spAutoFit/>
          </a:bodyPr>
          <a:lstStyle/>
          <a:p>
            <a:pPr>
              <a:lnSpc>
                <a:spcPct val="150000"/>
              </a:lnSpc>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14" name="矩形 57"/>
          <p:cNvSpPr>
            <a:spLocks noChangeArrowheads="1"/>
          </p:cNvSpPr>
          <p:nvPr/>
        </p:nvSpPr>
        <p:spPr bwMode="auto">
          <a:xfrm>
            <a:off x="4131676" y="2356330"/>
            <a:ext cx="1801257" cy="338524"/>
          </a:xfrm>
          <a:prstGeom prst="rect">
            <a:avLst/>
          </a:prstGeom>
          <a:solidFill>
            <a:schemeClr val="accent2"/>
          </a:solidFill>
          <a:ln>
            <a:noFill/>
          </a:ln>
        </p:spPr>
        <p:txBody>
          <a:bodyPr lIns="91412" tIns="45705" rIns="91412" bIns="45705">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文本框 14"/>
          <p:cNvSpPr txBox="1"/>
          <p:nvPr/>
        </p:nvSpPr>
        <p:spPr>
          <a:xfrm>
            <a:off x="1321985" y="2694884"/>
            <a:ext cx="4610948" cy="613664"/>
          </a:xfrm>
          <a:prstGeom prst="rect">
            <a:avLst/>
          </a:prstGeom>
          <a:noFill/>
          <a:ln w="9525">
            <a:noFill/>
          </a:ln>
        </p:spPr>
        <p:txBody>
          <a:bodyPr wrap="square" lIns="91412" tIns="45705" rIns="91412" bIns="45705">
            <a:spAutoFit/>
          </a:bodyPr>
          <a:lstStyle/>
          <a:p>
            <a:pPr algn="r">
              <a:lnSpc>
                <a:spcPct val="150000"/>
              </a:lnSpc>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16" name="矩形 57"/>
          <p:cNvSpPr>
            <a:spLocks noChangeArrowheads="1"/>
          </p:cNvSpPr>
          <p:nvPr/>
        </p:nvSpPr>
        <p:spPr bwMode="auto">
          <a:xfrm>
            <a:off x="4131676" y="3541865"/>
            <a:ext cx="1801257" cy="338524"/>
          </a:xfrm>
          <a:prstGeom prst="rect">
            <a:avLst/>
          </a:prstGeom>
          <a:solidFill>
            <a:schemeClr val="accent1"/>
          </a:solidFill>
          <a:ln>
            <a:noFill/>
          </a:ln>
        </p:spPr>
        <p:txBody>
          <a:bodyPr lIns="91412" tIns="45705" rIns="91412" bIns="45705">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文本框 16"/>
          <p:cNvSpPr txBox="1"/>
          <p:nvPr/>
        </p:nvSpPr>
        <p:spPr>
          <a:xfrm>
            <a:off x="1321985" y="3880419"/>
            <a:ext cx="4610948" cy="613664"/>
          </a:xfrm>
          <a:prstGeom prst="rect">
            <a:avLst/>
          </a:prstGeom>
          <a:noFill/>
          <a:ln w="9525">
            <a:noFill/>
          </a:ln>
        </p:spPr>
        <p:txBody>
          <a:bodyPr wrap="square" lIns="91412" tIns="45705" rIns="91412" bIns="45705">
            <a:spAutoFit/>
          </a:bodyPr>
          <a:lstStyle/>
          <a:p>
            <a:pPr algn="r">
              <a:lnSpc>
                <a:spcPct val="150000"/>
              </a:lnSpc>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18" name="矩形 57"/>
          <p:cNvSpPr>
            <a:spLocks noChangeArrowheads="1"/>
          </p:cNvSpPr>
          <p:nvPr/>
        </p:nvSpPr>
        <p:spPr bwMode="auto">
          <a:xfrm>
            <a:off x="4131676" y="4727398"/>
            <a:ext cx="1801257" cy="338524"/>
          </a:xfrm>
          <a:prstGeom prst="rect">
            <a:avLst/>
          </a:prstGeom>
          <a:solidFill>
            <a:schemeClr val="accent4"/>
          </a:solidFill>
          <a:ln>
            <a:noFill/>
          </a:ln>
        </p:spPr>
        <p:txBody>
          <a:bodyPr lIns="91412" tIns="45705" rIns="91412" bIns="45705">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文本框 18"/>
          <p:cNvSpPr txBox="1"/>
          <p:nvPr/>
        </p:nvSpPr>
        <p:spPr>
          <a:xfrm>
            <a:off x="1321985" y="5065952"/>
            <a:ext cx="4610948" cy="613664"/>
          </a:xfrm>
          <a:prstGeom prst="rect">
            <a:avLst/>
          </a:prstGeom>
          <a:noFill/>
          <a:ln w="9525">
            <a:noFill/>
          </a:ln>
        </p:spPr>
        <p:txBody>
          <a:bodyPr wrap="square" lIns="91412" tIns="45705" rIns="91412" bIns="45705">
            <a:spAutoFit/>
          </a:bodyPr>
          <a:lstStyle/>
          <a:p>
            <a:pPr algn="r">
              <a:lnSpc>
                <a:spcPct val="150000"/>
              </a:lnSpc>
            </a:pP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12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文本框 4"/>
          <p:cNvSpPr txBox="1"/>
          <p:nvPr/>
        </p:nvSpPr>
        <p:spPr>
          <a:xfrm>
            <a:off x="7041512" y="2189480"/>
            <a:ext cx="800219" cy="1920240"/>
          </a:xfrm>
          <a:prstGeom prst="rect">
            <a:avLst/>
          </a:prstGeom>
          <a:noFill/>
        </p:spPr>
        <p:txBody>
          <a:bodyPr vert="eaVert" wrap="square" rtlCol="0">
            <a:spAutoFit/>
          </a:bodyPr>
          <a:lstStyle/>
          <a:p>
            <a:r>
              <a:rPr lang="zh-CN" altLang="en-US" sz="4000" dirty="0">
                <a:solidFill>
                  <a:srgbClr val="3B8D7E"/>
                </a:solidFill>
                <a:latin typeface="隶书" panose="02010509060101010101" pitchFamily="49" charset="-122"/>
                <a:ea typeface="隶书" panose="02010509060101010101" pitchFamily="49" charset="-122"/>
              </a:rPr>
              <a:t>第二章</a:t>
            </a:r>
          </a:p>
        </p:txBody>
      </p:sp>
      <p:sp>
        <p:nvSpPr>
          <p:cNvPr id="6" name="矩形 5"/>
          <p:cNvSpPr/>
          <p:nvPr/>
        </p:nvSpPr>
        <p:spPr>
          <a:xfrm>
            <a:off x="7131166" y="2109470"/>
            <a:ext cx="643255" cy="1895475"/>
          </a:xfrm>
          <a:prstGeom prst="rect">
            <a:avLst/>
          </a:prstGeom>
          <a:noFill/>
          <a:ln w="38100">
            <a:solidFill>
              <a:srgbClr val="3B8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8D7E"/>
              </a:solidFill>
              <a:latin typeface="隶书" panose="02010509060101010101" pitchFamily="49" charset="-122"/>
              <a:ea typeface="隶书" panose="02010509060101010101" pitchFamily="49" charset="-122"/>
            </a:endParaRPr>
          </a:p>
        </p:txBody>
      </p:sp>
      <p:cxnSp>
        <p:nvCxnSpPr>
          <p:cNvPr id="7" name="直接连接符 6"/>
          <p:cNvCxnSpPr/>
          <p:nvPr/>
        </p:nvCxnSpPr>
        <p:spPr>
          <a:xfrm>
            <a:off x="6165331" y="2597150"/>
            <a:ext cx="6350" cy="2698115"/>
          </a:xfrm>
          <a:prstGeom prst="line">
            <a:avLst/>
          </a:prstGeom>
          <a:ln w="19050">
            <a:solidFill>
              <a:srgbClr val="3B8D7E"/>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022033" y="3058160"/>
            <a:ext cx="1015663" cy="2440305"/>
          </a:xfrm>
          <a:prstGeom prst="rect">
            <a:avLst/>
          </a:prstGeom>
          <a:noFill/>
        </p:spPr>
        <p:txBody>
          <a:bodyPr vert="eaVert" wrap="square" rtlCol="0">
            <a:spAutoFit/>
          </a:bodyPr>
          <a:lstStyle/>
          <a:p>
            <a:pPr algn="just">
              <a:lnSpc>
                <a:spcPct val="150000"/>
              </a:lnSpc>
            </a:pPr>
            <a:r>
              <a:rPr lang="zh-CN" altLang="en-US" sz="1200" dirty="0">
                <a:solidFill>
                  <a:srgbClr val="3B8D7E"/>
                </a:solidFill>
                <a:latin typeface="隶书" panose="02010509060101010101" pitchFamily="49" charset="-122"/>
                <a:ea typeface="隶书" panose="02010509060101010101" pitchFamily="49" charset="-122"/>
                <a:sym typeface="+mn-ea"/>
              </a:rPr>
              <a:t>您的内容打在这里，或者通过复制您的文本后，在此框中选择粘贴，并选择只保留文字</a:t>
            </a:r>
          </a:p>
        </p:txBody>
      </p:sp>
      <p:cxnSp>
        <p:nvCxnSpPr>
          <p:cNvPr id="9" name="直接连接符 8"/>
          <p:cNvCxnSpPr/>
          <p:nvPr/>
        </p:nvCxnSpPr>
        <p:spPr>
          <a:xfrm>
            <a:off x="6037061" y="2853055"/>
            <a:ext cx="6350" cy="2698115"/>
          </a:xfrm>
          <a:prstGeom prst="line">
            <a:avLst/>
          </a:prstGeom>
          <a:ln w="19050">
            <a:solidFill>
              <a:srgbClr val="3B8D7E"/>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305765" y="2772410"/>
            <a:ext cx="646331" cy="2778760"/>
          </a:xfrm>
          <a:prstGeom prst="rect">
            <a:avLst/>
          </a:prstGeom>
          <a:noFill/>
        </p:spPr>
        <p:txBody>
          <a:bodyPr vert="eaVert" wrap="square" rtlCol="0">
            <a:spAutoFit/>
          </a:bodyPr>
          <a:lstStyle/>
          <a:p>
            <a:r>
              <a:rPr lang="zh-CN" altLang="en-US" sz="3000" dirty="0">
                <a:solidFill>
                  <a:srgbClr val="3B8D7E"/>
                </a:solidFill>
                <a:latin typeface="隶书" panose="02010509060101010101" pitchFamily="49" charset="-122"/>
                <a:ea typeface="隶书" panose="02010509060101010101" pitchFamily="49" charset="-122"/>
              </a:rPr>
              <a:t>活动内容构成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theme/theme1.xml><?xml version="1.0" encoding="utf-8"?>
<a:theme xmlns:a="http://schemas.openxmlformats.org/drawingml/2006/main" name=" www.2ppt.com">
  <a:themeElements>
    <a:clrScheme name="自定义 108">
      <a:dk1>
        <a:sysClr val="windowText" lastClr="000000"/>
      </a:dk1>
      <a:lt1>
        <a:sysClr val="window" lastClr="FFFFFF"/>
      </a:lt1>
      <a:dk2>
        <a:srgbClr val="696464"/>
      </a:dk2>
      <a:lt2>
        <a:srgbClr val="E9E5DC"/>
      </a:lt2>
      <a:accent1>
        <a:srgbClr val="0D6F7B"/>
      </a:accent1>
      <a:accent2>
        <a:srgbClr val="F49A98"/>
      </a:accent2>
      <a:accent3>
        <a:srgbClr val="2C9294"/>
      </a:accent3>
      <a:accent4>
        <a:srgbClr val="0D6F7B"/>
      </a:accent4>
      <a:accent5>
        <a:srgbClr val="2C9294"/>
      </a:accent5>
      <a:accent6>
        <a:srgbClr val="FACEAC"/>
      </a:accent6>
      <a:hlink>
        <a:srgbClr val="CC9900"/>
      </a:hlink>
      <a:folHlink>
        <a:srgbClr val="96A9A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2101</Words>
  <Application>Microsoft Office PowerPoint</Application>
  <PresentationFormat>宽屏</PresentationFormat>
  <Paragraphs>233</Paragraphs>
  <Slides>24</Slides>
  <Notes>12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Avant GardeBook</vt:lpstr>
      <vt:lpstr>Lato</vt:lpstr>
      <vt:lpstr>Lato Bold</vt:lpstr>
      <vt:lpstr>Lato Regular</vt:lpstr>
      <vt:lpstr>Open Sans</vt:lpstr>
      <vt:lpstr>Raleway</vt:lpstr>
      <vt:lpstr>等线</vt:lpstr>
      <vt:lpstr>等线 Light</vt:lpstr>
      <vt:lpstr>华文黑体</vt:lpstr>
      <vt:lpstr>隶书</vt:lpstr>
      <vt:lpstr>宋体</vt:lpstr>
      <vt:lpstr>微软雅黑</vt:lpstr>
      <vt:lpstr>Agency FB</vt:lpstr>
      <vt:lpstr>Arial</vt:lpstr>
      <vt:lpstr>Calibri</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2022-03-04T06:26:18Z</dcterms:created>
  <dcterms:modified xsi:type="dcterms:W3CDTF">2023-01-10T07:04:09Z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A658845F51864FD6AF1FA8C8278F7781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