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" r:id="rId2"/>
    <p:sldId id="257" r:id="rId3"/>
    <p:sldId id="300" r:id="rId4"/>
    <p:sldId id="301" r:id="rId5"/>
    <p:sldId id="282" r:id="rId6"/>
    <p:sldId id="310" r:id="rId7"/>
    <p:sldId id="304" r:id="rId8"/>
    <p:sldId id="302" r:id="rId9"/>
    <p:sldId id="303" r:id="rId10"/>
    <p:sldId id="317" r:id="rId11"/>
    <p:sldId id="316" r:id="rId12"/>
    <p:sldId id="311" r:id="rId13"/>
    <p:sldId id="314" r:id="rId14"/>
    <p:sldId id="305" r:id="rId15"/>
    <p:sldId id="313" r:id="rId16"/>
    <p:sldId id="306" r:id="rId17"/>
    <p:sldId id="312" r:id="rId18"/>
    <p:sldId id="309" r:id="rId19"/>
    <p:sldId id="315" r:id="rId20"/>
    <p:sldId id="308" r:id="rId21"/>
    <p:sldId id="260" r:id="rId22"/>
    <p:sldId id="264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>
      <p:cViewPr>
        <p:scale>
          <a:sx n="101" d="100"/>
          <a:sy n="101" d="100"/>
        </p:scale>
        <p:origin x="-96" y="-240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D986D5-A512-4A0D-9F06-D09A06D8FF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AD666AB-A165-40AB-8DF9-698391F1E93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E61724-C07D-45EF-B62F-C9EEDD9C31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E8F182E-5D30-4FF2-8885-395E52428B9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6A32518-1F85-4F94-B447-EBA498C0661A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27784A3-C43B-4270-A670-26C000E9D44D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9BD902C-7FEF-4131-80DD-3C738AB8D7F7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C2FEB83-B20E-4FC3-9EAF-67C6958867C3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6344104-9CF9-45C0-ACDF-E3E383F88E52}" type="slidenum">
              <a:rPr lang="zh-CN" altLang="en-US">
                <a:ea typeface="宋体" panose="02010600030101010101" pitchFamily="2" charset="-122"/>
              </a:rPr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660698D-C8A5-45D0-BE60-E5831671A6AC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0E069A7-3329-4C15-A39D-E48284DCA1AA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5878A96-4417-4057-AD8C-08D2DB018E95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8B94A7-C151-4F0E-8D79-EDDB4ADCA7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2AE1056-6314-4D71-921E-F137580596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4445990-F236-47DE-8FCD-00BAE79316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48B6ED80-A5E7-4450-BD85-B9D5102D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ball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ball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kite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kite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Lesson2Justtalk&#35838;&#25991;&#24405;&#38899;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Lesson2Justtalk&#35838;&#25991;&#24405;&#38899;_128k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&#22235;&#19979;Unit1%20&#25945;&#23398;&#35838;&#20214;\Unit1%20&#31532;2&#35838;&#26102;&#25945;&#23398;&#35838;&#20214;\TALK04_128k.mp3" TargetMode="External"/><Relationship Id="rId3" Type="http://schemas.microsoft.com/office/2007/relationships/media" Target="file:///E:\&#20154;&#25945;&#26032;&#29256;&#22235;&#19979;Unit1%20&#25945;&#23398;&#35838;&#20214;\Unit1%20&#31532;2&#35838;&#26102;&#25945;&#23398;&#35838;&#20214;\TALK02_128k.mp3" TargetMode="External"/><Relationship Id="rId7" Type="http://schemas.microsoft.com/office/2007/relationships/media" Target="file:///E:\&#20154;&#25945;&#26032;&#29256;&#22235;&#19979;Unit1%20&#25945;&#23398;&#35838;&#20214;\Unit1%20&#31532;2&#35838;&#26102;&#25945;&#23398;&#35838;&#20214;\TALK04_128k.mp3" TargetMode="External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TALK01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TALK01_128k.mp3" TargetMode="External"/><Relationship Id="rId6" Type="http://schemas.openxmlformats.org/officeDocument/2006/relationships/audio" Target="file:///E:\&#20154;&#25945;&#26032;&#29256;&#22235;&#19979;Unit1%20&#25945;&#23398;&#35838;&#20214;\Unit1%20&#31532;2&#35838;&#26102;&#25945;&#23398;&#35838;&#20214;\TALK03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&#22235;&#19979;Unit1%20&#25945;&#23398;&#35838;&#20214;\Unit1%20&#31532;2&#35838;&#26102;&#25945;&#23398;&#35838;&#20214;\TALK03_128k.mp3" TargetMode="Externa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&#22235;&#19979;Unit1%20&#25945;&#23398;&#35838;&#20214;\Unit1%20&#31532;2&#35838;&#26102;&#25945;&#23398;&#35838;&#20214;\TALK02_128k.mp3" TargetMode="External"/><Relationship Id="rId9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L2CHANT.SW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livingroom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livingroom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TV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TV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sofa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sofa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2&#35838;&#26102;&#25945;&#23398;&#35838;&#20214;\armchair_128k.mp3" TargetMode="External"/><Relationship Id="rId1" Type="http://schemas.microsoft.com/office/2007/relationships/media" Target="file:///E:\&#20154;&#25945;&#26032;&#29256;&#22235;&#19979;Unit1%20&#25945;&#23398;&#35838;&#20214;\Unit1%20&#31532;2&#35838;&#26102;&#25945;&#23398;&#35838;&#20214;\armchair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 eaLnBrk="1" hangingPunct="1"/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to my new home!</a:t>
            </a:r>
            <a:endParaRPr lang="zh-CN" alt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710977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人教精通版四年级下册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8808" y="515719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614488"/>
            <a:ext cx="29527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35600" y="2022475"/>
            <a:ext cx="124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ball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7" name="b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6088" y="1341438"/>
            <a:ext cx="36814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5363" y="4652963"/>
            <a:ext cx="722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ball in the bedroom.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2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9263" y="1052513"/>
            <a:ext cx="369728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662613" y="1916113"/>
            <a:ext cx="1247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kite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6" name="ki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889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63625" y="4652963"/>
            <a:ext cx="709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kites in the sky.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4125" y="1360488"/>
            <a:ext cx="41814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0" y="1760538"/>
            <a:ext cx="5850384" cy="4332303"/>
          </a:xfrm>
          <a:prstGeom prst="rect">
            <a:avLst/>
          </a:prstGeom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42988" y="1052513"/>
            <a:ext cx="710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Li Yan’s living room?</a:t>
            </a:r>
            <a:endParaRPr lang="zh-CN" altLang="en-US" sz="400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矩形 5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3492500" y="260350"/>
            <a:ext cx="3671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talk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40768"/>
            <a:ext cx="4356999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11638" y="1484313"/>
            <a:ext cx="413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TV.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59263" y="2565400"/>
            <a:ext cx="4391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sofa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59200" y="3644900"/>
            <a:ext cx="5391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four armchair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8313" y="4729163"/>
            <a:ext cx="82375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three kite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four balloon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1770211"/>
            <a:ext cx="3867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0688" y="3249761"/>
            <a:ext cx="3819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203575" y="525610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Listen and number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36563" y="1536848"/>
            <a:ext cx="2592387" cy="935038"/>
          </a:xfrm>
          <a:prstGeom prst="wedgeRoundRectCallout">
            <a:avLst>
              <a:gd name="adj1" fmla="val 44655"/>
              <a:gd name="adj2" fmla="val 7226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living room.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711575" y="1446361"/>
            <a:ext cx="2592388" cy="1027112"/>
          </a:xfrm>
          <a:prstGeom prst="wedgeRoundRectCallout">
            <a:avLst>
              <a:gd name="adj1" fmla="val -54970"/>
              <a:gd name="adj2" fmla="val 9204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Wow! There is a new TV.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476375" y="4461023"/>
            <a:ext cx="4664075" cy="1196975"/>
            <a:chOff x="1475656" y="4319240"/>
            <a:chExt cx="4664998" cy="1197992"/>
          </a:xfrm>
        </p:grpSpPr>
        <p:sp>
          <p:nvSpPr>
            <p:cNvPr id="10" name="圆角矩形标注 9"/>
            <p:cNvSpPr/>
            <p:nvPr/>
          </p:nvSpPr>
          <p:spPr>
            <a:xfrm>
              <a:off x="1475656" y="4319240"/>
              <a:ext cx="4112439" cy="1197992"/>
            </a:xfrm>
            <a:prstGeom prst="wedgeRoundRectCallout">
              <a:avLst>
                <a:gd name="adj1" fmla="val 74695"/>
                <a:gd name="adj2" fmla="val -330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3" name="矩形 10"/>
            <p:cNvSpPr>
              <a:spLocks noChangeArrowheads="1"/>
            </p:cNvSpPr>
            <p:nvPr/>
          </p:nvSpPr>
          <p:spPr bwMode="auto">
            <a:xfrm>
              <a:off x="1568654" y="4410908"/>
              <a:ext cx="4572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Oh, There are two sofas and four armchairs.</a:t>
              </a:r>
              <a:endPara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716463" y="2835423"/>
            <a:ext cx="4572000" cy="1196975"/>
            <a:chOff x="4716016" y="2571061"/>
            <a:chExt cx="4572000" cy="1197992"/>
          </a:xfrm>
        </p:grpSpPr>
        <p:sp>
          <p:nvSpPr>
            <p:cNvPr id="12" name="圆角矩形标注 11"/>
            <p:cNvSpPr/>
            <p:nvPr/>
          </p:nvSpPr>
          <p:spPr>
            <a:xfrm>
              <a:off x="4716016" y="2571061"/>
              <a:ext cx="4111625" cy="1197992"/>
            </a:xfrm>
            <a:prstGeom prst="wedgeRoundRectCallout">
              <a:avLst>
                <a:gd name="adj1" fmla="val 14486"/>
                <a:gd name="adj2" fmla="val 796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1" name="矩形 13"/>
            <p:cNvSpPr>
              <a:spLocks noChangeArrowheads="1"/>
            </p:cNvSpPr>
            <p:nvPr/>
          </p:nvSpPr>
          <p:spPr bwMode="auto">
            <a:xfrm>
              <a:off x="4716016" y="2711110"/>
              <a:ext cx="4572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there are three kites and four balloons.</a:t>
              </a:r>
              <a:endPara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19075" y="1211411"/>
            <a:ext cx="649288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973638" y="5105548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22963" y="2021036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85163" y="3500586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307975" y="117172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0"/>
          <p:cNvSpPr>
            <a:spLocks noChangeArrowheads="1"/>
          </p:cNvSpPr>
          <p:nvPr/>
        </p:nvSpPr>
        <p:spPr bwMode="auto">
          <a:xfrm>
            <a:off x="5040313" y="508332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矩形 21"/>
          <p:cNvSpPr>
            <a:spLocks noChangeArrowheads="1"/>
          </p:cNvSpPr>
          <p:nvPr/>
        </p:nvSpPr>
        <p:spPr bwMode="auto">
          <a:xfrm>
            <a:off x="6018213" y="1970236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356600" y="3452961"/>
            <a:ext cx="471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Lesson2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637361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7" name="矩形 5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  <p:pic>
        <p:nvPicPr>
          <p:cNvPr id="3686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131840" y="513556"/>
            <a:ext cx="3671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Read and write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30" y="1484784"/>
            <a:ext cx="5715000" cy="41529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/>
        </p:nvGraphicFramePr>
        <p:xfrm>
          <a:off x="1116013" y="1341438"/>
          <a:ext cx="6867525" cy="3873500"/>
        </p:xfrm>
        <a:graphic>
          <a:graphicData uri="http://schemas.openxmlformats.org/drawingml/2006/table">
            <a:tbl>
              <a:tblPr/>
              <a:tblGrid>
                <a:gridCol w="120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80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8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7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093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96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935038" y="2012950"/>
            <a:ext cx="709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living room!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auto">
          <a:xfrm>
            <a:off x="2366963" y="3289300"/>
            <a:ext cx="5697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There are two sofas and four armchairs.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0"/>
          <p:cNvSpPr>
            <a:spLocks noChangeArrowheads="1"/>
          </p:cNvSpPr>
          <p:nvPr/>
        </p:nvSpPr>
        <p:spPr bwMode="auto">
          <a:xfrm>
            <a:off x="2366963" y="2630488"/>
            <a:ext cx="456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Wow! There is a new TV.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15" name="矩形 2"/>
          <p:cNvSpPr>
            <a:spLocks noChangeArrowheads="1"/>
          </p:cNvSpPr>
          <p:nvPr/>
        </p:nvSpPr>
        <p:spPr bwMode="auto">
          <a:xfrm>
            <a:off x="2366963" y="4294188"/>
            <a:ext cx="5673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 are three kites and four balloons.</a:t>
            </a:r>
            <a:endParaRPr lang="zh-CN" altLang="en-US" sz="2800" dirty="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941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61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348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46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3419475" y="333375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read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8916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8388" y="2276475"/>
            <a:ext cx="34067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141663"/>
            <a:ext cx="33655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841375" y="935038"/>
            <a:ext cx="2074863" cy="981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内容占位符 1"/>
          <p:cNvSpPr txBox="1"/>
          <p:nvPr/>
        </p:nvSpPr>
        <p:spPr>
          <a:xfrm>
            <a:off x="973138" y="1076325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3082925" y="1133475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分角色表演课文对话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3850" y="1463675"/>
            <a:ext cx="31591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is/are ...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593850" y="914400"/>
            <a:ext cx="6646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本课所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学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的句型描述一下这幅图片吧！</a:t>
            </a:r>
            <a:endParaRPr lang="zh-CN" altLang="zh-CN" sz="28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9942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838" y="639763"/>
            <a:ext cx="124301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77944" y="2101351"/>
            <a:ext cx="5554133" cy="395393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803275" y="836613"/>
            <a:ext cx="1622425" cy="95885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内容占位符 1"/>
          <p:cNvSpPr txBox="1"/>
          <p:nvPr/>
        </p:nvSpPr>
        <p:spPr>
          <a:xfrm>
            <a:off x="995363" y="1003300"/>
            <a:ext cx="1655762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Game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508250" y="973138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我说你做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7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8300" y="2273300"/>
            <a:ext cx="29527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0350" y="2684463"/>
            <a:ext cx="187166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811213" y="1765300"/>
            <a:ext cx="7561262" cy="3751263"/>
            <a:chOff x="810453" y="2785246"/>
            <a:chExt cx="7561683" cy="3211602"/>
          </a:xfrm>
        </p:grpSpPr>
        <p:sp>
          <p:nvSpPr>
            <p:cNvPr id="13" name="椭圆 12"/>
            <p:cNvSpPr/>
            <p:nvPr/>
          </p:nvSpPr>
          <p:spPr>
            <a:xfrm>
              <a:off x="810453" y="2785246"/>
              <a:ext cx="7561683" cy="32116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75652" y="3235115"/>
              <a:ext cx="6390044" cy="2447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规则：老师说句子，学生画画。如老师说：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There is a TV in the living room. 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学生画出对应的图片，看谁画的又快又准确。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"/>
          <p:cNvSpPr txBox="1">
            <a:spLocks noChangeArrowheads="1"/>
          </p:cNvSpPr>
          <p:nvPr/>
        </p:nvSpPr>
        <p:spPr bwMode="auto">
          <a:xfrm>
            <a:off x="1216025" y="115888"/>
            <a:ext cx="119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55863" y="639763"/>
            <a:ext cx="42370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missing?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8063" y="1260475"/>
            <a:ext cx="232886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8063" y="3813175"/>
            <a:ext cx="20986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4738" y="2565400"/>
            <a:ext cx="18240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8538" y="1428750"/>
            <a:ext cx="20224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8063" y="3500438"/>
            <a:ext cx="20256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340768"/>
            <a:ext cx="5256584" cy="4186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348038" y="333375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chant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矩形 5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2246948" y="585307"/>
            <a:ext cx="4091940" cy="676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76375" y="1431826"/>
            <a:ext cx="6119813" cy="458946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36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6980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1763713" y="1733451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本节课的重点单词有哪些？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766888" y="3741638"/>
            <a:ext cx="5468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本节课的重点句型有哪些？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03463" y="2385913"/>
            <a:ext cx="216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room</a:t>
            </a:r>
            <a:endParaRPr lang="zh-CN" altLang="en-US" sz="3200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73313" y="5141813"/>
            <a:ext cx="2414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...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351088" y="4456013"/>
            <a:ext cx="211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...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00613" y="2420838"/>
            <a:ext cx="70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endParaRPr lang="zh-CN" altLang="en-US" sz="32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802313" y="2381151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sofa</a:t>
            </a:r>
            <a:endParaRPr lang="zh-CN" altLang="en-US" sz="32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51063" y="3032026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armchair</a:t>
            </a:r>
            <a:endParaRPr lang="zh-CN" altLang="en-US" sz="3200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624388" y="3044726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</a:t>
            </a:r>
            <a:endParaRPr lang="zh-CN" altLang="en-US" sz="32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821363" y="3016151"/>
            <a:ext cx="82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endParaRPr lang="zh-CN" altLang="en-US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4"/>
          <p:cNvSpPr>
            <a:spLocks noGrp="1"/>
          </p:cNvSpPr>
          <p:nvPr>
            <p:ph type="title"/>
          </p:nvPr>
        </p:nvSpPr>
        <p:spPr bwMode="auto">
          <a:xfrm>
            <a:off x="2208252" y="540872"/>
            <a:ext cx="4091940" cy="676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7380312" y="5661248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76375" y="1628800"/>
            <a:ext cx="6119813" cy="388843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3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43929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1739062" y="2234188"/>
            <a:ext cx="58404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模</a:t>
            </a:r>
            <a:r>
              <a:rPr lang="zh-CN" altLang="en-US" sz="2800" dirty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仿</a:t>
            </a: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Just talk</a:t>
            </a:r>
            <a:r>
              <a:rPr lang="zh-CN" altLang="en-US" sz="2800" dirty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语音、语调朗读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对话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将本课新单词抄写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遍，汉语写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 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56" y="1628800"/>
            <a:ext cx="5810250" cy="4457700"/>
          </a:xfrm>
          <a:prstGeom prst="rect">
            <a:avLst/>
          </a:prstGeom>
        </p:spPr>
      </p:pic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16025" y="115888"/>
            <a:ext cx="119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92163" y="976313"/>
            <a:ext cx="750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my bedroom. There is…</a:t>
            </a:r>
            <a:endParaRPr lang="zh-CN" altLang="en-US" sz="4000" dirty="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844824"/>
            <a:ext cx="5625551" cy="379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16113" y="958850"/>
            <a:ext cx="5405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bedroom, too?</a:t>
            </a:r>
            <a:endParaRPr lang="zh-CN" altLang="en-US" sz="4000" dirty="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3787"/>
          <p:cNvSpPr/>
          <p:nvPr/>
        </p:nvSpPr>
        <p:spPr bwMode="auto">
          <a:xfrm rot="637621" flipH="1">
            <a:off x="438150" y="1847850"/>
            <a:ext cx="2484438" cy="11144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FDBBDF"/>
          </a:solidFill>
          <a:ln w="9525">
            <a:solidFill>
              <a:srgbClr val="FDBBD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What’s it?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1938" y="1773238"/>
            <a:ext cx="3587750" cy="299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55875" y="793750"/>
            <a:ext cx="350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living room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livingroo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942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8988" y="1768475"/>
            <a:ext cx="5075237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47813" y="5086350"/>
            <a:ext cx="610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watch TV in the living room.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矩形 5"/>
          <p:cNvSpPr>
            <a:spLocks noChangeArrowheads="1"/>
          </p:cNvSpPr>
          <p:nvPr/>
        </p:nvSpPr>
        <p:spPr bwMode="auto">
          <a:xfrm>
            <a:off x="776288" y="908050"/>
            <a:ext cx="7589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living room. What’s in it?</a:t>
            </a:r>
            <a:endParaRPr lang="zh-CN" altLang="en-US" sz="3600" dirty="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71550" y="4560888"/>
            <a:ext cx="5357813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TV and a sofa.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3419475" y="26035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Discussion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46150" y="5424488"/>
            <a:ext cx="7699375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table</a:t>
            </a: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four chair</a:t>
            </a: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313" y="1773238"/>
            <a:ext cx="3810000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4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4325" y="1052513"/>
            <a:ext cx="41656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76938" y="1954213"/>
            <a:ext cx="971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TV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TV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033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90713" y="1160463"/>
            <a:ext cx="34845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12800" y="4811713"/>
            <a:ext cx="7504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TV in the living room.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2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1597025"/>
            <a:ext cx="43926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81400" y="796925"/>
            <a:ext cx="1452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sofa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sof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98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4075" y="1576388"/>
            <a:ext cx="50038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0025" y="4797425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sofa</a:t>
            </a: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living room.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16013" y="1698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1268413"/>
            <a:ext cx="368458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54588" y="1844675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armchair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armchai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892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31913" y="1016000"/>
            <a:ext cx="345598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3850" y="4652963"/>
            <a:ext cx="856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armchair</a:t>
            </a: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living </a:t>
            </a:r>
          </a:p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440</Words>
  <Application>Microsoft Office PowerPoint</Application>
  <PresentationFormat>全屏显示(4:3)</PresentationFormat>
  <Paragraphs>100</Paragraphs>
  <Slides>22</Slides>
  <Notes>8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Wingdings 2</vt:lpstr>
      <vt:lpstr>WWW.2PPT.COM</vt:lpstr>
      <vt:lpstr>Welcome to my new home!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1FC3A069F66D4C9C864168FA4C2299B7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