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4" r:id="rId2"/>
    <p:sldId id="273" r:id="rId3"/>
    <p:sldId id="264" r:id="rId4"/>
    <p:sldId id="265" r:id="rId5"/>
    <p:sldId id="269" r:id="rId6"/>
    <p:sldId id="262" r:id="rId7"/>
    <p:sldId id="271" r:id="rId8"/>
    <p:sldId id="268" r:id="rId9"/>
    <p:sldId id="275" r:id="rId10"/>
    <p:sldId id="267" r:id="rId11"/>
    <p:sldId id="272" r:id="rId12"/>
    <p:sldId id="266" r:id="rId13"/>
    <p:sldId id="260" r:id="rId14"/>
    <p:sldId id="258" r:id="rId15"/>
    <p:sldId id="276" r:id="rId16"/>
    <p:sldId id="25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404C"/>
    <a:srgbClr val="AA2D3E"/>
    <a:srgbClr val="B8414F"/>
    <a:srgbClr val="C61E1C"/>
    <a:srgbClr val="B7404E"/>
    <a:srgbClr val="DD6B78"/>
    <a:srgbClr val="E4A070"/>
    <a:srgbClr val="C6646E"/>
    <a:srgbClr val="B73F4D"/>
    <a:srgbClr val="B22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D0615-1A44-4142-94B7-4FDEFFD62F8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CC21D-F9FE-4C5F-A7D0-1B3693334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CC21D-F9FE-4C5F-A7D0-1B369333496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ABFC9-78A6-4D45-B802-4E00620AAAF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A638-0A11-4843-851C-984BF72E8C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3.png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5.png"/><Relationship Id="rId7" Type="http://schemas.openxmlformats.org/officeDocument/2006/relationships/image" Target="../media/image21.emf"/><Relationship Id="rId12" Type="http://schemas.openxmlformats.org/officeDocument/2006/relationships/image" Target="../media/image2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11" Type="http://schemas.openxmlformats.org/officeDocument/2006/relationships/image" Target="../media/image25.emf"/><Relationship Id="rId5" Type="http://schemas.openxmlformats.org/officeDocument/2006/relationships/image" Target="../media/image16.emf"/><Relationship Id="rId10" Type="http://schemas.openxmlformats.org/officeDocument/2006/relationships/image" Target="../media/image24.emf"/><Relationship Id="rId4" Type="http://schemas.openxmlformats.org/officeDocument/2006/relationships/image" Target="../media/image15.emf"/><Relationship Id="rId9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8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image" Target="../media/image14.emf"/><Relationship Id="rId18" Type="http://schemas.openxmlformats.org/officeDocument/2006/relationships/image" Target="../media/image25.emf"/><Relationship Id="rId3" Type="http://schemas.openxmlformats.org/officeDocument/2006/relationships/image" Target="../media/image17.emf"/><Relationship Id="rId7" Type="http://schemas.openxmlformats.org/officeDocument/2006/relationships/image" Target="../media/image16.emf"/><Relationship Id="rId12" Type="http://schemas.openxmlformats.org/officeDocument/2006/relationships/image" Target="../media/image11.emf"/><Relationship Id="rId17" Type="http://schemas.openxmlformats.org/officeDocument/2006/relationships/image" Target="../media/image8.emf"/><Relationship Id="rId2" Type="http://schemas.openxmlformats.org/officeDocument/2006/relationships/image" Target="../media/image2.png"/><Relationship Id="rId16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11" Type="http://schemas.openxmlformats.org/officeDocument/2006/relationships/image" Target="../media/image12.emf"/><Relationship Id="rId5" Type="http://schemas.openxmlformats.org/officeDocument/2006/relationships/image" Target="../media/image5.png"/><Relationship Id="rId15" Type="http://schemas.openxmlformats.org/officeDocument/2006/relationships/image" Target="../media/image26.emf"/><Relationship Id="rId10" Type="http://schemas.openxmlformats.org/officeDocument/2006/relationships/image" Target="../media/image10.emf"/><Relationship Id="rId19" Type="http://schemas.openxmlformats.org/officeDocument/2006/relationships/image" Target="../media/image24.emf"/><Relationship Id="rId4" Type="http://schemas.openxmlformats.org/officeDocument/2006/relationships/image" Target="../media/image18.emf"/><Relationship Id="rId9" Type="http://schemas.openxmlformats.org/officeDocument/2006/relationships/image" Target="../media/image6.emf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3.png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88148" y="2893006"/>
            <a:ext cx="1910089" cy="141013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059624"/>
              </a:avLst>
            </a:prstTxWarp>
            <a:spAutoFit/>
            <a:scene3d>
              <a:camera prst="orthographicFront">
                <a:rot lat="600000" lon="0" rev="0"/>
              </a:camera>
              <a:lightRig rig="threePt" dir="t"/>
            </a:scene3d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  <a:latin typeface="MYoung PRC Medium" panose="00000500000000000000" pitchFamily="2" charset="-122"/>
                <a:ea typeface="MYoung PRC Medium" panose="00000500000000000000" pitchFamily="2" charset="-122"/>
              </a:rPr>
              <a:t>Happy New Year </a:t>
            </a:r>
            <a:endParaRPr lang="zh-CN" altLang="en-US" sz="3200" dirty="0">
              <a:solidFill>
                <a:srgbClr val="C00000"/>
              </a:solidFill>
              <a:latin typeface="MYoung PRC Medium" panose="00000500000000000000" pitchFamily="2" charset="-122"/>
              <a:ea typeface="MYoung PRC Medium" panose="00000500000000000000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438" y="-326973"/>
            <a:ext cx="6539813" cy="653981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0693"/>
            <a:ext cx="12192000" cy="590888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116" y="1415130"/>
            <a:ext cx="1024762" cy="2007982"/>
          </a:xfrm>
          <a:custGeom>
            <a:avLst/>
            <a:gdLst/>
            <a:ahLst/>
            <a:cxnLst/>
            <a:rect l="l" t="t" r="r" b="b"/>
            <a:pathLst>
              <a:path w="1024762" h="2007982">
                <a:moveTo>
                  <a:pt x="542793" y="782840"/>
                </a:moveTo>
                <a:cubicBezTo>
                  <a:pt x="528158" y="782840"/>
                  <a:pt x="514205" y="784328"/>
                  <a:pt x="500935" y="787305"/>
                </a:cubicBezTo>
                <a:cubicBezTo>
                  <a:pt x="487664" y="790281"/>
                  <a:pt x="475510" y="793940"/>
                  <a:pt x="464472" y="798281"/>
                </a:cubicBezTo>
                <a:cubicBezTo>
                  <a:pt x="453434" y="802622"/>
                  <a:pt x="444256" y="807024"/>
                  <a:pt x="436939" y="811489"/>
                </a:cubicBezTo>
                <a:cubicBezTo>
                  <a:pt x="429621" y="815954"/>
                  <a:pt x="424474" y="819489"/>
                  <a:pt x="421498" y="822093"/>
                </a:cubicBezTo>
                <a:cubicBezTo>
                  <a:pt x="418521" y="824698"/>
                  <a:pt x="416537" y="826868"/>
                  <a:pt x="415545" y="828604"/>
                </a:cubicBezTo>
                <a:cubicBezTo>
                  <a:pt x="414552" y="830341"/>
                  <a:pt x="413746" y="832201"/>
                  <a:pt x="413126" y="834186"/>
                </a:cubicBezTo>
                <a:cubicBezTo>
                  <a:pt x="412506" y="836170"/>
                  <a:pt x="412072" y="838526"/>
                  <a:pt x="411824" y="841255"/>
                </a:cubicBezTo>
                <a:cubicBezTo>
                  <a:pt x="411576" y="843983"/>
                  <a:pt x="411452" y="847208"/>
                  <a:pt x="411452" y="850929"/>
                </a:cubicBezTo>
                <a:cubicBezTo>
                  <a:pt x="411452" y="856138"/>
                  <a:pt x="411708" y="860603"/>
                  <a:pt x="412219" y="864323"/>
                </a:cubicBezTo>
                <a:cubicBezTo>
                  <a:pt x="412731" y="868044"/>
                  <a:pt x="413434" y="871020"/>
                  <a:pt x="414330" y="873253"/>
                </a:cubicBezTo>
                <a:cubicBezTo>
                  <a:pt x="415225" y="875485"/>
                  <a:pt x="416377" y="877098"/>
                  <a:pt x="417786" y="878090"/>
                </a:cubicBezTo>
                <a:cubicBezTo>
                  <a:pt x="419195" y="879082"/>
                  <a:pt x="420794" y="879578"/>
                  <a:pt x="422585" y="879578"/>
                </a:cubicBezTo>
                <a:cubicBezTo>
                  <a:pt x="425658" y="879578"/>
                  <a:pt x="430330" y="877470"/>
                  <a:pt x="436598" y="873253"/>
                </a:cubicBezTo>
                <a:cubicBezTo>
                  <a:pt x="442867" y="869036"/>
                  <a:pt x="450673" y="864447"/>
                  <a:pt x="460016" y="859486"/>
                </a:cubicBezTo>
                <a:cubicBezTo>
                  <a:pt x="469358" y="854525"/>
                  <a:pt x="480236" y="849937"/>
                  <a:pt x="492650" y="845720"/>
                </a:cubicBezTo>
                <a:cubicBezTo>
                  <a:pt x="505064" y="841503"/>
                  <a:pt x="519077" y="839395"/>
                  <a:pt x="534688" y="839395"/>
                </a:cubicBezTo>
                <a:cubicBezTo>
                  <a:pt x="547998" y="839395"/>
                  <a:pt x="559771" y="841503"/>
                  <a:pt x="570009" y="845720"/>
                </a:cubicBezTo>
                <a:cubicBezTo>
                  <a:pt x="580247" y="849937"/>
                  <a:pt x="588757" y="855642"/>
                  <a:pt x="595539" y="862835"/>
                </a:cubicBezTo>
                <a:cubicBezTo>
                  <a:pt x="602322" y="870028"/>
                  <a:pt x="607505" y="878400"/>
                  <a:pt x="611088" y="887950"/>
                </a:cubicBezTo>
                <a:cubicBezTo>
                  <a:pt x="614671" y="897499"/>
                  <a:pt x="616463" y="907607"/>
                  <a:pt x="616463" y="918273"/>
                </a:cubicBezTo>
                <a:cubicBezTo>
                  <a:pt x="616463" y="928939"/>
                  <a:pt x="615312" y="940350"/>
                  <a:pt x="613012" y="952504"/>
                </a:cubicBezTo>
                <a:cubicBezTo>
                  <a:pt x="610712" y="964658"/>
                  <a:pt x="605920" y="978177"/>
                  <a:pt x="598635" y="993060"/>
                </a:cubicBezTo>
                <a:cubicBezTo>
                  <a:pt x="591351" y="1007942"/>
                  <a:pt x="580999" y="1024437"/>
                  <a:pt x="567579" y="1042545"/>
                </a:cubicBezTo>
                <a:cubicBezTo>
                  <a:pt x="554159" y="1060652"/>
                  <a:pt x="536330" y="1081116"/>
                  <a:pt x="514091" y="1103937"/>
                </a:cubicBezTo>
                <a:lnTo>
                  <a:pt x="417858" y="1202907"/>
                </a:lnTo>
                <a:cubicBezTo>
                  <a:pt x="414793" y="1206132"/>
                  <a:pt x="412301" y="1209170"/>
                  <a:pt x="410382" y="1212023"/>
                </a:cubicBezTo>
                <a:cubicBezTo>
                  <a:pt x="408464" y="1214875"/>
                  <a:pt x="406866" y="1217728"/>
                  <a:pt x="405589" y="1220581"/>
                </a:cubicBezTo>
                <a:cubicBezTo>
                  <a:pt x="404312" y="1223433"/>
                  <a:pt x="403481" y="1226720"/>
                  <a:pt x="403098" y="1230440"/>
                </a:cubicBezTo>
                <a:cubicBezTo>
                  <a:pt x="402714" y="1234161"/>
                  <a:pt x="402522" y="1238502"/>
                  <a:pt x="402522" y="1243463"/>
                </a:cubicBezTo>
                <a:cubicBezTo>
                  <a:pt x="402522" y="1248920"/>
                  <a:pt x="402956" y="1253509"/>
                  <a:pt x="403824" y="1257230"/>
                </a:cubicBezTo>
                <a:cubicBezTo>
                  <a:pt x="404693" y="1260950"/>
                  <a:pt x="406057" y="1263803"/>
                  <a:pt x="407917" y="1265787"/>
                </a:cubicBezTo>
                <a:cubicBezTo>
                  <a:pt x="409777" y="1267771"/>
                  <a:pt x="412010" y="1269198"/>
                  <a:pt x="414614" y="1270066"/>
                </a:cubicBezTo>
                <a:cubicBezTo>
                  <a:pt x="417219" y="1270934"/>
                  <a:pt x="420257" y="1271368"/>
                  <a:pt x="423730" y="1271368"/>
                </a:cubicBezTo>
                <a:lnTo>
                  <a:pt x="689760" y="1271368"/>
                </a:lnTo>
                <a:cubicBezTo>
                  <a:pt x="691993" y="1271368"/>
                  <a:pt x="694039" y="1270810"/>
                  <a:pt x="695900" y="1269694"/>
                </a:cubicBezTo>
                <a:cubicBezTo>
                  <a:pt x="697760" y="1268578"/>
                  <a:pt x="699248" y="1266841"/>
                  <a:pt x="700364" y="1264485"/>
                </a:cubicBezTo>
                <a:cubicBezTo>
                  <a:pt x="701481" y="1262128"/>
                  <a:pt x="702349" y="1259214"/>
                  <a:pt x="702969" y="1255741"/>
                </a:cubicBezTo>
                <a:cubicBezTo>
                  <a:pt x="703589" y="1252269"/>
                  <a:pt x="703899" y="1248300"/>
                  <a:pt x="703899" y="1243835"/>
                </a:cubicBezTo>
                <a:cubicBezTo>
                  <a:pt x="703899" y="1239370"/>
                  <a:pt x="703589" y="1235463"/>
                  <a:pt x="702969" y="1232115"/>
                </a:cubicBezTo>
                <a:cubicBezTo>
                  <a:pt x="702349" y="1228766"/>
                  <a:pt x="701357" y="1225976"/>
                  <a:pt x="699992" y="1223743"/>
                </a:cubicBezTo>
                <a:cubicBezTo>
                  <a:pt x="698628" y="1221511"/>
                  <a:pt x="697016" y="1219836"/>
                  <a:pt x="695155" y="1218720"/>
                </a:cubicBezTo>
                <a:cubicBezTo>
                  <a:pt x="693295" y="1217604"/>
                  <a:pt x="691373" y="1217046"/>
                  <a:pt x="689388" y="1217046"/>
                </a:cubicBezTo>
                <a:lnTo>
                  <a:pt x="479913" y="1217046"/>
                </a:lnTo>
                <a:lnTo>
                  <a:pt x="556187" y="1137423"/>
                </a:lnTo>
                <a:cubicBezTo>
                  <a:pt x="583720" y="1109145"/>
                  <a:pt x="605796" y="1084155"/>
                  <a:pt x="622416" y="1062451"/>
                </a:cubicBezTo>
                <a:cubicBezTo>
                  <a:pt x="639035" y="1040747"/>
                  <a:pt x="651747" y="1021027"/>
                  <a:pt x="660553" y="1003291"/>
                </a:cubicBezTo>
                <a:cubicBezTo>
                  <a:pt x="669359" y="985556"/>
                  <a:pt x="675126" y="969061"/>
                  <a:pt x="677854" y="953806"/>
                </a:cubicBezTo>
                <a:cubicBezTo>
                  <a:pt x="680583" y="938551"/>
                  <a:pt x="681947" y="923234"/>
                  <a:pt x="681947" y="907855"/>
                </a:cubicBezTo>
                <a:cubicBezTo>
                  <a:pt x="681947" y="890740"/>
                  <a:pt x="679094" y="874617"/>
                  <a:pt x="673389" y="859486"/>
                </a:cubicBezTo>
                <a:cubicBezTo>
                  <a:pt x="667684" y="844355"/>
                  <a:pt x="659065" y="831085"/>
                  <a:pt x="647530" y="819675"/>
                </a:cubicBezTo>
                <a:cubicBezTo>
                  <a:pt x="635996" y="808265"/>
                  <a:pt x="621485" y="799273"/>
                  <a:pt x="603998" y="792700"/>
                </a:cubicBezTo>
                <a:cubicBezTo>
                  <a:pt x="586511" y="786126"/>
                  <a:pt x="566109" y="782840"/>
                  <a:pt x="542793" y="782840"/>
                </a:cubicBezTo>
                <a:close/>
                <a:moveTo>
                  <a:pt x="0" y="0"/>
                </a:moveTo>
                <a:lnTo>
                  <a:pt x="1024762" y="0"/>
                </a:lnTo>
                <a:lnTo>
                  <a:pt x="1024762" y="2007982"/>
                </a:lnTo>
                <a:lnTo>
                  <a:pt x="0" y="2007982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1442" y="0"/>
            <a:ext cx="821019" cy="1608754"/>
          </a:xfrm>
          <a:custGeom>
            <a:avLst/>
            <a:gdLst/>
            <a:ahLst/>
            <a:cxnLst/>
            <a:rect l="l" t="t" r="r" b="b"/>
            <a:pathLst>
              <a:path w="774769" h="1518130">
                <a:moveTo>
                  <a:pt x="280034" y="625702"/>
                </a:moveTo>
                <a:cubicBezTo>
                  <a:pt x="278248" y="625702"/>
                  <a:pt x="276660" y="626148"/>
                  <a:pt x="275271" y="627041"/>
                </a:cubicBezTo>
                <a:cubicBezTo>
                  <a:pt x="273882" y="627934"/>
                  <a:pt x="272692" y="629323"/>
                  <a:pt x="271700" y="631208"/>
                </a:cubicBezTo>
                <a:cubicBezTo>
                  <a:pt x="270707" y="633094"/>
                  <a:pt x="269963" y="635425"/>
                  <a:pt x="269467" y="638203"/>
                </a:cubicBezTo>
                <a:cubicBezTo>
                  <a:pt x="268971" y="640982"/>
                  <a:pt x="268723" y="644256"/>
                  <a:pt x="268723" y="648026"/>
                </a:cubicBezTo>
                <a:cubicBezTo>
                  <a:pt x="268723" y="655170"/>
                  <a:pt x="269666" y="660726"/>
                  <a:pt x="271551" y="664695"/>
                </a:cubicBezTo>
                <a:cubicBezTo>
                  <a:pt x="273436" y="668664"/>
                  <a:pt x="276264" y="670648"/>
                  <a:pt x="280034" y="670648"/>
                </a:cubicBezTo>
                <a:lnTo>
                  <a:pt x="464878" y="670648"/>
                </a:lnTo>
                <a:lnTo>
                  <a:pt x="319027" y="997474"/>
                </a:lnTo>
                <a:cubicBezTo>
                  <a:pt x="317836" y="1000054"/>
                  <a:pt x="317142" y="1002287"/>
                  <a:pt x="316943" y="1004172"/>
                </a:cubicBezTo>
                <a:cubicBezTo>
                  <a:pt x="316745" y="1006057"/>
                  <a:pt x="317489" y="1007644"/>
                  <a:pt x="319176" y="1008934"/>
                </a:cubicBezTo>
                <a:cubicBezTo>
                  <a:pt x="320862" y="1010224"/>
                  <a:pt x="323591" y="1011167"/>
                  <a:pt x="327361" y="1011762"/>
                </a:cubicBezTo>
                <a:cubicBezTo>
                  <a:pt x="331132" y="1012357"/>
                  <a:pt x="336390" y="1012655"/>
                  <a:pt x="343137" y="1012655"/>
                </a:cubicBezTo>
                <a:cubicBezTo>
                  <a:pt x="348296" y="1012655"/>
                  <a:pt x="352662" y="1012506"/>
                  <a:pt x="356234" y="1012209"/>
                </a:cubicBezTo>
                <a:cubicBezTo>
                  <a:pt x="359806" y="1011911"/>
                  <a:pt x="362733" y="1011316"/>
                  <a:pt x="365015" y="1010423"/>
                </a:cubicBezTo>
                <a:cubicBezTo>
                  <a:pt x="367297" y="1009530"/>
                  <a:pt x="369182" y="1008339"/>
                  <a:pt x="370670" y="1006851"/>
                </a:cubicBezTo>
                <a:cubicBezTo>
                  <a:pt x="372159" y="1005362"/>
                  <a:pt x="373399" y="1003428"/>
                  <a:pt x="374391" y="1001046"/>
                </a:cubicBezTo>
                <a:lnTo>
                  <a:pt x="513099" y="681364"/>
                </a:lnTo>
                <a:cubicBezTo>
                  <a:pt x="514289" y="678585"/>
                  <a:pt x="515331" y="675956"/>
                  <a:pt x="516224" y="673476"/>
                </a:cubicBezTo>
                <a:cubicBezTo>
                  <a:pt x="517117" y="670995"/>
                  <a:pt x="517812" y="668416"/>
                  <a:pt x="518308" y="665737"/>
                </a:cubicBezTo>
                <a:cubicBezTo>
                  <a:pt x="518804" y="663058"/>
                  <a:pt x="519201" y="660280"/>
                  <a:pt x="519498" y="657402"/>
                </a:cubicBezTo>
                <a:cubicBezTo>
                  <a:pt x="519796" y="654525"/>
                  <a:pt x="519945" y="651300"/>
                  <a:pt x="519945" y="647728"/>
                </a:cubicBezTo>
                <a:cubicBezTo>
                  <a:pt x="519945" y="643363"/>
                  <a:pt x="519647" y="639791"/>
                  <a:pt x="519052" y="637013"/>
                </a:cubicBezTo>
                <a:cubicBezTo>
                  <a:pt x="518457" y="634235"/>
                  <a:pt x="517613" y="631953"/>
                  <a:pt x="516522" y="630167"/>
                </a:cubicBezTo>
                <a:cubicBezTo>
                  <a:pt x="515430" y="628381"/>
                  <a:pt x="513843" y="627190"/>
                  <a:pt x="511759" y="626595"/>
                </a:cubicBezTo>
                <a:cubicBezTo>
                  <a:pt x="509676" y="626000"/>
                  <a:pt x="507245" y="625702"/>
                  <a:pt x="504467" y="625702"/>
                </a:cubicBezTo>
                <a:close/>
                <a:moveTo>
                  <a:pt x="0" y="0"/>
                </a:moveTo>
                <a:lnTo>
                  <a:pt x="774769" y="0"/>
                </a:lnTo>
                <a:lnTo>
                  <a:pt x="774769" y="1518130"/>
                </a:lnTo>
                <a:lnTo>
                  <a:pt x="0" y="151813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7422" y="825192"/>
            <a:ext cx="817236" cy="1601342"/>
          </a:xfrm>
          <a:custGeom>
            <a:avLst/>
            <a:gdLst/>
            <a:ahLst/>
            <a:cxnLst/>
            <a:rect l="l" t="t" r="r" b="b"/>
            <a:pathLst>
              <a:path w="588101" h="1152361">
                <a:moveTo>
                  <a:pt x="293586" y="469182"/>
                </a:moveTo>
                <a:cubicBezTo>
                  <a:pt x="301474" y="469182"/>
                  <a:pt x="308582" y="470209"/>
                  <a:pt x="314908" y="472263"/>
                </a:cubicBezTo>
                <a:cubicBezTo>
                  <a:pt x="321235" y="474317"/>
                  <a:pt x="326864" y="477604"/>
                  <a:pt x="331793" y="482123"/>
                </a:cubicBezTo>
                <a:cubicBezTo>
                  <a:pt x="336723" y="486642"/>
                  <a:pt x="340955" y="492394"/>
                  <a:pt x="344488" y="499378"/>
                </a:cubicBezTo>
                <a:cubicBezTo>
                  <a:pt x="348021" y="506362"/>
                  <a:pt x="350897" y="514702"/>
                  <a:pt x="353115" y="524397"/>
                </a:cubicBezTo>
                <a:cubicBezTo>
                  <a:pt x="355334" y="534093"/>
                  <a:pt x="357018" y="545267"/>
                  <a:pt x="358169" y="557921"/>
                </a:cubicBezTo>
                <a:cubicBezTo>
                  <a:pt x="359319" y="570574"/>
                  <a:pt x="359894" y="584871"/>
                  <a:pt x="359894" y="600811"/>
                </a:cubicBezTo>
                <a:cubicBezTo>
                  <a:pt x="359894" y="612643"/>
                  <a:pt x="359524" y="624023"/>
                  <a:pt x="358785" y="634951"/>
                </a:cubicBezTo>
                <a:cubicBezTo>
                  <a:pt x="358045" y="645879"/>
                  <a:pt x="356690" y="656026"/>
                  <a:pt x="354718" y="665393"/>
                </a:cubicBezTo>
                <a:cubicBezTo>
                  <a:pt x="352746" y="674760"/>
                  <a:pt x="350116" y="683305"/>
                  <a:pt x="346830" y="691029"/>
                </a:cubicBezTo>
                <a:cubicBezTo>
                  <a:pt x="343543" y="698753"/>
                  <a:pt x="339394" y="705367"/>
                  <a:pt x="334382" y="710872"/>
                </a:cubicBezTo>
                <a:cubicBezTo>
                  <a:pt x="329370" y="716377"/>
                  <a:pt x="323371" y="720609"/>
                  <a:pt x="316387" y="723567"/>
                </a:cubicBezTo>
                <a:cubicBezTo>
                  <a:pt x="309403" y="726525"/>
                  <a:pt x="301310" y="728003"/>
                  <a:pt x="292107" y="728003"/>
                </a:cubicBezTo>
                <a:cubicBezTo>
                  <a:pt x="280276" y="728003"/>
                  <a:pt x="270210" y="725621"/>
                  <a:pt x="261912" y="720855"/>
                </a:cubicBezTo>
                <a:cubicBezTo>
                  <a:pt x="253613" y="716089"/>
                  <a:pt x="246793" y="708448"/>
                  <a:pt x="241452" y="697931"/>
                </a:cubicBezTo>
                <a:cubicBezTo>
                  <a:pt x="236112" y="687414"/>
                  <a:pt x="232209" y="673815"/>
                  <a:pt x="229744" y="657136"/>
                </a:cubicBezTo>
                <a:cubicBezTo>
                  <a:pt x="227279" y="640456"/>
                  <a:pt x="226046" y="620202"/>
                  <a:pt x="226046" y="596374"/>
                </a:cubicBezTo>
                <a:cubicBezTo>
                  <a:pt x="226046" y="578627"/>
                  <a:pt x="226950" y="562029"/>
                  <a:pt x="228758" y="546582"/>
                </a:cubicBezTo>
                <a:cubicBezTo>
                  <a:pt x="230566" y="531135"/>
                  <a:pt x="233975" y="517660"/>
                  <a:pt x="238987" y="506157"/>
                </a:cubicBezTo>
                <a:cubicBezTo>
                  <a:pt x="244000" y="494653"/>
                  <a:pt x="250860" y="485615"/>
                  <a:pt x="259570" y="479042"/>
                </a:cubicBezTo>
                <a:cubicBezTo>
                  <a:pt x="268279" y="472469"/>
                  <a:pt x="279618" y="469182"/>
                  <a:pt x="293586" y="469182"/>
                </a:cubicBezTo>
                <a:close/>
                <a:moveTo>
                  <a:pt x="296051" y="434426"/>
                </a:moveTo>
                <a:cubicBezTo>
                  <a:pt x="275017" y="434426"/>
                  <a:pt x="257269" y="438411"/>
                  <a:pt x="242808" y="446381"/>
                </a:cubicBezTo>
                <a:cubicBezTo>
                  <a:pt x="228347" y="454351"/>
                  <a:pt x="216680" y="465608"/>
                  <a:pt x="207806" y="480151"/>
                </a:cubicBezTo>
                <a:cubicBezTo>
                  <a:pt x="198932" y="494694"/>
                  <a:pt x="192523" y="512114"/>
                  <a:pt x="188579" y="532408"/>
                </a:cubicBezTo>
                <a:cubicBezTo>
                  <a:pt x="184635" y="552703"/>
                  <a:pt x="182663" y="575011"/>
                  <a:pt x="182663" y="599332"/>
                </a:cubicBezTo>
                <a:cubicBezTo>
                  <a:pt x="182663" y="625625"/>
                  <a:pt x="184430" y="648919"/>
                  <a:pt x="187963" y="669214"/>
                </a:cubicBezTo>
                <a:cubicBezTo>
                  <a:pt x="191496" y="689509"/>
                  <a:pt x="197453" y="706599"/>
                  <a:pt x="205834" y="720485"/>
                </a:cubicBezTo>
                <a:cubicBezTo>
                  <a:pt x="214215" y="734371"/>
                  <a:pt x="225266" y="744889"/>
                  <a:pt x="238987" y="752037"/>
                </a:cubicBezTo>
                <a:cubicBezTo>
                  <a:pt x="252709" y="759185"/>
                  <a:pt x="269594" y="762760"/>
                  <a:pt x="289643" y="762760"/>
                </a:cubicBezTo>
                <a:cubicBezTo>
                  <a:pt x="310841" y="762760"/>
                  <a:pt x="328671" y="758775"/>
                  <a:pt x="343132" y="750804"/>
                </a:cubicBezTo>
                <a:cubicBezTo>
                  <a:pt x="357593" y="742834"/>
                  <a:pt x="369302" y="731578"/>
                  <a:pt x="378258" y="717034"/>
                </a:cubicBezTo>
                <a:cubicBezTo>
                  <a:pt x="387214" y="702491"/>
                  <a:pt x="393623" y="685113"/>
                  <a:pt x="397485" y="664900"/>
                </a:cubicBezTo>
                <a:cubicBezTo>
                  <a:pt x="401347" y="644688"/>
                  <a:pt x="403277" y="622339"/>
                  <a:pt x="403277" y="597853"/>
                </a:cubicBezTo>
                <a:cubicBezTo>
                  <a:pt x="403277" y="571560"/>
                  <a:pt x="401511" y="548266"/>
                  <a:pt x="397978" y="527972"/>
                </a:cubicBezTo>
                <a:cubicBezTo>
                  <a:pt x="394445" y="507677"/>
                  <a:pt x="388488" y="490586"/>
                  <a:pt x="380107" y="476700"/>
                </a:cubicBezTo>
                <a:cubicBezTo>
                  <a:pt x="371726" y="462814"/>
                  <a:pt x="360675" y="452297"/>
                  <a:pt x="346953" y="445149"/>
                </a:cubicBezTo>
                <a:cubicBezTo>
                  <a:pt x="333231" y="438000"/>
                  <a:pt x="316264" y="434426"/>
                  <a:pt x="296051" y="434426"/>
                </a:cubicBezTo>
                <a:close/>
                <a:moveTo>
                  <a:pt x="0" y="0"/>
                </a:moveTo>
                <a:lnTo>
                  <a:pt x="588101" y="0"/>
                </a:lnTo>
                <a:lnTo>
                  <a:pt x="588101" y="1152361"/>
                </a:lnTo>
                <a:lnTo>
                  <a:pt x="0" y="1152361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6023" y="4639106"/>
            <a:ext cx="179953" cy="1129420"/>
          </a:xfrm>
          <a:prstGeom prst="rect">
            <a:avLst/>
          </a:prstGeom>
        </p:spPr>
      </p:pic>
      <p:sp>
        <p:nvSpPr>
          <p:cNvPr id="14" name="椭圆 13"/>
          <p:cNvSpPr/>
          <p:nvPr/>
        </p:nvSpPr>
        <p:spPr>
          <a:xfrm>
            <a:off x="4973559" y="2407700"/>
            <a:ext cx="2270223" cy="2175910"/>
          </a:xfrm>
          <a:prstGeom prst="ellipse">
            <a:avLst/>
          </a:prstGeom>
          <a:noFill/>
          <a:ln w="123825">
            <a:solidFill>
              <a:srgbClr val="CD41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265453" y="2898468"/>
            <a:ext cx="1841046" cy="1534007"/>
          </a:xfrm>
          <a:prstGeom prst="rect">
            <a:avLst/>
          </a:prstGeom>
          <a:noFill/>
        </p:spPr>
        <p:txBody>
          <a:bodyPr vert="horz" wrap="none" rtlCol="0">
            <a:prstTxWarp prst="textCircle">
              <a:avLst>
                <a:gd name="adj" fmla="val 12540183"/>
              </a:avLst>
            </a:prstTxWarp>
            <a:spAutoFit/>
          </a:bodyPr>
          <a:lstStyle/>
          <a:p>
            <a:r>
              <a:rPr lang="zh-CN" altLang="en-US" sz="2800" dirty="0" smtClean="0">
                <a:solidFill>
                  <a:srgbClr val="C61E1C"/>
                </a:solidFill>
                <a:latin typeface="方正粗活意繁体" panose="03000509000000000000" pitchFamily="65" charset="-122"/>
                <a:ea typeface="方正粗活意繁体" panose="03000509000000000000" pitchFamily="65" charset="-122"/>
                <a:cs typeface="Arial Unicode MS" panose="020B0604020202020204" pitchFamily="34" charset="-122"/>
              </a:rPr>
              <a:t>新 年 快 乐</a:t>
            </a:r>
            <a:endParaRPr lang="zh-CN" altLang="en-US" sz="2800" dirty="0">
              <a:solidFill>
                <a:srgbClr val="C61E1C"/>
              </a:solidFill>
              <a:latin typeface="方正粗活意繁体" panose="03000509000000000000" pitchFamily="65" charset="-122"/>
              <a:ea typeface="方正粗活意繁体" panose="03000509000000000000" pitchFamily="65" charset="-122"/>
              <a:cs typeface="Arial Unicode MS" panose="020B0604020202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105985" y="632435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广告集装箱</a:t>
            </a:r>
            <a:endParaRPr lang="zh-CN" altLang="en-US" sz="28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05964" y="14787"/>
            <a:ext cx="957399" cy="1875988"/>
          </a:xfrm>
          <a:custGeom>
            <a:avLst/>
            <a:gdLst/>
            <a:ahLst/>
            <a:cxnLst/>
            <a:rect l="l" t="t" r="r" b="b"/>
            <a:pathLst>
              <a:path w="715922" h="1402822">
                <a:moveTo>
                  <a:pt x="349936" y="496967"/>
                </a:moveTo>
                <a:lnTo>
                  <a:pt x="237780" y="554215"/>
                </a:lnTo>
                <a:lnTo>
                  <a:pt x="257288" y="618810"/>
                </a:lnTo>
                <a:lnTo>
                  <a:pt x="336536" y="577358"/>
                </a:lnTo>
                <a:lnTo>
                  <a:pt x="337755" y="577358"/>
                </a:lnTo>
                <a:lnTo>
                  <a:pt x="337755" y="957748"/>
                </a:lnTo>
                <a:lnTo>
                  <a:pt x="425461" y="957748"/>
                </a:lnTo>
                <a:lnTo>
                  <a:pt x="425461" y="496967"/>
                </a:lnTo>
                <a:close/>
                <a:moveTo>
                  <a:pt x="0" y="0"/>
                </a:moveTo>
                <a:lnTo>
                  <a:pt x="715922" y="0"/>
                </a:lnTo>
                <a:lnTo>
                  <a:pt x="715922" y="1402822"/>
                </a:lnTo>
                <a:lnTo>
                  <a:pt x="0" y="1402822"/>
                </a:lnTo>
                <a:close/>
              </a:path>
            </a:pathLst>
          </a:cu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5215" y="3209723"/>
            <a:ext cx="665846" cy="674168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4627625" y="0"/>
            <a:ext cx="2860448" cy="2845605"/>
            <a:chOff x="4627625" y="0"/>
            <a:chExt cx="2860448" cy="284560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625" y="820793"/>
              <a:ext cx="2860448" cy="2024812"/>
            </a:xfrm>
            <a:prstGeom prst="rect">
              <a:avLst/>
            </a:prstGeom>
          </p:spPr>
        </p:pic>
        <p:cxnSp>
          <p:nvCxnSpPr>
            <p:cNvPr id="6" name="直接连接符 5"/>
            <p:cNvCxnSpPr/>
            <p:nvPr/>
          </p:nvCxnSpPr>
          <p:spPr>
            <a:xfrm>
              <a:off x="6095999" y="0"/>
              <a:ext cx="0" cy="952781"/>
            </a:xfrm>
            <a:prstGeom prst="line">
              <a:avLst/>
            </a:prstGeom>
            <a:ln w="31750">
              <a:solidFill>
                <a:srgbClr val="C240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4" presetClass="emph" presetSubtype="0" fill="hold" grpId="1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-7.40741E-7 L -1.875E-6 -0.07222 " pathEditMode="relative" rAng="0" ptsTypes="AA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896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3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329"/>
                                  </p:stCondLst>
                                  <p:iterate type="lt">
                                    <p:tmPct val="17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7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2" grpId="0"/>
      <p:bldP spid="12" grpId="1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椭圆 67"/>
          <p:cNvSpPr/>
          <p:nvPr/>
        </p:nvSpPr>
        <p:spPr>
          <a:xfrm rot="5400000">
            <a:off x="723343" y="3489935"/>
            <a:ext cx="1842384" cy="1842384"/>
          </a:xfrm>
          <a:prstGeom prst="ellipse">
            <a:avLst/>
          </a:prstGeom>
          <a:solidFill>
            <a:srgbClr val="B8414F">
              <a:alpha val="86000"/>
            </a:srgbClr>
          </a:solidFill>
          <a:ln>
            <a:noFill/>
          </a:ln>
          <a:effectLst>
            <a:outerShdw blurRad="50800" dist="50800" dir="6000000" algn="ctr" rotWithShape="0">
              <a:schemeClr val="bg1">
                <a:lumMod val="75000"/>
                <a:alpha val="9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391732" y="1817063"/>
            <a:ext cx="2195352" cy="3641392"/>
            <a:chOff x="1391732" y="1817063"/>
            <a:chExt cx="2195352" cy="3641392"/>
          </a:xfrm>
        </p:grpSpPr>
        <p:grpSp>
          <p:nvGrpSpPr>
            <p:cNvPr id="5" name="组合 4"/>
            <p:cNvGrpSpPr/>
            <p:nvPr/>
          </p:nvGrpSpPr>
          <p:grpSpPr>
            <a:xfrm>
              <a:off x="1391732" y="1817063"/>
              <a:ext cx="1733328" cy="1706646"/>
              <a:chOff x="0" y="-21267"/>
              <a:chExt cx="2171469" cy="2138042"/>
            </a:xfrm>
          </p:grpSpPr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484744" y="-21265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-8658"/>
                <a:ext cx="495377" cy="495377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6517" y="581971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903767" y="-21266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6516" y="988608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1322790" y="-21266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1741813" y="-21267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3378" y="1396999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3377" y="1803636"/>
                <a:ext cx="429656" cy="196621"/>
              </a:xfrm>
              <a:prstGeom prst="rect">
                <a:avLst/>
              </a:prstGeom>
            </p:spPr>
          </p:pic>
        </p:grpSp>
        <p:grpSp>
          <p:nvGrpSpPr>
            <p:cNvPr id="15" name="组合 14"/>
            <p:cNvGrpSpPr/>
            <p:nvPr/>
          </p:nvGrpSpPr>
          <p:grpSpPr>
            <a:xfrm rot="10800000">
              <a:off x="1853756" y="3751809"/>
              <a:ext cx="1733328" cy="1706646"/>
              <a:chOff x="0" y="-21267"/>
              <a:chExt cx="2171469" cy="2138042"/>
            </a:xfrm>
          </p:grpSpPr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484744" y="-21265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-8658"/>
                <a:ext cx="495377" cy="495377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6517" y="581971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903767" y="-21266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6516" y="988608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1322790" y="-21266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1741813" y="-21267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3378" y="1396999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3377" y="1803636"/>
                <a:ext cx="429656" cy="196621"/>
              </a:xfrm>
              <a:prstGeom prst="rect">
                <a:avLst/>
              </a:prstGeom>
            </p:spPr>
          </p:pic>
        </p:grp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04" y="2164218"/>
            <a:ext cx="453242" cy="888110"/>
          </a:xfrm>
          <a:prstGeom prst="rect">
            <a:avLst/>
          </a:prstGeom>
        </p:spPr>
      </p:pic>
      <p:cxnSp>
        <p:nvCxnSpPr>
          <p:cNvPr id="30" name="直接连接符 29"/>
          <p:cNvCxnSpPr/>
          <p:nvPr/>
        </p:nvCxnSpPr>
        <p:spPr>
          <a:xfrm>
            <a:off x="5625902" y="2081718"/>
            <a:ext cx="0" cy="3398814"/>
          </a:xfrm>
          <a:prstGeom prst="line">
            <a:avLst/>
          </a:prstGeom>
          <a:ln w="22225">
            <a:solidFill>
              <a:srgbClr val="B841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5625903" y="5465329"/>
            <a:ext cx="5918397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任意多边形 47"/>
          <p:cNvSpPr/>
          <p:nvPr/>
        </p:nvSpPr>
        <p:spPr>
          <a:xfrm>
            <a:off x="5628893" y="3019118"/>
            <a:ext cx="5572898" cy="2441972"/>
          </a:xfrm>
          <a:custGeom>
            <a:avLst/>
            <a:gdLst>
              <a:gd name="connsiteX0" fmla="*/ 0 w 5572898"/>
              <a:gd name="connsiteY0" fmla="*/ 1953673 h 1953673"/>
              <a:gd name="connsiteX1" fmla="*/ 61784 w 5572898"/>
              <a:gd name="connsiteY1" fmla="*/ 1916603 h 1953673"/>
              <a:gd name="connsiteX2" fmla="*/ 86498 w 5572898"/>
              <a:gd name="connsiteY2" fmla="*/ 1879533 h 1953673"/>
              <a:gd name="connsiteX3" fmla="*/ 123568 w 5572898"/>
              <a:gd name="connsiteY3" fmla="*/ 1842462 h 1953673"/>
              <a:gd name="connsiteX4" fmla="*/ 172995 w 5572898"/>
              <a:gd name="connsiteY4" fmla="*/ 1780678 h 1953673"/>
              <a:gd name="connsiteX5" fmla="*/ 185352 w 5572898"/>
              <a:gd name="connsiteY5" fmla="*/ 1743608 h 1953673"/>
              <a:gd name="connsiteX6" fmla="*/ 210065 w 5572898"/>
              <a:gd name="connsiteY6" fmla="*/ 1706538 h 1953673"/>
              <a:gd name="connsiteX7" fmla="*/ 222422 w 5572898"/>
              <a:gd name="connsiteY7" fmla="*/ 1669468 h 1953673"/>
              <a:gd name="connsiteX8" fmla="*/ 296563 w 5572898"/>
              <a:gd name="connsiteY8" fmla="*/ 1607684 h 1953673"/>
              <a:gd name="connsiteX9" fmla="*/ 370703 w 5572898"/>
              <a:gd name="connsiteY9" fmla="*/ 1496473 h 1953673"/>
              <a:gd name="connsiteX10" fmla="*/ 395417 w 5572898"/>
              <a:gd name="connsiteY10" fmla="*/ 1459403 h 1953673"/>
              <a:gd name="connsiteX11" fmla="*/ 432487 w 5572898"/>
              <a:gd name="connsiteY11" fmla="*/ 1471760 h 1953673"/>
              <a:gd name="connsiteX12" fmla="*/ 506628 w 5572898"/>
              <a:gd name="connsiteY12" fmla="*/ 1545900 h 1953673"/>
              <a:gd name="connsiteX13" fmla="*/ 543698 w 5572898"/>
              <a:gd name="connsiteY13" fmla="*/ 1558257 h 1953673"/>
              <a:gd name="connsiteX14" fmla="*/ 568411 w 5572898"/>
              <a:gd name="connsiteY14" fmla="*/ 1595327 h 1953673"/>
              <a:gd name="connsiteX15" fmla="*/ 605482 w 5572898"/>
              <a:gd name="connsiteY15" fmla="*/ 1620041 h 1953673"/>
              <a:gd name="connsiteX16" fmla="*/ 617838 w 5572898"/>
              <a:gd name="connsiteY16" fmla="*/ 1657111 h 1953673"/>
              <a:gd name="connsiteX17" fmla="*/ 642552 w 5572898"/>
              <a:gd name="connsiteY17" fmla="*/ 1694181 h 1953673"/>
              <a:gd name="connsiteX18" fmla="*/ 667265 w 5572898"/>
              <a:gd name="connsiteY18" fmla="*/ 1768322 h 1953673"/>
              <a:gd name="connsiteX19" fmla="*/ 679622 w 5572898"/>
              <a:gd name="connsiteY19" fmla="*/ 1805392 h 1953673"/>
              <a:gd name="connsiteX20" fmla="*/ 691979 w 5572898"/>
              <a:gd name="connsiteY20" fmla="*/ 1842462 h 1953673"/>
              <a:gd name="connsiteX21" fmla="*/ 704336 w 5572898"/>
              <a:gd name="connsiteY21" fmla="*/ 1891889 h 1953673"/>
              <a:gd name="connsiteX22" fmla="*/ 741406 w 5572898"/>
              <a:gd name="connsiteY22" fmla="*/ 1879533 h 1953673"/>
              <a:gd name="connsiteX23" fmla="*/ 803190 w 5572898"/>
              <a:gd name="connsiteY23" fmla="*/ 1805392 h 1953673"/>
              <a:gd name="connsiteX24" fmla="*/ 852617 w 5572898"/>
              <a:gd name="connsiteY24" fmla="*/ 1731251 h 1953673"/>
              <a:gd name="connsiteX25" fmla="*/ 864973 w 5572898"/>
              <a:gd name="connsiteY25" fmla="*/ 1694181 h 1953673"/>
              <a:gd name="connsiteX26" fmla="*/ 889687 w 5572898"/>
              <a:gd name="connsiteY26" fmla="*/ 1657111 h 1953673"/>
              <a:gd name="connsiteX27" fmla="*/ 902044 w 5572898"/>
              <a:gd name="connsiteY27" fmla="*/ 1620041 h 1953673"/>
              <a:gd name="connsiteX28" fmla="*/ 926757 w 5572898"/>
              <a:gd name="connsiteY28" fmla="*/ 1582970 h 1953673"/>
              <a:gd name="connsiteX29" fmla="*/ 963828 w 5572898"/>
              <a:gd name="connsiteY29" fmla="*/ 1459403 h 1953673"/>
              <a:gd name="connsiteX30" fmla="*/ 976184 w 5572898"/>
              <a:gd name="connsiteY30" fmla="*/ 1422333 h 1953673"/>
              <a:gd name="connsiteX31" fmla="*/ 1000898 w 5572898"/>
              <a:gd name="connsiteY31" fmla="*/ 1249338 h 1953673"/>
              <a:gd name="connsiteX32" fmla="*/ 1025611 w 5572898"/>
              <a:gd name="connsiteY32" fmla="*/ 1175197 h 1953673"/>
              <a:gd name="connsiteX33" fmla="*/ 1037968 w 5572898"/>
              <a:gd name="connsiteY33" fmla="*/ 1138127 h 1953673"/>
              <a:gd name="connsiteX34" fmla="*/ 1062682 w 5572898"/>
              <a:gd name="connsiteY34" fmla="*/ 1101057 h 1953673"/>
              <a:gd name="connsiteX35" fmla="*/ 1075038 w 5572898"/>
              <a:gd name="connsiteY35" fmla="*/ 1063987 h 1953673"/>
              <a:gd name="connsiteX36" fmla="*/ 1136822 w 5572898"/>
              <a:gd name="connsiteY36" fmla="*/ 1113414 h 1953673"/>
              <a:gd name="connsiteX37" fmla="*/ 1161536 w 5572898"/>
              <a:gd name="connsiteY37" fmla="*/ 1162841 h 1953673"/>
              <a:gd name="connsiteX38" fmla="*/ 1173892 w 5572898"/>
              <a:gd name="connsiteY38" fmla="*/ 1199911 h 1953673"/>
              <a:gd name="connsiteX39" fmla="*/ 1198606 w 5572898"/>
              <a:gd name="connsiteY39" fmla="*/ 1236981 h 1953673"/>
              <a:gd name="connsiteX40" fmla="*/ 1223319 w 5572898"/>
              <a:gd name="connsiteY40" fmla="*/ 1323478 h 1953673"/>
              <a:gd name="connsiteX41" fmla="*/ 1309817 w 5572898"/>
              <a:gd name="connsiteY41" fmla="*/ 1434689 h 1953673"/>
              <a:gd name="connsiteX42" fmla="*/ 1359244 w 5572898"/>
              <a:gd name="connsiteY42" fmla="*/ 1508830 h 1953673"/>
              <a:gd name="connsiteX43" fmla="*/ 1383957 w 5572898"/>
              <a:gd name="connsiteY43" fmla="*/ 1558257 h 1953673"/>
              <a:gd name="connsiteX44" fmla="*/ 1433384 w 5572898"/>
              <a:gd name="connsiteY44" fmla="*/ 1620041 h 1953673"/>
              <a:gd name="connsiteX45" fmla="*/ 1470455 w 5572898"/>
              <a:gd name="connsiteY45" fmla="*/ 1694181 h 1953673"/>
              <a:gd name="connsiteX46" fmla="*/ 1532238 w 5572898"/>
              <a:gd name="connsiteY46" fmla="*/ 1768322 h 1953673"/>
              <a:gd name="connsiteX47" fmla="*/ 1581665 w 5572898"/>
              <a:gd name="connsiteY47" fmla="*/ 1793035 h 1953673"/>
              <a:gd name="connsiteX48" fmla="*/ 1606379 w 5572898"/>
              <a:gd name="connsiteY48" fmla="*/ 1706538 h 1953673"/>
              <a:gd name="connsiteX49" fmla="*/ 1655806 w 5572898"/>
              <a:gd name="connsiteY49" fmla="*/ 1632397 h 1953673"/>
              <a:gd name="connsiteX50" fmla="*/ 1705233 w 5572898"/>
              <a:gd name="connsiteY50" fmla="*/ 1558257 h 1953673"/>
              <a:gd name="connsiteX51" fmla="*/ 1729946 w 5572898"/>
              <a:gd name="connsiteY51" fmla="*/ 1521187 h 1953673"/>
              <a:gd name="connsiteX52" fmla="*/ 1804087 w 5572898"/>
              <a:gd name="connsiteY52" fmla="*/ 1471760 h 1953673"/>
              <a:gd name="connsiteX53" fmla="*/ 1878228 w 5572898"/>
              <a:gd name="connsiteY53" fmla="*/ 1533543 h 1953673"/>
              <a:gd name="connsiteX54" fmla="*/ 1927655 w 5572898"/>
              <a:gd name="connsiteY54" fmla="*/ 1607684 h 1953673"/>
              <a:gd name="connsiteX55" fmla="*/ 1952368 w 5572898"/>
              <a:gd name="connsiteY55" fmla="*/ 1644754 h 1953673"/>
              <a:gd name="connsiteX56" fmla="*/ 1989438 w 5572898"/>
              <a:gd name="connsiteY56" fmla="*/ 1681824 h 1953673"/>
              <a:gd name="connsiteX57" fmla="*/ 2051222 w 5572898"/>
              <a:gd name="connsiteY57" fmla="*/ 1743608 h 1953673"/>
              <a:gd name="connsiteX58" fmla="*/ 2100649 w 5572898"/>
              <a:gd name="connsiteY58" fmla="*/ 1793035 h 1953673"/>
              <a:gd name="connsiteX59" fmla="*/ 2113006 w 5572898"/>
              <a:gd name="connsiteY59" fmla="*/ 1743608 h 1953673"/>
              <a:gd name="connsiteX60" fmla="*/ 2137719 w 5572898"/>
              <a:gd name="connsiteY60" fmla="*/ 1706538 h 1953673"/>
              <a:gd name="connsiteX61" fmla="*/ 2174790 w 5572898"/>
              <a:gd name="connsiteY61" fmla="*/ 1595327 h 1953673"/>
              <a:gd name="connsiteX62" fmla="*/ 2199503 w 5572898"/>
              <a:gd name="connsiteY62" fmla="*/ 1508830 h 1953673"/>
              <a:gd name="connsiteX63" fmla="*/ 2236573 w 5572898"/>
              <a:gd name="connsiteY63" fmla="*/ 1471760 h 1953673"/>
              <a:gd name="connsiteX64" fmla="*/ 2310714 w 5572898"/>
              <a:gd name="connsiteY64" fmla="*/ 1298765 h 1953673"/>
              <a:gd name="connsiteX65" fmla="*/ 2335428 w 5572898"/>
              <a:gd name="connsiteY65" fmla="*/ 1249338 h 1953673"/>
              <a:gd name="connsiteX66" fmla="*/ 2384855 w 5572898"/>
              <a:gd name="connsiteY66" fmla="*/ 1162841 h 1953673"/>
              <a:gd name="connsiteX67" fmla="*/ 2421925 w 5572898"/>
              <a:gd name="connsiteY67" fmla="*/ 1076343 h 1953673"/>
              <a:gd name="connsiteX68" fmla="*/ 2446638 w 5572898"/>
              <a:gd name="connsiteY68" fmla="*/ 1039273 h 1953673"/>
              <a:gd name="connsiteX69" fmla="*/ 2471352 w 5572898"/>
              <a:gd name="connsiteY69" fmla="*/ 965133 h 1953673"/>
              <a:gd name="connsiteX70" fmla="*/ 2508422 w 5572898"/>
              <a:gd name="connsiteY70" fmla="*/ 890992 h 1953673"/>
              <a:gd name="connsiteX71" fmla="*/ 2533136 w 5572898"/>
              <a:gd name="connsiteY71" fmla="*/ 853922 h 1953673"/>
              <a:gd name="connsiteX72" fmla="*/ 2582563 w 5572898"/>
              <a:gd name="connsiteY72" fmla="*/ 792138 h 1953673"/>
              <a:gd name="connsiteX73" fmla="*/ 2594919 w 5572898"/>
              <a:gd name="connsiteY73" fmla="*/ 829208 h 1953673"/>
              <a:gd name="connsiteX74" fmla="*/ 2631990 w 5572898"/>
              <a:gd name="connsiteY74" fmla="*/ 841565 h 1953673"/>
              <a:gd name="connsiteX75" fmla="*/ 2681417 w 5572898"/>
              <a:gd name="connsiteY75" fmla="*/ 915705 h 1953673"/>
              <a:gd name="connsiteX76" fmla="*/ 2730844 w 5572898"/>
              <a:gd name="connsiteY76" fmla="*/ 989846 h 1953673"/>
              <a:gd name="connsiteX77" fmla="*/ 2792628 w 5572898"/>
              <a:gd name="connsiteY77" fmla="*/ 1113414 h 1953673"/>
              <a:gd name="connsiteX78" fmla="*/ 2842055 w 5572898"/>
              <a:gd name="connsiteY78" fmla="*/ 1199911 h 1953673"/>
              <a:gd name="connsiteX79" fmla="*/ 2891482 w 5572898"/>
              <a:gd name="connsiteY79" fmla="*/ 1286408 h 1953673"/>
              <a:gd name="connsiteX80" fmla="*/ 2903838 w 5572898"/>
              <a:gd name="connsiteY80" fmla="*/ 1323478 h 1953673"/>
              <a:gd name="connsiteX81" fmla="*/ 2953265 w 5572898"/>
              <a:gd name="connsiteY81" fmla="*/ 1397619 h 1953673"/>
              <a:gd name="connsiteX82" fmla="*/ 2990336 w 5572898"/>
              <a:gd name="connsiteY82" fmla="*/ 1471760 h 1953673"/>
              <a:gd name="connsiteX83" fmla="*/ 3027406 w 5572898"/>
              <a:gd name="connsiteY83" fmla="*/ 1595327 h 1953673"/>
              <a:gd name="connsiteX84" fmla="*/ 3052119 w 5572898"/>
              <a:gd name="connsiteY84" fmla="*/ 1731251 h 1953673"/>
              <a:gd name="connsiteX85" fmla="*/ 3064476 w 5572898"/>
              <a:gd name="connsiteY85" fmla="*/ 1768322 h 1953673"/>
              <a:gd name="connsiteX86" fmla="*/ 3089190 w 5572898"/>
              <a:gd name="connsiteY86" fmla="*/ 1434689 h 1953673"/>
              <a:gd name="connsiteX87" fmla="*/ 3101546 w 5572898"/>
              <a:gd name="connsiteY87" fmla="*/ 1385262 h 1953673"/>
              <a:gd name="connsiteX88" fmla="*/ 3113903 w 5572898"/>
              <a:gd name="connsiteY88" fmla="*/ 1311122 h 1953673"/>
              <a:gd name="connsiteX89" fmla="*/ 3126260 w 5572898"/>
              <a:gd name="connsiteY89" fmla="*/ 1212268 h 1953673"/>
              <a:gd name="connsiteX90" fmla="*/ 3138617 w 5572898"/>
              <a:gd name="connsiteY90" fmla="*/ 1101057 h 1953673"/>
              <a:gd name="connsiteX91" fmla="*/ 3163330 w 5572898"/>
              <a:gd name="connsiteY91" fmla="*/ 1026916 h 1953673"/>
              <a:gd name="connsiteX92" fmla="*/ 3175687 w 5572898"/>
              <a:gd name="connsiteY92" fmla="*/ 928062 h 1953673"/>
              <a:gd name="connsiteX93" fmla="*/ 3188044 w 5572898"/>
              <a:gd name="connsiteY93" fmla="*/ 878635 h 1953673"/>
              <a:gd name="connsiteX94" fmla="*/ 3200400 w 5572898"/>
              <a:gd name="connsiteY94" fmla="*/ 792138 h 1953673"/>
              <a:gd name="connsiteX95" fmla="*/ 3225114 w 5572898"/>
              <a:gd name="connsiteY95" fmla="*/ 693284 h 1953673"/>
              <a:gd name="connsiteX96" fmla="*/ 3237471 w 5572898"/>
              <a:gd name="connsiteY96" fmla="*/ 619143 h 1953673"/>
              <a:gd name="connsiteX97" fmla="*/ 3249828 w 5572898"/>
              <a:gd name="connsiteY97" fmla="*/ 569716 h 1953673"/>
              <a:gd name="connsiteX98" fmla="*/ 3274541 w 5572898"/>
              <a:gd name="connsiteY98" fmla="*/ 421435 h 1953673"/>
              <a:gd name="connsiteX99" fmla="*/ 3286898 w 5572898"/>
              <a:gd name="connsiteY99" fmla="*/ 372008 h 1953673"/>
              <a:gd name="connsiteX100" fmla="*/ 3299255 w 5572898"/>
              <a:gd name="connsiteY100" fmla="*/ 310224 h 1953673"/>
              <a:gd name="connsiteX101" fmla="*/ 3336325 w 5572898"/>
              <a:gd name="connsiteY101" fmla="*/ 186657 h 1953673"/>
              <a:gd name="connsiteX102" fmla="*/ 3348682 w 5572898"/>
              <a:gd name="connsiteY102" fmla="*/ 63089 h 1953673"/>
              <a:gd name="connsiteX103" fmla="*/ 3361038 w 5572898"/>
              <a:gd name="connsiteY103" fmla="*/ 1305 h 1953673"/>
              <a:gd name="connsiteX104" fmla="*/ 3385752 w 5572898"/>
              <a:gd name="connsiteY104" fmla="*/ 38376 h 1953673"/>
              <a:gd name="connsiteX105" fmla="*/ 3410465 w 5572898"/>
              <a:gd name="connsiteY105" fmla="*/ 124873 h 1953673"/>
              <a:gd name="connsiteX106" fmla="*/ 3422822 w 5572898"/>
              <a:gd name="connsiteY106" fmla="*/ 174300 h 1953673"/>
              <a:gd name="connsiteX107" fmla="*/ 3447536 w 5572898"/>
              <a:gd name="connsiteY107" fmla="*/ 236084 h 1953673"/>
              <a:gd name="connsiteX108" fmla="*/ 3472249 w 5572898"/>
              <a:gd name="connsiteY108" fmla="*/ 347295 h 1953673"/>
              <a:gd name="connsiteX109" fmla="*/ 3521676 w 5572898"/>
              <a:gd name="connsiteY109" fmla="*/ 507933 h 1953673"/>
              <a:gd name="connsiteX110" fmla="*/ 3534033 w 5572898"/>
              <a:gd name="connsiteY110" fmla="*/ 569716 h 1953673"/>
              <a:gd name="connsiteX111" fmla="*/ 3546390 w 5572898"/>
              <a:gd name="connsiteY111" fmla="*/ 606787 h 1953673"/>
              <a:gd name="connsiteX112" fmla="*/ 3571103 w 5572898"/>
              <a:gd name="connsiteY112" fmla="*/ 742711 h 1953673"/>
              <a:gd name="connsiteX113" fmla="*/ 3583460 w 5572898"/>
              <a:gd name="connsiteY113" fmla="*/ 779781 h 1953673"/>
              <a:gd name="connsiteX114" fmla="*/ 3595817 w 5572898"/>
              <a:gd name="connsiteY114" fmla="*/ 940419 h 1953673"/>
              <a:gd name="connsiteX115" fmla="*/ 3620530 w 5572898"/>
              <a:gd name="connsiteY115" fmla="*/ 1063987 h 1953673"/>
              <a:gd name="connsiteX116" fmla="*/ 3645244 w 5572898"/>
              <a:gd name="connsiteY116" fmla="*/ 1224624 h 1953673"/>
              <a:gd name="connsiteX117" fmla="*/ 3657600 w 5572898"/>
              <a:gd name="connsiteY117" fmla="*/ 1311122 h 1953673"/>
              <a:gd name="connsiteX118" fmla="*/ 3682314 w 5572898"/>
              <a:gd name="connsiteY118" fmla="*/ 1409976 h 1953673"/>
              <a:gd name="connsiteX119" fmla="*/ 3694671 w 5572898"/>
              <a:gd name="connsiteY119" fmla="*/ 1459403 h 1953673"/>
              <a:gd name="connsiteX120" fmla="*/ 3719384 w 5572898"/>
              <a:gd name="connsiteY120" fmla="*/ 1558257 h 1953673"/>
              <a:gd name="connsiteX121" fmla="*/ 3756455 w 5572898"/>
              <a:gd name="connsiteY121" fmla="*/ 1545900 h 1953673"/>
              <a:gd name="connsiteX122" fmla="*/ 3805882 w 5572898"/>
              <a:gd name="connsiteY122" fmla="*/ 1434689 h 1953673"/>
              <a:gd name="connsiteX123" fmla="*/ 3855309 w 5572898"/>
              <a:gd name="connsiteY123" fmla="*/ 1323478 h 1953673"/>
              <a:gd name="connsiteX124" fmla="*/ 3867665 w 5572898"/>
              <a:gd name="connsiteY124" fmla="*/ 1286408 h 1953673"/>
              <a:gd name="connsiteX125" fmla="*/ 3892379 w 5572898"/>
              <a:gd name="connsiteY125" fmla="*/ 1249338 h 1953673"/>
              <a:gd name="connsiteX126" fmla="*/ 3954163 w 5572898"/>
              <a:gd name="connsiteY126" fmla="*/ 1335835 h 1953673"/>
              <a:gd name="connsiteX127" fmla="*/ 4028303 w 5572898"/>
              <a:gd name="connsiteY127" fmla="*/ 1397619 h 1953673"/>
              <a:gd name="connsiteX128" fmla="*/ 4040660 w 5572898"/>
              <a:gd name="connsiteY128" fmla="*/ 1434689 h 1953673"/>
              <a:gd name="connsiteX129" fmla="*/ 4127157 w 5572898"/>
              <a:gd name="connsiteY129" fmla="*/ 1471760 h 1953673"/>
              <a:gd name="connsiteX130" fmla="*/ 4164228 w 5572898"/>
              <a:gd name="connsiteY130" fmla="*/ 1496473 h 1953673"/>
              <a:gd name="connsiteX131" fmla="*/ 4201298 w 5572898"/>
              <a:gd name="connsiteY131" fmla="*/ 1422333 h 1953673"/>
              <a:gd name="connsiteX132" fmla="*/ 4213655 w 5572898"/>
              <a:gd name="connsiteY132" fmla="*/ 1385262 h 1953673"/>
              <a:gd name="connsiteX133" fmla="*/ 4287795 w 5572898"/>
              <a:gd name="connsiteY133" fmla="*/ 1335835 h 1953673"/>
              <a:gd name="connsiteX134" fmla="*/ 4386649 w 5572898"/>
              <a:gd name="connsiteY134" fmla="*/ 1360549 h 1953673"/>
              <a:gd name="connsiteX135" fmla="*/ 4485503 w 5572898"/>
              <a:gd name="connsiteY135" fmla="*/ 1447046 h 1953673"/>
              <a:gd name="connsiteX136" fmla="*/ 4559644 w 5572898"/>
              <a:gd name="connsiteY136" fmla="*/ 1484116 h 1953673"/>
              <a:gd name="connsiteX137" fmla="*/ 4596714 w 5572898"/>
              <a:gd name="connsiteY137" fmla="*/ 1496473 h 1953673"/>
              <a:gd name="connsiteX138" fmla="*/ 4670855 w 5572898"/>
              <a:gd name="connsiteY138" fmla="*/ 1533543 h 1953673"/>
              <a:gd name="connsiteX139" fmla="*/ 4707925 w 5572898"/>
              <a:gd name="connsiteY139" fmla="*/ 1558257 h 1953673"/>
              <a:gd name="connsiteX140" fmla="*/ 4782065 w 5572898"/>
              <a:gd name="connsiteY140" fmla="*/ 1582970 h 1953673"/>
              <a:gd name="connsiteX141" fmla="*/ 4819136 w 5572898"/>
              <a:gd name="connsiteY141" fmla="*/ 1595327 h 1953673"/>
              <a:gd name="connsiteX142" fmla="*/ 4856206 w 5572898"/>
              <a:gd name="connsiteY142" fmla="*/ 1607684 h 1953673"/>
              <a:gd name="connsiteX143" fmla="*/ 4905633 w 5572898"/>
              <a:gd name="connsiteY143" fmla="*/ 1632397 h 1953673"/>
              <a:gd name="connsiteX144" fmla="*/ 4967417 w 5572898"/>
              <a:gd name="connsiteY144" fmla="*/ 1644754 h 1953673"/>
              <a:gd name="connsiteX145" fmla="*/ 5004487 w 5572898"/>
              <a:gd name="connsiteY145" fmla="*/ 1657111 h 1953673"/>
              <a:gd name="connsiteX146" fmla="*/ 5053914 w 5572898"/>
              <a:gd name="connsiteY146" fmla="*/ 1669468 h 1953673"/>
              <a:gd name="connsiteX147" fmla="*/ 5016844 w 5572898"/>
              <a:gd name="connsiteY147" fmla="*/ 1681824 h 1953673"/>
              <a:gd name="connsiteX148" fmla="*/ 5004487 w 5572898"/>
              <a:gd name="connsiteY148" fmla="*/ 1755965 h 1953673"/>
              <a:gd name="connsiteX149" fmla="*/ 5053914 w 5572898"/>
              <a:gd name="connsiteY149" fmla="*/ 1768322 h 1953673"/>
              <a:gd name="connsiteX150" fmla="*/ 5313406 w 5572898"/>
              <a:gd name="connsiteY150" fmla="*/ 1780678 h 1953673"/>
              <a:gd name="connsiteX151" fmla="*/ 5424617 w 5572898"/>
              <a:gd name="connsiteY151" fmla="*/ 1830105 h 1953673"/>
              <a:gd name="connsiteX152" fmla="*/ 5449330 w 5572898"/>
              <a:gd name="connsiteY152" fmla="*/ 1867176 h 1953673"/>
              <a:gd name="connsiteX153" fmla="*/ 5486400 w 5572898"/>
              <a:gd name="connsiteY153" fmla="*/ 1879533 h 1953673"/>
              <a:gd name="connsiteX154" fmla="*/ 5572898 w 5572898"/>
              <a:gd name="connsiteY154" fmla="*/ 1953673 h 195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572898" h="1953673">
                <a:moveTo>
                  <a:pt x="0" y="1953673"/>
                </a:moveTo>
                <a:cubicBezTo>
                  <a:pt x="20595" y="1941316"/>
                  <a:pt x="43549" y="1932233"/>
                  <a:pt x="61784" y="1916603"/>
                </a:cubicBezTo>
                <a:cubicBezTo>
                  <a:pt x="73060" y="1906938"/>
                  <a:pt x="76991" y="1890942"/>
                  <a:pt x="86498" y="1879533"/>
                </a:cubicBezTo>
                <a:cubicBezTo>
                  <a:pt x="97685" y="1866108"/>
                  <a:pt x="111211" y="1854819"/>
                  <a:pt x="123568" y="1842462"/>
                </a:cubicBezTo>
                <a:cubicBezTo>
                  <a:pt x="154628" y="1749286"/>
                  <a:pt x="109118" y="1860525"/>
                  <a:pt x="172995" y="1780678"/>
                </a:cubicBezTo>
                <a:cubicBezTo>
                  <a:pt x="181132" y="1770507"/>
                  <a:pt x="179527" y="1755258"/>
                  <a:pt x="185352" y="1743608"/>
                </a:cubicBezTo>
                <a:cubicBezTo>
                  <a:pt x="191993" y="1730325"/>
                  <a:pt x="203424" y="1719821"/>
                  <a:pt x="210065" y="1706538"/>
                </a:cubicBezTo>
                <a:cubicBezTo>
                  <a:pt x="215890" y="1694888"/>
                  <a:pt x="215197" y="1680306"/>
                  <a:pt x="222422" y="1669468"/>
                </a:cubicBezTo>
                <a:cubicBezTo>
                  <a:pt x="241453" y="1640922"/>
                  <a:pt x="269206" y="1625921"/>
                  <a:pt x="296563" y="1607684"/>
                </a:cubicBezTo>
                <a:lnTo>
                  <a:pt x="370703" y="1496473"/>
                </a:lnTo>
                <a:lnTo>
                  <a:pt x="395417" y="1459403"/>
                </a:lnTo>
                <a:cubicBezTo>
                  <a:pt x="407774" y="1463522"/>
                  <a:pt x="422206" y="1463763"/>
                  <a:pt x="432487" y="1471760"/>
                </a:cubicBezTo>
                <a:cubicBezTo>
                  <a:pt x="460075" y="1493217"/>
                  <a:pt x="473471" y="1534848"/>
                  <a:pt x="506628" y="1545900"/>
                </a:cubicBezTo>
                <a:lnTo>
                  <a:pt x="543698" y="1558257"/>
                </a:lnTo>
                <a:cubicBezTo>
                  <a:pt x="551936" y="1570614"/>
                  <a:pt x="557910" y="1584826"/>
                  <a:pt x="568411" y="1595327"/>
                </a:cubicBezTo>
                <a:cubicBezTo>
                  <a:pt x="578912" y="1605828"/>
                  <a:pt x="596205" y="1608444"/>
                  <a:pt x="605482" y="1620041"/>
                </a:cubicBezTo>
                <a:cubicBezTo>
                  <a:pt x="613619" y="1630212"/>
                  <a:pt x="612013" y="1645461"/>
                  <a:pt x="617838" y="1657111"/>
                </a:cubicBezTo>
                <a:cubicBezTo>
                  <a:pt x="624480" y="1670394"/>
                  <a:pt x="636520" y="1680610"/>
                  <a:pt x="642552" y="1694181"/>
                </a:cubicBezTo>
                <a:cubicBezTo>
                  <a:pt x="653132" y="1717986"/>
                  <a:pt x="659027" y="1743608"/>
                  <a:pt x="667265" y="1768322"/>
                </a:cubicBezTo>
                <a:lnTo>
                  <a:pt x="679622" y="1805392"/>
                </a:lnTo>
                <a:cubicBezTo>
                  <a:pt x="683741" y="1817749"/>
                  <a:pt x="688820" y="1829826"/>
                  <a:pt x="691979" y="1842462"/>
                </a:cubicBezTo>
                <a:lnTo>
                  <a:pt x="704336" y="1891889"/>
                </a:lnTo>
                <a:cubicBezTo>
                  <a:pt x="716693" y="1887770"/>
                  <a:pt x="730569" y="1886758"/>
                  <a:pt x="741406" y="1879533"/>
                </a:cubicBezTo>
                <a:cubicBezTo>
                  <a:pt x="769946" y="1860506"/>
                  <a:pt x="784955" y="1832743"/>
                  <a:pt x="803190" y="1805392"/>
                </a:cubicBezTo>
                <a:cubicBezTo>
                  <a:pt x="832569" y="1717249"/>
                  <a:pt x="790910" y="1823812"/>
                  <a:pt x="852617" y="1731251"/>
                </a:cubicBezTo>
                <a:cubicBezTo>
                  <a:pt x="859842" y="1720414"/>
                  <a:pt x="859148" y="1705831"/>
                  <a:pt x="864973" y="1694181"/>
                </a:cubicBezTo>
                <a:cubicBezTo>
                  <a:pt x="871615" y="1680898"/>
                  <a:pt x="883045" y="1670394"/>
                  <a:pt x="889687" y="1657111"/>
                </a:cubicBezTo>
                <a:cubicBezTo>
                  <a:pt x="895512" y="1645461"/>
                  <a:pt x="896219" y="1631691"/>
                  <a:pt x="902044" y="1620041"/>
                </a:cubicBezTo>
                <a:cubicBezTo>
                  <a:pt x="908686" y="1606758"/>
                  <a:pt x="920725" y="1596541"/>
                  <a:pt x="926757" y="1582970"/>
                </a:cubicBezTo>
                <a:cubicBezTo>
                  <a:pt x="950248" y="1530114"/>
                  <a:pt x="949451" y="1509724"/>
                  <a:pt x="963828" y="1459403"/>
                </a:cubicBezTo>
                <a:cubicBezTo>
                  <a:pt x="967406" y="1446879"/>
                  <a:pt x="972065" y="1434690"/>
                  <a:pt x="976184" y="1422333"/>
                </a:cubicBezTo>
                <a:cubicBezTo>
                  <a:pt x="979842" y="1393069"/>
                  <a:pt x="991989" y="1284974"/>
                  <a:pt x="1000898" y="1249338"/>
                </a:cubicBezTo>
                <a:cubicBezTo>
                  <a:pt x="1007216" y="1224065"/>
                  <a:pt x="1017373" y="1199911"/>
                  <a:pt x="1025611" y="1175197"/>
                </a:cubicBezTo>
                <a:cubicBezTo>
                  <a:pt x="1029730" y="1162840"/>
                  <a:pt x="1030743" y="1148964"/>
                  <a:pt x="1037968" y="1138127"/>
                </a:cubicBezTo>
                <a:lnTo>
                  <a:pt x="1062682" y="1101057"/>
                </a:lnTo>
                <a:cubicBezTo>
                  <a:pt x="1066801" y="1088700"/>
                  <a:pt x="1063388" y="1069812"/>
                  <a:pt x="1075038" y="1063987"/>
                </a:cubicBezTo>
                <a:cubicBezTo>
                  <a:pt x="1104139" y="1049436"/>
                  <a:pt x="1130036" y="1101538"/>
                  <a:pt x="1136822" y="1113414"/>
                </a:cubicBezTo>
                <a:cubicBezTo>
                  <a:pt x="1145961" y="1129407"/>
                  <a:pt x="1154280" y="1145910"/>
                  <a:pt x="1161536" y="1162841"/>
                </a:cubicBezTo>
                <a:cubicBezTo>
                  <a:pt x="1166667" y="1174813"/>
                  <a:pt x="1168067" y="1188261"/>
                  <a:pt x="1173892" y="1199911"/>
                </a:cubicBezTo>
                <a:cubicBezTo>
                  <a:pt x="1180534" y="1213194"/>
                  <a:pt x="1190368" y="1224624"/>
                  <a:pt x="1198606" y="1236981"/>
                </a:cubicBezTo>
                <a:cubicBezTo>
                  <a:pt x="1201513" y="1248610"/>
                  <a:pt x="1215263" y="1308977"/>
                  <a:pt x="1223319" y="1323478"/>
                </a:cubicBezTo>
                <a:cubicBezTo>
                  <a:pt x="1260270" y="1389990"/>
                  <a:pt x="1264787" y="1389660"/>
                  <a:pt x="1309817" y="1434689"/>
                </a:cubicBezTo>
                <a:cubicBezTo>
                  <a:pt x="1336322" y="1514210"/>
                  <a:pt x="1301394" y="1427840"/>
                  <a:pt x="1359244" y="1508830"/>
                </a:cubicBezTo>
                <a:cubicBezTo>
                  <a:pt x="1369951" y="1523819"/>
                  <a:pt x="1373739" y="1542930"/>
                  <a:pt x="1383957" y="1558257"/>
                </a:cubicBezTo>
                <a:cubicBezTo>
                  <a:pt x="1398587" y="1580202"/>
                  <a:pt x="1417560" y="1598942"/>
                  <a:pt x="1433384" y="1620041"/>
                </a:cubicBezTo>
                <a:cubicBezTo>
                  <a:pt x="1486503" y="1690866"/>
                  <a:pt x="1434826" y="1622922"/>
                  <a:pt x="1470455" y="1694181"/>
                </a:cubicBezTo>
                <a:cubicBezTo>
                  <a:pt x="1487658" y="1728588"/>
                  <a:pt x="1504910" y="1740993"/>
                  <a:pt x="1532238" y="1768322"/>
                </a:cubicBezTo>
                <a:cubicBezTo>
                  <a:pt x="1540476" y="1793036"/>
                  <a:pt x="1540476" y="1834224"/>
                  <a:pt x="1581665" y="1793035"/>
                </a:cubicBezTo>
                <a:cubicBezTo>
                  <a:pt x="1587738" y="1786962"/>
                  <a:pt x="1606058" y="1707180"/>
                  <a:pt x="1606379" y="1706538"/>
                </a:cubicBezTo>
                <a:cubicBezTo>
                  <a:pt x="1619662" y="1679972"/>
                  <a:pt x="1639330" y="1657111"/>
                  <a:pt x="1655806" y="1632397"/>
                </a:cubicBezTo>
                <a:lnTo>
                  <a:pt x="1705233" y="1558257"/>
                </a:lnTo>
                <a:cubicBezTo>
                  <a:pt x="1713471" y="1545900"/>
                  <a:pt x="1717589" y="1529425"/>
                  <a:pt x="1729946" y="1521187"/>
                </a:cubicBezTo>
                <a:lnTo>
                  <a:pt x="1804087" y="1471760"/>
                </a:lnTo>
                <a:cubicBezTo>
                  <a:pt x="1837037" y="1493726"/>
                  <a:pt x="1852614" y="1500610"/>
                  <a:pt x="1878228" y="1533543"/>
                </a:cubicBezTo>
                <a:cubicBezTo>
                  <a:pt x="1896463" y="1556988"/>
                  <a:pt x="1911179" y="1582970"/>
                  <a:pt x="1927655" y="1607684"/>
                </a:cubicBezTo>
                <a:cubicBezTo>
                  <a:pt x="1935893" y="1620041"/>
                  <a:pt x="1941867" y="1634253"/>
                  <a:pt x="1952368" y="1644754"/>
                </a:cubicBezTo>
                <a:cubicBezTo>
                  <a:pt x="1964725" y="1657111"/>
                  <a:pt x="1978251" y="1668399"/>
                  <a:pt x="1989438" y="1681824"/>
                </a:cubicBezTo>
                <a:cubicBezTo>
                  <a:pt x="2040924" y="1743608"/>
                  <a:pt x="1983261" y="1698301"/>
                  <a:pt x="2051222" y="1743608"/>
                </a:cubicBezTo>
                <a:cubicBezTo>
                  <a:pt x="2053419" y="1750198"/>
                  <a:pt x="2065502" y="1819395"/>
                  <a:pt x="2100649" y="1793035"/>
                </a:cubicBezTo>
                <a:cubicBezTo>
                  <a:pt x="2114235" y="1782845"/>
                  <a:pt x="2106316" y="1759218"/>
                  <a:pt x="2113006" y="1743608"/>
                </a:cubicBezTo>
                <a:cubicBezTo>
                  <a:pt x="2118856" y="1729958"/>
                  <a:pt x="2129481" y="1718895"/>
                  <a:pt x="2137719" y="1706538"/>
                </a:cubicBezTo>
                <a:cubicBezTo>
                  <a:pt x="2164801" y="1571131"/>
                  <a:pt x="2130937" y="1712269"/>
                  <a:pt x="2174790" y="1595327"/>
                </a:cubicBezTo>
                <a:cubicBezTo>
                  <a:pt x="2178323" y="1585906"/>
                  <a:pt x="2190965" y="1521637"/>
                  <a:pt x="2199503" y="1508830"/>
                </a:cubicBezTo>
                <a:cubicBezTo>
                  <a:pt x="2209196" y="1494290"/>
                  <a:pt x="2224216" y="1484117"/>
                  <a:pt x="2236573" y="1471760"/>
                </a:cubicBezTo>
                <a:cubicBezTo>
                  <a:pt x="2272937" y="1362671"/>
                  <a:pt x="2249638" y="1420917"/>
                  <a:pt x="2310714" y="1298765"/>
                </a:cubicBezTo>
                <a:cubicBezTo>
                  <a:pt x="2318952" y="1282289"/>
                  <a:pt x="2325210" y="1264665"/>
                  <a:pt x="2335428" y="1249338"/>
                </a:cubicBezTo>
                <a:cubicBezTo>
                  <a:pt x="2360245" y="1212112"/>
                  <a:pt x="2366044" y="1206733"/>
                  <a:pt x="2384855" y="1162841"/>
                </a:cubicBezTo>
                <a:cubicBezTo>
                  <a:pt x="2414566" y="1093515"/>
                  <a:pt x="2375080" y="1158321"/>
                  <a:pt x="2421925" y="1076343"/>
                </a:cubicBezTo>
                <a:cubicBezTo>
                  <a:pt x="2429293" y="1063449"/>
                  <a:pt x="2440606" y="1052844"/>
                  <a:pt x="2446638" y="1039273"/>
                </a:cubicBezTo>
                <a:cubicBezTo>
                  <a:pt x="2457218" y="1015468"/>
                  <a:pt x="2456902" y="986808"/>
                  <a:pt x="2471352" y="965133"/>
                </a:cubicBezTo>
                <a:cubicBezTo>
                  <a:pt x="2542186" y="858878"/>
                  <a:pt x="2457255" y="993324"/>
                  <a:pt x="2508422" y="890992"/>
                </a:cubicBezTo>
                <a:cubicBezTo>
                  <a:pt x="2515064" y="877709"/>
                  <a:pt x="2524898" y="866279"/>
                  <a:pt x="2533136" y="853922"/>
                </a:cubicBezTo>
                <a:cubicBezTo>
                  <a:pt x="2538338" y="838316"/>
                  <a:pt x="2548166" y="783538"/>
                  <a:pt x="2582563" y="792138"/>
                </a:cubicBezTo>
                <a:cubicBezTo>
                  <a:pt x="2595199" y="795297"/>
                  <a:pt x="2585709" y="819998"/>
                  <a:pt x="2594919" y="829208"/>
                </a:cubicBezTo>
                <a:cubicBezTo>
                  <a:pt x="2604129" y="838418"/>
                  <a:pt x="2619633" y="837446"/>
                  <a:pt x="2631990" y="841565"/>
                </a:cubicBezTo>
                <a:cubicBezTo>
                  <a:pt x="2655621" y="912462"/>
                  <a:pt x="2627423" y="846284"/>
                  <a:pt x="2681417" y="915705"/>
                </a:cubicBezTo>
                <a:cubicBezTo>
                  <a:pt x="2699652" y="939150"/>
                  <a:pt x="2730844" y="989846"/>
                  <a:pt x="2730844" y="989846"/>
                </a:cubicBezTo>
                <a:cubicBezTo>
                  <a:pt x="2758815" y="1101739"/>
                  <a:pt x="2719067" y="966289"/>
                  <a:pt x="2792628" y="1113414"/>
                </a:cubicBezTo>
                <a:cubicBezTo>
                  <a:pt x="2867308" y="1262777"/>
                  <a:pt x="2772193" y="1077652"/>
                  <a:pt x="2842055" y="1199911"/>
                </a:cubicBezTo>
                <a:cubicBezTo>
                  <a:pt x="2904765" y="1309654"/>
                  <a:pt x="2831270" y="1196093"/>
                  <a:pt x="2891482" y="1286408"/>
                </a:cubicBezTo>
                <a:cubicBezTo>
                  <a:pt x="2895601" y="1298765"/>
                  <a:pt x="2897513" y="1312092"/>
                  <a:pt x="2903838" y="1323478"/>
                </a:cubicBezTo>
                <a:cubicBezTo>
                  <a:pt x="2918262" y="1349442"/>
                  <a:pt x="2943872" y="1369441"/>
                  <a:pt x="2953265" y="1397619"/>
                </a:cubicBezTo>
                <a:cubicBezTo>
                  <a:pt x="2970318" y="1448778"/>
                  <a:pt x="2958397" y="1423851"/>
                  <a:pt x="2990336" y="1471760"/>
                </a:cubicBezTo>
                <a:cubicBezTo>
                  <a:pt x="3006095" y="1519039"/>
                  <a:pt x="3018069" y="1548643"/>
                  <a:pt x="3027406" y="1595327"/>
                </a:cubicBezTo>
                <a:cubicBezTo>
                  <a:pt x="3038420" y="1650396"/>
                  <a:pt x="3038870" y="1678253"/>
                  <a:pt x="3052119" y="1731251"/>
                </a:cubicBezTo>
                <a:cubicBezTo>
                  <a:pt x="3055278" y="1743888"/>
                  <a:pt x="3060357" y="1755965"/>
                  <a:pt x="3064476" y="1768322"/>
                </a:cubicBezTo>
                <a:cubicBezTo>
                  <a:pt x="3109664" y="1632758"/>
                  <a:pt x="3064565" y="1779441"/>
                  <a:pt x="3089190" y="1434689"/>
                </a:cubicBezTo>
                <a:cubicBezTo>
                  <a:pt x="3090400" y="1417749"/>
                  <a:pt x="3098215" y="1401915"/>
                  <a:pt x="3101546" y="1385262"/>
                </a:cubicBezTo>
                <a:cubicBezTo>
                  <a:pt x="3106459" y="1360694"/>
                  <a:pt x="3110360" y="1335924"/>
                  <a:pt x="3113903" y="1311122"/>
                </a:cubicBezTo>
                <a:cubicBezTo>
                  <a:pt x="3118599" y="1278248"/>
                  <a:pt x="3122380" y="1245248"/>
                  <a:pt x="3126260" y="1212268"/>
                </a:cubicBezTo>
                <a:cubicBezTo>
                  <a:pt x="3130618" y="1175225"/>
                  <a:pt x="3131302" y="1137631"/>
                  <a:pt x="3138617" y="1101057"/>
                </a:cubicBezTo>
                <a:cubicBezTo>
                  <a:pt x="3143726" y="1075512"/>
                  <a:pt x="3163330" y="1026916"/>
                  <a:pt x="3163330" y="1026916"/>
                </a:cubicBezTo>
                <a:cubicBezTo>
                  <a:pt x="3167449" y="993965"/>
                  <a:pt x="3170228" y="960818"/>
                  <a:pt x="3175687" y="928062"/>
                </a:cubicBezTo>
                <a:cubicBezTo>
                  <a:pt x="3178479" y="911310"/>
                  <a:pt x="3185006" y="895344"/>
                  <a:pt x="3188044" y="878635"/>
                </a:cubicBezTo>
                <a:cubicBezTo>
                  <a:pt x="3193254" y="849980"/>
                  <a:pt x="3194688" y="820697"/>
                  <a:pt x="3200400" y="792138"/>
                </a:cubicBezTo>
                <a:cubicBezTo>
                  <a:pt x="3207061" y="758832"/>
                  <a:pt x="3219530" y="726787"/>
                  <a:pt x="3225114" y="693284"/>
                </a:cubicBezTo>
                <a:cubicBezTo>
                  <a:pt x="3229233" y="668570"/>
                  <a:pt x="3232557" y="643711"/>
                  <a:pt x="3237471" y="619143"/>
                </a:cubicBezTo>
                <a:cubicBezTo>
                  <a:pt x="3240802" y="602490"/>
                  <a:pt x="3246698" y="586408"/>
                  <a:pt x="3249828" y="569716"/>
                </a:cubicBezTo>
                <a:cubicBezTo>
                  <a:pt x="3259062" y="520465"/>
                  <a:pt x="3262388" y="470048"/>
                  <a:pt x="3274541" y="421435"/>
                </a:cubicBezTo>
                <a:cubicBezTo>
                  <a:pt x="3278660" y="404959"/>
                  <a:pt x="3283214" y="388586"/>
                  <a:pt x="3286898" y="372008"/>
                </a:cubicBezTo>
                <a:cubicBezTo>
                  <a:pt x="3291454" y="351506"/>
                  <a:pt x="3294161" y="330599"/>
                  <a:pt x="3299255" y="310224"/>
                </a:cubicBezTo>
                <a:cubicBezTo>
                  <a:pt x="3313403" y="253631"/>
                  <a:pt x="3320629" y="233745"/>
                  <a:pt x="3336325" y="186657"/>
                </a:cubicBezTo>
                <a:cubicBezTo>
                  <a:pt x="3340444" y="145468"/>
                  <a:pt x="3343211" y="104121"/>
                  <a:pt x="3348682" y="63089"/>
                </a:cubicBezTo>
                <a:cubicBezTo>
                  <a:pt x="3351458" y="42271"/>
                  <a:pt x="3343563" y="12955"/>
                  <a:pt x="3361038" y="1305"/>
                </a:cubicBezTo>
                <a:cubicBezTo>
                  <a:pt x="3373395" y="-6933"/>
                  <a:pt x="3377514" y="26019"/>
                  <a:pt x="3385752" y="38376"/>
                </a:cubicBezTo>
                <a:cubicBezTo>
                  <a:pt x="3424382" y="192894"/>
                  <a:pt x="3375011" y="783"/>
                  <a:pt x="3410465" y="124873"/>
                </a:cubicBezTo>
                <a:cubicBezTo>
                  <a:pt x="3415130" y="141202"/>
                  <a:pt x="3417451" y="158189"/>
                  <a:pt x="3422822" y="174300"/>
                </a:cubicBezTo>
                <a:cubicBezTo>
                  <a:pt x="3429836" y="195343"/>
                  <a:pt x="3439298" y="215489"/>
                  <a:pt x="3447536" y="236084"/>
                </a:cubicBezTo>
                <a:cubicBezTo>
                  <a:pt x="3452434" y="260575"/>
                  <a:pt x="3463522" y="321114"/>
                  <a:pt x="3472249" y="347295"/>
                </a:cubicBezTo>
                <a:cubicBezTo>
                  <a:pt x="3509087" y="457806"/>
                  <a:pt x="3492335" y="361233"/>
                  <a:pt x="3521676" y="507933"/>
                </a:cubicBezTo>
                <a:cubicBezTo>
                  <a:pt x="3525795" y="528527"/>
                  <a:pt x="3528939" y="549341"/>
                  <a:pt x="3534033" y="569716"/>
                </a:cubicBezTo>
                <a:cubicBezTo>
                  <a:pt x="3537192" y="582353"/>
                  <a:pt x="3543231" y="594150"/>
                  <a:pt x="3546390" y="606787"/>
                </a:cubicBezTo>
                <a:cubicBezTo>
                  <a:pt x="3568875" y="696727"/>
                  <a:pt x="3549072" y="643572"/>
                  <a:pt x="3571103" y="742711"/>
                </a:cubicBezTo>
                <a:cubicBezTo>
                  <a:pt x="3573929" y="755426"/>
                  <a:pt x="3579341" y="767424"/>
                  <a:pt x="3583460" y="779781"/>
                </a:cubicBezTo>
                <a:cubicBezTo>
                  <a:pt x="3587579" y="833327"/>
                  <a:pt x="3588871" y="887166"/>
                  <a:pt x="3595817" y="940419"/>
                </a:cubicBezTo>
                <a:cubicBezTo>
                  <a:pt x="3601250" y="982071"/>
                  <a:pt x="3616350" y="1022190"/>
                  <a:pt x="3620530" y="1063987"/>
                </a:cubicBezTo>
                <a:cubicBezTo>
                  <a:pt x="3634183" y="1200514"/>
                  <a:pt x="3619797" y="1148284"/>
                  <a:pt x="3645244" y="1224624"/>
                </a:cubicBezTo>
                <a:cubicBezTo>
                  <a:pt x="3649363" y="1253457"/>
                  <a:pt x="3651888" y="1282562"/>
                  <a:pt x="3657600" y="1311122"/>
                </a:cubicBezTo>
                <a:cubicBezTo>
                  <a:pt x="3664261" y="1344428"/>
                  <a:pt x="3674076" y="1377025"/>
                  <a:pt x="3682314" y="1409976"/>
                </a:cubicBezTo>
                <a:cubicBezTo>
                  <a:pt x="3686433" y="1426452"/>
                  <a:pt x="3691340" y="1442750"/>
                  <a:pt x="3694671" y="1459403"/>
                </a:cubicBezTo>
                <a:cubicBezTo>
                  <a:pt x="3709582" y="1533959"/>
                  <a:pt x="3700387" y="1501262"/>
                  <a:pt x="3719384" y="1558257"/>
                </a:cubicBezTo>
                <a:cubicBezTo>
                  <a:pt x="3731741" y="1554138"/>
                  <a:pt x="3746284" y="1554037"/>
                  <a:pt x="3756455" y="1545900"/>
                </a:cubicBezTo>
                <a:cubicBezTo>
                  <a:pt x="3792380" y="1517160"/>
                  <a:pt x="3782152" y="1470284"/>
                  <a:pt x="3805882" y="1434689"/>
                </a:cubicBezTo>
                <a:cubicBezTo>
                  <a:pt x="3845044" y="1375945"/>
                  <a:pt x="3825900" y="1411706"/>
                  <a:pt x="3855309" y="1323478"/>
                </a:cubicBezTo>
                <a:cubicBezTo>
                  <a:pt x="3859428" y="1311121"/>
                  <a:pt x="3860440" y="1297245"/>
                  <a:pt x="3867665" y="1286408"/>
                </a:cubicBezTo>
                <a:lnTo>
                  <a:pt x="3892379" y="1249338"/>
                </a:lnTo>
                <a:cubicBezTo>
                  <a:pt x="3997411" y="1284349"/>
                  <a:pt x="3838833" y="1220505"/>
                  <a:pt x="3954163" y="1335835"/>
                </a:cubicBezTo>
                <a:cubicBezTo>
                  <a:pt x="4001734" y="1383406"/>
                  <a:pt x="3976693" y="1363211"/>
                  <a:pt x="4028303" y="1397619"/>
                </a:cubicBezTo>
                <a:cubicBezTo>
                  <a:pt x="4032422" y="1409976"/>
                  <a:pt x="4031450" y="1425479"/>
                  <a:pt x="4040660" y="1434689"/>
                </a:cubicBezTo>
                <a:cubicBezTo>
                  <a:pt x="4066372" y="1460401"/>
                  <a:pt x="4097618" y="1456991"/>
                  <a:pt x="4127157" y="1471760"/>
                </a:cubicBezTo>
                <a:cubicBezTo>
                  <a:pt x="4140440" y="1478402"/>
                  <a:pt x="4151871" y="1488235"/>
                  <a:pt x="4164228" y="1496473"/>
                </a:cubicBezTo>
                <a:cubicBezTo>
                  <a:pt x="4195284" y="1403300"/>
                  <a:pt x="4153392" y="1518144"/>
                  <a:pt x="4201298" y="1422333"/>
                </a:cubicBezTo>
                <a:cubicBezTo>
                  <a:pt x="4207123" y="1410683"/>
                  <a:pt x="4204445" y="1394472"/>
                  <a:pt x="4213655" y="1385262"/>
                </a:cubicBezTo>
                <a:cubicBezTo>
                  <a:pt x="4234657" y="1364260"/>
                  <a:pt x="4287795" y="1335835"/>
                  <a:pt x="4287795" y="1335835"/>
                </a:cubicBezTo>
                <a:cubicBezTo>
                  <a:pt x="4290873" y="1336451"/>
                  <a:pt x="4373983" y="1350416"/>
                  <a:pt x="4386649" y="1360549"/>
                </a:cubicBezTo>
                <a:cubicBezTo>
                  <a:pt x="4458730" y="1418213"/>
                  <a:pt x="4337225" y="1397619"/>
                  <a:pt x="4485503" y="1447046"/>
                </a:cubicBezTo>
                <a:cubicBezTo>
                  <a:pt x="4578679" y="1478106"/>
                  <a:pt x="4463828" y="1436209"/>
                  <a:pt x="4559644" y="1484116"/>
                </a:cubicBezTo>
                <a:cubicBezTo>
                  <a:pt x="4571294" y="1489941"/>
                  <a:pt x="4585064" y="1490648"/>
                  <a:pt x="4596714" y="1496473"/>
                </a:cubicBezTo>
                <a:cubicBezTo>
                  <a:pt x="4692519" y="1544377"/>
                  <a:pt x="4577686" y="1502489"/>
                  <a:pt x="4670855" y="1533543"/>
                </a:cubicBezTo>
                <a:cubicBezTo>
                  <a:pt x="4683212" y="1541781"/>
                  <a:pt x="4694354" y="1552225"/>
                  <a:pt x="4707925" y="1558257"/>
                </a:cubicBezTo>
                <a:cubicBezTo>
                  <a:pt x="4731730" y="1568837"/>
                  <a:pt x="4757352" y="1574732"/>
                  <a:pt x="4782065" y="1582970"/>
                </a:cubicBezTo>
                <a:lnTo>
                  <a:pt x="4819136" y="1595327"/>
                </a:lnTo>
                <a:cubicBezTo>
                  <a:pt x="4831493" y="1599446"/>
                  <a:pt x="4844556" y="1601859"/>
                  <a:pt x="4856206" y="1607684"/>
                </a:cubicBezTo>
                <a:cubicBezTo>
                  <a:pt x="4872682" y="1615922"/>
                  <a:pt x="4888158" y="1626572"/>
                  <a:pt x="4905633" y="1632397"/>
                </a:cubicBezTo>
                <a:cubicBezTo>
                  <a:pt x="4925558" y="1639039"/>
                  <a:pt x="4947042" y="1639660"/>
                  <a:pt x="4967417" y="1644754"/>
                </a:cubicBezTo>
                <a:cubicBezTo>
                  <a:pt x="4980053" y="1647913"/>
                  <a:pt x="4991963" y="1653533"/>
                  <a:pt x="5004487" y="1657111"/>
                </a:cubicBezTo>
                <a:cubicBezTo>
                  <a:pt x="5020816" y="1661777"/>
                  <a:pt x="5037438" y="1665349"/>
                  <a:pt x="5053914" y="1669468"/>
                </a:cubicBezTo>
                <a:cubicBezTo>
                  <a:pt x="5041557" y="1673587"/>
                  <a:pt x="5027015" y="1673687"/>
                  <a:pt x="5016844" y="1681824"/>
                </a:cubicBezTo>
                <a:cubicBezTo>
                  <a:pt x="4997667" y="1697166"/>
                  <a:pt x="4976241" y="1733368"/>
                  <a:pt x="5004487" y="1755965"/>
                </a:cubicBezTo>
                <a:cubicBezTo>
                  <a:pt x="5017748" y="1766574"/>
                  <a:pt x="5036985" y="1766968"/>
                  <a:pt x="5053914" y="1768322"/>
                </a:cubicBezTo>
                <a:cubicBezTo>
                  <a:pt x="5140234" y="1775227"/>
                  <a:pt x="5226909" y="1776559"/>
                  <a:pt x="5313406" y="1780678"/>
                </a:cubicBezTo>
                <a:cubicBezTo>
                  <a:pt x="5401635" y="1810088"/>
                  <a:pt x="5365871" y="1790942"/>
                  <a:pt x="5424617" y="1830105"/>
                </a:cubicBezTo>
                <a:cubicBezTo>
                  <a:pt x="5432855" y="1842462"/>
                  <a:pt x="5437733" y="1857898"/>
                  <a:pt x="5449330" y="1867176"/>
                </a:cubicBezTo>
                <a:cubicBezTo>
                  <a:pt x="5459501" y="1875313"/>
                  <a:pt x="5475014" y="1873207"/>
                  <a:pt x="5486400" y="1879533"/>
                </a:cubicBezTo>
                <a:cubicBezTo>
                  <a:pt x="5561912" y="1921484"/>
                  <a:pt x="5549209" y="1906296"/>
                  <a:pt x="5572898" y="1953673"/>
                </a:cubicBezTo>
              </a:path>
            </a:pathLst>
          </a:custGeom>
          <a:solidFill>
            <a:srgbClr val="D54C5B"/>
          </a:solidFill>
          <a:ln>
            <a:noFill/>
          </a:ln>
          <a:effectLst>
            <a:outerShdw dist="25400" dir="13800000" rotWithShape="0">
              <a:srgbClr val="C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526" y="0"/>
            <a:ext cx="825973" cy="1618462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4" y="4246288"/>
            <a:ext cx="453242" cy="888110"/>
          </a:xfrm>
          <a:prstGeom prst="rect">
            <a:avLst/>
          </a:prstGeom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4" y="3550772"/>
            <a:ext cx="453242" cy="888110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962" y="2845884"/>
            <a:ext cx="453242" cy="8881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120898" y="4574525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20%</a:t>
            </a:r>
            <a:endParaRPr lang="zh-CN" altLang="en-US" sz="1400" dirty="0">
              <a:solidFill>
                <a:schemeClr val="bg1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099434" y="3861566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40%</a:t>
            </a:r>
            <a:endParaRPr lang="zh-CN" altLang="en-US" sz="1400" dirty="0">
              <a:solidFill>
                <a:schemeClr val="bg1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116058" y="3160383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60%</a:t>
            </a:r>
            <a:endParaRPr lang="zh-CN" altLang="en-US" sz="1400" dirty="0">
              <a:solidFill>
                <a:schemeClr val="bg1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092308" y="2484079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8</a:t>
            </a:r>
            <a:r>
              <a:rPr lang="en-US" altLang="zh-CN" sz="14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0%</a:t>
            </a:r>
            <a:endParaRPr lang="zh-CN" altLang="en-US" sz="1400" dirty="0">
              <a:solidFill>
                <a:schemeClr val="bg1"/>
              </a:solidFill>
              <a:latin typeface="Adobe Gothic Std B" panose="020B0800000000000000" pitchFamily="34" charset="-128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920304" y="2590816"/>
            <a:ext cx="1064341" cy="2051421"/>
          </a:xfrm>
          <a:prstGeom prst="line">
            <a:avLst/>
          </a:prstGeom>
          <a:ln w="22225">
            <a:solidFill>
              <a:srgbClr val="C825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>
          <a:xfrm>
            <a:off x="2539859" y="3700734"/>
            <a:ext cx="996772" cy="1692624"/>
            <a:chOff x="2539859" y="3700734"/>
            <a:chExt cx="996772" cy="1692624"/>
          </a:xfrm>
        </p:grpSpPr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5945" t="-14894" r="-49890" b="-6136"/>
            <a:stretch>
              <a:fillRect/>
            </a:stretch>
          </p:blipFill>
          <p:spPr>
            <a:xfrm>
              <a:off x="2542364" y="4124521"/>
              <a:ext cx="994267" cy="1268837"/>
            </a:xfrm>
            <a:custGeom>
              <a:avLst/>
              <a:gdLst>
                <a:gd name="connsiteX0" fmla="*/ 84343 w 2129502"/>
                <a:gd name="connsiteY0" fmla="*/ 1983153 h 2717570"/>
                <a:gd name="connsiteX1" fmla="*/ 411895 w 2129502"/>
                <a:gd name="connsiteY1" fmla="*/ 1983153 h 2717570"/>
                <a:gd name="connsiteX2" fmla="*/ 411895 w 2129502"/>
                <a:gd name="connsiteY2" fmla="*/ 2579797 h 2717570"/>
                <a:gd name="connsiteX3" fmla="*/ 1557808 w 2129502"/>
                <a:gd name="connsiteY3" fmla="*/ 2579797 h 2717570"/>
                <a:gd name="connsiteX4" fmla="*/ 1557808 w 2129502"/>
                <a:gd name="connsiteY4" fmla="*/ 1983153 h 2717570"/>
                <a:gd name="connsiteX5" fmla="*/ 2059407 w 2129502"/>
                <a:gd name="connsiteY5" fmla="*/ 1983153 h 2717570"/>
                <a:gd name="connsiteX6" fmla="*/ 2059407 w 2129502"/>
                <a:gd name="connsiteY6" fmla="*/ 2717570 h 2717570"/>
                <a:gd name="connsiteX7" fmla="*/ 84343 w 2129502"/>
                <a:gd name="connsiteY7" fmla="*/ 2717570 h 2717570"/>
                <a:gd name="connsiteX8" fmla="*/ 411895 w 2129502"/>
                <a:gd name="connsiteY8" fmla="*/ 1009402 h 2717570"/>
                <a:gd name="connsiteX9" fmla="*/ 1557808 w 2129502"/>
                <a:gd name="connsiteY9" fmla="*/ 1009402 h 2717570"/>
                <a:gd name="connsiteX10" fmla="*/ 1557808 w 2129502"/>
                <a:gd name="connsiteY10" fmla="*/ 1983153 h 2717570"/>
                <a:gd name="connsiteX11" fmla="*/ 411895 w 2129502"/>
                <a:gd name="connsiteY11" fmla="*/ 1983153 h 2717570"/>
                <a:gd name="connsiteX12" fmla="*/ 0 w 2129502"/>
                <a:gd name="connsiteY12" fmla="*/ 0 h 2717570"/>
                <a:gd name="connsiteX13" fmla="*/ 2129502 w 2129502"/>
                <a:gd name="connsiteY13" fmla="*/ 0 h 2717570"/>
                <a:gd name="connsiteX14" fmla="*/ 2129502 w 2129502"/>
                <a:gd name="connsiteY14" fmla="*/ 1009402 h 2717570"/>
                <a:gd name="connsiteX15" fmla="*/ 1557808 w 2129502"/>
                <a:gd name="connsiteY15" fmla="*/ 1009402 h 2717570"/>
                <a:gd name="connsiteX16" fmla="*/ 1557808 w 2129502"/>
                <a:gd name="connsiteY16" fmla="*/ 334425 h 2717570"/>
                <a:gd name="connsiteX17" fmla="*/ 411895 w 2129502"/>
                <a:gd name="connsiteY17" fmla="*/ 334425 h 2717570"/>
                <a:gd name="connsiteX18" fmla="*/ 411895 w 2129502"/>
                <a:gd name="connsiteY18" fmla="*/ 1009402 h 2717570"/>
                <a:gd name="connsiteX19" fmla="*/ 0 w 2129502"/>
                <a:gd name="connsiteY19" fmla="*/ 1009402 h 271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29502" h="2717570">
                  <a:moveTo>
                    <a:pt x="84343" y="1983153"/>
                  </a:moveTo>
                  <a:lnTo>
                    <a:pt x="411895" y="1983153"/>
                  </a:lnTo>
                  <a:lnTo>
                    <a:pt x="411895" y="2579797"/>
                  </a:lnTo>
                  <a:lnTo>
                    <a:pt x="1557808" y="2579797"/>
                  </a:lnTo>
                  <a:lnTo>
                    <a:pt x="1557808" y="1983153"/>
                  </a:lnTo>
                  <a:lnTo>
                    <a:pt x="2059407" y="1983153"/>
                  </a:lnTo>
                  <a:lnTo>
                    <a:pt x="2059407" y="2717570"/>
                  </a:lnTo>
                  <a:lnTo>
                    <a:pt x="84343" y="2717570"/>
                  </a:lnTo>
                  <a:close/>
                  <a:moveTo>
                    <a:pt x="411895" y="1009402"/>
                  </a:moveTo>
                  <a:lnTo>
                    <a:pt x="1557808" y="1009402"/>
                  </a:lnTo>
                  <a:lnTo>
                    <a:pt x="1557808" y="1983153"/>
                  </a:lnTo>
                  <a:lnTo>
                    <a:pt x="411895" y="1983153"/>
                  </a:lnTo>
                  <a:close/>
                  <a:moveTo>
                    <a:pt x="0" y="0"/>
                  </a:moveTo>
                  <a:lnTo>
                    <a:pt x="2129502" y="0"/>
                  </a:lnTo>
                  <a:lnTo>
                    <a:pt x="2129502" y="1009402"/>
                  </a:lnTo>
                  <a:lnTo>
                    <a:pt x="1557808" y="1009402"/>
                  </a:lnTo>
                  <a:lnTo>
                    <a:pt x="1557808" y="334425"/>
                  </a:lnTo>
                  <a:lnTo>
                    <a:pt x="411895" y="334425"/>
                  </a:lnTo>
                  <a:lnTo>
                    <a:pt x="411895" y="1009402"/>
                  </a:lnTo>
                  <a:lnTo>
                    <a:pt x="0" y="1009402"/>
                  </a:lnTo>
                  <a:close/>
                </a:path>
              </a:pathLst>
            </a:custGeom>
          </p:spPr>
        </p:pic>
        <p:pic>
          <p:nvPicPr>
            <p:cNvPr id="60" name="图片 5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5945" t="-14894" r="-49890" b="-6136"/>
            <a:stretch>
              <a:fillRect/>
            </a:stretch>
          </p:blipFill>
          <p:spPr>
            <a:xfrm>
              <a:off x="2539859" y="3700734"/>
              <a:ext cx="994267" cy="1268837"/>
            </a:xfrm>
            <a:custGeom>
              <a:avLst/>
              <a:gdLst>
                <a:gd name="connsiteX0" fmla="*/ 84343 w 2129502"/>
                <a:gd name="connsiteY0" fmla="*/ 1983153 h 2717570"/>
                <a:gd name="connsiteX1" fmla="*/ 411895 w 2129502"/>
                <a:gd name="connsiteY1" fmla="*/ 1983153 h 2717570"/>
                <a:gd name="connsiteX2" fmla="*/ 411895 w 2129502"/>
                <a:gd name="connsiteY2" fmla="*/ 2579797 h 2717570"/>
                <a:gd name="connsiteX3" fmla="*/ 1557808 w 2129502"/>
                <a:gd name="connsiteY3" fmla="*/ 2579797 h 2717570"/>
                <a:gd name="connsiteX4" fmla="*/ 1557808 w 2129502"/>
                <a:gd name="connsiteY4" fmla="*/ 1983153 h 2717570"/>
                <a:gd name="connsiteX5" fmla="*/ 2059407 w 2129502"/>
                <a:gd name="connsiteY5" fmla="*/ 1983153 h 2717570"/>
                <a:gd name="connsiteX6" fmla="*/ 2059407 w 2129502"/>
                <a:gd name="connsiteY6" fmla="*/ 2717570 h 2717570"/>
                <a:gd name="connsiteX7" fmla="*/ 84343 w 2129502"/>
                <a:gd name="connsiteY7" fmla="*/ 2717570 h 2717570"/>
                <a:gd name="connsiteX8" fmla="*/ 411895 w 2129502"/>
                <a:gd name="connsiteY8" fmla="*/ 1009402 h 2717570"/>
                <a:gd name="connsiteX9" fmla="*/ 1557808 w 2129502"/>
                <a:gd name="connsiteY9" fmla="*/ 1009402 h 2717570"/>
                <a:gd name="connsiteX10" fmla="*/ 1557808 w 2129502"/>
                <a:gd name="connsiteY10" fmla="*/ 1983153 h 2717570"/>
                <a:gd name="connsiteX11" fmla="*/ 411895 w 2129502"/>
                <a:gd name="connsiteY11" fmla="*/ 1983153 h 2717570"/>
                <a:gd name="connsiteX12" fmla="*/ 0 w 2129502"/>
                <a:gd name="connsiteY12" fmla="*/ 0 h 2717570"/>
                <a:gd name="connsiteX13" fmla="*/ 2129502 w 2129502"/>
                <a:gd name="connsiteY13" fmla="*/ 0 h 2717570"/>
                <a:gd name="connsiteX14" fmla="*/ 2129502 w 2129502"/>
                <a:gd name="connsiteY14" fmla="*/ 1009402 h 2717570"/>
                <a:gd name="connsiteX15" fmla="*/ 1557808 w 2129502"/>
                <a:gd name="connsiteY15" fmla="*/ 1009402 h 2717570"/>
                <a:gd name="connsiteX16" fmla="*/ 1557808 w 2129502"/>
                <a:gd name="connsiteY16" fmla="*/ 334425 h 2717570"/>
                <a:gd name="connsiteX17" fmla="*/ 411895 w 2129502"/>
                <a:gd name="connsiteY17" fmla="*/ 334425 h 2717570"/>
                <a:gd name="connsiteX18" fmla="*/ 411895 w 2129502"/>
                <a:gd name="connsiteY18" fmla="*/ 1009402 h 2717570"/>
                <a:gd name="connsiteX19" fmla="*/ 0 w 2129502"/>
                <a:gd name="connsiteY19" fmla="*/ 1009402 h 271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29502" h="2717570">
                  <a:moveTo>
                    <a:pt x="84343" y="1983153"/>
                  </a:moveTo>
                  <a:lnTo>
                    <a:pt x="411895" y="1983153"/>
                  </a:lnTo>
                  <a:lnTo>
                    <a:pt x="411895" y="2579797"/>
                  </a:lnTo>
                  <a:lnTo>
                    <a:pt x="1557808" y="2579797"/>
                  </a:lnTo>
                  <a:lnTo>
                    <a:pt x="1557808" y="1983153"/>
                  </a:lnTo>
                  <a:lnTo>
                    <a:pt x="2059407" y="1983153"/>
                  </a:lnTo>
                  <a:lnTo>
                    <a:pt x="2059407" y="2717570"/>
                  </a:lnTo>
                  <a:lnTo>
                    <a:pt x="84343" y="2717570"/>
                  </a:lnTo>
                  <a:close/>
                  <a:moveTo>
                    <a:pt x="411895" y="1009402"/>
                  </a:moveTo>
                  <a:lnTo>
                    <a:pt x="1557808" y="1009402"/>
                  </a:lnTo>
                  <a:lnTo>
                    <a:pt x="1557808" y="1983153"/>
                  </a:lnTo>
                  <a:lnTo>
                    <a:pt x="411895" y="1983153"/>
                  </a:lnTo>
                  <a:close/>
                  <a:moveTo>
                    <a:pt x="0" y="0"/>
                  </a:moveTo>
                  <a:lnTo>
                    <a:pt x="2129502" y="0"/>
                  </a:lnTo>
                  <a:lnTo>
                    <a:pt x="2129502" y="1009402"/>
                  </a:lnTo>
                  <a:lnTo>
                    <a:pt x="1557808" y="1009402"/>
                  </a:lnTo>
                  <a:lnTo>
                    <a:pt x="1557808" y="334425"/>
                  </a:lnTo>
                  <a:lnTo>
                    <a:pt x="411895" y="334425"/>
                  </a:lnTo>
                  <a:lnTo>
                    <a:pt x="411895" y="1009402"/>
                  </a:lnTo>
                  <a:lnTo>
                    <a:pt x="0" y="1009402"/>
                  </a:lnTo>
                  <a:close/>
                </a:path>
              </a:pathLst>
            </a:custGeom>
          </p:spPr>
        </p:pic>
      </p:grpSp>
      <p:grpSp>
        <p:nvGrpSpPr>
          <p:cNvPr id="4" name="组合 3"/>
          <p:cNvGrpSpPr/>
          <p:nvPr/>
        </p:nvGrpSpPr>
        <p:grpSpPr>
          <a:xfrm>
            <a:off x="1424287" y="1624643"/>
            <a:ext cx="997077" cy="1725912"/>
            <a:chOff x="1424287" y="1624643"/>
            <a:chExt cx="997077" cy="1725912"/>
          </a:xfrm>
        </p:grpSpPr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5945" t="-14894" r="-49890" b="-6136"/>
            <a:stretch>
              <a:fillRect/>
            </a:stretch>
          </p:blipFill>
          <p:spPr>
            <a:xfrm>
              <a:off x="1427097" y="1624643"/>
              <a:ext cx="994267" cy="1268837"/>
            </a:xfrm>
            <a:custGeom>
              <a:avLst/>
              <a:gdLst>
                <a:gd name="connsiteX0" fmla="*/ 84343 w 2129502"/>
                <a:gd name="connsiteY0" fmla="*/ 1983153 h 2717570"/>
                <a:gd name="connsiteX1" fmla="*/ 411895 w 2129502"/>
                <a:gd name="connsiteY1" fmla="*/ 1983153 h 2717570"/>
                <a:gd name="connsiteX2" fmla="*/ 411895 w 2129502"/>
                <a:gd name="connsiteY2" fmla="*/ 2579797 h 2717570"/>
                <a:gd name="connsiteX3" fmla="*/ 1557808 w 2129502"/>
                <a:gd name="connsiteY3" fmla="*/ 2579797 h 2717570"/>
                <a:gd name="connsiteX4" fmla="*/ 1557808 w 2129502"/>
                <a:gd name="connsiteY4" fmla="*/ 1983153 h 2717570"/>
                <a:gd name="connsiteX5" fmla="*/ 2059407 w 2129502"/>
                <a:gd name="connsiteY5" fmla="*/ 1983153 h 2717570"/>
                <a:gd name="connsiteX6" fmla="*/ 2059407 w 2129502"/>
                <a:gd name="connsiteY6" fmla="*/ 2717570 h 2717570"/>
                <a:gd name="connsiteX7" fmla="*/ 84343 w 2129502"/>
                <a:gd name="connsiteY7" fmla="*/ 2717570 h 2717570"/>
                <a:gd name="connsiteX8" fmla="*/ 411895 w 2129502"/>
                <a:gd name="connsiteY8" fmla="*/ 1009402 h 2717570"/>
                <a:gd name="connsiteX9" fmla="*/ 1557808 w 2129502"/>
                <a:gd name="connsiteY9" fmla="*/ 1009402 h 2717570"/>
                <a:gd name="connsiteX10" fmla="*/ 1557808 w 2129502"/>
                <a:gd name="connsiteY10" fmla="*/ 1983153 h 2717570"/>
                <a:gd name="connsiteX11" fmla="*/ 411895 w 2129502"/>
                <a:gd name="connsiteY11" fmla="*/ 1983153 h 2717570"/>
                <a:gd name="connsiteX12" fmla="*/ 0 w 2129502"/>
                <a:gd name="connsiteY12" fmla="*/ 0 h 2717570"/>
                <a:gd name="connsiteX13" fmla="*/ 2129502 w 2129502"/>
                <a:gd name="connsiteY13" fmla="*/ 0 h 2717570"/>
                <a:gd name="connsiteX14" fmla="*/ 2129502 w 2129502"/>
                <a:gd name="connsiteY14" fmla="*/ 1009402 h 2717570"/>
                <a:gd name="connsiteX15" fmla="*/ 1557808 w 2129502"/>
                <a:gd name="connsiteY15" fmla="*/ 1009402 h 2717570"/>
                <a:gd name="connsiteX16" fmla="*/ 1557808 w 2129502"/>
                <a:gd name="connsiteY16" fmla="*/ 334425 h 2717570"/>
                <a:gd name="connsiteX17" fmla="*/ 411895 w 2129502"/>
                <a:gd name="connsiteY17" fmla="*/ 334425 h 2717570"/>
                <a:gd name="connsiteX18" fmla="*/ 411895 w 2129502"/>
                <a:gd name="connsiteY18" fmla="*/ 1009402 h 2717570"/>
                <a:gd name="connsiteX19" fmla="*/ 0 w 2129502"/>
                <a:gd name="connsiteY19" fmla="*/ 1009402 h 271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29502" h="2717570">
                  <a:moveTo>
                    <a:pt x="84343" y="1983153"/>
                  </a:moveTo>
                  <a:lnTo>
                    <a:pt x="411895" y="1983153"/>
                  </a:lnTo>
                  <a:lnTo>
                    <a:pt x="411895" y="2579797"/>
                  </a:lnTo>
                  <a:lnTo>
                    <a:pt x="1557808" y="2579797"/>
                  </a:lnTo>
                  <a:lnTo>
                    <a:pt x="1557808" y="1983153"/>
                  </a:lnTo>
                  <a:lnTo>
                    <a:pt x="2059407" y="1983153"/>
                  </a:lnTo>
                  <a:lnTo>
                    <a:pt x="2059407" y="2717570"/>
                  </a:lnTo>
                  <a:lnTo>
                    <a:pt x="84343" y="2717570"/>
                  </a:lnTo>
                  <a:close/>
                  <a:moveTo>
                    <a:pt x="411895" y="1009402"/>
                  </a:moveTo>
                  <a:lnTo>
                    <a:pt x="1557808" y="1009402"/>
                  </a:lnTo>
                  <a:lnTo>
                    <a:pt x="1557808" y="1983153"/>
                  </a:lnTo>
                  <a:lnTo>
                    <a:pt x="411895" y="1983153"/>
                  </a:lnTo>
                  <a:close/>
                  <a:moveTo>
                    <a:pt x="0" y="0"/>
                  </a:moveTo>
                  <a:lnTo>
                    <a:pt x="2129502" y="0"/>
                  </a:lnTo>
                  <a:lnTo>
                    <a:pt x="2129502" y="1009402"/>
                  </a:lnTo>
                  <a:lnTo>
                    <a:pt x="1557808" y="1009402"/>
                  </a:lnTo>
                  <a:lnTo>
                    <a:pt x="1557808" y="334425"/>
                  </a:lnTo>
                  <a:lnTo>
                    <a:pt x="411895" y="334425"/>
                  </a:lnTo>
                  <a:lnTo>
                    <a:pt x="411895" y="1009402"/>
                  </a:lnTo>
                  <a:lnTo>
                    <a:pt x="0" y="1009402"/>
                  </a:lnTo>
                  <a:close/>
                </a:path>
              </a:pathLst>
            </a:custGeom>
          </p:spPr>
        </p:pic>
        <p:pic>
          <p:nvPicPr>
            <p:cNvPr id="61" name="图片 6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5945" t="-14894" r="-49890" b="-6136"/>
            <a:stretch>
              <a:fillRect/>
            </a:stretch>
          </p:blipFill>
          <p:spPr>
            <a:xfrm>
              <a:off x="1424287" y="2081718"/>
              <a:ext cx="994267" cy="1268837"/>
            </a:xfrm>
            <a:custGeom>
              <a:avLst/>
              <a:gdLst>
                <a:gd name="connsiteX0" fmla="*/ 84343 w 2129502"/>
                <a:gd name="connsiteY0" fmla="*/ 1983153 h 2717570"/>
                <a:gd name="connsiteX1" fmla="*/ 411895 w 2129502"/>
                <a:gd name="connsiteY1" fmla="*/ 1983153 h 2717570"/>
                <a:gd name="connsiteX2" fmla="*/ 411895 w 2129502"/>
                <a:gd name="connsiteY2" fmla="*/ 2579797 h 2717570"/>
                <a:gd name="connsiteX3" fmla="*/ 1557808 w 2129502"/>
                <a:gd name="connsiteY3" fmla="*/ 2579797 h 2717570"/>
                <a:gd name="connsiteX4" fmla="*/ 1557808 w 2129502"/>
                <a:gd name="connsiteY4" fmla="*/ 1983153 h 2717570"/>
                <a:gd name="connsiteX5" fmla="*/ 2059407 w 2129502"/>
                <a:gd name="connsiteY5" fmla="*/ 1983153 h 2717570"/>
                <a:gd name="connsiteX6" fmla="*/ 2059407 w 2129502"/>
                <a:gd name="connsiteY6" fmla="*/ 2717570 h 2717570"/>
                <a:gd name="connsiteX7" fmla="*/ 84343 w 2129502"/>
                <a:gd name="connsiteY7" fmla="*/ 2717570 h 2717570"/>
                <a:gd name="connsiteX8" fmla="*/ 411895 w 2129502"/>
                <a:gd name="connsiteY8" fmla="*/ 1009402 h 2717570"/>
                <a:gd name="connsiteX9" fmla="*/ 1557808 w 2129502"/>
                <a:gd name="connsiteY9" fmla="*/ 1009402 h 2717570"/>
                <a:gd name="connsiteX10" fmla="*/ 1557808 w 2129502"/>
                <a:gd name="connsiteY10" fmla="*/ 1983153 h 2717570"/>
                <a:gd name="connsiteX11" fmla="*/ 411895 w 2129502"/>
                <a:gd name="connsiteY11" fmla="*/ 1983153 h 2717570"/>
                <a:gd name="connsiteX12" fmla="*/ 0 w 2129502"/>
                <a:gd name="connsiteY12" fmla="*/ 0 h 2717570"/>
                <a:gd name="connsiteX13" fmla="*/ 2129502 w 2129502"/>
                <a:gd name="connsiteY13" fmla="*/ 0 h 2717570"/>
                <a:gd name="connsiteX14" fmla="*/ 2129502 w 2129502"/>
                <a:gd name="connsiteY14" fmla="*/ 1009402 h 2717570"/>
                <a:gd name="connsiteX15" fmla="*/ 1557808 w 2129502"/>
                <a:gd name="connsiteY15" fmla="*/ 1009402 h 2717570"/>
                <a:gd name="connsiteX16" fmla="*/ 1557808 w 2129502"/>
                <a:gd name="connsiteY16" fmla="*/ 334425 h 2717570"/>
                <a:gd name="connsiteX17" fmla="*/ 411895 w 2129502"/>
                <a:gd name="connsiteY17" fmla="*/ 334425 h 2717570"/>
                <a:gd name="connsiteX18" fmla="*/ 411895 w 2129502"/>
                <a:gd name="connsiteY18" fmla="*/ 1009402 h 2717570"/>
                <a:gd name="connsiteX19" fmla="*/ 0 w 2129502"/>
                <a:gd name="connsiteY19" fmla="*/ 1009402 h 271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29502" h="2717570">
                  <a:moveTo>
                    <a:pt x="84343" y="1983153"/>
                  </a:moveTo>
                  <a:lnTo>
                    <a:pt x="411895" y="1983153"/>
                  </a:lnTo>
                  <a:lnTo>
                    <a:pt x="411895" y="2579797"/>
                  </a:lnTo>
                  <a:lnTo>
                    <a:pt x="1557808" y="2579797"/>
                  </a:lnTo>
                  <a:lnTo>
                    <a:pt x="1557808" y="1983153"/>
                  </a:lnTo>
                  <a:lnTo>
                    <a:pt x="2059407" y="1983153"/>
                  </a:lnTo>
                  <a:lnTo>
                    <a:pt x="2059407" y="2717570"/>
                  </a:lnTo>
                  <a:lnTo>
                    <a:pt x="84343" y="2717570"/>
                  </a:lnTo>
                  <a:close/>
                  <a:moveTo>
                    <a:pt x="411895" y="1009402"/>
                  </a:moveTo>
                  <a:lnTo>
                    <a:pt x="1557808" y="1009402"/>
                  </a:lnTo>
                  <a:lnTo>
                    <a:pt x="1557808" y="1983153"/>
                  </a:lnTo>
                  <a:lnTo>
                    <a:pt x="411895" y="1983153"/>
                  </a:lnTo>
                  <a:close/>
                  <a:moveTo>
                    <a:pt x="0" y="0"/>
                  </a:moveTo>
                  <a:lnTo>
                    <a:pt x="2129502" y="0"/>
                  </a:lnTo>
                  <a:lnTo>
                    <a:pt x="2129502" y="1009402"/>
                  </a:lnTo>
                  <a:lnTo>
                    <a:pt x="1557808" y="1009402"/>
                  </a:lnTo>
                  <a:lnTo>
                    <a:pt x="1557808" y="334425"/>
                  </a:lnTo>
                  <a:lnTo>
                    <a:pt x="411895" y="334425"/>
                  </a:lnTo>
                  <a:lnTo>
                    <a:pt x="411895" y="1009402"/>
                  </a:lnTo>
                  <a:lnTo>
                    <a:pt x="0" y="1009402"/>
                  </a:lnTo>
                  <a:close/>
                </a:path>
              </a:pathLst>
            </a:custGeom>
          </p:spPr>
        </p:pic>
      </p:grpSp>
      <p:sp>
        <p:nvSpPr>
          <p:cNvPr id="56" name="文本框 55"/>
          <p:cNvSpPr txBox="1"/>
          <p:nvPr/>
        </p:nvSpPr>
        <p:spPr>
          <a:xfrm>
            <a:off x="1620701" y="2143619"/>
            <a:ext cx="492443" cy="113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快   乐</a:t>
            </a:r>
            <a:endParaRPr lang="zh-CN" altLang="en-US" sz="20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738424" y="4171984"/>
            <a:ext cx="492443" cy="113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记   忆</a:t>
            </a:r>
            <a:endParaRPr lang="zh-CN" altLang="en-US" sz="20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147326" y="3700886"/>
            <a:ext cx="923330" cy="156717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家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住层城临汉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苑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随明月到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胡天</a:t>
            </a:r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sp>
        <p:nvSpPr>
          <p:cNvPr id="35" name="椭圆 34"/>
          <p:cNvSpPr/>
          <p:nvPr/>
        </p:nvSpPr>
        <p:spPr>
          <a:xfrm rot="5400000">
            <a:off x="2426249" y="1924788"/>
            <a:ext cx="1842384" cy="1842384"/>
          </a:xfrm>
          <a:prstGeom prst="ellipse">
            <a:avLst/>
          </a:prstGeom>
          <a:solidFill>
            <a:srgbClr val="B8414F">
              <a:alpha val="86000"/>
            </a:srgbClr>
          </a:solidFill>
          <a:ln>
            <a:noFill/>
          </a:ln>
          <a:effectLst>
            <a:outerShdw blurRad="50800" dist="50800" dir="6000000" algn="ctr" rotWithShape="0">
              <a:schemeClr val="bg1">
                <a:lumMod val="75000"/>
                <a:alpha val="9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2627509" y="2133669"/>
            <a:ext cx="1169551" cy="156717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莺啼燕语报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新年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马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邑龙堆路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几千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/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</p:spTree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iterate type="lt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iterate type="lt">
                                    <p:tmPct val="16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39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360"/>
                                  </p:stCondLst>
                                  <p:iterate type="lt">
                                    <p:tmPct val="55556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8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8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77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277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456"/>
                                  </p:stCondLst>
                                  <p:iterate type="lt">
                                    <p:tmPct val="55556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8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8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311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811"/>
                            </p:stCondLst>
                            <p:childTnLst>
                              <p:par>
                                <p:cTn id="6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528" fill="hold" grpId="0" nodeType="withEffect">
                                  <p:stCondLst>
                                    <p:cond delay="456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997"/>
                            </p:stCondLst>
                            <p:childTnLst>
                              <p:par>
                                <p:cTn id="7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528" fill="hold" grpId="0" nodeType="withEffect">
                                  <p:stCondLst>
                                    <p:cond delay="37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97"/>
                            </p:stCondLst>
                            <p:childTnLst>
                              <p:par>
                                <p:cTn id="9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528" fill="hold" grpId="0" nodeType="withEffect">
                                  <p:stCondLst>
                                    <p:cond delay="47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297"/>
                            </p:stCondLst>
                            <p:childTnLst>
                              <p:par>
                                <p:cTn id="10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528" fill="hold" grpId="0" nodeType="withEffect">
                                  <p:stCondLst>
                                    <p:cond delay="37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397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8" grpId="0" animBg="1"/>
      <p:bldP spid="3" grpId="0"/>
      <p:bldP spid="39" grpId="0"/>
      <p:bldP spid="40" grpId="0"/>
      <p:bldP spid="41" grpId="0"/>
      <p:bldP spid="56" grpId="0"/>
      <p:bldP spid="52" grpId="0"/>
      <p:bldP spid="66" grpId="0"/>
      <p:bldP spid="35" grpId="0" animBg="1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931" y="2099437"/>
            <a:ext cx="2888137" cy="2924542"/>
          </a:xfrm>
          <a:prstGeom prst="rect">
            <a:avLst/>
          </a:prstGeom>
          <a:effectLst>
            <a:outerShdw blurRad="50800" dist="50800" dir="5400000" sx="97000" sy="97000" algn="ctr" rotWithShape="0">
              <a:srgbClr val="761920">
                <a:alpha val="52000"/>
              </a:srgb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807" y="5023979"/>
            <a:ext cx="1090385" cy="1298661"/>
          </a:xfrm>
          <a:prstGeom prst="rect">
            <a:avLst/>
          </a:prstGeom>
          <a:effectLst>
            <a:outerShdw dir="6600000" sx="95000" sy="95000" algn="ctr" rotWithShape="0">
              <a:srgbClr val="CD414E">
                <a:alpha val="55000"/>
              </a:srgbClr>
            </a:outerShdw>
          </a:effec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62" y="-247136"/>
            <a:ext cx="4953387" cy="4953387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744439" y="0"/>
            <a:ext cx="717644" cy="2015104"/>
            <a:chOff x="5744439" y="0"/>
            <a:chExt cx="717644" cy="2015104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13275" y="0"/>
              <a:ext cx="165450" cy="1243035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5744439" y="1297460"/>
              <a:ext cx="717644" cy="717644"/>
              <a:chOff x="9306582" y="2237321"/>
              <a:chExt cx="989713" cy="989713"/>
            </a:xfrm>
            <a:effectLst>
              <a:outerShdw blurRad="25400" dist="25400" dir="6000000" sx="94000" sy="94000" algn="ctr" rotWithShape="0">
                <a:srgbClr val="B22D3F">
                  <a:alpha val="35000"/>
                </a:srgbClr>
              </a:outerShdw>
            </a:effectLst>
          </p:grpSpPr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3357605">
                <a:off x="9309934" y="2237321"/>
                <a:ext cx="982593" cy="989713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7957605">
                <a:off x="9310142" y="2237531"/>
                <a:ext cx="982593" cy="989713"/>
              </a:xfrm>
              <a:prstGeom prst="rect">
                <a:avLst/>
              </a:prstGeom>
            </p:spPr>
          </p:pic>
        </p:grpSp>
      </p:grpSp>
      <p:sp>
        <p:nvSpPr>
          <p:cNvPr id="9" name="文本框 8"/>
          <p:cNvSpPr txBox="1"/>
          <p:nvPr/>
        </p:nvSpPr>
        <p:spPr>
          <a:xfrm>
            <a:off x="5788222" y="2998134"/>
            <a:ext cx="615553" cy="96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51C1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仿 写</a:t>
            </a:r>
            <a:endParaRPr lang="zh-CN" altLang="en-US" sz="2800" dirty="0">
              <a:solidFill>
                <a:srgbClr val="C51C1A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71700" y="2229557"/>
            <a:ext cx="738664" cy="25349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开始怀念 ，</a:t>
            </a:r>
            <a:endParaRPr lang="en-US" altLang="zh-CN" dirty="0" smtClean="0">
              <a:solidFill>
                <a:srgbClr val="BF545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</a:t>
            </a:r>
            <a:r>
              <a:rPr lang="zh-CN" altLang="en-US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从前年味</a:t>
            </a:r>
            <a:r>
              <a:rPr lang="en-US" altLang="zh-CN" dirty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dirty="0">
              <a:solidFill>
                <a:srgbClr val="BF545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fallOver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72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7222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72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416" y="1182117"/>
            <a:ext cx="1664546" cy="326161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568" y="2117267"/>
            <a:ext cx="1664546" cy="326161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531447" y="1610931"/>
            <a:ext cx="2817628" cy="4274288"/>
          </a:xfrm>
          <a:prstGeom prst="rect">
            <a:avLst/>
          </a:prstGeom>
          <a:solidFill>
            <a:srgbClr val="B1273A">
              <a:alpha val="76000"/>
            </a:srgbClr>
          </a:solidFill>
          <a:ln>
            <a:noFill/>
          </a:ln>
          <a:effectLst>
            <a:outerShdw blurRad="215900" dist="38100" dir="2700000" sx="101000" sy="101000" algn="tl" rotWithShape="0">
              <a:srgbClr val="9E2E3B">
                <a:alpha val="6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822464" y="1610931"/>
            <a:ext cx="2817628" cy="4274288"/>
          </a:xfrm>
          <a:prstGeom prst="rect">
            <a:avLst/>
          </a:prstGeom>
          <a:solidFill>
            <a:srgbClr val="B1273A">
              <a:alpha val="76000"/>
            </a:srgbClr>
          </a:solidFill>
          <a:ln>
            <a:noFill/>
          </a:ln>
          <a:effectLst>
            <a:outerShdw blurRad="215900" dist="38100" dir="2700000" sx="101000" sy="101000" algn="tl" rotWithShape="0">
              <a:srgbClr val="9E2E3B">
                <a:alpha val="6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245286" y="1610931"/>
            <a:ext cx="2817628" cy="4274288"/>
          </a:xfrm>
          <a:prstGeom prst="rect">
            <a:avLst/>
          </a:prstGeom>
          <a:solidFill>
            <a:srgbClr val="B1273A">
              <a:alpha val="76000"/>
            </a:srgbClr>
          </a:solidFill>
          <a:ln>
            <a:noFill/>
          </a:ln>
          <a:effectLst>
            <a:outerShdw blurRad="215900" dist="38100" dir="2700000" sx="101000" sy="101000" algn="tl" rotWithShape="0">
              <a:srgbClr val="9E2E3B">
                <a:alpha val="6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192556" y="3550436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01</a:t>
            </a:r>
            <a:endParaRPr lang="zh-CN" altLang="en-US" sz="36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534020" y="2570193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02</a:t>
            </a:r>
            <a:endParaRPr lang="zh-CN" altLang="en-US" sz="36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986153" y="2482116"/>
            <a:ext cx="1908215" cy="2043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爆竹声中  一岁</a:t>
            </a:r>
            <a:endParaRPr lang="en-US" altLang="zh-CN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en-US" altLang="zh-CN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       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春 风送暖入 屠苏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/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千门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万户瞳瞳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日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    总把新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桃换旧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符</a:t>
            </a:r>
            <a:endParaRPr lang="zh-CN" altLang="en-US" sz="1600" b="1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687793" y="2457450"/>
            <a:ext cx="1908215" cy="220169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莺啼燕语报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新年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马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邑龙堆路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几千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/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家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住层城临汉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苑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随明月到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胡天</a:t>
            </a:r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48885" y="3606521"/>
            <a:ext cx="1908215" cy="2094309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除夕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更阑人不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睡     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厌禳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钝滞迫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新岁                                                            </a:t>
            </a:r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 小儿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呼叫走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长街               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云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有痴呆召人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卖 </a:t>
            </a:r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18924" y="1859898"/>
            <a:ext cx="2411257" cy="377635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029502" y="1859897"/>
            <a:ext cx="2411257" cy="377635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8479857" y="1859896"/>
            <a:ext cx="2411257" cy="377635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curtains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18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1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8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81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81"/>
                            </p:stCondLst>
                            <p:childTnLst>
                              <p:par>
                                <p:cTn id="4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46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185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18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2" fill="hold" grpId="0" nodeType="withEffect">
                                  <p:stCondLst>
                                    <p:cond delay="885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8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2" fill="hold" grpId="0" nodeType="withEffect">
                                  <p:stCondLst>
                                    <p:cond delay="985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1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/>
      <p:bldP spid="16" grpId="0"/>
      <p:bldP spid="17" grpId="0"/>
      <p:bldP spid="18" grpId="0"/>
      <p:bldP spid="19" grpId="0"/>
      <p:bldP spid="3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000" y="4851995"/>
            <a:ext cx="1136134" cy="222621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066" y="1826190"/>
            <a:ext cx="3229276" cy="2963857"/>
          </a:xfrm>
          <a:prstGeom prst="rect">
            <a:avLst/>
          </a:prstGeom>
          <a:effectLst>
            <a:outerShdw dist="12700" dir="3600000" sx="95000" sy="95000" algn="ctr" rotWithShape="0">
              <a:srgbClr val="C2404C">
                <a:alpha val="20000"/>
              </a:srgb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5321" y="3589202"/>
            <a:ext cx="1062813" cy="10760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6500" y="2616878"/>
            <a:ext cx="712396" cy="6152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1435" y="2110258"/>
            <a:ext cx="749615" cy="64739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3589" y="2346953"/>
            <a:ext cx="625089" cy="53985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704590" y="3995853"/>
            <a:ext cx="2694264" cy="767759"/>
            <a:chOff x="2367809" y="4071559"/>
            <a:chExt cx="2694264" cy="767759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V="1">
              <a:off x="2367809" y="4717516"/>
              <a:ext cx="2694264" cy="121802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V="1">
              <a:off x="3646179" y="4394537"/>
              <a:ext cx="1164428" cy="121802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V="1">
              <a:off x="3026594" y="4071559"/>
              <a:ext cx="1432394" cy="121802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V="1">
            <a:off x="6873600" y="1593116"/>
            <a:ext cx="1695484" cy="51644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V="1">
            <a:off x="3720116" y="1759372"/>
            <a:ext cx="1695484" cy="516441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7016566" y="4340705"/>
            <a:ext cx="2385418" cy="422907"/>
            <a:chOff x="7018972" y="4261743"/>
            <a:chExt cx="2385418" cy="42290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flipV="1">
              <a:off x="7304521" y="4261743"/>
              <a:ext cx="2099869" cy="121802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V="1">
              <a:off x="7018972" y="4562848"/>
              <a:ext cx="1164428" cy="121802"/>
            </a:xfrm>
            <a:prstGeom prst="rect">
              <a:avLst/>
            </a:prstGeom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013" y="0"/>
            <a:ext cx="825973" cy="1618462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 flipV="1">
            <a:off x="4196001" y="5523581"/>
            <a:ext cx="3807141" cy="1051323"/>
          </a:xfrm>
          <a:custGeom>
            <a:avLst/>
            <a:gdLst>
              <a:gd name="connsiteX0" fmla="*/ 0 w 3807141"/>
              <a:gd name="connsiteY0" fmla="*/ 0 h 1051323"/>
              <a:gd name="connsiteX1" fmla="*/ 3807141 w 3807141"/>
              <a:gd name="connsiteY1" fmla="*/ 0 h 1051323"/>
              <a:gd name="connsiteX2" fmla="*/ 3807141 w 3807141"/>
              <a:gd name="connsiteY2" fmla="*/ 1051323 h 1051323"/>
              <a:gd name="connsiteX3" fmla="*/ 0 w 3807141"/>
              <a:gd name="connsiteY3" fmla="*/ 1051323 h 1051323"/>
              <a:gd name="connsiteX4" fmla="*/ 0 w 3807141"/>
              <a:gd name="connsiteY4" fmla="*/ 0 h 1051323"/>
              <a:gd name="connsiteX0-1" fmla="*/ 0 w 3807141"/>
              <a:gd name="connsiteY0-2" fmla="*/ 0 h 1051323"/>
              <a:gd name="connsiteX1-3" fmla="*/ 1935239 w 3807141"/>
              <a:gd name="connsiteY1-4" fmla="*/ 5285 h 1051323"/>
              <a:gd name="connsiteX2-5" fmla="*/ 3807141 w 3807141"/>
              <a:gd name="connsiteY2-6" fmla="*/ 0 h 1051323"/>
              <a:gd name="connsiteX3-7" fmla="*/ 3807141 w 3807141"/>
              <a:gd name="connsiteY3-8" fmla="*/ 1051323 h 1051323"/>
              <a:gd name="connsiteX4-9" fmla="*/ 0 w 3807141"/>
              <a:gd name="connsiteY4-10" fmla="*/ 1051323 h 1051323"/>
              <a:gd name="connsiteX5" fmla="*/ 0 w 3807141"/>
              <a:gd name="connsiteY5" fmla="*/ 0 h 1051323"/>
              <a:gd name="connsiteX0-11" fmla="*/ 0 w 3807141"/>
              <a:gd name="connsiteY0-12" fmla="*/ 0 h 1051323"/>
              <a:gd name="connsiteX1-13" fmla="*/ 1899613 w 3807141"/>
              <a:gd name="connsiteY1-14" fmla="*/ 219041 h 1051323"/>
              <a:gd name="connsiteX2-15" fmla="*/ 3807141 w 3807141"/>
              <a:gd name="connsiteY2-16" fmla="*/ 0 h 1051323"/>
              <a:gd name="connsiteX3-17" fmla="*/ 3807141 w 3807141"/>
              <a:gd name="connsiteY3-18" fmla="*/ 1051323 h 1051323"/>
              <a:gd name="connsiteX4-19" fmla="*/ 0 w 3807141"/>
              <a:gd name="connsiteY4-20" fmla="*/ 1051323 h 1051323"/>
              <a:gd name="connsiteX5-21" fmla="*/ 0 w 3807141"/>
              <a:gd name="connsiteY5-22" fmla="*/ 0 h 1051323"/>
              <a:gd name="connsiteX0-23" fmla="*/ 0 w 3807141"/>
              <a:gd name="connsiteY0-24" fmla="*/ 0 h 1062189"/>
              <a:gd name="connsiteX1-25" fmla="*/ 1899613 w 3807141"/>
              <a:gd name="connsiteY1-26" fmla="*/ 219041 h 1062189"/>
              <a:gd name="connsiteX2-27" fmla="*/ 3807141 w 3807141"/>
              <a:gd name="connsiteY2-28" fmla="*/ 0 h 1062189"/>
              <a:gd name="connsiteX3-29" fmla="*/ 3807141 w 3807141"/>
              <a:gd name="connsiteY3-30" fmla="*/ 1051323 h 1062189"/>
              <a:gd name="connsiteX4-31" fmla="*/ 1899613 w 3807141"/>
              <a:gd name="connsiteY4-32" fmla="*/ 1062189 h 1062189"/>
              <a:gd name="connsiteX5-33" fmla="*/ 0 w 3807141"/>
              <a:gd name="connsiteY5-34" fmla="*/ 1051323 h 1062189"/>
              <a:gd name="connsiteX6" fmla="*/ 0 w 3807141"/>
              <a:gd name="connsiteY6" fmla="*/ 0 h 1062189"/>
              <a:gd name="connsiteX0-35" fmla="*/ 0 w 3807141"/>
              <a:gd name="connsiteY0-36" fmla="*/ 0 h 1051323"/>
              <a:gd name="connsiteX1-37" fmla="*/ 1899613 w 3807141"/>
              <a:gd name="connsiteY1-38" fmla="*/ 219041 h 1051323"/>
              <a:gd name="connsiteX2-39" fmla="*/ 3807141 w 3807141"/>
              <a:gd name="connsiteY2-40" fmla="*/ 0 h 1051323"/>
              <a:gd name="connsiteX3-41" fmla="*/ 3807141 w 3807141"/>
              <a:gd name="connsiteY3-42" fmla="*/ 1051323 h 1051323"/>
              <a:gd name="connsiteX4-43" fmla="*/ 1899613 w 3807141"/>
              <a:gd name="connsiteY4-44" fmla="*/ 860308 h 1051323"/>
              <a:gd name="connsiteX5-45" fmla="*/ 0 w 3807141"/>
              <a:gd name="connsiteY5-46" fmla="*/ 1051323 h 1051323"/>
              <a:gd name="connsiteX6-47" fmla="*/ 0 w 3807141"/>
              <a:gd name="connsiteY6-48" fmla="*/ 0 h 1051323"/>
              <a:gd name="connsiteX0-49" fmla="*/ 0 w 3807141"/>
              <a:gd name="connsiteY0-50" fmla="*/ 0 h 1051323"/>
              <a:gd name="connsiteX1-51" fmla="*/ 1899613 w 3807141"/>
              <a:gd name="connsiteY1-52" fmla="*/ 219041 h 1051323"/>
              <a:gd name="connsiteX2-53" fmla="*/ 3807141 w 3807141"/>
              <a:gd name="connsiteY2-54" fmla="*/ 0 h 1051323"/>
              <a:gd name="connsiteX3-55" fmla="*/ 3807141 w 3807141"/>
              <a:gd name="connsiteY3-56" fmla="*/ 1051323 h 1051323"/>
              <a:gd name="connsiteX4-57" fmla="*/ 1899613 w 3807141"/>
              <a:gd name="connsiteY4-58" fmla="*/ 860308 h 1051323"/>
              <a:gd name="connsiteX5-59" fmla="*/ 0 w 3807141"/>
              <a:gd name="connsiteY5-60" fmla="*/ 1051323 h 1051323"/>
              <a:gd name="connsiteX6-61" fmla="*/ 0 w 3807141"/>
              <a:gd name="connsiteY6-62" fmla="*/ 0 h 1051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47" y="connsiteY6-48"/>
              </a:cxn>
            </a:cxnLst>
            <a:rect l="l" t="t" r="r" b="b"/>
            <a:pathLst>
              <a:path w="3807141" h="1051323">
                <a:moveTo>
                  <a:pt x="0" y="0"/>
                </a:moveTo>
                <a:lnTo>
                  <a:pt x="1899613" y="219041"/>
                </a:lnTo>
                <a:lnTo>
                  <a:pt x="3807141" y="0"/>
                </a:lnTo>
                <a:lnTo>
                  <a:pt x="3807141" y="1051323"/>
                </a:lnTo>
                <a:cubicBezTo>
                  <a:pt x="3171298" y="987651"/>
                  <a:pt x="2559206" y="959606"/>
                  <a:pt x="1899613" y="860308"/>
                </a:cubicBezTo>
                <a:lnTo>
                  <a:pt x="0" y="105132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D54C5B"/>
              </a:gs>
              <a:gs pos="100000">
                <a:srgbClr val="EFB3B9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4480978" y="5733793"/>
            <a:ext cx="32981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除夕更阑人不睡，厌禳钝滞迫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新岁</a:t>
            </a:r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小儿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呼叫走长街，云有痴呆召人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卖</a:t>
            </a:r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50987" y="2477414"/>
            <a:ext cx="907637" cy="1434066"/>
          </a:xfrm>
          <a:prstGeom prst="rect">
            <a:avLst/>
          </a:prstGeom>
          <a:effectLst>
            <a:outerShdw blurRad="76200" dir="13500000" sy="23000" kx="1200000" algn="br" rotWithShape="0">
              <a:srgbClr val="AA2D3E">
                <a:alpha val="33000"/>
              </a:srgbClr>
            </a:outerShdw>
          </a:effectLst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39473" y="2515097"/>
            <a:ext cx="907637" cy="1434066"/>
          </a:xfrm>
          <a:prstGeom prst="rect">
            <a:avLst/>
          </a:prstGeom>
          <a:effectLst>
            <a:outerShdw blurRad="76200" dir="18900000" sy="23000" kx="-1200000" algn="bl" rotWithShape="0">
              <a:srgbClr val="AA2D3E">
                <a:alpha val="29000"/>
              </a:srgbClr>
            </a:outerShdw>
          </a:effectLst>
        </p:spPr>
      </p:pic>
      <p:sp>
        <p:nvSpPr>
          <p:cNvPr id="36" name="文本框 35"/>
          <p:cNvSpPr txBox="1"/>
          <p:nvPr/>
        </p:nvSpPr>
        <p:spPr>
          <a:xfrm>
            <a:off x="3168749" y="2762926"/>
            <a:ext cx="923330" cy="8550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463C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春 节</a:t>
            </a:r>
            <a:endParaRPr lang="en-US" altLang="zh-CN" sz="2400" dirty="0" smtClean="0">
              <a:solidFill>
                <a:srgbClr val="C0463C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endParaRPr lang="zh-CN" altLang="en-US" sz="2400" dirty="0">
              <a:solidFill>
                <a:srgbClr val="C0463C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226668" y="2863041"/>
            <a:ext cx="553998" cy="10861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463C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记 忆</a:t>
            </a:r>
            <a:endParaRPr lang="zh-CN" altLang="en-US" sz="2400" dirty="0">
              <a:solidFill>
                <a:srgbClr val="C0463C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 spd="slow" advClick="0" advTm="1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-0.08294 -2.96296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1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07813 2.59259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6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4778 0.0120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60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3" presetClass="entr" presetSubtype="528" fill="hold" grpId="0" nodeType="withEffect">
                                  <p:stCondLst>
                                    <p:cond delay="290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59259E-6 L 0.04687 -0.033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-169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3" presetClass="entr" presetSubtype="528" fill="hold" grpId="0" nodeType="withEffect">
                                  <p:stCondLst>
                                    <p:cond delay="280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630"/>
                            </p:stCondLst>
                            <p:childTnLst>
                              <p:par>
                                <p:cTn id="7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485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63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18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>
          <a:xfrm>
            <a:off x="1970803" y="2253005"/>
            <a:ext cx="5239266" cy="1569308"/>
          </a:xfrm>
          <a:custGeom>
            <a:avLst/>
            <a:gdLst>
              <a:gd name="connsiteX0" fmla="*/ 0 w 5189670"/>
              <a:gd name="connsiteY0" fmla="*/ 1568469 h 1568469"/>
              <a:gd name="connsiteX1" fmla="*/ 926757 w 5189670"/>
              <a:gd name="connsiteY1" fmla="*/ 481074 h 1568469"/>
              <a:gd name="connsiteX2" fmla="*/ 2743200 w 5189670"/>
              <a:gd name="connsiteY2" fmla="*/ 1358404 h 1568469"/>
              <a:gd name="connsiteX3" fmla="*/ 4967417 w 5189670"/>
              <a:gd name="connsiteY3" fmla="*/ 135085 h 1568469"/>
              <a:gd name="connsiteX4" fmla="*/ 4992130 w 5189670"/>
              <a:gd name="connsiteY4" fmla="*/ 85658 h 1568469"/>
              <a:gd name="connsiteX0-1" fmla="*/ 0 w 5161785"/>
              <a:gd name="connsiteY0-2" fmla="*/ 1588411 h 1676894"/>
              <a:gd name="connsiteX1-3" fmla="*/ 926757 w 5161785"/>
              <a:gd name="connsiteY1-4" fmla="*/ 501016 h 1676894"/>
              <a:gd name="connsiteX2-5" fmla="*/ 3150973 w 5161785"/>
              <a:gd name="connsiteY2-6" fmla="*/ 1674909 h 1676894"/>
              <a:gd name="connsiteX3-7" fmla="*/ 4967417 w 5161785"/>
              <a:gd name="connsiteY3-8" fmla="*/ 155027 h 1676894"/>
              <a:gd name="connsiteX4-9" fmla="*/ 4992130 w 5161785"/>
              <a:gd name="connsiteY4-10" fmla="*/ 105600 h 1676894"/>
              <a:gd name="connsiteX0-11" fmla="*/ 0 w 5161785"/>
              <a:gd name="connsiteY0-12" fmla="*/ 1588411 h 1678389"/>
              <a:gd name="connsiteX1-13" fmla="*/ 1285102 w 5161785"/>
              <a:gd name="connsiteY1-14" fmla="*/ 599870 h 1678389"/>
              <a:gd name="connsiteX2-15" fmla="*/ 3150973 w 5161785"/>
              <a:gd name="connsiteY2-16" fmla="*/ 1674909 h 1678389"/>
              <a:gd name="connsiteX3-17" fmla="*/ 4967417 w 5161785"/>
              <a:gd name="connsiteY3-18" fmla="*/ 155027 h 1678389"/>
              <a:gd name="connsiteX4-19" fmla="*/ 4992130 w 5161785"/>
              <a:gd name="connsiteY4-20" fmla="*/ 105600 h 1678389"/>
              <a:gd name="connsiteX0-21" fmla="*/ 0 w 5285353"/>
              <a:gd name="connsiteY0-22" fmla="*/ 1662551 h 1678354"/>
              <a:gd name="connsiteX1-23" fmla="*/ 1408670 w 5285353"/>
              <a:gd name="connsiteY1-24" fmla="*/ 599870 h 1678354"/>
              <a:gd name="connsiteX2-25" fmla="*/ 3274541 w 5285353"/>
              <a:gd name="connsiteY2-26" fmla="*/ 1674909 h 1678354"/>
              <a:gd name="connsiteX3-27" fmla="*/ 5090985 w 5285353"/>
              <a:gd name="connsiteY3-28" fmla="*/ 155027 h 1678354"/>
              <a:gd name="connsiteX4-29" fmla="*/ 5115698 w 5285353"/>
              <a:gd name="connsiteY4-30" fmla="*/ 105600 h 1678354"/>
              <a:gd name="connsiteX0-31" fmla="*/ 0 w 5497717"/>
              <a:gd name="connsiteY0-32" fmla="*/ 1617592 h 1633395"/>
              <a:gd name="connsiteX1-33" fmla="*/ 1408670 w 5497717"/>
              <a:gd name="connsiteY1-34" fmla="*/ 554911 h 1633395"/>
              <a:gd name="connsiteX2-35" fmla="*/ 3274541 w 5497717"/>
              <a:gd name="connsiteY2-36" fmla="*/ 1629950 h 1633395"/>
              <a:gd name="connsiteX3-37" fmla="*/ 5090985 w 5497717"/>
              <a:gd name="connsiteY3-38" fmla="*/ 110068 h 1633395"/>
              <a:gd name="connsiteX4-39" fmla="*/ 5424617 w 5497717"/>
              <a:gd name="connsiteY4-40" fmla="*/ 171851 h 1633395"/>
              <a:gd name="connsiteX0-41" fmla="*/ 0 w 5090985"/>
              <a:gd name="connsiteY0-42" fmla="*/ 1507524 h 1523327"/>
              <a:gd name="connsiteX1-43" fmla="*/ 1408670 w 5090985"/>
              <a:gd name="connsiteY1-44" fmla="*/ 444843 h 1523327"/>
              <a:gd name="connsiteX2-45" fmla="*/ 3274541 w 5090985"/>
              <a:gd name="connsiteY2-46" fmla="*/ 1519882 h 1523327"/>
              <a:gd name="connsiteX3-47" fmla="*/ 5090985 w 5090985"/>
              <a:gd name="connsiteY3-48" fmla="*/ 0 h 1523327"/>
              <a:gd name="connsiteX0-49" fmla="*/ 0 w 5239266"/>
              <a:gd name="connsiteY0-50" fmla="*/ 1569308 h 1586071"/>
              <a:gd name="connsiteX1-51" fmla="*/ 1408670 w 5239266"/>
              <a:gd name="connsiteY1-52" fmla="*/ 506627 h 1586071"/>
              <a:gd name="connsiteX2-53" fmla="*/ 3274541 w 5239266"/>
              <a:gd name="connsiteY2-54" fmla="*/ 1581666 h 1586071"/>
              <a:gd name="connsiteX3-55" fmla="*/ 5239266 w 5239266"/>
              <a:gd name="connsiteY3-56" fmla="*/ 0 h 1586071"/>
              <a:gd name="connsiteX0-57" fmla="*/ 0 w 5239266"/>
              <a:gd name="connsiteY0-58" fmla="*/ 1569308 h 1581674"/>
              <a:gd name="connsiteX1-59" fmla="*/ 1532238 w 5239266"/>
              <a:gd name="connsiteY1-60" fmla="*/ 24714 h 1581674"/>
              <a:gd name="connsiteX2-61" fmla="*/ 3274541 w 5239266"/>
              <a:gd name="connsiteY2-62" fmla="*/ 1581666 h 1581674"/>
              <a:gd name="connsiteX3-63" fmla="*/ 5239266 w 5239266"/>
              <a:gd name="connsiteY3-64" fmla="*/ 0 h 1581674"/>
              <a:gd name="connsiteX0-65" fmla="*/ 0 w 5239266"/>
              <a:gd name="connsiteY0-66" fmla="*/ 1569308 h 1569308"/>
              <a:gd name="connsiteX1-67" fmla="*/ 1532238 w 5239266"/>
              <a:gd name="connsiteY1-68" fmla="*/ 24714 h 1569308"/>
              <a:gd name="connsiteX2-69" fmla="*/ 3484606 w 5239266"/>
              <a:gd name="connsiteY2-70" fmla="*/ 1532239 h 1569308"/>
              <a:gd name="connsiteX3-71" fmla="*/ 5239266 w 5239266"/>
              <a:gd name="connsiteY3-72" fmla="*/ 0 h 15693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239266" h="1569308">
                <a:moveTo>
                  <a:pt x="0" y="1569308"/>
                </a:moveTo>
                <a:cubicBezTo>
                  <a:pt x="234778" y="1043116"/>
                  <a:pt x="951470" y="30892"/>
                  <a:pt x="1532238" y="24714"/>
                </a:cubicBezTo>
                <a:cubicBezTo>
                  <a:pt x="2113006" y="18536"/>
                  <a:pt x="2866768" y="1536358"/>
                  <a:pt x="3484606" y="1532239"/>
                </a:cubicBezTo>
                <a:cubicBezTo>
                  <a:pt x="4102444" y="1528120"/>
                  <a:pt x="4880920" y="243016"/>
                  <a:pt x="5239266" y="0"/>
                </a:cubicBezTo>
              </a:path>
            </a:pathLst>
          </a:custGeom>
          <a:noFill/>
          <a:ln w="31750">
            <a:solidFill>
              <a:srgbClr val="DD6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747" y="3864502"/>
            <a:ext cx="5744785" cy="6683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013" y="0"/>
            <a:ext cx="825973" cy="16184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14" y="2099640"/>
            <a:ext cx="203704" cy="39915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36" y="3087284"/>
            <a:ext cx="203704" cy="399151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467" y="3521734"/>
            <a:ext cx="203704" cy="399151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527" y="2630107"/>
            <a:ext cx="203704" cy="39915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096" y="3322158"/>
            <a:ext cx="203704" cy="399151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043" y="2079601"/>
            <a:ext cx="203704" cy="399151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7695250" y="1499883"/>
            <a:ext cx="1786859" cy="2481797"/>
            <a:chOff x="8592504" y="1294655"/>
            <a:chExt cx="2330068" cy="3236181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92504" y="1544487"/>
              <a:ext cx="1890146" cy="2986349"/>
            </a:xfrm>
            <a:prstGeom prst="rect">
              <a:avLst/>
            </a:prstGeom>
            <a:effectLst>
              <a:outerShdw blurRad="76200" dir="18900000" sy="23000" kx="-1200000" algn="bl" rotWithShape="0">
                <a:srgbClr val="AA2D3E">
                  <a:alpha val="20000"/>
                </a:srgbClr>
              </a:outerShdw>
            </a:effectLst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912715" y="1294655"/>
              <a:ext cx="1009857" cy="887953"/>
            </a:xfrm>
            <a:prstGeom prst="rect">
              <a:avLst/>
            </a:prstGeom>
          </p:spPr>
        </p:pic>
        <p:sp>
          <p:nvSpPr>
            <p:cNvPr id="34" name="文本框 33"/>
            <p:cNvSpPr txBox="1"/>
            <p:nvPr/>
          </p:nvSpPr>
          <p:spPr>
            <a:xfrm>
              <a:off x="9126243" y="3127054"/>
              <a:ext cx="554013" cy="108612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C0463C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记 忆</a:t>
              </a:r>
              <a:endParaRPr lang="zh-CN" altLang="en-US" sz="2400" dirty="0">
                <a:solidFill>
                  <a:srgbClr val="C0463C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  <p:sp>
        <p:nvSpPr>
          <p:cNvPr id="36" name="椭圆 35"/>
          <p:cNvSpPr/>
          <p:nvPr/>
        </p:nvSpPr>
        <p:spPr>
          <a:xfrm rot="5400000">
            <a:off x="2941951" y="2642450"/>
            <a:ext cx="981767" cy="981767"/>
          </a:xfrm>
          <a:prstGeom prst="ellipse">
            <a:avLst/>
          </a:prstGeom>
          <a:solidFill>
            <a:srgbClr val="B8414F">
              <a:alpha val="86000"/>
            </a:srgbClr>
          </a:solidFill>
          <a:ln>
            <a:noFill/>
          </a:ln>
          <a:effectLst>
            <a:outerShdw blurRad="50800" dist="50800" dir="6000000" algn="ctr" rotWithShape="0">
              <a:schemeClr val="bg1">
                <a:lumMod val="75000"/>
                <a:alpha val="9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2880077" y="2919449"/>
            <a:ext cx="1156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MStiffHei PRC UltraBold" panose="00000500000000000000" pitchFamily="2" charset="-122"/>
                <a:ea typeface="MStiffHei PRC UltraBold" panose="00000500000000000000" pitchFamily="2" charset="-122"/>
              </a:rPr>
              <a:t>66.6</a:t>
            </a:r>
            <a:r>
              <a:rPr lang="en-US" altLang="zh-CN" sz="2400" dirty="0">
                <a:solidFill>
                  <a:schemeClr val="bg1"/>
                </a:solidFill>
                <a:latin typeface="MStiffHei PRC UltraBold" panose="00000500000000000000" pitchFamily="2" charset="-122"/>
                <a:ea typeface="MStiffHei PRC UltraBold" panose="00000500000000000000" pitchFamily="2" charset="-122"/>
              </a:rPr>
              <a:t>%</a:t>
            </a:r>
            <a:endParaRPr lang="zh-CN" altLang="en-US" sz="2400" dirty="0">
              <a:solidFill>
                <a:schemeClr val="bg1"/>
              </a:solidFill>
              <a:latin typeface="MStiffHei PRC UltraBold" panose="00000500000000000000" pitchFamily="2" charset="-122"/>
              <a:ea typeface="MStiffHei PRC UltraBold" panose="00000500000000000000" pitchFamily="2" charset="-122"/>
            </a:endParaRPr>
          </a:p>
        </p:txBody>
      </p:sp>
      <p:sp>
        <p:nvSpPr>
          <p:cNvPr id="37" name="椭圆 36"/>
          <p:cNvSpPr/>
          <p:nvPr/>
        </p:nvSpPr>
        <p:spPr>
          <a:xfrm rot="5400000">
            <a:off x="5031607" y="2365451"/>
            <a:ext cx="981767" cy="981767"/>
          </a:xfrm>
          <a:prstGeom prst="ellipse">
            <a:avLst/>
          </a:prstGeom>
          <a:solidFill>
            <a:srgbClr val="B8414F">
              <a:alpha val="86000"/>
            </a:srgbClr>
          </a:solidFill>
          <a:ln>
            <a:noFill/>
          </a:ln>
          <a:effectLst>
            <a:outerShdw blurRad="50800" dist="50800" dir="6000000" algn="ctr" rotWithShape="0">
              <a:schemeClr val="bg1">
                <a:lumMod val="75000"/>
                <a:alpha val="9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4969733" y="2642450"/>
            <a:ext cx="1156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MStiffHei PRC UltraBold" panose="00000500000000000000" pitchFamily="2" charset="-122"/>
                <a:ea typeface="MStiffHei PRC UltraBold" panose="00000500000000000000" pitchFamily="2" charset="-122"/>
              </a:rPr>
              <a:t>88.8%</a:t>
            </a:r>
            <a:endParaRPr lang="zh-CN" altLang="en-US" sz="2400" dirty="0">
              <a:solidFill>
                <a:schemeClr val="bg1"/>
              </a:solidFill>
              <a:latin typeface="MStiffHei PRC UltraBold" panose="00000500000000000000" pitchFamily="2" charset="-122"/>
              <a:ea typeface="MStiffHei PRC UltraBold" panose="00000500000000000000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 rot="5400000">
            <a:off x="4131529" y="2150181"/>
            <a:ext cx="1325218" cy="5744786"/>
          </a:xfrm>
          <a:prstGeom prst="rect">
            <a:avLst/>
          </a:prstGeom>
          <a:solidFill>
            <a:srgbClr val="B1273A">
              <a:alpha val="76000"/>
            </a:srgbClr>
          </a:solidFill>
          <a:ln>
            <a:noFill/>
          </a:ln>
          <a:effectLst>
            <a:outerShdw blurRad="215900" dist="38100" dir="2700000" sx="101000" sy="101000" algn="tl" rotWithShape="0">
              <a:srgbClr val="9E2E3B">
                <a:alpha val="6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27978" y="4568450"/>
            <a:ext cx="56055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莺啼燕语报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新年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，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马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邑龙堆路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几千。家住层城临汉苑，心随明月到胡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天。爆竹声中一岁除，  春风送暖入屠苏。 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门万户瞳瞳日，  总把新桃换旧符。</a:t>
            </a:r>
            <a:endParaRPr lang="zh-CN" altLang="en-US" sz="1600" b="1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</p:spTree>
  </p:cSld>
  <p:clrMapOvr>
    <a:masterClrMapping/>
  </p:clrMapOvr>
  <p:transition spd="med" advClick="0" advTm="1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528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3" presetClass="entr" presetSubtype="528" fill="hold" grpId="0" nodeType="withEffect">
                                  <p:stCondLst>
                                    <p:cond delay="410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96296E-6 L 0.13802 2.96296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79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6" grpId="0" animBg="1"/>
      <p:bldP spid="21" grpId="0"/>
      <p:bldP spid="37" grpId="0" animBg="1"/>
      <p:bldP spid="38" grpId="0"/>
      <p:bldP spid="3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9800"/>
            <a:ext cx="12192000" cy="59088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438" y="-326973"/>
            <a:ext cx="6539813" cy="6539813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7463" y="1383336"/>
            <a:ext cx="1024762" cy="2007982"/>
          </a:xfrm>
          <a:custGeom>
            <a:avLst/>
            <a:gdLst/>
            <a:ahLst/>
            <a:cxnLst/>
            <a:rect l="l" t="t" r="r" b="b"/>
            <a:pathLst>
              <a:path w="1024762" h="2007982">
                <a:moveTo>
                  <a:pt x="542793" y="782840"/>
                </a:moveTo>
                <a:cubicBezTo>
                  <a:pt x="528158" y="782840"/>
                  <a:pt x="514205" y="784328"/>
                  <a:pt x="500935" y="787305"/>
                </a:cubicBezTo>
                <a:cubicBezTo>
                  <a:pt x="487664" y="790281"/>
                  <a:pt x="475510" y="793940"/>
                  <a:pt x="464472" y="798281"/>
                </a:cubicBezTo>
                <a:cubicBezTo>
                  <a:pt x="453434" y="802622"/>
                  <a:pt x="444256" y="807024"/>
                  <a:pt x="436939" y="811489"/>
                </a:cubicBezTo>
                <a:cubicBezTo>
                  <a:pt x="429621" y="815954"/>
                  <a:pt x="424474" y="819489"/>
                  <a:pt x="421498" y="822093"/>
                </a:cubicBezTo>
                <a:cubicBezTo>
                  <a:pt x="418521" y="824698"/>
                  <a:pt x="416537" y="826868"/>
                  <a:pt x="415545" y="828604"/>
                </a:cubicBezTo>
                <a:cubicBezTo>
                  <a:pt x="414552" y="830341"/>
                  <a:pt x="413746" y="832201"/>
                  <a:pt x="413126" y="834186"/>
                </a:cubicBezTo>
                <a:cubicBezTo>
                  <a:pt x="412506" y="836170"/>
                  <a:pt x="412072" y="838526"/>
                  <a:pt x="411824" y="841255"/>
                </a:cubicBezTo>
                <a:cubicBezTo>
                  <a:pt x="411576" y="843983"/>
                  <a:pt x="411452" y="847208"/>
                  <a:pt x="411452" y="850929"/>
                </a:cubicBezTo>
                <a:cubicBezTo>
                  <a:pt x="411452" y="856138"/>
                  <a:pt x="411708" y="860603"/>
                  <a:pt x="412219" y="864323"/>
                </a:cubicBezTo>
                <a:cubicBezTo>
                  <a:pt x="412731" y="868044"/>
                  <a:pt x="413434" y="871020"/>
                  <a:pt x="414330" y="873253"/>
                </a:cubicBezTo>
                <a:cubicBezTo>
                  <a:pt x="415225" y="875485"/>
                  <a:pt x="416377" y="877098"/>
                  <a:pt x="417786" y="878090"/>
                </a:cubicBezTo>
                <a:cubicBezTo>
                  <a:pt x="419195" y="879082"/>
                  <a:pt x="420794" y="879578"/>
                  <a:pt x="422585" y="879578"/>
                </a:cubicBezTo>
                <a:cubicBezTo>
                  <a:pt x="425658" y="879578"/>
                  <a:pt x="430330" y="877470"/>
                  <a:pt x="436598" y="873253"/>
                </a:cubicBezTo>
                <a:cubicBezTo>
                  <a:pt x="442867" y="869036"/>
                  <a:pt x="450673" y="864447"/>
                  <a:pt x="460016" y="859486"/>
                </a:cubicBezTo>
                <a:cubicBezTo>
                  <a:pt x="469358" y="854525"/>
                  <a:pt x="480236" y="849937"/>
                  <a:pt x="492650" y="845720"/>
                </a:cubicBezTo>
                <a:cubicBezTo>
                  <a:pt x="505064" y="841503"/>
                  <a:pt x="519077" y="839395"/>
                  <a:pt x="534688" y="839395"/>
                </a:cubicBezTo>
                <a:cubicBezTo>
                  <a:pt x="547998" y="839395"/>
                  <a:pt x="559771" y="841503"/>
                  <a:pt x="570009" y="845720"/>
                </a:cubicBezTo>
                <a:cubicBezTo>
                  <a:pt x="580247" y="849937"/>
                  <a:pt x="588757" y="855642"/>
                  <a:pt x="595539" y="862835"/>
                </a:cubicBezTo>
                <a:cubicBezTo>
                  <a:pt x="602322" y="870028"/>
                  <a:pt x="607505" y="878400"/>
                  <a:pt x="611088" y="887950"/>
                </a:cubicBezTo>
                <a:cubicBezTo>
                  <a:pt x="614671" y="897499"/>
                  <a:pt x="616463" y="907607"/>
                  <a:pt x="616463" y="918273"/>
                </a:cubicBezTo>
                <a:cubicBezTo>
                  <a:pt x="616463" y="928939"/>
                  <a:pt x="615312" y="940350"/>
                  <a:pt x="613012" y="952504"/>
                </a:cubicBezTo>
                <a:cubicBezTo>
                  <a:pt x="610712" y="964658"/>
                  <a:pt x="605920" y="978177"/>
                  <a:pt x="598635" y="993060"/>
                </a:cubicBezTo>
                <a:cubicBezTo>
                  <a:pt x="591351" y="1007942"/>
                  <a:pt x="580999" y="1024437"/>
                  <a:pt x="567579" y="1042545"/>
                </a:cubicBezTo>
                <a:cubicBezTo>
                  <a:pt x="554159" y="1060652"/>
                  <a:pt x="536330" y="1081116"/>
                  <a:pt x="514091" y="1103937"/>
                </a:cubicBezTo>
                <a:lnTo>
                  <a:pt x="417858" y="1202907"/>
                </a:lnTo>
                <a:cubicBezTo>
                  <a:pt x="414793" y="1206132"/>
                  <a:pt x="412301" y="1209170"/>
                  <a:pt x="410382" y="1212023"/>
                </a:cubicBezTo>
                <a:cubicBezTo>
                  <a:pt x="408464" y="1214875"/>
                  <a:pt x="406866" y="1217728"/>
                  <a:pt x="405589" y="1220581"/>
                </a:cubicBezTo>
                <a:cubicBezTo>
                  <a:pt x="404312" y="1223433"/>
                  <a:pt x="403481" y="1226720"/>
                  <a:pt x="403098" y="1230440"/>
                </a:cubicBezTo>
                <a:cubicBezTo>
                  <a:pt x="402714" y="1234161"/>
                  <a:pt x="402522" y="1238502"/>
                  <a:pt x="402522" y="1243463"/>
                </a:cubicBezTo>
                <a:cubicBezTo>
                  <a:pt x="402522" y="1248920"/>
                  <a:pt x="402956" y="1253509"/>
                  <a:pt x="403824" y="1257230"/>
                </a:cubicBezTo>
                <a:cubicBezTo>
                  <a:pt x="404693" y="1260950"/>
                  <a:pt x="406057" y="1263803"/>
                  <a:pt x="407917" y="1265787"/>
                </a:cubicBezTo>
                <a:cubicBezTo>
                  <a:pt x="409777" y="1267771"/>
                  <a:pt x="412010" y="1269198"/>
                  <a:pt x="414614" y="1270066"/>
                </a:cubicBezTo>
                <a:cubicBezTo>
                  <a:pt x="417219" y="1270934"/>
                  <a:pt x="420257" y="1271368"/>
                  <a:pt x="423730" y="1271368"/>
                </a:cubicBezTo>
                <a:lnTo>
                  <a:pt x="689760" y="1271368"/>
                </a:lnTo>
                <a:cubicBezTo>
                  <a:pt x="691993" y="1271368"/>
                  <a:pt x="694039" y="1270810"/>
                  <a:pt x="695900" y="1269694"/>
                </a:cubicBezTo>
                <a:cubicBezTo>
                  <a:pt x="697760" y="1268578"/>
                  <a:pt x="699248" y="1266841"/>
                  <a:pt x="700364" y="1264485"/>
                </a:cubicBezTo>
                <a:cubicBezTo>
                  <a:pt x="701481" y="1262128"/>
                  <a:pt x="702349" y="1259214"/>
                  <a:pt x="702969" y="1255741"/>
                </a:cubicBezTo>
                <a:cubicBezTo>
                  <a:pt x="703589" y="1252269"/>
                  <a:pt x="703899" y="1248300"/>
                  <a:pt x="703899" y="1243835"/>
                </a:cubicBezTo>
                <a:cubicBezTo>
                  <a:pt x="703899" y="1239370"/>
                  <a:pt x="703589" y="1235463"/>
                  <a:pt x="702969" y="1232115"/>
                </a:cubicBezTo>
                <a:cubicBezTo>
                  <a:pt x="702349" y="1228766"/>
                  <a:pt x="701357" y="1225976"/>
                  <a:pt x="699992" y="1223743"/>
                </a:cubicBezTo>
                <a:cubicBezTo>
                  <a:pt x="698628" y="1221511"/>
                  <a:pt x="697016" y="1219836"/>
                  <a:pt x="695155" y="1218720"/>
                </a:cubicBezTo>
                <a:cubicBezTo>
                  <a:pt x="693295" y="1217604"/>
                  <a:pt x="691373" y="1217046"/>
                  <a:pt x="689388" y="1217046"/>
                </a:cubicBezTo>
                <a:lnTo>
                  <a:pt x="479913" y="1217046"/>
                </a:lnTo>
                <a:lnTo>
                  <a:pt x="556187" y="1137423"/>
                </a:lnTo>
                <a:cubicBezTo>
                  <a:pt x="583720" y="1109145"/>
                  <a:pt x="605796" y="1084155"/>
                  <a:pt x="622416" y="1062451"/>
                </a:cubicBezTo>
                <a:cubicBezTo>
                  <a:pt x="639035" y="1040747"/>
                  <a:pt x="651747" y="1021027"/>
                  <a:pt x="660553" y="1003291"/>
                </a:cubicBezTo>
                <a:cubicBezTo>
                  <a:pt x="669359" y="985556"/>
                  <a:pt x="675126" y="969061"/>
                  <a:pt x="677854" y="953806"/>
                </a:cubicBezTo>
                <a:cubicBezTo>
                  <a:pt x="680583" y="938551"/>
                  <a:pt x="681947" y="923234"/>
                  <a:pt x="681947" y="907855"/>
                </a:cubicBezTo>
                <a:cubicBezTo>
                  <a:pt x="681947" y="890740"/>
                  <a:pt x="679094" y="874617"/>
                  <a:pt x="673389" y="859486"/>
                </a:cubicBezTo>
                <a:cubicBezTo>
                  <a:pt x="667684" y="844355"/>
                  <a:pt x="659065" y="831085"/>
                  <a:pt x="647530" y="819675"/>
                </a:cubicBezTo>
                <a:cubicBezTo>
                  <a:pt x="635996" y="808265"/>
                  <a:pt x="621485" y="799273"/>
                  <a:pt x="603998" y="792700"/>
                </a:cubicBezTo>
                <a:cubicBezTo>
                  <a:pt x="586511" y="786126"/>
                  <a:pt x="566109" y="782840"/>
                  <a:pt x="542793" y="782840"/>
                </a:cubicBezTo>
                <a:close/>
                <a:moveTo>
                  <a:pt x="0" y="0"/>
                </a:moveTo>
                <a:lnTo>
                  <a:pt x="1024762" y="0"/>
                </a:lnTo>
                <a:lnTo>
                  <a:pt x="1024762" y="2007982"/>
                </a:lnTo>
                <a:lnTo>
                  <a:pt x="0" y="2007982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22106" y="-14098"/>
            <a:ext cx="1094301" cy="2144239"/>
          </a:xfrm>
          <a:custGeom>
            <a:avLst/>
            <a:gdLst/>
            <a:ahLst/>
            <a:cxnLst/>
            <a:rect l="l" t="t" r="r" b="b"/>
            <a:pathLst>
              <a:path w="774769" h="1518130">
                <a:moveTo>
                  <a:pt x="280034" y="625702"/>
                </a:moveTo>
                <a:cubicBezTo>
                  <a:pt x="278248" y="625702"/>
                  <a:pt x="276660" y="626148"/>
                  <a:pt x="275271" y="627041"/>
                </a:cubicBezTo>
                <a:cubicBezTo>
                  <a:pt x="273882" y="627934"/>
                  <a:pt x="272692" y="629323"/>
                  <a:pt x="271700" y="631208"/>
                </a:cubicBezTo>
                <a:cubicBezTo>
                  <a:pt x="270707" y="633094"/>
                  <a:pt x="269963" y="635425"/>
                  <a:pt x="269467" y="638203"/>
                </a:cubicBezTo>
                <a:cubicBezTo>
                  <a:pt x="268971" y="640982"/>
                  <a:pt x="268723" y="644256"/>
                  <a:pt x="268723" y="648026"/>
                </a:cubicBezTo>
                <a:cubicBezTo>
                  <a:pt x="268723" y="655170"/>
                  <a:pt x="269666" y="660726"/>
                  <a:pt x="271551" y="664695"/>
                </a:cubicBezTo>
                <a:cubicBezTo>
                  <a:pt x="273436" y="668664"/>
                  <a:pt x="276264" y="670648"/>
                  <a:pt x="280034" y="670648"/>
                </a:cubicBezTo>
                <a:lnTo>
                  <a:pt x="464878" y="670648"/>
                </a:lnTo>
                <a:lnTo>
                  <a:pt x="319027" y="997474"/>
                </a:lnTo>
                <a:cubicBezTo>
                  <a:pt x="317836" y="1000054"/>
                  <a:pt x="317142" y="1002287"/>
                  <a:pt x="316943" y="1004172"/>
                </a:cubicBezTo>
                <a:cubicBezTo>
                  <a:pt x="316745" y="1006057"/>
                  <a:pt x="317489" y="1007644"/>
                  <a:pt x="319176" y="1008934"/>
                </a:cubicBezTo>
                <a:cubicBezTo>
                  <a:pt x="320862" y="1010224"/>
                  <a:pt x="323591" y="1011167"/>
                  <a:pt x="327361" y="1011762"/>
                </a:cubicBezTo>
                <a:cubicBezTo>
                  <a:pt x="331132" y="1012357"/>
                  <a:pt x="336390" y="1012655"/>
                  <a:pt x="343137" y="1012655"/>
                </a:cubicBezTo>
                <a:cubicBezTo>
                  <a:pt x="348296" y="1012655"/>
                  <a:pt x="352662" y="1012506"/>
                  <a:pt x="356234" y="1012209"/>
                </a:cubicBezTo>
                <a:cubicBezTo>
                  <a:pt x="359806" y="1011911"/>
                  <a:pt x="362733" y="1011316"/>
                  <a:pt x="365015" y="1010423"/>
                </a:cubicBezTo>
                <a:cubicBezTo>
                  <a:pt x="367297" y="1009530"/>
                  <a:pt x="369182" y="1008339"/>
                  <a:pt x="370670" y="1006851"/>
                </a:cubicBezTo>
                <a:cubicBezTo>
                  <a:pt x="372159" y="1005362"/>
                  <a:pt x="373399" y="1003428"/>
                  <a:pt x="374391" y="1001046"/>
                </a:cubicBezTo>
                <a:lnTo>
                  <a:pt x="513099" y="681364"/>
                </a:lnTo>
                <a:cubicBezTo>
                  <a:pt x="514289" y="678585"/>
                  <a:pt x="515331" y="675956"/>
                  <a:pt x="516224" y="673476"/>
                </a:cubicBezTo>
                <a:cubicBezTo>
                  <a:pt x="517117" y="670995"/>
                  <a:pt x="517812" y="668416"/>
                  <a:pt x="518308" y="665737"/>
                </a:cubicBezTo>
                <a:cubicBezTo>
                  <a:pt x="518804" y="663058"/>
                  <a:pt x="519201" y="660280"/>
                  <a:pt x="519498" y="657402"/>
                </a:cubicBezTo>
                <a:cubicBezTo>
                  <a:pt x="519796" y="654525"/>
                  <a:pt x="519945" y="651300"/>
                  <a:pt x="519945" y="647728"/>
                </a:cubicBezTo>
                <a:cubicBezTo>
                  <a:pt x="519945" y="643363"/>
                  <a:pt x="519647" y="639791"/>
                  <a:pt x="519052" y="637013"/>
                </a:cubicBezTo>
                <a:cubicBezTo>
                  <a:pt x="518457" y="634235"/>
                  <a:pt x="517613" y="631953"/>
                  <a:pt x="516522" y="630167"/>
                </a:cubicBezTo>
                <a:cubicBezTo>
                  <a:pt x="515430" y="628381"/>
                  <a:pt x="513843" y="627190"/>
                  <a:pt x="511759" y="626595"/>
                </a:cubicBezTo>
                <a:cubicBezTo>
                  <a:pt x="509676" y="626000"/>
                  <a:pt x="507245" y="625702"/>
                  <a:pt x="504467" y="625702"/>
                </a:cubicBezTo>
                <a:close/>
                <a:moveTo>
                  <a:pt x="0" y="0"/>
                </a:moveTo>
                <a:lnTo>
                  <a:pt x="774769" y="0"/>
                </a:lnTo>
                <a:lnTo>
                  <a:pt x="774769" y="1518130"/>
                </a:lnTo>
                <a:lnTo>
                  <a:pt x="0" y="1518130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07579" y="809284"/>
            <a:ext cx="817236" cy="1601342"/>
          </a:xfrm>
          <a:custGeom>
            <a:avLst/>
            <a:gdLst/>
            <a:ahLst/>
            <a:cxnLst/>
            <a:rect l="l" t="t" r="r" b="b"/>
            <a:pathLst>
              <a:path w="588101" h="1152361">
                <a:moveTo>
                  <a:pt x="293586" y="469182"/>
                </a:moveTo>
                <a:cubicBezTo>
                  <a:pt x="301474" y="469182"/>
                  <a:pt x="308582" y="470209"/>
                  <a:pt x="314908" y="472263"/>
                </a:cubicBezTo>
                <a:cubicBezTo>
                  <a:pt x="321235" y="474317"/>
                  <a:pt x="326864" y="477604"/>
                  <a:pt x="331793" y="482123"/>
                </a:cubicBezTo>
                <a:cubicBezTo>
                  <a:pt x="336723" y="486642"/>
                  <a:pt x="340955" y="492394"/>
                  <a:pt x="344488" y="499378"/>
                </a:cubicBezTo>
                <a:cubicBezTo>
                  <a:pt x="348021" y="506362"/>
                  <a:pt x="350897" y="514702"/>
                  <a:pt x="353115" y="524397"/>
                </a:cubicBezTo>
                <a:cubicBezTo>
                  <a:pt x="355334" y="534093"/>
                  <a:pt x="357018" y="545267"/>
                  <a:pt x="358169" y="557921"/>
                </a:cubicBezTo>
                <a:cubicBezTo>
                  <a:pt x="359319" y="570574"/>
                  <a:pt x="359894" y="584871"/>
                  <a:pt x="359894" y="600811"/>
                </a:cubicBezTo>
                <a:cubicBezTo>
                  <a:pt x="359894" y="612643"/>
                  <a:pt x="359524" y="624023"/>
                  <a:pt x="358785" y="634951"/>
                </a:cubicBezTo>
                <a:cubicBezTo>
                  <a:pt x="358045" y="645879"/>
                  <a:pt x="356690" y="656026"/>
                  <a:pt x="354718" y="665393"/>
                </a:cubicBezTo>
                <a:cubicBezTo>
                  <a:pt x="352746" y="674760"/>
                  <a:pt x="350116" y="683305"/>
                  <a:pt x="346830" y="691029"/>
                </a:cubicBezTo>
                <a:cubicBezTo>
                  <a:pt x="343543" y="698753"/>
                  <a:pt x="339394" y="705367"/>
                  <a:pt x="334382" y="710872"/>
                </a:cubicBezTo>
                <a:cubicBezTo>
                  <a:pt x="329370" y="716377"/>
                  <a:pt x="323371" y="720609"/>
                  <a:pt x="316387" y="723567"/>
                </a:cubicBezTo>
                <a:cubicBezTo>
                  <a:pt x="309403" y="726525"/>
                  <a:pt x="301310" y="728003"/>
                  <a:pt x="292107" y="728003"/>
                </a:cubicBezTo>
                <a:cubicBezTo>
                  <a:pt x="280276" y="728003"/>
                  <a:pt x="270210" y="725621"/>
                  <a:pt x="261912" y="720855"/>
                </a:cubicBezTo>
                <a:cubicBezTo>
                  <a:pt x="253613" y="716089"/>
                  <a:pt x="246793" y="708448"/>
                  <a:pt x="241452" y="697931"/>
                </a:cubicBezTo>
                <a:cubicBezTo>
                  <a:pt x="236112" y="687414"/>
                  <a:pt x="232209" y="673815"/>
                  <a:pt x="229744" y="657136"/>
                </a:cubicBezTo>
                <a:cubicBezTo>
                  <a:pt x="227279" y="640456"/>
                  <a:pt x="226046" y="620202"/>
                  <a:pt x="226046" y="596374"/>
                </a:cubicBezTo>
                <a:cubicBezTo>
                  <a:pt x="226046" y="578627"/>
                  <a:pt x="226950" y="562029"/>
                  <a:pt x="228758" y="546582"/>
                </a:cubicBezTo>
                <a:cubicBezTo>
                  <a:pt x="230566" y="531135"/>
                  <a:pt x="233975" y="517660"/>
                  <a:pt x="238987" y="506157"/>
                </a:cubicBezTo>
                <a:cubicBezTo>
                  <a:pt x="244000" y="494653"/>
                  <a:pt x="250860" y="485615"/>
                  <a:pt x="259570" y="479042"/>
                </a:cubicBezTo>
                <a:cubicBezTo>
                  <a:pt x="268279" y="472469"/>
                  <a:pt x="279618" y="469182"/>
                  <a:pt x="293586" y="469182"/>
                </a:cubicBezTo>
                <a:close/>
                <a:moveTo>
                  <a:pt x="296051" y="434426"/>
                </a:moveTo>
                <a:cubicBezTo>
                  <a:pt x="275017" y="434426"/>
                  <a:pt x="257269" y="438411"/>
                  <a:pt x="242808" y="446381"/>
                </a:cubicBezTo>
                <a:cubicBezTo>
                  <a:pt x="228347" y="454351"/>
                  <a:pt x="216680" y="465608"/>
                  <a:pt x="207806" y="480151"/>
                </a:cubicBezTo>
                <a:cubicBezTo>
                  <a:pt x="198932" y="494694"/>
                  <a:pt x="192523" y="512114"/>
                  <a:pt x="188579" y="532408"/>
                </a:cubicBezTo>
                <a:cubicBezTo>
                  <a:pt x="184635" y="552703"/>
                  <a:pt x="182663" y="575011"/>
                  <a:pt x="182663" y="599332"/>
                </a:cubicBezTo>
                <a:cubicBezTo>
                  <a:pt x="182663" y="625625"/>
                  <a:pt x="184430" y="648919"/>
                  <a:pt x="187963" y="669214"/>
                </a:cubicBezTo>
                <a:cubicBezTo>
                  <a:pt x="191496" y="689509"/>
                  <a:pt x="197453" y="706599"/>
                  <a:pt x="205834" y="720485"/>
                </a:cubicBezTo>
                <a:cubicBezTo>
                  <a:pt x="214215" y="734371"/>
                  <a:pt x="225266" y="744889"/>
                  <a:pt x="238987" y="752037"/>
                </a:cubicBezTo>
                <a:cubicBezTo>
                  <a:pt x="252709" y="759185"/>
                  <a:pt x="269594" y="762760"/>
                  <a:pt x="289643" y="762760"/>
                </a:cubicBezTo>
                <a:cubicBezTo>
                  <a:pt x="310841" y="762760"/>
                  <a:pt x="328671" y="758775"/>
                  <a:pt x="343132" y="750804"/>
                </a:cubicBezTo>
                <a:cubicBezTo>
                  <a:pt x="357593" y="742834"/>
                  <a:pt x="369302" y="731578"/>
                  <a:pt x="378258" y="717034"/>
                </a:cubicBezTo>
                <a:cubicBezTo>
                  <a:pt x="387214" y="702491"/>
                  <a:pt x="393623" y="685113"/>
                  <a:pt x="397485" y="664900"/>
                </a:cubicBezTo>
                <a:cubicBezTo>
                  <a:pt x="401347" y="644688"/>
                  <a:pt x="403277" y="622339"/>
                  <a:pt x="403277" y="597853"/>
                </a:cubicBezTo>
                <a:cubicBezTo>
                  <a:pt x="403277" y="571560"/>
                  <a:pt x="401511" y="548266"/>
                  <a:pt x="397978" y="527972"/>
                </a:cubicBezTo>
                <a:cubicBezTo>
                  <a:pt x="394445" y="507677"/>
                  <a:pt x="388488" y="490586"/>
                  <a:pt x="380107" y="476700"/>
                </a:cubicBezTo>
                <a:cubicBezTo>
                  <a:pt x="371726" y="462814"/>
                  <a:pt x="360675" y="452297"/>
                  <a:pt x="346953" y="445149"/>
                </a:cubicBezTo>
                <a:cubicBezTo>
                  <a:pt x="333231" y="438000"/>
                  <a:pt x="316264" y="434426"/>
                  <a:pt x="296051" y="434426"/>
                </a:cubicBezTo>
                <a:close/>
                <a:moveTo>
                  <a:pt x="0" y="0"/>
                </a:moveTo>
                <a:lnTo>
                  <a:pt x="588101" y="0"/>
                </a:lnTo>
                <a:lnTo>
                  <a:pt x="588101" y="1152361"/>
                </a:lnTo>
                <a:lnTo>
                  <a:pt x="0" y="1152361"/>
                </a:lnTo>
                <a:close/>
              </a:path>
            </a:pathLst>
          </a:custGeom>
        </p:spPr>
      </p:pic>
      <p:sp>
        <p:nvSpPr>
          <p:cNvPr id="27" name="文本框 26"/>
          <p:cNvSpPr txBox="1"/>
          <p:nvPr/>
        </p:nvSpPr>
        <p:spPr>
          <a:xfrm>
            <a:off x="5224815" y="6334780"/>
            <a:ext cx="1999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THANKS</a:t>
            </a:r>
            <a:r>
              <a:rPr lang="zh-CN" altLang="en-US" sz="2800" dirty="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！</a:t>
            </a:r>
            <a:endParaRPr lang="zh-CN" altLang="en-US" sz="28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81098" y="0"/>
            <a:ext cx="826027" cy="1618569"/>
          </a:xfrm>
          <a:custGeom>
            <a:avLst/>
            <a:gdLst/>
            <a:ahLst/>
            <a:cxnLst/>
            <a:rect l="l" t="t" r="r" b="b"/>
            <a:pathLst>
              <a:path w="715922" h="1402822">
                <a:moveTo>
                  <a:pt x="349936" y="496967"/>
                </a:moveTo>
                <a:lnTo>
                  <a:pt x="237780" y="554215"/>
                </a:lnTo>
                <a:lnTo>
                  <a:pt x="257288" y="618810"/>
                </a:lnTo>
                <a:lnTo>
                  <a:pt x="336536" y="577358"/>
                </a:lnTo>
                <a:lnTo>
                  <a:pt x="337755" y="577358"/>
                </a:lnTo>
                <a:lnTo>
                  <a:pt x="337755" y="957748"/>
                </a:lnTo>
                <a:lnTo>
                  <a:pt x="425461" y="957748"/>
                </a:lnTo>
                <a:lnTo>
                  <a:pt x="425461" y="496967"/>
                </a:lnTo>
                <a:close/>
                <a:moveTo>
                  <a:pt x="0" y="0"/>
                </a:moveTo>
                <a:lnTo>
                  <a:pt x="715922" y="0"/>
                </a:lnTo>
                <a:lnTo>
                  <a:pt x="715922" y="1402822"/>
                </a:lnTo>
                <a:lnTo>
                  <a:pt x="0" y="1402822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9612666" y="1944768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 smtClean="0">
                <a:solidFill>
                  <a:srgbClr val="C61E1C"/>
                </a:solidFill>
                <a:latin typeface="方正粗活意繁体" panose="03000509000000000000" pitchFamily="65" charset="-122"/>
                <a:ea typeface="方正粗活意繁体" panose="03000509000000000000" pitchFamily="65" charset="-122"/>
              </a:rPr>
              <a:t>乐</a:t>
            </a:r>
            <a:endParaRPr lang="zh-CN" altLang="en-US" sz="8800" dirty="0">
              <a:solidFill>
                <a:srgbClr val="C61E1C"/>
              </a:solidFill>
              <a:latin typeface="方正粗活意繁体" panose="03000509000000000000" pitchFamily="65" charset="-122"/>
              <a:ea typeface="方正粗活意繁体" panose="03000509000000000000" pitchFamily="65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800935" y="1284832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 smtClean="0">
                <a:solidFill>
                  <a:srgbClr val="C61E1C"/>
                </a:solidFill>
                <a:latin typeface="方正粗活意繁体" panose="03000509000000000000" pitchFamily="65" charset="-122"/>
                <a:ea typeface="方正粗活意繁体" panose="03000509000000000000" pitchFamily="65" charset="-122"/>
              </a:rPr>
              <a:t>快</a:t>
            </a:r>
            <a:endParaRPr lang="zh-CN" altLang="en-US" sz="8800" dirty="0">
              <a:solidFill>
                <a:srgbClr val="C61E1C"/>
              </a:solidFill>
              <a:latin typeface="方正粗活意繁体" panose="03000509000000000000" pitchFamily="65" charset="-122"/>
              <a:ea typeface="方正粗活意繁体" panose="03000509000000000000" pitchFamily="65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146513" y="2141908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 smtClean="0">
                <a:solidFill>
                  <a:srgbClr val="C61E1C"/>
                </a:solidFill>
                <a:latin typeface="方正粗活意繁体" panose="03000509000000000000" pitchFamily="65" charset="-122"/>
                <a:ea typeface="方正粗活意繁体" panose="03000509000000000000" pitchFamily="65" charset="-122"/>
              </a:rPr>
              <a:t>年</a:t>
            </a:r>
            <a:endParaRPr lang="zh-CN" altLang="en-US" sz="8800" dirty="0">
              <a:solidFill>
                <a:srgbClr val="C61E1C"/>
              </a:solidFill>
              <a:latin typeface="方正粗活意繁体" panose="03000509000000000000" pitchFamily="65" charset="-122"/>
              <a:ea typeface="方正粗活意繁体" panose="03000509000000000000" pitchFamily="65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368324" y="3139906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 smtClean="0">
                <a:solidFill>
                  <a:srgbClr val="C61E1C"/>
                </a:solidFill>
                <a:latin typeface="方正粗活意繁体" panose="03000509000000000000" pitchFamily="65" charset="-122"/>
                <a:ea typeface="方正粗活意繁体" panose="03000509000000000000" pitchFamily="65" charset="-122"/>
              </a:rPr>
              <a:t>新</a:t>
            </a:r>
            <a:endParaRPr lang="zh-CN" altLang="en-US" sz="8800" dirty="0">
              <a:solidFill>
                <a:srgbClr val="C61E1C"/>
              </a:solidFill>
              <a:latin typeface="方正粗活意繁体" panose="03000509000000000000" pitchFamily="65" charset="-122"/>
              <a:ea typeface="方正粗活意繁体" panose="03000509000000000000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fallOver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4.375E-6 0.1363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0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L -0.00312 0.2819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409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1.45833E-6 0.4067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32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00234 0.3106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/>
      <p:bldP spid="7" grpId="1"/>
      <p:bldP spid="21" grpId="0"/>
      <p:bldP spid="21" grpId="1"/>
      <p:bldP spid="22" grpId="0"/>
      <p:bldP spid="22" grpId="1"/>
      <p:bldP spid="23" grpId="0"/>
      <p:bldP spid="2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68"/>
          <p:cNvGrpSpPr/>
          <p:nvPr/>
        </p:nvGrpSpPr>
        <p:grpSpPr>
          <a:xfrm>
            <a:off x="4300307" y="4302536"/>
            <a:ext cx="1244684" cy="1748704"/>
            <a:chOff x="270419" y="76706"/>
            <a:chExt cx="1244684" cy="1748704"/>
          </a:xfrm>
        </p:grpSpPr>
        <p:grpSp>
          <p:nvGrpSpPr>
            <p:cNvPr id="14" name="组合 13"/>
            <p:cNvGrpSpPr/>
            <p:nvPr/>
          </p:nvGrpSpPr>
          <p:grpSpPr>
            <a:xfrm>
              <a:off x="270419" y="76706"/>
              <a:ext cx="1085735" cy="1069021"/>
              <a:chOff x="0" y="-21267"/>
              <a:chExt cx="2171469" cy="2138042"/>
            </a:xfrm>
          </p:grpSpPr>
          <p:pic>
            <p:nvPicPr>
              <p:cNvPr id="4" name="图片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484744" y="-21265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-8658"/>
                <a:ext cx="495377" cy="495377"/>
              </a:xfrm>
              <a:prstGeom prst="rect">
                <a:avLst/>
              </a:prstGeom>
            </p:spPr>
          </p:pic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6517" y="581971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903767" y="-21266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6516" y="988608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1322790" y="-21266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1741813" y="-21267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3378" y="1396999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3377" y="1803636"/>
                <a:ext cx="429656" cy="196621"/>
              </a:xfrm>
              <a:prstGeom prst="rect">
                <a:avLst/>
              </a:prstGeom>
            </p:spPr>
          </p:pic>
        </p:grpSp>
        <p:grpSp>
          <p:nvGrpSpPr>
            <p:cNvPr id="17" name="组合 16"/>
            <p:cNvGrpSpPr/>
            <p:nvPr/>
          </p:nvGrpSpPr>
          <p:grpSpPr>
            <a:xfrm rot="10800000">
              <a:off x="429368" y="756389"/>
              <a:ext cx="1085735" cy="1069021"/>
              <a:chOff x="0" y="-21267"/>
              <a:chExt cx="2171469" cy="2138042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484744" y="-21265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-8658"/>
                <a:ext cx="495377" cy="495377"/>
              </a:xfrm>
              <a:prstGeom prst="rect">
                <a:avLst/>
              </a:prstGeom>
            </p:spPr>
          </p:pic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6517" y="581971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903767" y="-21266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6516" y="988608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1322790" y="-21266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1741813" y="-21267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5" name="图片 2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3378" y="1396999"/>
                <a:ext cx="429656" cy="196621"/>
              </a:xfrm>
              <a:prstGeom prst="rect">
                <a:avLst/>
              </a:prstGeom>
            </p:spPr>
          </p:pic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V="1">
                <a:off x="-113377" y="1803636"/>
                <a:ext cx="429656" cy="196621"/>
              </a:xfrm>
              <a:prstGeom prst="rect">
                <a:avLst/>
              </a:prstGeom>
            </p:spPr>
          </p:pic>
        </p:grpSp>
      </p:grpSp>
      <p:pic>
        <p:nvPicPr>
          <p:cNvPr id="28" name="图片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556" y="55359"/>
            <a:ext cx="1410811" cy="2764428"/>
          </a:xfrm>
          <a:prstGeom prst="rect">
            <a:avLst/>
          </a:prstGeom>
        </p:spPr>
      </p:pic>
      <p:grpSp>
        <p:nvGrpSpPr>
          <p:cNvPr id="43" name="组合 42"/>
          <p:cNvGrpSpPr/>
          <p:nvPr/>
        </p:nvGrpSpPr>
        <p:grpSpPr>
          <a:xfrm>
            <a:off x="1313645" y="604793"/>
            <a:ext cx="1558395" cy="1430308"/>
            <a:chOff x="296117" y="1592507"/>
            <a:chExt cx="4081475" cy="3746012"/>
          </a:xfrm>
          <a:effectLst>
            <a:outerShdw blurRad="152400" dist="317500" dir="5400000" sx="90000" sy="-19000" rotWithShape="0">
              <a:srgbClr val="C2404C">
                <a:alpha val="49000"/>
              </a:srgbClr>
            </a:outerShdw>
          </a:effectLst>
        </p:grpSpPr>
        <p:pic>
          <p:nvPicPr>
            <p:cNvPr id="44" name="图片 4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6117" y="1592507"/>
              <a:ext cx="4081475" cy="3746012"/>
            </a:xfrm>
            <a:prstGeom prst="rect">
              <a:avLst/>
            </a:prstGeom>
            <a:effectLst>
              <a:outerShdw dist="12700" dir="3600000" sx="95000" sy="95000" algn="ctr" rotWithShape="0">
                <a:srgbClr val="C2404C">
                  <a:alpha val="20000"/>
                </a:srgbClr>
              </a:outerShdw>
            </a:effectLst>
          </p:spPr>
        </p:pic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940368" y="3820780"/>
              <a:ext cx="1343287" cy="1360077"/>
            </a:xfrm>
            <a:prstGeom prst="rect">
              <a:avLst/>
            </a:prstGeom>
          </p:spPr>
        </p:pic>
        <p:pic>
          <p:nvPicPr>
            <p:cNvPr id="46" name="图片 4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9779" y="2591856"/>
              <a:ext cx="900396" cy="777615"/>
            </a:xfrm>
            <a:prstGeom prst="rect">
              <a:avLst/>
            </a:prstGeom>
          </p:spPr>
        </p:pic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48802" y="1951540"/>
              <a:ext cx="947437" cy="818241"/>
            </a:xfrm>
            <a:prstGeom prst="rect">
              <a:avLst/>
            </a:prstGeom>
          </p:spPr>
        </p:pic>
        <p:pic>
          <p:nvPicPr>
            <p:cNvPr id="48" name="图片 4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964867" y="2250698"/>
              <a:ext cx="790049" cy="682315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9711624" y="24111"/>
            <a:ext cx="1165269" cy="2550979"/>
            <a:chOff x="4651931" y="0"/>
            <a:chExt cx="2888137" cy="6322640"/>
          </a:xfrm>
        </p:grpSpPr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013275" y="0"/>
              <a:ext cx="165450" cy="1243035"/>
            </a:xfrm>
            <a:prstGeom prst="rect">
              <a:avLst/>
            </a:prstGeom>
          </p:spPr>
        </p:pic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651931" y="2099437"/>
              <a:ext cx="2888137" cy="2924542"/>
            </a:xfrm>
            <a:prstGeom prst="rect">
              <a:avLst/>
            </a:prstGeom>
            <a:effectLst>
              <a:outerShdw blurRad="50800" dist="50800" dir="5400000" sx="97000" sy="97000" algn="ctr" rotWithShape="0">
                <a:srgbClr val="761920">
                  <a:alpha val="52000"/>
                </a:srgbClr>
              </a:outerShdw>
            </a:effectLst>
          </p:spPr>
        </p:pic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550807" y="5023979"/>
              <a:ext cx="1090385" cy="1298661"/>
            </a:xfrm>
            <a:prstGeom prst="rect">
              <a:avLst/>
            </a:prstGeom>
            <a:effectLst>
              <a:outerShdw dir="6600000" sx="95000" sy="95000" algn="ctr" rotWithShape="0">
                <a:srgbClr val="CD414E">
                  <a:alpha val="55000"/>
                </a:srgbClr>
              </a:outerShdw>
            </a:effectLst>
          </p:spPr>
        </p:pic>
        <p:grpSp>
          <p:nvGrpSpPr>
            <p:cNvPr id="57" name="组合 56"/>
            <p:cNvGrpSpPr/>
            <p:nvPr/>
          </p:nvGrpSpPr>
          <p:grpSpPr>
            <a:xfrm>
              <a:off x="5744439" y="1297460"/>
              <a:ext cx="717644" cy="717644"/>
              <a:chOff x="9306582" y="2237321"/>
              <a:chExt cx="989713" cy="989713"/>
            </a:xfrm>
            <a:effectLst>
              <a:outerShdw blurRad="25400" dist="25400" dir="6000000" sx="94000" sy="94000" algn="ctr" rotWithShape="0">
                <a:srgbClr val="B22D3F">
                  <a:alpha val="35000"/>
                </a:srgbClr>
              </a:outerShdw>
            </a:effectLst>
          </p:grpSpPr>
          <p:pic>
            <p:nvPicPr>
              <p:cNvPr id="58" name="图片 57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13357605">
                <a:off x="9309934" y="2237321"/>
                <a:ext cx="982593" cy="989713"/>
              </a:xfrm>
              <a:prstGeom prst="rect">
                <a:avLst/>
              </a:prstGeom>
            </p:spPr>
          </p:pic>
          <p:pic>
            <p:nvPicPr>
              <p:cNvPr id="59" name="图片 58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7957605">
                <a:off x="9310142" y="2237531"/>
                <a:ext cx="982593" cy="989713"/>
              </a:xfrm>
              <a:prstGeom prst="rect">
                <a:avLst/>
              </a:prstGeom>
            </p:spPr>
          </p:pic>
        </p:grpSp>
      </p:grpSp>
      <p:pic>
        <p:nvPicPr>
          <p:cNvPr id="60" name="图片 5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52624" y="524602"/>
            <a:ext cx="1655857" cy="1632568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10" y="3794812"/>
            <a:ext cx="4623463" cy="4623463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51885" y="4302536"/>
            <a:ext cx="1089608" cy="1721581"/>
          </a:xfrm>
          <a:prstGeom prst="rect">
            <a:avLst/>
          </a:prstGeom>
          <a:effectLst>
            <a:outerShdw blurRad="76200" dir="18900000" sy="23000" kx="-1200000" algn="bl" rotWithShape="0">
              <a:srgbClr val="AA2D3E">
                <a:alpha val="20000"/>
              </a:srgbClr>
            </a:outerShdw>
          </a:effectLst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122643">
            <a:off x="8815304" y="4176234"/>
            <a:ext cx="540000" cy="1192500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7731997" y="67961"/>
            <a:ext cx="1358302" cy="2739223"/>
            <a:chOff x="8418857" y="1632314"/>
            <a:chExt cx="2860448" cy="5768526"/>
          </a:xfrm>
        </p:grpSpPr>
        <p:pic>
          <p:nvPicPr>
            <p:cNvPr id="65" name="图片 6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797255" y="6271420"/>
              <a:ext cx="179953" cy="1129420"/>
            </a:xfrm>
            <a:prstGeom prst="rect">
              <a:avLst/>
            </a:prstGeom>
          </p:spPr>
        </p:pic>
        <p:sp>
          <p:nvSpPr>
            <p:cNvPr id="66" name="椭圆 65"/>
            <p:cNvSpPr/>
            <p:nvPr/>
          </p:nvSpPr>
          <p:spPr>
            <a:xfrm>
              <a:off x="8764791" y="4040014"/>
              <a:ext cx="2270223" cy="2175910"/>
            </a:xfrm>
            <a:prstGeom prst="ellipse">
              <a:avLst/>
            </a:prstGeom>
            <a:noFill/>
            <a:ln w="123825">
              <a:solidFill>
                <a:srgbClr val="CD41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67" name="图片 66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8418857" y="2453107"/>
              <a:ext cx="2860448" cy="2024812"/>
            </a:xfrm>
            <a:prstGeom prst="rect">
              <a:avLst/>
            </a:prstGeom>
          </p:spPr>
        </p:pic>
        <p:cxnSp>
          <p:nvCxnSpPr>
            <p:cNvPr id="68" name="直接连接符 67"/>
            <p:cNvCxnSpPr/>
            <p:nvPr/>
          </p:nvCxnSpPr>
          <p:spPr>
            <a:xfrm>
              <a:off x="9887231" y="1632314"/>
              <a:ext cx="0" cy="952781"/>
            </a:xfrm>
            <a:prstGeom prst="line">
              <a:avLst/>
            </a:prstGeom>
            <a:ln w="31750">
              <a:solidFill>
                <a:srgbClr val="C240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0" name="图片 6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flipV="1">
            <a:off x="9711624" y="5163326"/>
            <a:ext cx="2099869" cy="121802"/>
          </a:xfrm>
          <a:prstGeom prst="rect">
            <a:avLst/>
          </a:prstGeom>
        </p:spPr>
      </p:pic>
      <p:pic>
        <p:nvPicPr>
          <p:cNvPr id="71" name="图片 7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flipV="1">
            <a:off x="8264600" y="5436488"/>
            <a:ext cx="1695484" cy="5164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000">
        <p:cut/>
      </p:transition>
    </mc:Choice>
    <mc:Fallback xmlns=""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0191" y="176746"/>
            <a:ext cx="6539813" cy="653981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26" y="2090132"/>
            <a:ext cx="1024762" cy="200798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641" y="572002"/>
            <a:ext cx="950552" cy="186256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455" y="572002"/>
            <a:ext cx="774769" cy="15181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328" y="501099"/>
            <a:ext cx="588101" cy="115236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01267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237375" y="4342190"/>
            <a:ext cx="738664" cy="12593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C51C1A"/>
                </a:solidFill>
                <a:latin typeface="MEllan PRC Xbold" panose="00000500000000000000" pitchFamily="2" charset="-122"/>
                <a:ea typeface="MEllan PRC Xbold" panose="00000500000000000000" pitchFamily="2" charset="-122"/>
              </a:rPr>
              <a:t>目  录</a:t>
            </a:r>
            <a:endParaRPr lang="zh-CN" altLang="en-US" sz="3600" dirty="0">
              <a:solidFill>
                <a:srgbClr val="C51C1A"/>
              </a:solidFill>
              <a:latin typeface="MEllan PRC Xbold" panose="00000500000000000000" pitchFamily="2" charset="-122"/>
              <a:ea typeface="MEllan PRC Xbold" panose="00000500000000000000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31969" y="4014698"/>
            <a:ext cx="615553" cy="96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51C1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回 眸</a:t>
            </a:r>
            <a:endParaRPr lang="zh-CN" altLang="en-US" sz="2800" dirty="0">
              <a:solidFill>
                <a:srgbClr val="C51C1A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45804" y="3867816"/>
            <a:ext cx="400110" cy="21453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这一年中</a:t>
            </a:r>
            <a:r>
              <a:rPr lang="zh-CN" altLang="en-US" sz="1400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，酸甜苦辣</a:t>
            </a:r>
            <a:endParaRPr lang="zh-CN" altLang="en-US" sz="1400" dirty="0">
              <a:solidFill>
                <a:srgbClr val="BF545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122643">
            <a:off x="6520187" y="2800030"/>
            <a:ext cx="540000" cy="1192500"/>
          </a:xfrm>
          <a:prstGeom prst="rect">
            <a:avLst/>
          </a:prstGeom>
        </p:spPr>
      </p:pic>
      <p:cxnSp>
        <p:nvCxnSpPr>
          <p:cNvPr id="34" name="直接连接符 33"/>
          <p:cNvCxnSpPr/>
          <p:nvPr/>
        </p:nvCxnSpPr>
        <p:spPr>
          <a:xfrm>
            <a:off x="6866948" y="3723535"/>
            <a:ext cx="17802" cy="1352592"/>
          </a:xfrm>
          <a:prstGeom prst="line">
            <a:avLst/>
          </a:prstGeom>
          <a:ln w="66675">
            <a:solidFill>
              <a:srgbClr val="C240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6303416" y="4107780"/>
            <a:ext cx="615553" cy="96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51C1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序 曲</a:t>
            </a:r>
            <a:endParaRPr lang="zh-CN" altLang="en-US" sz="2800" dirty="0">
              <a:solidFill>
                <a:srgbClr val="C51C1A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917251" y="3960898"/>
            <a:ext cx="400110" cy="21453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乡村糍粑，城市烟火</a:t>
            </a:r>
            <a:endParaRPr lang="zh-CN" altLang="en-US" sz="1400" dirty="0">
              <a:solidFill>
                <a:srgbClr val="BF545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122643">
            <a:off x="9351854" y="2800030"/>
            <a:ext cx="540000" cy="1192500"/>
          </a:xfrm>
          <a:prstGeom prst="rect">
            <a:avLst/>
          </a:prstGeom>
        </p:spPr>
      </p:pic>
      <p:cxnSp>
        <p:nvCxnSpPr>
          <p:cNvPr id="39" name="直接连接符 38"/>
          <p:cNvCxnSpPr/>
          <p:nvPr/>
        </p:nvCxnSpPr>
        <p:spPr>
          <a:xfrm>
            <a:off x="9698615" y="3734168"/>
            <a:ext cx="17802" cy="1352592"/>
          </a:xfrm>
          <a:prstGeom prst="line">
            <a:avLst/>
          </a:prstGeom>
          <a:ln w="66675">
            <a:solidFill>
              <a:srgbClr val="C240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9135083" y="4107780"/>
            <a:ext cx="615553" cy="96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51C1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仿 写</a:t>
            </a:r>
            <a:endParaRPr lang="zh-CN" altLang="en-US" sz="2800" dirty="0">
              <a:solidFill>
                <a:srgbClr val="C51C1A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748918" y="3960898"/>
            <a:ext cx="400110" cy="21453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开始怀念，从前年味</a:t>
            </a:r>
            <a:endParaRPr lang="zh-CN" altLang="en-US" sz="1400" dirty="0">
              <a:solidFill>
                <a:srgbClr val="BF545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122643">
            <a:off x="3648174" y="2699896"/>
            <a:ext cx="540000" cy="1192500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>
            <a:off x="3995501" y="3630453"/>
            <a:ext cx="17802" cy="1352592"/>
          </a:xfrm>
          <a:prstGeom prst="line">
            <a:avLst/>
          </a:prstGeom>
          <a:ln w="66675">
            <a:solidFill>
              <a:srgbClr val="C240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99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99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3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8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399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899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1" grpId="0"/>
      <p:bldP spid="35" grpId="0"/>
      <p:bldP spid="36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931" y="2099437"/>
            <a:ext cx="2888137" cy="2924542"/>
          </a:xfrm>
          <a:prstGeom prst="rect">
            <a:avLst/>
          </a:prstGeom>
          <a:effectLst>
            <a:outerShdw blurRad="50800" dist="50800" dir="5400000" sx="97000" sy="97000" algn="ctr" rotWithShape="0">
              <a:srgbClr val="761920">
                <a:alpha val="52000"/>
              </a:srgbClr>
            </a:outerShdw>
          </a:effectLst>
        </p:spPr>
      </p:pic>
      <p:grpSp>
        <p:nvGrpSpPr>
          <p:cNvPr id="2" name="组合 1"/>
          <p:cNvGrpSpPr/>
          <p:nvPr/>
        </p:nvGrpSpPr>
        <p:grpSpPr>
          <a:xfrm>
            <a:off x="5744439" y="0"/>
            <a:ext cx="717644" cy="2015104"/>
            <a:chOff x="5744439" y="0"/>
            <a:chExt cx="717644" cy="2015104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13275" y="0"/>
              <a:ext cx="165450" cy="1243035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5744439" y="1297460"/>
              <a:ext cx="717644" cy="717644"/>
              <a:chOff x="9306582" y="2237321"/>
              <a:chExt cx="989713" cy="989713"/>
            </a:xfrm>
            <a:effectLst>
              <a:outerShdw blurRad="25400" dist="25400" dir="6000000" sx="94000" sy="94000" algn="ctr" rotWithShape="0">
                <a:srgbClr val="B22D3F">
                  <a:alpha val="35000"/>
                </a:srgbClr>
              </a:outerShdw>
            </a:effectLst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3357605">
                <a:off x="9309934" y="2237321"/>
                <a:ext cx="982593" cy="989713"/>
              </a:xfrm>
              <a:prstGeom prst="rect">
                <a:avLst/>
              </a:prstGeom>
            </p:spPr>
          </p:pic>
          <p:pic>
            <p:nvPicPr>
              <p:cNvPr id="10" name="图片 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7957605">
                <a:off x="9310142" y="2237531"/>
                <a:ext cx="982593" cy="989713"/>
              </a:xfrm>
              <a:prstGeom prst="rect">
                <a:avLst/>
              </a:prstGeom>
            </p:spPr>
          </p:pic>
        </p:grp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0807" y="5023979"/>
            <a:ext cx="1090385" cy="1298661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62" y="-247136"/>
            <a:ext cx="4953387" cy="4953387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795333" y="3017952"/>
            <a:ext cx="615553" cy="96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0463C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回 眸</a:t>
            </a:r>
            <a:endParaRPr lang="zh-CN" altLang="en-US" sz="2800" dirty="0">
              <a:solidFill>
                <a:srgbClr val="C0463C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171700" y="2229557"/>
            <a:ext cx="738664" cy="28709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这一年中 ，</a:t>
            </a:r>
            <a:endParaRPr lang="en-US" altLang="zh-CN" dirty="0" smtClean="0">
              <a:solidFill>
                <a:srgbClr val="BF545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酸甜苦辣 </a:t>
            </a:r>
            <a:r>
              <a:rPr lang="en-US" altLang="zh-CN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dirty="0">
              <a:solidFill>
                <a:srgbClr val="BF545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fallOver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72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7222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72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720" y="-27220"/>
            <a:ext cx="825973" cy="1618462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2388389" y="1294395"/>
            <a:ext cx="1910483" cy="4874936"/>
            <a:chOff x="2388389" y="1294395"/>
            <a:chExt cx="1910483" cy="4874936"/>
          </a:xfrm>
        </p:grpSpPr>
        <p:sp>
          <p:nvSpPr>
            <p:cNvPr id="4" name="矩形 3"/>
            <p:cNvSpPr/>
            <p:nvPr/>
          </p:nvSpPr>
          <p:spPr>
            <a:xfrm>
              <a:off x="2388389" y="1370462"/>
              <a:ext cx="1910483" cy="4757210"/>
            </a:xfrm>
            <a:prstGeom prst="rect">
              <a:avLst/>
            </a:prstGeom>
            <a:solidFill>
              <a:srgbClr val="B1273A">
                <a:alpha val="76000"/>
              </a:srgbClr>
            </a:solidFill>
            <a:ln>
              <a:noFill/>
            </a:ln>
            <a:effectLst>
              <a:outerShdw blurRad="215900" dist="38100" dir="2700000" sx="101000" sy="101000" algn="tl" rotWithShape="0">
                <a:srgbClr val="9E2E3B">
                  <a:alpha val="6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452440" y="1294395"/>
              <a:ext cx="1777895" cy="593693"/>
              <a:chOff x="2452440" y="1294395"/>
              <a:chExt cx="1777895" cy="593693"/>
            </a:xfrm>
          </p:grpSpPr>
          <p:pic>
            <p:nvPicPr>
              <p:cNvPr id="5" name="图片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37826" y="1379864"/>
                <a:ext cx="492509" cy="441560"/>
              </a:xfrm>
              <a:prstGeom prst="rect">
                <a:avLst/>
              </a:prstGeom>
            </p:spPr>
          </p:pic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17631134">
                <a:off x="2811129" y="935706"/>
                <a:ext cx="593693" cy="1311072"/>
              </a:xfrm>
              <a:prstGeom prst="rect">
                <a:avLst/>
              </a:prstGeom>
            </p:spPr>
          </p:pic>
        </p:grpSp>
        <p:grpSp>
          <p:nvGrpSpPr>
            <p:cNvPr id="9" name="组合 8"/>
            <p:cNvGrpSpPr/>
            <p:nvPr/>
          </p:nvGrpSpPr>
          <p:grpSpPr>
            <a:xfrm flipV="1">
              <a:off x="2454682" y="5575638"/>
              <a:ext cx="1777895" cy="593693"/>
              <a:chOff x="2540829" y="5589944"/>
              <a:chExt cx="1777895" cy="593693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26215" y="5675413"/>
                <a:ext cx="492509" cy="441560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17631134">
                <a:off x="2899518" y="5231255"/>
                <a:ext cx="593693" cy="1311072"/>
              </a:xfrm>
              <a:prstGeom prst="rect">
                <a:avLst/>
              </a:prstGeom>
            </p:spPr>
          </p:pic>
        </p:grpSp>
      </p:grpSp>
      <p:sp>
        <p:nvSpPr>
          <p:cNvPr id="10" name="矩形 9"/>
          <p:cNvSpPr/>
          <p:nvPr/>
        </p:nvSpPr>
        <p:spPr>
          <a:xfrm>
            <a:off x="2504522" y="1999553"/>
            <a:ext cx="1663722" cy="3464619"/>
          </a:xfrm>
          <a:prstGeom prst="rect">
            <a:avLst/>
          </a:prstGeom>
          <a:noFill/>
          <a:ln w="38100">
            <a:solidFill>
              <a:srgbClr val="E4A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661821" y="2276523"/>
            <a:ext cx="1415772" cy="32434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爆竹声中  一岁</a:t>
            </a:r>
            <a:r>
              <a:rPr lang="en-US" altLang="zh-CN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,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春 风送暖入 屠苏 </a:t>
            </a:r>
            <a:r>
              <a:rPr lang="en-US" altLang="zh-CN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.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/>
            </a:r>
            <a:b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千门万户瞳瞳日</a:t>
            </a:r>
            <a:r>
              <a:rPr lang="en-US" altLang="zh-CN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,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总把新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桃换旧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符 </a:t>
            </a:r>
            <a:r>
              <a:rPr lang="en-US" altLang="zh-CN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.</a:t>
            </a:r>
            <a:endParaRPr lang="zh-CN" altLang="en-US" sz="1600" b="1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135" y="0"/>
            <a:ext cx="825973" cy="1618462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7682804" y="1321615"/>
            <a:ext cx="1910483" cy="4874936"/>
            <a:chOff x="7682804" y="1321615"/>
            <a:chExt cx="1910483" cy="4874936"/>
          </a:xfrm>
        </p:grpSpPr>
        <p:sp>
          <p:nvSpPr>
            <p:cNvPr id="14" name="矩形 13"/>
            <p:cNvSpPr/>
            <p:nvPr/>
          </p:nvSpPr>
          <p:spPr>
            <a:xfrm>
              <a:off x="7682804" y="1397682"/>
              <a:ext cx="1910483" cy="4757210"/>
            </a:xfrm>
            <a:prstGeom prst="rect">
              <a:avLst/>
            </a:prstGeom>
            <a:solidFill>
              <a:srgbClr val="B1273A">
                <a:alpha val="76000"/>
              </a:srgbClr>
            </a:solidFill>
            <a:ln>
              <a:noFill/>
            </a:ln>
            <a:effectLst>
              <a:outerShdw blurRad="215900" dist="38100" dir="2700000" sx="101000" sy="101000" algn="tl" rotWithShape="0">
                <a:srgbClr val="9E2E3B">
                  <a:alpha val="6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7746855" y="1321615"/>
              <a:ext cx="1777895" cy="593693"/>
              <a:chOff x="7746855" y="1321615"/>
              <a:chExt cx="1777895" cy="593693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32241" y="1407084"/>
                <a:ext cx="492509" cy="441560"/>
              </a:xfrm>
              <a:prstGeom prst="rect">
                <a:avLst/>
              </a:prstGeom>
            </p:spPr>
          </p:pic>
          <p:pic>
            <p:nvPicPr>
              <p:cNvPr id="16" name="图片 15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17631134">
                <a:off x="8105544" y="962926"/>
                <a:ext cx="593693" cy="1311072"/>
              </a:xfrm>
              <a:prstGeom prst="rect">
                <a:avLst/>
              </a:prstGeom>
            </p:spPr>
          </p:pic>
        </p:grpSp>
        <p:grpSp>
          <p:nvGrpSpPr>
            <p:cNvPr id="17" name="组合 16"/>
            <p:cNvGrpSpPr/>
            <p:nvPr/>
          </p:nvGrpSpPr>
          <p:grpSpPr>
            <a:xfrm flipV="1">
              <a:off x="7749097" y="5602858"/>
              <a:ext cx="1777895" cy="593693"/>
              <a:chOff x="2540829" y="5589944"/>
              <a:chExt cx="1777895" cy="593693"/>
            </a:xfrm>
          </p:grpSpPr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26215" y="5675413"/>
                <a:ext cx="492509" cy="441560"/>
              </a:xfrm>
              <a:prstGeom prst="rect">
                <a:avLst/>
              </a:prstGeom>
            </p:spPr>
          </p:pic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5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17631134">
                <a:off x="2899518" y="5231255"/>
                <a:ext cx="593693" cy="1311072"/>
              </a:xfrm>
              <a:prstGeom prst="rect">
                <a:avLst/>
              </a:prstGeom>
            </p:spPr>
          </p:pic>
        </p:grpSp>
      </p:grpSp>
      <p:sp>
        <p:nvSpPr>
          <p:cNvPr id="20" name="矩形 19"/>
          <p:cNvSpPr/>
          <p:nvPr/>
        </p:nvSpPr>
        <p:spPr>
          <a:xfrm>
            <a:off x="7798937" y="2026773"/>
            <a:ext cx="1663722" cy="3464619"/>
          </a:xfrm>
          <a:prstGeom prst="rect">
            <a:avLst/>
          </a:prstGeom>
          <a:noFill/>
          <a:ln w="38100">
            <a:solidFill>
              <a:srgbClr val="E4A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7956236" y="2303743"/>
            <a:ext cx="1415772" cy="32434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爆竹声中  一岁</a:t>
            </a:r>
            <a:r>
              <a:rPr lang="en-US" altLang="zh-CN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,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春 风送暖入 屠苏 </a:t>
            </a:r>
            <a:r>
              <a:rPr lang="en-US" altLang="zh-CN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.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/>
            </a:r>
            <a:b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千门万户瞳瞳日</a:t>
            </a:r>
            <a:r>
              <a:rPr lang="en-US" altLang="zh-CN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,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总把新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桃换旧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符 </a:t>
            </a:r>
            <a:r>
              <a:rPr lang="en-US" altLang="zh-CN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.</a:t>
            </a:r>
            <a:endParaRPr lang="zh-CN" altLang="en-US" sz="1600" b="1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curtains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556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366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556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8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556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8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8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433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build="p"/>
      <p:bldP spid="20" grpId="0" animBg="1"/>
      <p:bldP spid="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013" y="-41991"/>
            <a:ext cx="825973" cy="1618462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220525" y="-9578"/>
            <a:ext cx="970081" cy="4760660"/>
            <a:chOff x="220525" y="-9578"/>
            <a:chExt cx="970081" cy="476066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73" y="-9578"/>
              <a:ext cx="619429" cy="1213746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202" y="3307498"/>
              <a:ext cx="736725" cy="1443584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525" y="1661112"/>
              <a:ext cx="970081" cy="1900837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419" y="841129"/>
              <a:ext cx="494939" cy="969813"/>
            </a:xfrm>
            <a:prstGeom prst="rect">
              <a:avLst/>
            </a:prstGeom>
          </p:spPr>
        </p:pic>
      </p:grpSp>
      <p:sp>
        <p:nvSpPr>
          <p:cNvPr id="18" name="文本框 17"/>
          <p:cNvSpPr txBox="1"/>
          <p:nvPr/>
        </p:nvSpPr>
        <p:spPr>
          <a:xfrm>
            <a:off x="299356" y="2326998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01</a:t>
            </a:r>
            <a:endParaRPr lang="zh-CN" altLang="en-US" sz="36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1185138" y="89720"/>
            <a:ext cx="970081" cy="4760660"/>
            <a:chOff x="11185138" y="89720"/>
            <a:chExt cx="970081" cy="4760660"/>
          </a:xfrm>
        </p:grpSpPr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57786" y="89720"/>
              <a:ext cx="619429" cy="1213746"/>
            </a:xfrm>
            <a:prstGeom prst="rect">
              <a:avLst/>
            </a:prstGeom>
          </p:spPr>
        </p:pic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1815" y="3406796"/>
              <a:ext cx="736725" cy="1443584"/>
            </a:xfrm>
            <a:prstGeom prst="rect">
              <a:avLst/>
            </a:prstGeom>
          </p:spPr>
        </p:pic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138" y="1760410"/>
              <a:ext cx="970081" cy="1900837"/>
            </a:xfrm>
            <a:prstGeom prst="rect">
              <a:avLst/>
            </a:prstGeom>
          </p:spPr>
        </p:pic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0032" y="940427"/>
              <a:ext cx="494939" cy="969813"/>
            </a:xfrm>
            <a:prstGeom prst="rect">
              <a:avLst/>
            </a:prstGeom>
          </p:spPr>
        </p:pic>
      </p:grpSp>
      <p:sp>
        <p:nvSpPr>
          <p:cNvPr id="53" name="文本框 52"/>
          <p:cNvSpPr txBox="1"/>
          <p:nvPr/>
        </p:nvSpPr>
        <p:spPr>
          <a:xfrm>
            <a:off x="11263969" y="2426296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02</a:t>
            </a:r>
            <a:endParaRPr lang="zh-CN" altLang="en-US" sz="36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50229" y="2136776"/>
            <a:ext cx="9222511" cy="3048942"/>
          </a:xfrm>
          <a:custGeom>
            <a:avLst/>
            <a:gdLst>
              <a:gd name="connsiteX0" fmla="*/ 0 w 11625648"/>
              <a:gd name="connsiteY0" fmla="*/ 0 h 2832859"/>
              <a:gd name="connsiteX1" fmla="*/ 11625648 w 11625648"/>
              <a:gd name="connsiteY1" fmla="*/ 0 h 2832859"/>
              <a:gd name="connsiteX2" fmla="*/ 11625648 w 11625648"/>
              <a:gd name="connsiteY2" fmla="*/ 2832859 h 2832859"/>
              <a:gd name="connsiteX3" fmla="*/ 0 w 11625648"/>
              <a:gd name="connsiteY3" fmla="*/ 2832859 h 2832859"/>
              <a:gd name="connsiteX4" fmla="*/ 0 w 11625648"/>
              <a:gd name="connsiteY4" fmla="*/ 0 h 2832859"/>
              <a:gd name="connsiteX0-1" fmla="*/ 13413 w 11639061"/>
              <a:gd name="connsiteY0-2" fmla="*/ 0 h 2832859"/>
              <a:gd name="connsiteX1-3" fmla="*/ 11639061 w 11639061"/>
              <a:gd name="connsiteY1-4" fmla="*/ 0 h 2832859"/>
              <a:gd name="connsiteX2-5" fmla="*/ 11639061 w 11639061"/>
              <a:gd name="connsiteY2-6" fmla="*/ 2832859 h 2832859"/>
              <a:gd name="connsiteX3-7" fmla="*/ 13413 w 11639061"/>
              <a:gd name="connsiteY3-8" fmla="*/ 2832859 h 2832859"/>
              <a:gd name="connsiteX4-9" fmla="*/ 0 w 11639061"/>
              <a:gd name="connsiteY4-10" fmla="*/ 1254924 h 2832859"/>
              <a:gd name="connsiteX5" fmla="*/ 13413 w 11639061"/>
              <a:gd name="connsiteY5" fmla="*/ 0 h 2832859"/>
              <a:gd name="connsiteX0-11" fmla="*/ 298421 w 11924069"/>
              <a:gd name="connsiteY0-12" fmla="*/ 0 h 2832859"/>
              <a:gd name="connsiteX1-13" fmla="*/ 11924069 w 11924069"/>
              <a:gd name="connsiteY1-14" fmla="*/ 0 h 2832859"/>
              <a:gd name="connsiteX2-15" fmla="*/ 11924069 w 11924069"/>
              <a:gd name="connsiteY2-16" fmla="*/ 2832859 h 2832859"/>
              <a:gd name="connsiteX3-17" fmla="*/ 298421 w 11924069"/>
              <a:gd name="connsiteY3-18" fmla="*/ 2832859 h 2832859"/>
              <a:gd name="connsiteX4-19" fmla="*/ 0 w 11924069"/>
              <a:gd name="connsiteY4-20" fmla="*/ 1207422 h 2832859"/>
              <a:gd name="connsiteX5-21" fmla="*/ 298421 w 11924069"/>
              <a:gd name="connsiteY5-22" fmla="*/ 0 h 2832859"/>
              <a:gd name="connsiteX0-23" fmla="*/ 0 w 11625648"/>
              <a:gd name="connsiteY0-24" fmla="*/ 0 h 2832859"/>
              <a:gd name="connsiteX1-25" fmla="*/ 11625648 w 11625648"/>
              <a:gd name="connsiteY1-26" fmla="*/ 0 h 2832859"/>
              <a:gd name="connsiteX2-27" fmla="*/ 11625648 w 11625648"/>
              <a:gd name="connsiteY2-28" fmla="*/ 2832859 h 2832859"/>
              <a:gd name="connsiteX3-29" fmla="*/ 0 w 11625648"/>
              <a:gd name="connsiteY3-30" fmla="*/ 2832859 h 2832859"/>
              <a:gd name="connsiteX4-31" fmla="*/ 544727 w 11625648"/>
              <a:gd name="connsiteY4-32" fmla="*/ 1385552 h 2832859"/>
              <a:gd name="connsiteX5-33" fmla="*/ 0 w 11625648"/>
              <a:gd name="connsiteY5-34" fmla="*/ 0 h 2832859"/>
              <a:gd name="connsiteX0-35" fmla="*/ 0 w 11625648"/>
              <a:gd name="connsiteY0-36" fmla="*/ 0 h 2832859"/>
              <a:gd name="connsiteX1-37" fmla="*/ 11625648 w 11625648"/>
              <a:gd name="connsiteY1-38" fmla="*/ 0 h 2832859"/>
              <a:gd name="connsiteX2-39" fmla="*/ 11612530 w 11625648"/>
              <a:gd name="connsiteY2-40" fmla="*/ 1195547 h 2832859"/>
              <a:gd name="connsiteX3-41" fmla="*/ 11625648 w 11625648"/>
              <a:gd name="connsiteY3-42" fmla="*/ 2832859 h 2832859"/>
              <a:gd name="connsiteX4-43" fmla="*/ 0 w 11625648"/>
              <a:gd name="connsiteY4-44" fmla="*/ 2832859 h 2832859"/>
              <a:gd name="connsiteX5-45" fmla="*/ 544727 w 11625648"/>
              <a:gd name="connsiteY5-46" fmla="*/ 1385552 h 2832859"/>
              <a:gd name="connsiteX6" fmla="*/ 0 w 11625648"/>
              <a:gd name="connsiteY6" fmla="*/ 0 h 2832859"/>
              <a:gd name="connsiteX0-47" fmla="*/ 0 w 11625648"/>
              <a:gd name="connsiteY0-48" fmla="*/ 0 h 2832859"/>
              <a:gd name="connsiteX1-49" fmla="*/ 11625648 w 11625648"/>
              <a:gd name="connsiteY1-50" fmla="*/ 0 h 2832859"/>
              <a:gd name="connsiteX2-51" fmla="*/ 11078141 w 11625648"/>
              <a:gd name="connsiteY2-52" fmla="*/ 1338051 h 2832859"/>
              <a:gd name="connsiteX3-53" fmla="*/ 11625648 w 11625648"/>
              <a:gd name="connsiteY3-54" fmla="*/ 2832859 h 2832859"/>
              <a:gd name="connsiteX4-55" fmla="*/ 0 w 11625648"/>
              <a:gd name="connsiteY4-56" fmla="*/ 2832859 h 2832859"/>
              <a:gd name="connsiteX5-57" fmla="*/ 544727 w 11625648"/>
              <a:gd name="connsiteY5-58" fmla="*/ 1385552 h 2832859"/>
              <a:gd name="connsiteX6-59" fmla="*/ 0 w 11625648"/>
              <a:gd name="connsiteY6-60" fmla="*/ 0 h 2832859"/>
              <a:gd name="connsiteX0-61" fmla="*/ 0 w 11625648"/>
              <a:gd name="connsiteY0-62" fmla="*/ 0 h 2832859"/>
              <a:gd name="connsiteX1-63" fmla="*/ 11625648 w 11625648"/>
              <a:gd name="connsiteY1-64" fmla="*/ 0 h 2832859"/>
              <a:gd name="connsiteX2-65" fmla="*/ 11054390 w 11625648"/>
              <a:gd name="connsiteY2-66" fmla="*/ 1326175 h 2832859"/>
              <a:gd name="connsiteX3-67" fmla="*/ 11625648 w 11625648"/>
              <a:gd name="connsiteY3-68" fmla="*/ 2832859 h 2832859"/>
              <a:gd name="connsiteX4-69" fmla="*/ 0 w 11625648"/>
              <a:gd name="connsiteY4-70" fmla="*/ 2832859 h 2832859"/>
              <a:gd name="connsiteX5-71" fmla="*/ 544727 w 11625648"/>
              <a:gd name="connsiteY5-72" fmla="*/ 1385552 h 2832859"/>
              <a:gd name="connsiteX6-73" fmla="*/ 0 w 11625648"/>
              <a:gd name="connsiteY6-74" fmla="*/ 0 h 2832859"/>
              <a:gd name="connsiteX0-75" fmla="*/ 0 w 11625648"/>
              <a:gd name="connsiteY0-76" fmla="*/ 0 h 2832859"/>
              <a:gd name="connsiteX1-77" fmla="*/ 11625648 w 11625648"/>
              <a:gd name="connsiteY1-78" fmla="*/ 0 h 2832859"/>
              <a:gd name="connsiteX2-79" fmla="*/ 11137517 w 11625648"/>
              <a:gd name="connsiteY2-80" fmla="*/ 1373676 h 2832859"/>
              <a:gd name="connsiteX3-81" fmla="*/ 11625648 w 11625648"/>
              <a:gd name="connsiteY3-82" fmla="*/ 2832859 h 2832859"/>
              <a:gd name="connsiteX4-83" fmla="*/ 0 w 11625648"/>
              <a:gd name="connsiteY4-84" fmla="*/ 2832859 h 2832859"/>
              <a:gd name="connsiteX5-85" fmla="*/ 544727 w 11625648"/>
              <a:gd name="connsiteY5-86" fmla="*/ 1385552 h 2832859"/>
              <a:gd name="connsiteX6-87" fmla="*/ 0 w 11625648"/>
              <a:gd name="connsiteY6-88" fmla="*/ 0 h 28328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59" y="connsiteY6-60"/>
              </a:cxn>
            </a:cxnLst>
            <a:rect l="l" t="t" r="r" b="b"/>
            <a:pathLst>
              <a:path w="11625648" h="2832859">
                <a:moveTo>
                  <a:pt x="0" y="0"/>
                </a:moveTo>
                <a:lnTo>
                  <a:pt x="11625648" y="0"/>
                </a:lnTo>
                <a:lnTo>
                  <a:pt x="11137517" y="1373676"/>
                </a:lnTo>
                <a:lnTo>
                  <a:pt x="11625648" y="2832859"/>
                </a:lnTo>
                <a:lnTo>
                  <a:pt x="0" y="2832859"/>
                </a:lnTo>
                <a:lnTo>
                  <a:pt x="544727" y="1385552"/>
                </a:lnTo>
                <a:lnTo>
                  <a:pt x="0" y="0"/>
                </a:lnTo>
                <a:close/>
              </a:path>
            </a:pathLst>
          </a:custGeom>
          <a:solidFill>
            <a:srgbClr val="BA4352">
              <a:alpha val="86000"/>
            </a:srgbClr>
          </a:solidFill>
          <a:ln>
            <a:noFill/>
          </a:ln>
          <a:effectLst>
            <a:outerShdw blurRad="50800" dist="38100" dir="16200000" rotWithShape="0">
              <a:srgbClr val="B1273A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177582" y="2463895"/>
            <a:ext cx="308919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3634726" y="2488739"/>
            <a:ext cx="308919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2489452" y="2288366"/>
            <a:ext cx="118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Kozuka Gothic Pro L" panose="020B0200000000000000" pitchFamily="34" charset="-128"/>
                <a:ea typeface="Kozuka Gothic Pro L" panose="020B0200000000000000" pitchFamily="34" charset="-128"/>
              </a:rPr>
              <a:t>new date</a:t>
            </a:r>
            <a:endParaRPr lang="zh-CN" altLang="en-US" sz="2000" dirty="0">
              <a:solidFill>
                <a:schemeClr val="bg1"/>
              </a:solidFill>
              <a:latin typeface="Kozuka Gothic Pro L" panose="020B0200000000000000" pitchFamily="34" charset="-128"/>
              <a:ea typeface="Kozuka Gothic Pro L" panose="020B0200000000000000" pitchFamily="34" charset="-128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7071109" y="3100299"/>
            <a:ext cx="3205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>
                <a:solidFill>
                  <a:schemeClr val="bg1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</a:rPr>
              <a:t>88.8</a:t>
            </a:r>
            <a:r>
              <a:rPr lang="en-US" altLang="zh-CN" sz="3200" dirty="0" smtClean="0">
                <a:solidFill>
                  <a:schemeClr val="bg1"/>
                </a:solidFill>
                <a:latin typeface="方正粗倩简体" panose="03000509000000000000" pitchFamily="65" charset="-122"/>
                <a:ea typeface="方正粗倩简体" panose="03000509000000000000" pitchFamily="65" charset="-122"/>
              </a:rPr>
              <a:t>%</a:t>
            </a:r>
            <a:endParaRPr lang="zh-CN" altLang="en-US" sz="7200" dirty="0">
              <a:solidFill>
                <a:schemeClr val="bg1"/>
              </a:solidFill>
              <a:latin typeface="方正粗倩简体" panose="03000509000000000000" pitchFamily="65" charset="-122"/>
              <a:ea typeface="方正粗倩简体" panose="03000509000000000000" pitchFamily="65" charset="-122"/>
            </a:endParaRPr>
          </a:p>
        </p:txBody>
      </p:sp>
      <p:grpSp>
        <p:nvGrpSpPr>
          <p:cNvPr id="117" name="组合 116"/>
          <p:cNvGrpSpPr/>
          <p:nvPr/>
        </p:nvGrpSpPr>
        <p:grpSpPr>
          <a:xfrm>
            <a:off x="2533105" y="3158876"/>
            <a:ext cx="3246764" cy="1579608"/>
            <a:chOff x="4112539" y="3989132"/>
            <a:chExt cx="3246764" cy="1579608"/>
          </a:xfrm>
        </p:grpSpPr>
        <p:sp>
          <p:nvSpPr>
            <p:cNvPr id="35" name="椭圆 34"/>
            <p:cNvSpPr/>
            <p:nvPr/>
          </p:nvSpPr>
          <p:spPr>
            <a:xfrm>
              <a:off x="4112539" y="5132214"/>
              <a:ext cx="163946" cy="1639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4703529" y="4522797"/>
              <a:ext cx="163946" cy="1639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463429" y="4454813"/>
              <a:ext cx="163946" cy="1639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6220081" y="3989132"/>
              <a:ext cx="163946" cy="1639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6590231" y="4471016"/>
              <a:ext cx="163946" cy="1639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6508258" y="4991346"/>
              <a:ext cx="163946" cy="1639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7195357" y="5404794"/>
              <a:ext cx="163946" cy="1639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2489452" y="2992075"/>
            <a:ext cx="3506" cy="1796541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 flipV="1">
            <a:off x="2489452" y="4774316"/>
            <a:ext cx="3693354" cy="1430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962324" y="4225640"/>
            <a:ext cx="570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20%</a:t>
            </a:r>
            <a:endParaRPr lang="zh-CN" altLang="en-US" sz="1400" dirty="0">
              <a:solidFill>
                <a:schemeClr val="bg1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973743" y="3838543"/>
            <a:ext cx="518968" cy="289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40%</a:t>
            </a:r>
            <a:endParaRPr lang="zh-CN" altLang="en-US" sz="1400" dirty="0">
              <a:solidFill>
                <a:schemeClr val="bg1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973743" y="3396769"/>
            <a:ext cx="518968" cy="289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60%</a:t>
            </a:r>
            <a:endParaRPr lang="zh-CN" altLang="en-US" sz="1400" dirty="0">
              <a:solidFill>
                <a:schemeClr val="bg1"/>
              </a:solidFill>
              <a:latin typeface="Adobe Gothic Std B" panose="020B0800000000000000" pitchFamily="34" charset="-128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973743" y="2992075"/>
            <a:ext cx="518968" cy="289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8</a:t>
            </a:r>
            <a:r>
              <a:rPr lang="en-US" altLang="zh-CN" sz="14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0%</a:t>
            </a:r>
            <a:endParaRPr lang="zh-CN" altLang="en-US" sz="1400" dirty="0">
              <a:solidFill>
                <a:schemeClr val="bg1"/>
              </a:solidFill>
              <a:latin typeface="Adobe Gothic Std B" panose="020B0800000000000000" pitchFamily="34" charset="-128"/>
            </a:endParaRPr>
          </a:p>
        </p:txBody>
      </p:sp>
      <p:grpSp>
        <p:nvGrpSpPr>
          <p:cNvPr id="80" name="组合 79"/>
          <p:cNvGrpSpPr/>
          <p:nvPr/>
        </p:nvGrpSpPr>
        <p:grpSpPr>
          <a:xfrm>
            <a:off x="2632701" y="3149237"/>
            <a:ext cx="3007231" cy="1565238"/>
            <a:chOff x="4243656" y="4466186"/>
            <a:chExt cx="3007231" cy="1565238"/>
          </a:xfrm>
        </p:grpSpPr>
        <p:cxnSp>
          <p:nvCxnSpPr>
            <p:cNvPr id="48" name="直接连接符 47"/>
            <p:cNvCxnSpPr>
              <a:stCxn id="35" idx="7"/>
            </p:cNvCxnSpPr>
            <p:nvPr/>
          </p:nvCxnSpPr>
          <p:spPr>
            <a:xfrm flipV="1">
              <a:off x="4243656" y="5069778"/>
              <a:ext cx="512170" cy="539490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>
              <a:endCxn id="37" idx="7"/>
            </p:cNvCxnSpPr>
            <p:nvPr/>
          </p:nvCxnSpPr>
          <p:spPr>
            <a:xfrm flipV="1">
              <a:off x="4756093" y="4931867"/>
              <a:ext cx="838453" cy="139454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>
              <a:endCxn id="38" idx="7"/>
            </p:cNvCxnSpPr>
            <p:nvPr/>
          </p:nvCxnSpPr>
          <p:spPr>
            <a:xfrm flipV="1">
              <a:off x="5594546" y="4466186"/>
              <a:ext cx="756652" cy="465682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>
              <a:stCxn id="39" idx="5"/>
              <a:endCxn id="38" idx="7"/>
            </p:cNvCxnSpPr>
            <p:nvPr/>
          </p:nvCxnSpPr>
          <p:spPr>
            <a:xfrm flipH="1" flipV="1">
              <a:off x="6351198" y="4466186"/>
              <a:ext cx="370150" cy="597812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>
              <a:stCxn id="40" idx="4"/>
              <a:endCxn id="39" idx="5"/>
            </p:cNvCxnSpPr>
            <p:nvPr/>
          </p:nvCxnSpPr>
          <p:spPr>
            <a:xfrm flipV="1">
              <a:off x="6581411" y="5063998"/>
              <a:ext cx="139937" cy="544339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>
              <a:stCxn id="41" idx="3"/>
              <a:endCxn id="40" idx="5"/>
            </p:cNvCxnSpPr>
            <p:nvPr/>
          </p:nvCxnSpPr>
          <p:spPr>
            <a:xfrm flipH="1" flipV="1">
              <a:off x="6679716" y="5617976"/>
              <a:ext cx="571171" cy="413448"/>
            </a:xfrm>
            <a:prstGeom prst="line">
              <a:avLst/>
            </a:prstGeom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Click="0" advTm="1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235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735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375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375"/>
                            </p:stCondLst>
                            <p:childTnLst>
                              <p:par>
                                <p:cTn id="8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3" grpId="0"/>
      <p:bldP spid="5" grpId="0" animBg="1"/>
      <p:bldP spid="21" grpId="0"/>
      <p:bldP spid="46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 flipV="1">
            <a:off x="287411" y="1928912"/>
            <a:ext cx="1814260" cy="1571037"/>
          </a:xfrm>
          <a:prstGeom prst="rect">
            <a:avLst/>
          </a:prstGeom>
          <a:gradFill flip="none" rotWithShape="1">
            <a:gsLst>
              <a:gs pos="0">
                <a:srgbClr val="D54C5B"/>
              </a:gs>
              <a:gs pos="100000">
                <a:srgbClr val="EFB3B9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 flipV="1">
            <a:off x="10123988" y="1874102"/>
            <a:ext cx="1814260" cy="1571037"/>
          </a:xfrm>
          <a:prstGeom prst="rect">
            <a:avLst/>
          </a:prstGeom>
          <a:gradFill flip="none" rotWithShape="1">
            <a:gsLst>
              <a:gs pos="0">
                <a:srgbClr val="D54C5B"/>
              </a:gs>
              <a:gs pos="100000">
                <a:srgbClr val="EFB3B9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2" y="0"/>
            <a:ext cx="937538" cy="183707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115" y="37032"/>
            <a:ext cx="937538" cy="1837070"/>
          </a:xfrm>
          <a:prstGeom prst="rect">
            <a:avLst/>
          </a:prstGeom>
        </p:spPr>
      </p:pic>
      <p:sp>
        <p:nvSpPr>
          <p:cNvPr id="26" name="椭圆 25"/>
          <p:cNvSpPr/>
          <p:nvPr/>
        </p:nvSpPr>
        <p:spPr>
          <a:xfrm flipV="1">
            <a:off x="4096625" y="4247365"/>
            <a:ext cx="2217944" cy="2217944"/>
          </a:xfrm>
          <a:prstGeom prst="ellipse">
            <a:avLst/>
          </a:prstGeom>
          <a:solidFill>
            <a:srgbClr val="BA415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 flipV="1">
            <a:off x="4987603" y="2629633"/>
            <a:ext cx="2217944" cy="2217944"/>
          </a:xfrm>
          <a:prstGeom prst="ellipse">
            <a:avLst/>
          </a:prstGeom>
          <a:solidFill>
            <a:srgbClr val="BA415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椭圆 28"/>
          <p:cNvSpPr/>
          <p:nvPr/>
        </p:nvSpPr>
        <p:spPr>
          <a:xfrm flipV="1">
            <a:off x="5877428" y="4247365"/>
            <a:ext cx="2217944" cy="2217944"/>
          </a:xfrm>
          <a:prstGeom prst="ellipse">
            <a:avLst/>
          </a:prstGeom>
          <a:solidFill>
            <a:srgbClr val="BA41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5582219" y="3120816"/>
            <a:ext cx="1121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记   忆</a:t>
            </a:r>
            <a:endParaRPr lang="zh-CN" altLang="en-US" sz="24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180662" y="3536981"/>
            <a:ext cx="2032854" cy="377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……</a:t>
            </a:r>
            <a:r>
              <a:rPr lang="en-US" altLang="zh-CN" sz="1400" dirty="0">
                <a:solidFill>
                  <a:schemeClr val="bg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 </a:t>
            </a:r>
            <a:r>
              <a:rPr lang="en-US" altLang="zh-CN" sz="1400" dirty="0" smtClean="0">
                <a:solidFill>
                  <a:schemeClr val="bg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                </a:t>
            </a:r>
            <a:r>
              <a:rPr lang="en-US" altLang="zh-CN" sz="1600" dirty="0" smtClean="0">
                <a:solidFill>
                  <a:schemeClr val="bg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……</a:t>
            </a:r>
            <a:endParaRPr lang="zh-CN" altLang="en-US" sz="1600" dirty="0">
              <a:solidFill>
                <a:schemeClr val="bg1"/>
              </a:solidFill>
              <a:latin typeface="Kozuka Gothic Pr6N EL" panose="020B0200000000000000" pitchFamily="34" charset="-128"/>
              <a:ea typeface="Kozuka Gothic Pr6N EL" panose="020B0200000000000000" pitchFamily="34" charset="-128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605845" y="3536981"/>
            <a:ext cx="103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rPr>
              <a:t>memory</a:t>
            </a:r>
            <a:endParaRPr lang="zh-CN" altLang="en-US" sz="1600" dirty="0">
              <a:solidFill>
                <a:schemeClr val="bg1"/>
              </a:solidFill>
              <a:latin typeface="Kozuka Gothic Pro EL" panose="020B0200000000000000" pitchFamily="34" charset="-128"/>
              <a:ea typeface="Kozuka Gothic Pro EL" panose="020B0200000000000000" pitchFamily="34" charset="-128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674076" y="3859064"/>
            <a:ext cx="841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01</a:t>
            </a:r>
            <a:endParaRPr lang="zh-CN" altLang="en-US" sz="40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619690" y="4718354"/>
            <a:ext cx="1121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快</a:t>
            </a:r>
            <a:r>
              <a:rPr lang="zh-CN" altLang="en-US" sz="24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   </a:t>
            </a:r>
            <a:r>
              <a:rPr lang="zh-CN" altLang="en-US" sz="2400" dirty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乐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4193188" y="5136565"/>
            <a:ext cx="2032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……      </a:t>
            </a:r>
            <a:r>
              <a:rPr lang="en-US" altLang="zh-CN" sz="1400" dirty="0" smtClean="0">
                <a:solidFill>
                  <a:schemeClr val="bg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                 </a:t>
            </a:r>
            <a:r>
              <a:rPr lang="en-US" altLang="zh-CN" sz="1600" dirty="0" smtClean="0">
                <a:solidFill>
                  <a:schemeClr val="bg1"/>
                </a:solidFill>
                <a:latin typeface="Kozuka Gothic Pr6N EL" panose="020B0200000000000000" pitchFamily="34" charset="-128"/>
                <a:ea typeface="Kozuka Gothic Pr6N EL" panose="020B0200000000000000" pitchFamily="34" charset="-128"/>
              </a:rPr>
              <a:t>……</a:t>
            </a:r>
            <a:endParaRPr lang="zh-CN" altLang="en-US" sz="1600" dirty="0">
              <a:solidFill>
                <a:schemeClr val="bg1"/>
              </a:solidFill>
              <a:latin typeface="Kozuka Gothic Pr6N EL" panose="020B0200000000000000" pitchFamily="34" charset="-128"/>
              <a:ea typeface="Kozuka Gothic Pr6N EL" panose="020B0200000000000000" pitchFamily="34" charset="-128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674807" y="5123888"/>
            <a:ext cx="1094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rPr>
              <a:t>happiness</a:t>
            </a:r>
            <a:endParaRPr lang="zh-CN" altLang="en-US" sz="1600" dirty="0">
              <a:solidFill>
                <a:schemeClr val="bg1"/>
              </a:solidFill>
              <a:latin typeface="Kozuka Gothic Pro EL" panose="020B0200000000000000" pitchFamily="34" charset="-128"/>
              <a:ea typeface="Kozuka Gothic Pro EL" panose="020B0200000000000000" pitchFamily="34" charset="-128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759712" y="5598230"/>
            <a:ext cx="841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02</a:t>
            </a:r>
            <a:endParaRPr lang="zh-CN" altLang="en-US" sz="40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6548732" y="4718353"/>
            <a:ext cx="1121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意   义</a:t>
            </a:r>
            <a:endParaRPr lang="zh-CN" altLang="en-US" sz="24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635859" y="5109853"/>
            <a:ext cx="947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rPr>
              <a:t>meaning</a:t>
            </a:r>
            <a:endParaRPr lang="zh-CN" altLang="en-US" sz="1600" dirty="0">
              <a:solidFill>
                <a:schemeClr val="bg1"/>
              </a:solidFill>
              <a:latin typeface="Kozuka Gothic Pro EL" panose="020B0200000000000000" pitchFamily="34" charset="-128"/>
              <a:ea typeface="Kozuka Gothic Pro EL" panose="020B0200000000000000" pitchFamily="34" charset="-128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140876" y="5130452"/>
            <a:ext cx="2032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rPr>
              <a:t>……   </a:t>
            </a:r>
            <a:r>
              <a:rPr lang="en-US" altLang="zh-CN" sz="1400" dirty="0" smtClean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rPr>
              <a:t>                 </a:t>
            </a:r>
            <a:r>
              <a:rPr lang="en-US" altLang="zh-CN" sz="1600" dirty="0" smtClean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rPr>
              <a:t>……</a:t>
            </a:r>
            <a:endParaRPr lang="zh-CN" altLang="en-US" sz="1600" dirty="0">
              <a:solidFill>
                <a:schemeClr val="bg1"/>
              </a:solidFill>
              <a:latin typeface="Kozuka Gothic Pro EL" panose="020B0200000000000000" pitchFamily="34" charset="-128"/>
              <a:ea typeface="Kozuka Gothic Pro EL" panose="020B0200000000000000" pitchFamily="34" charset="-128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588920" y="5590775"/>
            <a:ext cx="8418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03</a:t>
            </a:r>
            <a:endParaRPr lang="zh-CN" altLang="en-US" sz="4000" dirty="0">
              <a:solidFill>
                <a:schemeClr val="bg1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41219" y="2097673"/>
            <a:ext cx="17066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爆竹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声中一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岁除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春风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送暖入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屠苏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 </a:t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千门万户瞳瞳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日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总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把新桃换旧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符</a:t>
            </a:r>
            <a:endParaRPr lang="zh-CN" altLang="en-US" sz="1600" b="1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0222842" y="2062983"/>
            <a:ext cx="17154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莺啼燕语报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新年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马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邑龙堆路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几千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/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家住层城临汉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苑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随明月到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胡天</a:t>
            </a:r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19114">
            <a:off x="3483807" y="4835415"/>
            <a:ext cx="540000" cy="119250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013" y="-41991"/>
            <a:ext cx="825973" cy="1618462"/>
          </a:xfrm>
          <a:prstGeom prst="rect">
            <a:avLst/>
          </a:prstGeom>
        </p:spPr>
      </p:pic>
    </p:spTree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91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1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802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4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4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4444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9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9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4444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9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9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4444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9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9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9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240"/>
                                  </p:stCondLst>
                                  <p:iterate type="lt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34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54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815"/>
                            </p:stCondLst>
                            <p:childTnLst>
                              <p:par>
                                <p:cTn id="10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3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430"/>
                            </p:stCondLst>
                            <p:childTnLst>
                              <p:par>
                                <p:cTn id="1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4" grpId="0" animBg="1"/>
      <p:bldP spid="26" grpId="0" animBg="1"/>
      <p:bldP spid="28" grpId="0" animBg="1"/>
      <p:bldP spid="29" grpId="0" animBg="1"/>
      <p:bldP spid="40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931" y="2099437"/>
            <a:ext cx="2888137" cy="2924542"/>
          </a:xfrm>
          <a:prstGeom prst="rect">
            <a:avLst/>
          </a:prstGeom>
          <a:effectLst>
            <a:outerShdw blurRad="50800" dist="50800" dir="5400000" sx="97000" sy="97000" algn="ctr" rotWithShape="0">
              <a:srgbClr val="761920">
                <a:alpha val="52000"/>
              </a:srgb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807" y="5023979"/>
            <a:ext cx="1090385" cy="129866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62" y="-247136"/>
            <a:ext cx="4953387" cy="4953387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744439" y="0"/>
            <a:ext cx="717644" cy="2015104"/>
            <a:chOff x="5744439" y="0"/>
            <a:chExt cx="717644" cy="2015104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13275" y="0"/>
              <a:ext cx="165450" cy="1243035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5744439" y="1297460"/>
              <a:ext cx="717644" cy="717644"/>
              <a:chOff x="9306582" y="2237321"/>
              <a:chExt cx="989713" cy="989713"/>
            </a:xfrm>
            <a:effectLst>
              <a:outerShdw blurRad="25400" dist="25400" dir="6000000" sx="94000" sy="94000" algn="ctr" rotWithShape="0">
                <a:srgbClr val="B22D3F">
                  <a:alpha val="35000"/>
                </a:srgbClr>
              </a:outerShdw>
            </a:effectLst>
          </p:grpSpPr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3357605">
                <a:off x="9309934" y="2237321"/>
                <a:ext cx="982593" cy="989713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7957605">
                <a:off x="9310142" y="2237531"/>
                <a:ext cx="982593" cy="989713"/>
              </a:xfrm>
              <a:prstGeom prst="rect">
                <a:avLst/>
              </a:prstGeom>
            </p:spPr>
          </p:pic>
        </p:grpSp>
      </p:grpSp>
      <p:sp>
        <p:nvSpPr>
          <p:cNvPr id="9" name="文本框 8"/>
          <p:cNvSpPr txBox="1"/>
          <p:nvPr/>
        </p:nvSpPr>
        <p:spPr>
          <a:xfrm>
            <a:off x="5788223" y="3050836"/>
            <a:ext cx="615553" cy="9562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51C1A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序 曲</a:t>
            </a:r>
            <a:endParaRPr lang="zh-CN" altLang="en-US" sz="2800" dirty="0">
              <a:solidFill>
                <a:srgbClr val="C51C1A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10839" y="2113368"/>
            <a:ext cx="738664" cy="2516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乡村糍粑 ，</a:t>
            </a:r>
            <a:endParaRPr lang="en-US" altLang="zh-CN" dirty="0" smtClean="0">
              <a:solidFill>
                <a:srgbClr val="BF545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</a:t>
            </a:r>
            <a:r>
              <a:rPr lang="zh-CN" altLang="en-US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城市烟火 </a:t>
            </a:r>
            <a:r>
              <a:rPr lang="en-US" altLang="zh-CN" dirty="0" smtClean="0">
                <a:solidFill>
                  <a:srgbClr val="BF545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dirty="0">
              <a:solidFill>
                <a:srgbClr val="BF545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fallOver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4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84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7222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72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013" y="-134003"/>
            <a:ext cx="825973" cy="1618462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9682184" y="1376128"/>
            <a:ext cx="920210" cy="923297"/>
            <a:chOff x="9772677" y="2620386"/>
            <a:chExt cx="1655857" cy="1661411"/>
          </a:xfrm>
        </p:grpSpPr>
        <p:sp>
          <p:nvSpPr>
            <p:cNvPr id="15" name="椭圆 14"/>
            <p:cNvSpPr/>
            <p:nvPr/>
          </p:nvSpPr>
          <p:spPr>
            <a:xfrm>
              <a:off x="9772677" y="2620386"/>
              <a:ext cx="1626781" cy="1626781"/>
            </a:xfrm>
            <a:prstGeom prst="ellipse">
              <a:avLst/>
            </a:prstGeom>
            <a:solidFill>
              <a:srgbClr val="FE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72677" y="2649229"/>
              <a:ext cx="1655857" cy="1632568"/>
            </a:xfrm>
            <a:prstGeom prst="rect">
              <a:avLst/>
            </a:prstGeom>
          </p:spPr>
        </p:pic>
      </p:grpSp>
      <p:sp>
        <p:nvSpPr>
          <p:cNvPr id="21" name="文本框 20"/>
          <p:cNvSpPr txBox="1"/>
          <p:nvPr/>
        </p:nvSpPr>
        <p:spPr>
          <a:xfrm>
            <a:off x="9976709" y="1597432"/>
            <a:ext cx="400110" cy="6329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C82524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记   忆</a:t>
            </a:r>
            <a:endParaRPr lang="zh-CN" altLang="en-US" sz="1400" dirty="0">
              <a:solidFill>
                <a:srgbClr val="C82524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966754" y="1408634"/>
            <a:ext cx="982924" cy="973404"/>
            <a:chOff x="3953307" y="2571960"/>
            <a:chExt cx="1726559" cy="1709837"/>
          </a:xfrm>
        </p:grpSpPr>
        <p:sp>
          <p:nvSpPr>
            <p:cNvPr id="16" name="椭圆 15"/>
            <p:cNvSpPr/>
            <p:nvPr/>
          </p:nvSpPr>
          <p:spPr>
            <a:xfrm>
              <a:off x="3953307" y="2571960"/>
              <a:ext cx="1626781" cy="1626781"/>
            </a:xfrm>
            <a:prstGeom prst="ellipse">
              <a:avLst/>
            </a:prstGeom>
            <a:solidFill>
              <a:srgbClr val="FE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24009" y="2649229"/>
              <a:ext cx="1655857" cy="1632568"/>
            </a:xfrm>
            <a:prstGeom prst="rect">
              <a:avLst/>
            </a:prstGeom>
          </p:spPr>
        </p:pic>
      </p:grpSp>
      <p:sp>
        <p:nvSpPr>
          <p:cNvPr id="23" name="文本框 22"/>
          <p:cNvSpPr txBox="1"/>
          <p:nvPr/>
        </p:nvSpPr>
        <p:spPr>
          <a:xfrm>
            <a:off x="7330693" y="1644234"/>
            <a:ext cx="400110" cy="648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C82524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快   乐</a:t>
            </a:r>
            <a:endParaRPr lang="zh-CN" altLang="en-US" sz="1400" dirty="0">
              <a:solidFill>
                <a:srgbClr val="C82524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280048" y="1474180"/>
            <a:ext cx="968536" cy="925329"/>
            <a:chOff x="6835199" y="2639482"/>
            <a:chExt cx="1719001" cy="1642315"/>
          </a:xfrm>
        </p:grpSpPr>
        <p:sp>
          <p:nvSpPr>
            <p:cNvPr id="3" name="椭圆 2"/>
            <p:cNvSpPr/>
            <p:nvPr/>
          </p:nvSpPr>
          <p:spPr>
            <a:xfrm>
              <a:off x="6835199" y="2639482"/>
              <a:ext cx="1626781" cy="1626781"/>
            </a:xfrm>
            <a:prstGeom prst="ellipse">
              <a:avLst/>
            </a:prstGeom>
            <a:solidFill>
              <a:srgbClr val="FE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98343" y="2649229"/>
              <a:ext cx="1655857" cy="1632568"/>
            </a:xfrm>
            <a:prstGeom prst="rect">
              <a:avLst/>
            </a:prstGeom>
          </p:spPr>
        </p:pic>
      </p:grpSp>
      <p:sp>
        <p:nvSpPr>
          <p:cNvPr id="24" name="文本框 23"/>
          <p:cNvSpPr txBox="1"/>
          <p:nvPr/>
        </p:nvSpPr>
        <p:spPr>
          <a:xfrm>
            <a:off x="4617983" y="1638967"/>
            <a:ext cx="400110" cy="6416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C82524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意    义</a:t>
            </a:r>
            <a:endParaRPr lang="zh-CN" altLang="en-US" sz="1400" dirty="0">
              <a:solidFill>
                <a:srgbClr val="C82524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406478" y="1474651"/>
            <a:ext cx="939899" cy="907387"/>
            <a:chOff x="1129315" y="2638759"/>
            <a:chExt cx="1676217" cy="1657100"/>
          </a:xfrm>
        </p:grpSpPr>
        <p:sp>
          <p:nvSpPr>
            <p:cNvPr id="14" name="椭圆 13"/>
            <p:cNvSpPr/>
            <p:nvPr/>
          </p:nvSpPr>
          <p:spPr>
            <a:xfrm>
              <a:off x="1129315" y="2669078"/>
              <a:ext cx="1626781" cy="1626781"/>
            </a:xfrm>
            <a:prstGeom prst="ellipse">
              <a:avLst/>
            </a:prstGeom>
            <a:solidFill>
              <a:srgbClr val="FE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9674" y="2638759"/>
              <a:ext cx="1655858" cy="1632568"/>
            </a:xfrm>
            <a:prstGeom prst="rect">
              <a:avLst/>
            </a:prstGeom>
          </p:spPr>
        </p:pic>
      </p:grpSp>
      <p:sp>
        <p:nvSpPr>
          <p:cNvPr id="25" name="文本框 24"/>
          <p:cNvSpPr txBox="1"/>
          <p:nvPr/>
        </p:nvSpPr>
        <p:spPr>
          <a:xfrm>
            <a:off x="1725700" y="1672823"/>
            <a:ext cx="400110" cy="6236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C82524"/>
                </a:solidFill>
                <a:latin typeface="MGentle PRC Xbold" panose="00000500000000000000" pitchFamily="2" charset="-122"/>
                <a:ea typeface="MGentle PRC Xbold" panose="00000500000000000000" pitchFamily="2" charset="-122"/>
              </a:rPr>
              <a:t>新   年</a:t>
            </a:r>
            <a:endParaRPr lang="zh-CN" altLang="en-US" sz="1400" dirty="0">
              <a:solidFill>
                <a:srgbClr val="C82524"/>
              </a:solidFill>
              <a:latin typeface="MGentle PRC Xbold" panose="00000500000000000000" pitchFamily="2" charset="-122"/>
              <a:ea typeface="MGentle PRC Xbold" panose="00000500000000000000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086784" y="2490161"/>
            <a:ext cx="1570894" cy="3911616"/>
          </a:xfrm>
          <a:prstGeom prst="rect">
            <a:avLst/>
          </a:prstGeom>
          <a:solidFill>
            <a:srgbClr val="B1273A">
              <a:alpha val="76000"/>
            </a:srgbClr>
          </a:solidFill>
          <a:ln>
            <a:noFill/>
          </a:ln>
          <a:effectLst>
            <a:outerShdw blurRad="215900" dist="38100" dir="2700000" sx="101000" sy="101000" algn="tl" rotWithShape="0">
              <a:srgbClr val="9E2E3B">
                <a:alpha val="6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3974696" y="2490161"/>
            <a:ext cx="1570894" cy="3911616"/>
          </a:xfrm>
          <a:prstGeom prst="rect">
            <a:avLst/>
          </a:prstGeom>
          <a:solidFill>
            <a:srgbClr val="B1273A">
              <a:alpha val="76000"/>
            </a:srgbClr>
          </a:solidFill>
          <a:ln>
            <a:noFill/>
          </a:ln>
          <a:effectLst>
            <a:outerShdw blurRad="215900" dist="38100" dir="2700000" sx="101000" sy="101000" algn="tl" rotWithShape="0">
              <a:srgbClr val="9E2E3B">
                <a:alpha val="6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398486" y="2809010"/>
            <a:ext cx="923330" cy="326196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莺啼燕语报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新年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，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马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邑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龙堆路几千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/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家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住层城临汉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苑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，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随明月到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胡天</a:t>
            </a:r>
            <a:endParaRPr lang="zh-CN" altLang="en-US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325254" y="2809010"/>
            <a:ext cx="923330" cy="326196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爆竹声中一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岁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除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，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春风送暖入屠苏 </a:t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千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门万户瞳瞳日，总把新桃换旧符</a:t>
            </a:r>
            <a:endParaRPr lang="zh-CN" altLang="en-US" sz="1600" b="1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673877" y="2490161"/>
            <a:ext cx="1570894" cy="3911616"/>
          </a:xfrm>
          <a:prstGeom prst="rect">
            <a:avLst/>
          </a:prstGeom>
          <a:solidFill>
            <a:srgbClr val="B1273A">
              <a:alpha val="76000"/>
            </a:srgbClr>
          </a:solidFill>
          <a:ln>
            <a:noFill/>
          </a:ln>
          <a:effectLst>
            <a:outerShdw blurRad="215900" dist="38100" dir="2700000" sx="101000" sy="101000" algn="tl" rotWithShape="0">
              <a:srgbClr val="9E2E3B">
                <a:alpha val="6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6997659" y="2809010"/>
            <a:ext cx="923330" cy="326196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除夕更阑人不睡，厌禳钝滞迫新岁</a:t>
            </a:r>
          </a:p>
          <a:p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小儿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呼叫走长街，云有痴呆召人卖</a:t>
            </a:r>
          </a:p>
        </p:txBody>
      </p:sp>
      <p:sp>
        <p:nvSpPr>
          <p:cNvPr id="44" name="矩形 43"/>
          <p:cNvSpPr/>
          <p:nvPr/>
        </p:nvSpPr>
        <p:spPr>
          <a:xfrm>
            <a:off x="9340938" y="2490161"/>
            <a:ext cx="1570894" cy="3911616"/>
          </a:xfrm>
          <a:prstGeom prst="rect">
            <a:avLst/>
          </a:prstGeom>
          <a:solidFill>
            <a:srgbClr val="B1273A">
              <a:alpha val="76000"/>
            </a:srgbClr>
          </a:solidFill>
          <a:ln>
            <a:noFill/>
          </a:ln>
          <a:effectLst>
            <a:outerShdw blurRad="215900" dist="38100" dir="2700000" sx="101000" sy="101000" algn="tl" rotWithShape="0">
              <a:srgbClr val="9E2E3B">
                <a:alpha val="6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9680624" y="2809010"/>
            <a:ext cx="923330" cy="326196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莺啼燕语报新年，马邑龙堆路几千</a:t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家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住层城临汉苑，心随明月到胡天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curtains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40"/>
                                  </p:stCondLst>
                                  <p:iterate type="lt">
                                    <p:tmPct val="28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240"/>
                                  </p:stCondLst>
                                  <p:iterate type="lt">
                                    <p:tmPct val="28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4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75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75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440"/>
                            </p:stCondLst>
                            <p:childTnLst>
                              <p:par>
                                <p:cTn id="51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44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8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45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111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75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191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75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121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75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191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75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39" grpId="0" animBg="1"/>
      <p:bldP spid="40" grpId="0" animBg="1"/>
      <p:bldP spid="32" grpId="0" uiExpand="1" build="p"/>
      <p:bldP spid="41" grpId="0" uiExpand="1" build="p"/>
      <p:bldP spid="42" grpId="0" animBg="1"/>
      <p:bldP spid="43" grpId="0" uiExpand="1" build="p"/>
      <p:bldP spid="44" grpId="0" animBg="1"/>
      <p:bldP spid="4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878026" y="120947"/>
            <a:ext cx="1458550" cy="6317565"/>
            <a:chOff x="2754338" y="1543641"/>
            <a:chExt cx="1040980" cy="450890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2447" y="2794101"/>
              <a:ext cx="1024762" cy="2007982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4338" y="4044561"/>
              <a:ext cx="1024762" cy="2007982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556" y="1543641"/>
              <a:ext cx="1024762" cy="2007982"/>
            </a:xfrm>
            <a:prstGeom prst="rect">
              <a:avLst/>
            </a:prstGeom>
          </p:spPr>
        </p:pic>
      </p:grpSp>
      <p:sp>
        <p:nvSpPr>
          <p:cNvPr id="5" name="矩形 4"/>
          <p:cNvSpPr/>
          <p:nvPr/>
        </p:nvSpPr>
        <p:spPr>
          <a:xfrm>
            <a:off x="719087" y="1205359"/>
            <a:ext cx="2817628" cy="4274288"/>
          </a:xfrm>
          <a:prstGeom prst="rect">
            <a:avLst/>
          </a:prstGeom>
          <a:gradFill>
            <a:gsLst>
              <a:gs pos="5000">
                <a:srgbClr val="D54C5B">
                  <a:alpha val="91000"/>
                </a:srgbClr>
              </a:gs>
              <a:gs pos="100000">
                <a:srgbClr val="EFB3B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087290" y="2257736"/>
            <a:ext cx="1908215" cy="2043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爆竹声中  一岁除</a:t>
            </a:r>
            <a:endParaRPr lang="en-US" altLang="zh-CN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en-US" altLang="zh-CN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       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春 风送暖入 屠苏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/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千门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万户瞳瞳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日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    总把新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桃换旧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符</a:t>
            </a:r>
            <a:endParaRPr lang="zh-CN" altLang="en-US" sz="1600" b="1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462121" y="128840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Meiryo" panose="020B0604030504040204" pitchFamily="34" charset="-128"/>
              </a:rPr>
              <a:t>除</a:t>
            </a:r>
            <a:endParaRPr lang="zh-CN" altLang="en-US" sz="4000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Meiryo" panose="020B0604030504040204" pitchFamily="34" charset="-128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462121" y="305988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Meiryo" panose="020B0604030504040204" pitchFamily="34" charset="-128"/>
              </a:rPr>
              <a:t>夕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462121" y="479185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Meiryo" panose="020B0604030504040204" pitchFamily="34" charset="-128"/>
              </a:rPr>
              <a:t>夜</a:t>
            </a:r>
            <a:endParaRPr lang="zh-CN" altLang="en-US" sz="4000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Meiryo" panose="020B0604030504040204" pitchFamily="34" charset="-128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428735" y="1873006"/>
            <a:ext cx="1334529" cy="1334529"/>
            <a:chOff x="4758439" y="3645005"/>
            <a:chExt cx="2906757" cy="2906757"/>
          </a:xfrm>
        </p:grpSpPr>
        <p:sp>
          <p:nvSpPr>
            <p:cNvPr id="22" name="矩形 21"/>
            <p:cNvSpPr/>
            <p:nvPr/>
          </p:nvSpPr>
          <p:spPr>
            <a:xfrm>
              <a:off x="4758439" y="3645005"/>
              <a:ext cx="2906757" cy="2906757"/>
            </a:xfrm>
            <a:prstGeom prst="rect">
              <a:avLst/>
            </a:prstGeom>
            <a:solidFill>
              <a:srgbClr val="FDEDC8"/>
            </a:solidFill>
            <a:ln w="66675">
              <a:solidFill>
                <a:srgbClr val="D33C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90071" y="4215846"/>
              <a:ext cx="2443491" cy="2242657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53664" y="4997276"/>
              <a:ext cx="916304" cy="927757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5428735" y="3637023"/>
            <a:ext cx="1334529" cy="1334529"/>
            <a:chOff x="4758439" y="3645005"/>
            <a:chExt cx="2906757" cy="2906757"/>
          </a:xfrm>
        </p:grpSpPr>
        <p:sp>
          <p:nvSpPr>
            <p:cNvPr id="26" name="矩形 25"/>
            <p:cNvSpPr/>
            <p:nvPr/>
          </p:nvSpPr>
          <p:spPr>
            <a:xfrm>
              <a:off x="4758439" y="3645005"/>
              <a:ext cx="2906757" cy="2906757"/>
            </a:xfrm>
            <a:prstGeom prst="rect">
              <a:avLst/>
            </a:prstGeom>
            <a:solidFill>
              <a:srgbClr val="FDEDC8"/>
            </a:solidFill>
            <a:ln w="66675">
              <a:solidFill>
                <a:srgbClr val="D33C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90071" y="4215846"/>
              <a:ext cx="2443491" cy="2242657"/>
            </a:xfrm>
            <a:prstGeom prst="rect">
              <a:avLst/>
            </a:prstGeom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53664" y="4997276"/>
              <a:ext cx="916304" cy="927757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7695779" y="106350"/>
            <a:ext cx="1447188" cy="6332162"/>
            <a:chOff x="2754338" y="1533223"/>
            <a:chExt cx="1032871" cy="4519320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2447" y="2794101"/>
              <a:ext cx="1024762" cy="2007982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4338" y="4044561"/>
              <a:ext cx="1024762" cy="2007982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4338" y="1533223"/>
              <a:ext cx="1024762" cy="2007982"/>
            </a:xfrm>
            <a:prstGeom prst="rect">
              <a:avLst/>
            </a:prstGeom>
          </p:spPr>
        </p:pic>
      </p:grpSp>
      <p:sp>
        <p:nvSpPr>
          <p:cNvPr id="33" name="矩形 32"/>
          <p:cNvSpPr/>
          <p:nvPr/>
        </p:nvSpPr>
        <p:spPr>
          <a:xfrm>
            <a:off x="8555537" y="1205359"/>
            <a:ext cx="2817628" cy="4274288"/>
          </a:xfrm>
          <a:prstGeom prst="rect">
            <a:avLst/>
          </a:prstGeom>
          <a:gradFill>
            <a:gsLst>
              <a:gs pos="15000">
                <a:srgbClr val="D54C5B">
                  <a:alpha val="88000"/>
                </a:srgbClr>
              </a:gs>
              <a:gs pos="100000">
                <a:srgbClr val="EFB3B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8923740" y="2257736"/>
            <a:ext cx="1908215" cy="20439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爆竹声中  一岁除</a:t>
            </a:r>
            <a:endParaRPr lang="en-US" altLang="zh-CN" sz="1600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en-US" altLang="zh-CN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</a:t>
            </a:r>
            <a:r>
              <a:rPr lang="en-US" altLang="zh-CN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       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春 风送暖入 屠苏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/>
            </a:r>
            <a:b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</a:b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千门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万户瞳瞳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日</a:t>
            </a:r>
            <a:endParaRPr lang="en-US" altLang="zh-CN" sz="1600" dirty="0" smtClean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  <a:p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                                     总把新</a:t>
            </a:r>
            <a:r>
              <a:rPr lang="zh-CN" altLang="en-US" sz="1600" dirty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桃换旧</a:t>
            </a:r>
            <a:r>
              <a:rPr lang="zh-CN" altLang="en-US" sz="1600" dirty="0" smtClean="0">
                <a:solidFill>
                  <a:schemeClr val="bg1"/>
                </a:solidFill>
                <a:latin typeface="MComic PRC Medium" panose="00000500000000000000" pitchFamily="2" charset="-122"/>
                <a:ea typeface="MComic PRC Medium" panose="00000500000000000000" pitchFamily="2" charset="-122"/>
              </a:rPr>
              <a:t>符</a:t>
            </a:r>
            <a:endParaRPr lang="zh-CN" altLang="en-US" sz="1600" b="1" dirty="0">
              <a:solidFill>
                <a:schemeClr val="bg1"/>
              </a:solidFill>
              <a:latin typeface="MComic PRC Medium" panose="00000500000000000000" pitchFamily="2" charset="-122"/>
              <a:ea typeface="MComic PRC Medium" panose="00000500000000000000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962466" y="126669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Meiryo" panose="020B0604030504040204" pitchFamily="34" charset="-128"/>
              </a:rPr>
              <a:t>大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7922697" y="307343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Meiryo" panose="020B0604030504040204" pitchFamily="34" charset="-128"/>
              </a:rPr>
              <a:t>团</a:t>
            </a:r>
            <a:endParaRPr lang="zh-CN" altLang="en-US" sz="4000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Meiryo" panose="020B0604030504040204" pitchFamily="34" charset="-128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901210" y="478507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Meiryo" panose="020B0604030504040204" pitchFamily="34" charset="-128"/>
              </a:rPr>
              <a:t>圆</a:t>
            </a:r>
          </a:p>
        </p:txBody>
      </p:sp>
    </p:spTree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231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9231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854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18" grpId="0"/>
      <p:bldP spid="19" grpId="0"/>
      <p:bldP spid="20" grpId="0"/>
      <p:bldP spid="33" grpId="0" animBg="1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宽屏</PresentationFormat>
  <Paragraphs>121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6" baseType="lpstr">
      <vt:lpstr>Adobe Gothic Std B</vt:lpstr>
      <vt:lpstr>Arial Unicode MS</vt:lpstr>
      <vt:lpstr>Kozuka Gothic Pr6N EL</vt:lpstr>
      <vt:lpstr>Kozuka Gothic Pro EL</vt:lpstr>
      <vt:lpstr>Kozuka Gothic Pro L</vt:lpstr>
      <vt:lpstr>MComic PRC Medium</vt:lpstr>
      <vt:lpstr>Meiryo</vt:lpstr>
      <vt:lpstr>MEllan PRC Xbold</vt:lpstr>
      <vt:lpstr>MGentle PRC Xbold</vt:lpstr>
      <vt:lpstr>MStiffHei PRC UltraBold</vt:lpstr>
      <vt:lpstr>MYoung PRC Medium</vt:lpstr>
      <vt:lpstr>方正粗活意繁体</vt:lpstr>
      <vt:lpstr>方正粗倩简体</vt:lpstr>
      <vt:lpstr>华文行楷</vt:lpstr>
      <vt:lpstr>楷体</vt:lpstr>
      <vt:lpstr>宋体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2021-05-06T05:38:54Z</dcterms:created>
  <dcterms:modified xsi:type="dcterms:W3CDTF">2023-01-10T07:04:16Z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FF198BB52AC84C6E9CC187DA7474A9E0</vt:lpwstr>
  </property>
  <property fmtid="{D5CDD505-2E9C-101B-9397-08002B2CF9AE}" pid="3" name="KSOProductBuildVer">
    <vt:lpwstr>2052-11.1.0.10463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