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95" r:id="rId15"/>
    <p:sldId id="285" r:id="rId16"/>
    <p:sldId id="300" r:id="rId17"/>
    <p:sldId id="296" r:id="rId18"/>
    <p:sldId id="298" r:id="rId19"/>
    <p:sldId id="281" r:id="rId20"/>
    <p:sldId id="297" r:id="rId21"/>
    <p:sldId id="283" r:id="rId22"/>
    <p:sldId id="284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96633"/>
    <a:srgbClr val="FF6600"/>
    <a:srgbClr val="006600"/>
    <a:srgbClr val="003399"/>
    <a:srgbClr val="0033CC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94" y="-222"/>
      </p:cViewPr>
      <p:guideLst>
        <p:guide orient="horz" pos="2176"/>
        <p:guide pos="27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4301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4506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47108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4813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4915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16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Rectangle 3"/>
          <p:cNvSpPr>
            <a:spLocks noGrp="1" noRot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Rectangle 3"/>
          <p:cNvSpPr>
            <a:spLocks noGrp="1" noRot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5222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19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Rectangle 3"/>
          <p:cNvSpPr>
            <a:spLocks noGrp="1" noRot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22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3584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  <p:sp>
        <p:nvSpPr>
          <p:cNvPr id="39939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8.png"/><Relationship Id="rId10" Type="http://schemas.openxmlformats.org/officeDocument/2006/relationships/image" Target="../media/image7.png"/><Relationship Id="rId4" Type="http://schemas.openxmlformats.org/officeDocument/2006/relationships/image" Target="../media/image47.jpe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flash/L.flv" TargetMode="External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6.png"/><Relationship Id="rId5" Type="http://schemas.openxmlformats.org/officeDocument/2006/relationships/image" Target="../media/image51.jpeg"/><Relationship Id="rId10" Type="http://schemas.openxmlformats.org/officeDocument/2006/relationships/image" Target="../media/image55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flash/L.flv" TargetMode="External"/><Relationship Id="rId13" Type="http://schemas.openxmlformats.org/officeDocument/2006/relationships/image" Target="../media/image58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hyperlink" Target="flash/K.fl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5" Type="http://schemas.openxmlformats.org/officeDocument/2006/relationships/image" Target="../media/image51.jpeg"/><Relationship Id="rId10" Type="http://schemas.openxmlformats.org/officeDocument/2006/relationships/slide" Target="slide1.xml"/><Relationship Id="rId4" Type="http://schemas.openxmlformats.org/officeDocument/2006/relationships/image" Target="../media/image50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png"/><Relationship Id="rId3" Type="http://schemas.openxmlformats.org/officeDocument/2006/relationships/slide" Target="slide1.xml"/><Relationship Id="rId7" Type="http://schemas.openxmlformats.org/officeDocument/2006/relationships/image" Target="../media/image51.jpeg"/><Relationship Id="rId12" Type="http://schemas.openxmlformats.org/officeDocument/2006/relationships/slide" Target="slide14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4.jpeg"/><Relationship Id="rId5" Type="http://schemas.openxmlformats.org/officeDocument/2006/relationships/image" Target="../media/image49.jpeg"/><Relationship Id="rId15" Type="http://schemas.openxmlformats.org/officeDocument/2006/relationships/image" Target="../media/image58.jpeg"/><Relationship Id="rId10" Type="http://schemas.openxmlformats.org/officeDocument/2006/relationships/hyperlink" Target="flash/L.flv" TargetMode="External"/><Relationship Id="rId4" Type="http://schemas.openxmlformats.org/officeDocument/2006/relationships/image" Target="../media/image60.jpeg"/><Relationship Id="rId9" Type="http://schemas.openxmlformats.org/officeDocument/2006/relationships/image" Target="../media/image53.jpeg"/><Relationship Id="rId14" Type="http://schemas.openxmlformats.org/officeDocument/2006/relationships/hyperlink" Target="flash/K.flv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pn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70.jpe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hyperlink" Target="flash/K.flv" TargetMode="External"/><Relationship Id="rId3" Type="http://schemas.openxmlformats.org/officeDocument/2006/relationships/slide" Target="slide17.xml"/><Relationship Id="rId7" Type="http://schemas.openxmlformats.org/officeDocument/2006/relationships/image" Target="../media/image51.jpeg"/><Relationship Id="rId12" Type="http://schemas.openxmlformats.org/officeDocument/2006/relationships/image" Target="../media/image57.png"/><Relationship Id="rId17" Type="http://schemas.openxmlformats.org/officeDocument/2006/relationships/image" Target="../media/image75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73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hyperlink" Target="flash/L.flv" TargetMode="External"/><Relationship Id="rId4" Type="http://schemas.openxmlformats.org/officeDocument/2006/relationships/image" Target="../media/image60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6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12" Type="http://schemas.openxmlformats.org/officeDocument/2006/relationships/image" Target="../media/image89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11" Type="http://schemas.openxmlformats.org/officeDocument/2006/relationships/image" Target="../media/image88.png"/><Relationship Id="rId5" Type="http://schemas.openxmlformats.org/officeDocument/2006/relationships/image" Target="../media/image82.jpeg"/><Relationship Id="rId15" Type="http://schemas.openxmlformats.org/officeDocument/2006/relationships/image" Target="../media/image5.png"/><Relationship Id="rId10" Type="http://schemas.openxmlformats.org/officeDocument/2006/relationships/image" Target="../media/image87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hyperlink" Target="flash/K.flv" TargetMode="External"/><Relationship Id="rId18" Type="http://schemas.openxmlformats.org/officeDocument/2006/relationships/image" Target="../media/image89.png"/><Relationship Id="rId3" Type="http://schemas.openxmlformats.org/officeDocument/2006/relationships/slide" Target="slide20.xml"/><Relationship Id="rId7" Type="http://schemas.openxmlformats.org/officeDocument/2006/relationships/image" Target="../media/image51.jpeg"/><Relationship Id="rId12" Type="http://schemas.openxmlformats.org/officeDocument/2006/relationships/image" Target="../media/image57.png"/><Relationship Id="rId17" Type="http://schemas.openxmlformats.org/officeDocument/2006/relationships/image" Target="../media/image97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9.jpeg"/><Relationship Id="rId20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11" Type="http://schemas.openxmlformats.org/officeDocument/2006/relationships/image" Target="../media/image94.jpeg"/><Relationship Id="rId5" Type="http://schemas.openxmlformats.org/officeDocument/2006/relationships/image" Target="../media/image91.jpeg"/><Relationship Id="rId15" Type="http://schemas.openxmlformats.org/officeDocument/2006/relationships/image" Target="../media/image96.jpeg"/><Relationship Id="rId10" Type="http://schemas.openxmlformats.org/officeDocument/2006/relationships/hyperlink" Target="flash/L.flv" TargetMode="External"/><Relationship Id="rId19" Type="http://schemas.openxmlformats.org/officeDocument/2006/relationships/image" Target="../media/image98.png"/><Relationship Id="rId4" Type="http://schemas.openxmlformats.org/officeDocument/2006/relationships/image" Target="../media/image60.jpeg"/><Relationship Id="rId9" Type="http://schemas.openxmlformats.org/officeDocument/2006/relationships/image" Target="../media/image93.jpeg"/><Relationship Id="rId14" Type="http://schemas.openxmlformats.org/officeDocument/2006/relationships/image" Target="../media/image9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11" Type="http://schemas.openxmlformats.org/officeDocument/2006/relationships/image" Target="../media/image110.png"/><Relationship Id="rId5" Type="http://schemas.openxmlformats.org/officeDocument/2006/relationships/image" Target="../media/image105.jpeg"/><Relationship Id="rId10" Type="http://schemas.openxmlformats.org/officeDocument/2006/relationships/image" Target="../media/image109.jpeg"/><Relationship Id="rId4" Type="http://schemas.openxmlformats.org/officeDocument/2006/relationships/image" Target="../media/image104.jpeg"/><Relationship Id="rId9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2" Type="http://schemas.openxmlformats.org/officeDocument/2006/relationships/audio" Target="file:///C:\Users\Administrator\Desktop\&#24405;&#20687;&#21069;&#32456;&#31295;\&#19977;&#24180;&#32423;&#19978;&#20876;&#31532;6&#21333;&#20803;&#31532;3&#35838;&#26102;\sound\Mimi.wav" TargetMode="External"/><Relationship Id="rId1" Type="http://schemas.microsoft.com/office/2007/relationships/media" Target="file:///C:\Users\Administrator\Desktop\&#24405;&#20687;&#21069;&#32456;&#31295;\&#19977;&#24180;&#32423;&#19978;&#20876;&#31532;6&#21333;&#20803;&#31532;3&#35838;&#26102;\sound\Mimi.wav" TargetMode="Externa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5.jpeg"/><Relationship Id="rId10" Type="http://schemas.openxmlformats.org/officeDocument/2006/relationships/image" Target="../media/image7.png"/><Relationship Id="rId4" Type="http://schemas.openxmlformats.org/officeDocument/2006/relationships/image" Target="../media/image30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10" Type="http://schemas.openxmlformats.org/officeDocument/2006/relationships/image" Target="../media/image7.png"/><Relationship Id="rId4" Type="http://schemas.openxmlformats.org/officeDocument/2006/relationships/image" Target="../media/image30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6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3.png"/><Relationship Id="rId4" Type="http://schemas.openxmlformats.org/officeDocument/2006/relationships/image" Target="../media/image15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5"/>
          <p:cNvSpPr/>
          <p:nvPr/>
        </p:nvSpPr>
        <p:spPr>
          <a:xfrm>
            <a:off x="2700338" y="1052513"/>
            <a:ext cx="5976937" cy="1584325"/>
          </a:xfrm>
          <a:prstGeom prst="roundRect">
            <a:avLst>
              <a:gd name="adj" fmla="val 16667"/>
            </a:avLst>
          </a:prstGeom>
          <a:solidFill>
            <a:srgbClr val="FFC000">
              <a:alpha val="74117"/>
            </a:srgbClr>
          </a:solidFill>
          <a:ln w="9525">
            <a:noFill/>
          </a:ln>
        </p:spPr>
        <p:txBody>
          <a:bodyPr wrap="none" anchor="ctr"/>
          <a:lstStyle/>
          <a:p>
            <a:pPr lvl="0" algn="ctr" eaLnBrk="1" hangingPunct="1"/>
            <a:endParaRPr lang="zh-CN" altLang="en-US" sz="8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2" charset="0"/>
              <a:ea typeface="宋体" panose="02010600030101010101" pitchFamily="2" charset="-122"/>
            </a:endParaRPr>
          </a:p>
        </p:txBody>
      </p:sp>
      <p:pic>
        <p:nvPicPr>
          <p:cNvPr id="7171" name="Picture 9" descr="C:\Users\zhong\Desktop\新建文件夹\图片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42887"/>
            <a:ext cx="2071688" cy="317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标题 1"/>
          <p:cNvSpPr txBox="1"/>
          <p:nvPr/>
        </p:nvSpPr>
        <p:spPr>
          <a:xfrm>
            <a:off x="-57150" y="1285875"/>
            <a:ext cx="1420813" cy="12874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ctr" eaLnBrk="1" hangingPunct="1"/>
            <a:r>
              <a:rPr lang="zh-CN" altLang="en-US" sz="8800" b="1" dirty="0">
                <a:solidFill>
                  <a:schemeClr val="bg1"/>
                </a:solidFill>
                <a:latin typeface="Jokerman" panose="04090605060D06020702" pitchFamily="2" charset="0"/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7175" name="矩形 11"/>
          <p:cNvSpPr/>
          <p:nvPr/>
        </p:nvSpPr>
        <p:spPr>
          <a:xfrm>
            <a:off x="1331913" y="4652963"/>
            <a:ext cx="184150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endParaRPr lang="zh-CN" altLang="en-US" sz="5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6" name="Rectangle 7"/>
          <p:cNvSpPr/>
          <p:nvPr/>
        </p:nvSpPr>
        <p:spPr>
          <a:xfrm>
            <a:off x="3762375" y="911225"/>
            <a:ext cx="460692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2" charset="-122"/>
              </a:rPr>
              <a:t>Unit 6 Me</a:t>
            </a:r>
          </a:p>
        </p:txBody>
      </p:sp>
      <p:pic>
        <p:nvPicPr>
          <p:cNvPr id="7177" name="图片 8" descr="QQ图片201410222305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3700" y="3068638"/>
            <a:ext cx="3889375" cy="26781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8" name="Group 10"/>
          <p:cNvGrpSpPr>
            <a:grpSpLocks noChangeAspect="1"/>
          </p:cNvGrpSpPr>
          <p:nvPr/>
        </p:nvGrpSpPr>
        <p:grpSpPr>
          <a:xfrm>
            <a:off x="-6096" y="5437632"/>
            <a:ext cx="9156192" cy="1383792"/>
            <a:chOff x="-6096" y="-4318"/>
            <a:chExt cx="9156192" cy="1383792"/>
          </a:xfrm>
        </p:grpSpPr>
        <p:pic>
          <p:nvPicPr>
            <p:cNvPr id="7183" name="Picture 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20112" y="270002"/>
              <a:ext cx="3096768" cy="11094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4" name="Picture 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6096" y="68834"/>
              <a:ext cx="3474720" cy="1310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5" name="Picture 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437376" y="-4318"/>
              <a:ext cx="2712720" cy="1371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6" name="Picture 2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998720" y="261954"/>
              <a:ext cx="1889760" cy="11094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88" name="Rectangle 9"/>
          <p:cNvSpPr>
            <a:spLocks noChangeArrowheads="1"/>
          </p:cNvSpPr>
          <p:nvPr/>
        </p:nvSpPr>
        <p:spPr bwMode="auto">
          <a:xfrm>
            <a:off x="3060700" y="1741488"/>
            <a:ext cx="5557838" cy="83026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68392" dir="1308085" algn="ctr" rotWithShape="0">
              <a:schemeClr val="tx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 you my mum?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81" name="Rectangle 6"/>
          <p:cNvSpPr/>
          <p:nvPr/>
        </p:nvSpPr>
        <p:spPr>
          <a:xfrm>
            <a:off x="4246563" y="3717925"/>
            <a:ext cx="4357687" cy="1428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solidFill>
                <a:srgbClr val="FF993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90" name="TextBox 6"/>
          <p:cNvSpPr txBox="1">
            <a:spLocks noChangeArrowheads="1"/>
          </p:cNvSpPr>
          <p:nvPr/>
        </p:nvSpPr>
        <p:spPr bwMode="auto">
          <a:xfrm>
            <a:off x="4500563" y="2924175"/>
            <a:ext cx="378618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ucrosiaUPC" panose="02020603050405020304" pitchFamily="18" charset="-34"/>
                <a:ea typeface="宋体" panose="02010600030101010101" pitchFamily="2" charset="-122"/>
                <a:cs typeface="+mn-cs"/>
              </a:rPr>
              <a:t>第三课时</a:t>
            </a:r>
          </a:p>
        </p:txBody>
      </p:sp>
      <p:sp>
        <p:nvSpPr>
          <p:cNvPr id="19" name="矩形 18"/>
          <p:cNvSpPr/>
          <p:nvPr/>
        </p:nvSpPr>
        <p:spPr>
          <a:xfrm>
            <a:off x="5035442" y="523398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2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4663" y="3570288"/>
            <a:ext cx="6669087" cy="250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AutoShape 21"/>
          <p:cNvSpPr/>
          <p:nvPr/>
        </p:nvSpPr>
        <p:spPr>
          <a:xfrm>
            <a:off x="1335088" y="3590925"/>
            <a:ext cx="3022600" cy="503238"/>
          </a:xfrm>
          <a:prstGeom prst="wedgeRoundRectCallout">
            <a:avLst>
              <a:gd name="adj1" fmla="val 37644"/>
              <a:gd name="adj2" fmla="val 192815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Are you my mum?</a:t>
            </a:r>
          </a:p>
        </p:txBody>
      </p:sp>
      <p:sp>
        <p:nvSpPr>
          <p:cNvPr id="16388" name="AutoShape 22"/>
          <p:cNvSpPr/>
          <p:nvPr/>
        </p:nvSpPr>
        <p:spPr>
          <a:xfrm>
            <a:off x="5561013" y="3841750"/>
            <a:ext cx="2611437" cy="869950"/>
          </a:xfrm>
          <a:prstGeom prst="wedgeRoundRectCallout">
            <a:avLst>
              <a:gd name="adj1" fmla="val -41111"/>
              <a:gd name="adj2" fmla="val 89245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No.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6389" name="Picture 16" descr="2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3688" y="357188"/>
            <a:ext cx="6600825" cy="279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19"/>
          <p:cNvSpPr/>
          <p:nvPr/>
        </p:nvSpPr>
        <p:spPr>
          <a:xfrm>
            <a:off x="977900" y="925513"/>
            <a:ext cx="2808288" cy="503237"/>
          </a:xfrm>
          <a:prstGeom prst="wedgeRoundRectCallout">
            <a:avLst>
              <a:gd name="adj1" fmla="val 31273"/>
              <a:gd name="adj2" fmla="val 156079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Are you my mum?</a:t>
            </a:r>
          </a:p>
        </p:txBody>
      </p:sp>
      <p:sp>
        <p:nvSpPr>
          <p:cNvPr id="16391" name="AutoShape 20"/>
          <p:cNvSpPr/>
          <p:nvPr/>
        </p:nvSpPr>
        <p:spPr>
          <a:xfrm>
            <a:off x="4211638" y="404813"/>
            <a:ext cx="3673475" cy="874712"/>
          </a:xfrm>
          <a:prstGeom prst="wedgeRoundRectCallout">
            <a:avLst>
              <a:gd name="adj1" fmla="val -38981"/>
              <a:gd name="adj2" fmla="val 87204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No. My eyes are small.</a:t>
            </a:r>
          </a:p>
          <a:p>
            <a:pPr lvl="0" eaLnBrk="1" hangingPunct="1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My nose is big.</a:t>
            </a:r>
          </a:p>
        </p:txBody>
      </p:sp>
      <p:grpSp>
        <p:nvGrpSpPr>
          <p:cNvPr id="16392" name="Group 8"/>
          <p:cNvGrpSpPr>
            <a:grpSpLocks noChangeAspect="1"/>
          </p:cNvGrpSpPr>
          <p:nvPr/>
        </p:nvGrpSpPr>
        <p:grpSpPr>
          <a:xfrm>
            <a:off x="0" y="5441950"/>
            <a:ext cx="9144000" cy="1371600"/>
            <a:chOff x="0" y="0"/>
            <a:chExt cx="9144000" cy="1371600"/>
          </a:xfrm>
        </p:grpSpPr>
        <p:pic>
          <p:nvPicPr>
            <p:cNvPr id="16397" name="Picture 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420112" y="270002"/>
              <a:ext cx="3096768" cy="11094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8" name="Picture 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-6096" y="68834"/>
              <a:ext cx="3474720" cy="1310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9" name="Picture 2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437376" y="-4318"/>
              <a:ext cx="2712720" cy="1371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0" name="Picture 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4998720" y="209042"/>
              <a:ext cx="1889760" cy="110947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3875" y="857250"/>
            <a:ext cx="5211763" cy="2376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AutoShape 12"/>
          <p:cNvSpPr/>
          <p:nvPr/>
        </p:nvSpPr>
        <p:spPr>
          <a:xfrm>
            <a:off x="1143000" y="928688"/>
            <a:ext cx="3024188" cy="503237"/>
          </a:xfrm>
          <a:prstGeom prst="wedgeRoundRectCallout">
            <a:avLst>
              <a:gd name="adj1" fmla="val 255"/>
              <a:gd name="adj2" fmla="val 212708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Are you my mum?</a:t>
            </a:r>
          </a:p>
        </p:txBody>
      </p:sp>
      <p:sp>
        <p:nvSpPr>
          <p:cNvPr id="17412" name="AutoShape 15"/>
          <p:cNvSpPr/>
          <p:nvPr/>
        </p:nvSpPr>
        <p:spPr>
          <a:xfrm>
            <a:off x="4786313" y="214313"/>
            <a:ext cx="3630612" cy="2428875"/>
          </a:xfrm>
          <a:prstGeom prst="wedgeRoundRectCallout">
            <a:avLst>
              <a:gd name="adj1" fmla="val -61269"/>
              <a:gd name="adj2" fmla="val 35255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No. </a:t>
            </a:r>
          </a:p>
          <a:p>
            <a:pPr lvl="0" eaLnBrk="1" hangingPunct="1"/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  <a:p>
            <a:pPr lvl="0" eaLnBrk="1" hangingPunct="1"/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I’m not your mum.</a:t>
            </a:r>
          </a:p>
          <a:p>
            <a:pPr lvl="0" eaLnBrk="1" hangingPunct="1"/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29" name="椭圆 15"/>
          <p:cNvSpPr/>
          <p:nvPr/>
        </p:nvSpPr>
        <p:spPr>
          <a:xfrm flipV="1">
            <a:off x="3575050" y="1985963"/>
            <a:ext cx="719138" cy="47307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0" name="椭圆 16"/>
          <p:cNvSpPr/>
          <p:nvPr/>
        </p:nvSpPr>
        <p:spPr>
          <a:xfrm flipV="1">
            <a:off x="4727575" y="2657475"/>
            <a:ext cx="503238" cy="47307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7415" name="图片 22" descr="2120611_162831083_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79388" y="115888"/>
            <a:ext cx="727075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TextBox 23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854075" y="109538"/>
            <a:ext cx="2498725" cy="74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矩形 24"/>
          <p:cNvSpPr/>
          <p:nvPr/>
        </p:nvSpPr>
        <p:spPr>
          <a:xfrm>
            <a:off x="5000625" y="642938"/>
            <a:ext cx="2338388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My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ears </a:t>
            </a:r>
            <a:r>
              <a:rPr lang="zh-CN" altLang="en-US" sz="2400" dirty="0">
                <a:solidFill>
                  <a:srgbClr val="CC3399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are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long.</a:t>
            </a:r>
          </a:p>
        </p:txBody>
      </p:sp>
      <p:sp>
        <p:nvSpPr>
          <p:cNvPr id="26634" name="矩形 25"/>
          <p:cNvSpPr/>
          <p:nvPr/>
        </p:nvSpPr>
        <p:spPr>
          <a:xfrm>
            <a:off x="5000625" y="1038225"/>
            <a:ext cx="26098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B05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Your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ears </a:t>
            </a:r>
            <a:r>
              <a:rPr lang="zh-CN" altLang="en-US" sz="2400" dirty="0">
                <a:solidFill>
                  <a:srgbClr val="CC3399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are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short.</a:t>
            </a:r>
          </a:p>
        </p:txBody>
      </p:sp>
      <p:sp>
        <p:nvSpPr>
          <p:cNvPr id="26635" name="矩形 26"/>
          <p:cNvSpPr/>
          <p:nvPr/>
        </p:nvSpPr>
        <p:spPr>
          <a:xfrm>
            <a:off x="5000625" y="1395413"/>
            <a:ext cx="2103438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My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tail </a:t>
            </a:r>
            <a:r>
              <a:rPr lang="zh-CN" altLang="en-US" sz="2400" dirty="0">
                <a:solidFill>
                  <a:srgbClr val="FF99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is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short.</a:t>
            </a:r>
          </a:p>
        </p:txBody>
      </p:sp>
      <p:sp>
        <p:nvSpPr>
          <p:cNvPr id="26636" name="矩形 27"/>
          <p:cNvSpPr/>
          <p:nvPr/>
        </p:nvSpPr>
        <p:spPr>
          <a:xfrm>
            <a:off x="5000625" y="1752600"/>
            <a:ext cx="21447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B05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Your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tail </a:t>
            </a:r>
            <a:r>
              <a:rPr lang="zh-CN" altLang="en-US" sz="2400" dirty="0">
                <a:solidFill>
                  <a:srgbClr val="FF99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is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long.</a:t>
            </a:r>
          </a:p>
        </p:txBody>
      </p:sp>
      <p:sp>
        <p:nvSpPr>
          <p:cNvPr id="26637" name="椭圆 28"/>
          <p:cNvSpPr/>
          <p:nvPr/>
        </p:nvSpPr>
        <p:spPr>
          <a:xfrm rot="-1776397" flipV="1">
            <a:off x="2449513" y="2462213"/>
            <a:ext cx="503237" cy="214312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8" name="椭圆 29"/>
          <p:cNvSpPr/>
          <p:nvPr/>
        </p:nvSpPr>
        <p:spPr>
          <a:xfrm flipV="1">
            <a:off x="1928813" y="1785938"/>
            <a:ext cx="571500" cy="500062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6639" name="Picture 16" descr="27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6563" y="3286125"/>
            <a:ext cx="6600825" cy="279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0" name="AutoShape 19"/>
          <p:cNvSpPr/>
          <p:nvPr/>
        </p:nvSpPr>
        <p:spPr>
          <a:xfrm>
            <a:off x="903288" y="3871913"/>
            <a:ext cx="2808287" cy="503237"/>
          </a:xfrm>
          <a:prstGeom prst="wedgeRoundRectCallout">
            <a:avLst>
              <a:gd name="adj1" fmla="val 31273"/>
              <a:gd name="adj2" fmla="val 156079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______________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?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41" name="AutoShape 20"/>
          <p:cNvSpPr/>
          <p:nvPr/>
        </p:nvSpPr>
        <p:spPr>
          <a:xfrm>
            <a:off x="5357813" y="2786063"/>
            <a:ext cx="3500437" cy="2071687"/>
          </a:xfrm>
          <a:prstGeom prst="wedgeRoundRectCallout">
            <a:avLst>
              <a:gd name="adj1" fmla="val -56694"/>
              <a:gd name="adj2" fmla="val 67139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No. </a:t>
            </a:r>
          </a:p>
          <a:p>
            <a:pPr lvl="0" eaLnBrk="1" hangingPunct="1"/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I’m not your mum.</a:t>
            </a:r>
          </a:p>
        </p:txBody>
      </p:sp>
      <p:sp>
        <p:nvSpPr>
          <p:cNvPr id="26642" name="椭圆 33"/>
          <p:cNvSpPr/>
          <p:nvPr/>
        </p:nvSpPr>
        <p:spPr>
          <a:xfrm flipV="1">
            <a:off x="4251325" y="4781550"/>
            <a:ext cx="719138" cy="287338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43" name="椭圆 34"/>
          <p:cNvSpPr/>
          <p:nvPr/>
        </p:nvSpPr>
        <p:spPr>
          <a:xfrm flipV="1">
            <a:off x="4178300" y="5140325"/>
            <a:ext cx="576263" cy="21590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44" name="矩形 35"/>
          <p:cNvSpPr/>
          <p:nvPr/>
        </p:nvSpPr>
        <p:spPr>
          <a:xfrm>
            <a:off x="1073150" y="3857625"/>
            <a:ext cx="23399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Are you my mum</a:t>
            </a:r>
          </a:p>
        </p:txBody>
      </p:sp>
      <p:sp>
        <p:nvSpPr>
          <p:cNvPr id="26645" name="矩形 37"/>
          <p:cNvSpPr/>
          <p:nvPr/>
        </p:nvSpPr>
        <p:spPr>
          <a:xfrm>
            <a:off x="6000750" y="2895600"/>
            <a:ext cx="307181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My eyes 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_______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</a:rPr>
              <a:t>__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6646" name="矩形 38"/>
          <p:cNvSpPr/>
          <p:nvPr/>
        </p:nvSpPr>
        <p:spPr>
          <a:xfrm>
            <a:off x="6000750" y="3252788"/>
            <a:ext cx="2954338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B05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Your 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_________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</a:rPr>
              <a:t>_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__.</a:t>
            </a:r>
          </a:p>
        </p:txBody>
      </p:sp>
      <p:sp>
        <p:nvSpPr>
          <p:cNvPr id="26647" name="矩形 39"/>
          <p:cNvSpPr/>
          <p:nvPr/>
        </p:nvSpPr>
        <p:spPr>
          <a:xfrm>
            <a:off x="6000750" y="3609975"/>
            <a:ext cx="24765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My nose 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_______.</a:t>
            </a:r>
          </a:p>
        </p:txBody>
      </p:sp>
      <p:sp>
        <p:nvSpPr>
          <p:cNvPr id="26648" name="矩形 40"/>
          <p:cNvSpPr/>
          <p:nvPr/>
        </p:nvSpPr>
        <p:spPr>
          <a:xfrm>
            <a:off x="6000750" y="3967163"/>
            <a:ext cx="2954338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B05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Your 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_________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</a:rPr>
              <a:t>_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__.</a:t>
            </a:r>
          </a:p>
        </p:txBody>
      </p:sp>
      <p:sp>
        <p:nvSpPr>
          <p:cNvPr id="26649" name="矩形 41"/>
          <p:cNvSpPr/>
          <p:nvPr/>
        </p:nvSpPr>
        <p:spPr>
          <a:xfrm>
            <a:off x="7062788" y="2824163"/>
            <a:ext cx="172402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solidFill>
                  <a:srgbClr val="CC3399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are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small</a:t>
            </a:r>
          </a:p>
        </p:txBody>
      </p:sp>
      <p:sp>
        <p:nvSpPr>
          <p:cNvPr id="26650" name="矩形 42"/>
          <p:cNvSpPr/>
          <p:nvPr/>
        </p:nvSpPr>
        <p:spPr>
          <a:xfrm>
            <a:off x="6715125" y="3186113"/>
            <a:ext cx="18462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eyes </a:t>
            </a:r>
            <a:r>
              <a:rPr lang="zh-CN" altLang="en-US" sz="2400" dirty="0">
                <a:solidFill>
                  <a:srgbClr val="CC3399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are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big</a:t>
            </a:r>
          </a:p>
        </p:txBody>
      </p:sp>
      <p:sp>
        <p:nvSpPr>
          <p:cNvPr id="26651" name="矩形 43"/>
          <p:cNvSpPr/>
          <p:nvPr/>
        </p:nvSpPr>
        <p:spPr>
          <a:xfrm>
            <a:off x="7215188" y="3571875"/>
            <a:ext cx="890587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solidFill>
                  <a:srgbClr val="FF99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is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big</a:t>
            </a:r>
          </a:p>
        </p:txBody>
      </p:sp>
      <p:sp>
        <p:nvSpPr>
          <p:cNvPr id="26652" name="矩形 45"/>
          <p:cNvSpPr/>
          <p:nvPr/>
        </p:nvSpPr>
        <p:spPr>
          <a:xfrm>
            <a:off x="6745288" y="3895725"/>
            <a:ext cx="21844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nose </a:t>
            </a:r>
            <a:r>
              <a:rPr lang="zh-CN" altLang="en-US" sz="2400" dirty="0">
                <a:solidFill>
                  <a:srgbClr val="FF99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is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 small</a:t>
            </a:r>
          </a:p>
        </p:txBody>
      </p:sp>
      <p:sp>
        <p:nvSpPr>
          <p:cNvPr id="26653" name="椭圆 48"/>
          <p:cNvSpPr/>
          <p:nvPr/>
        </p:nvSpPr>
        <p:spPr>
          <a:xfrm rot="-1120670" flipV="1">
            <a:off x="3465513" y="5213350"/>
            <a:ext cx="463550" cy="14605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54" name="椭圆 49"/>
          <p:cNvSpPr/>
          <p:nvPr/>
        </p:nvSpPr>
        <p:spPr>
          <a:xfrm flipV="1">
            <a:off x="3714750" y="5286375"/>
            <a:ext cx="214313" cy="14287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7439" name="Group 31"/>
          <p:cNvGrpSpPr>
            <a:grpSpLocks noChangeAspect="1"/>
          </p:cNvGrpSpPr>
          <p:nvPr/>
        </p:nvGrpSpPr>
        <p:grpSpPr>
          <a:xfrm>
            <a:off x="0" y="5441950"/>
            <a:ext cx="9144000" cy="1371600"/>
            <a:chOff x="0" y="0"/>
            <a:chExt cx="9144000" cy="1371600"/>
          </a:xfrm>
        </p:grpSpPr>
        <p:pic>
          <p:nvPicPr>
            <p:cNvPr id="17440" name="Picture 2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420112" y="270002"/>
              <a:ext cx="3096768" cy="11094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1" name="Picture 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-6096" y="68834"/>
              <a:ext cx="3474720" cy="1310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2" name="Picture 2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6437376" y="-4318"/>
              <a:ext cx="2712720" cy="1371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3" name="Picture 2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4998720" y="209042"/>
              <a:ext cx="1889760" cy="110947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/>
      <p:bldP spid="26633" grpId="0"/>
      <p:bldP spid="26634" grpId="0"/>
      <p:bldP spid="26635" grpId="0"/>
      <p:bldP spid="26636" grpId="0"/>
      <p:bldP spid="26637" grpId="0" animBg="1"/>
      <p:bldP spid="26638" grpId="0" animBg="1"/>
      <p:bldP spid="26640" grpId="0" animBg="1"/>
      <p:bldP spid="26641" grpId="0" animBg="1"/>
      <p:bldP spid="26642" grpId="0" animBg="1"/>
      <p:bldP spid="26643" grpId="0" animBg="1"/>
      <p:bldP spid="26644" grpId="0"/>
      <p:bldP spid="26645" grpId="0"/>
      <p:bldP spid="26646" grpId="0"/>
      <p:bldP spid="26647" grpId="0"/>
      <p:bldP spid="26648" grpId="0"/>
      <p:bldP spid="26649" grpId="0"/>
      <p:bldP spid="26650" grpId="0"/>
      <p:bldP spid="26651" grpId="0"/>
      <p:bldP spid="26652" grpId="0"/>
      <p:bldP spid="26653" grpId="0" animBg="1"/>
      <p:bldP spid="266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4" descr="QQ图片201410222222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698965">
            <a:off x="3263900" y="1270000"/>
            <a:ext cx="1181100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5" descr="QQ图片201410222235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596900"/>
            <a:ext cx="2714625" cy="167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图片 6" descr="QQ图片2014102222383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30763" y="379413"/>
            <a:ext cx="2598737" cy="179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图片 8" descr="QQ图片2014102222413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69138" y="3429000"/>
            <a:ext cx="2074862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图片 9" descr="QQ图片2014102222223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930708">
            <a:off x="6965950" y="2408238"/>
            <a:ext cx="1106488" cy="573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图片 10" descr="QQ图片20141022222238.jpg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-8321972">
            <a:off x="5697538" y="4303713"/>
            <a:ext cx="1144587" cy="59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虚尾箭头 17"/>
          <p:cNvSpPr/>
          <p:nvPr/>
        </p:nvSpPr>
        <p:spPr>
          <a:xfrm>
            <a:off x="2786063" y="1443038"/>
            <a:ext cx="428625" cy="71437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1" name="虚尾箭头 18"/>
          <p:cNvSpPr/>
          <p:nvPr/>
        </p:nvSpPr>
        <p:spPr>
          <a:xfrm rot="1856454">
            <a:off x="4487863" y="1762125"/>
            <a:ext cx="428625" cy="71438"/>
          </a:xfrm>
          <a:custGeom>
            <a:avLst/>
            <a:gdLst>
              <a:gd name="txL" fmla="*/ 11162 w 428625"/>
              <a:gd name="txT" fmla="*/ 17860 h 71438"/>
              <a:gd name="txR" fmla="*/ 410766 w 428625"/>
              <a:gd name="txB" fmla="*/ 53579 h 71438"/>
            </a:gdLst>
            <a:ahLst/>
            <a:cxnLst>
              <a:cxn ang="0">
                <a:pos x="0" y="17860"/>
              </a:cxn>
              <a:cxn ang="0">
                <a:pos x="2232" y="17860"/>
              </a:cxn>
              <a:cxn ang="0">
                <a:pos x="2232" y="53579"/>
              </a:cxn>
              <a:cxn ang="0">
                <a:pos x="0" y="53579"/>
              </a:cxn>
              <a:cxn ang="0">
                <a:pos x="4465" y="17860"/>
              </a:cxn>
              <a:cxn ang="0">
                <a:pos x="8930" y="17860"/>
              </a:cxn>
              <a:cxn ang="0">
                <a:pos x="8930" y="53579"/>
              </a:cxn>
              <a:cxn ang="0">
                <a:pos x="4465" y="53579"/>
              </a:cxn>
              <a:cxn ang="0">
                <a:pos x="11162" y="17860"/>
              </a:cxn>
              <a:cxn ang="0">
                <a:pos x="392906" y="17860"/>
              </a:cxn>
              <a:cxn ang="0">
                <a:pos x="392906" y="0"/>
              </a:cxn>
              <a:cxn ang="0">
                <a:pos x="428625" y="35719"/>
              </a:cxn>
              <a:cxn ang="0">
                <a:pos x="392906" y="71438"/>
              </a:cxn>
              <a:cxn ang="0">
                <a:pos x="392906" y="53579"/>
              </a:cxn>
              <a:cxn ang="0">
                <a:pos x="11162" y="53579"/>
              </a:cxn>
            </a:cxnLst>
            <a:rect l="txL" t="txT" r="txR" b="txB"/>
            <a:pathLst>
              <a:path w="428625" h="71438">
                <a:moveTo>
                  <a:pt x="0" y="17860"/>
                </a:moveTo>
                <a:lnTo>
                  <a:pt x="2232" y="17860"/>
                </a:lnTo>
                <a:lnTo>
                  <a:pt x="2232" y="53579"/>
                </a:lnTo>
                <a:lnTo>
                  <a:pt x="0" y="53579"/>
                </a:lnTo>
                <a:close/>
                <a:moveTo>
                  <a:pt x="4465" y="17860"/>
                </a:moveTo>
                <a:lnTo>
                  <a:pt x="8930" y="17860"/>
                </a:lnTo>
                <a:lnTo>
                  <a:pt x="8930" y="53579"/>
                </a:lnTo>
                <a:lnTo>
                  <a:pt x="4465" y="53579"/>
                </a:lnTo>
                <a:close/>
                <a:moveTo>
                  <a:pt x="11162" y="17860"/>
                </a:moveTo>
                <a:lnTo>
                  <a:pt x="392906" y="17860"/>
                </a:lnTo>
                <a:lnTo>
                  <a:pt x="392906" y="0"/>
                </a:lnTo>
                <a:lnTo>
                  <a:pt x="428625" y="35719"/>
                </a:lnTo>
                <a:lnTo>
                  <a:pt x="392906" y="71438"/>
                </a:lnTo>
                <a:lnTo>
                  <a:pt x="392906" y="53579"/>
                </a:lnTo>
                <a:lnTo>
                  <a:pt x="11162" y="5357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2" name="虚尾箭头 19"/>
          <p:cNvSpPr/>
          <p:nvPr/>
        </p:nvSpPr>
        <p:spPr>
          <a:xfrm rot="2078427">
            <a:off x="6573838" y="2312988"/>
            <a:ext cx="428625" cy="71437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3" name="虚尾箭头 20"/>
          <p:cNvSpPr/>
          <p:nvPr/>
        </p:nvSpPr>
        <p:spPr>
          <a:xfrm rot="3931147">
            <a:off x="7796213" y="3175000"/>
            <a:ext cx="382587" cy="111125"/>
          </a:xfrm>
          <a:custGeom>
            <a:avLst/>
            <a:gdLst>
              <a:gd name="txL" fmla="*/ 17363 w 382587"/>
              <a:gd name="txT" fmla="*/ 27781 h 111125"/>
              <a:gd name="txR" fmla="*/ 354806 w 382587"/>
              <a:gd name="txB" fmla="*/ 83344 h 111125"/>
            </a:gdLst>
            <a:ahLst/>
            <a:cxnLst>
              <a:cxn ang="0">
                <a:pos x="0" y="27781"/>
              </a:cxn>
              <a:cxn ang="0">
                <a:pos x="3473" y="27781"/>
              </a:cxn>
              <a:cxn ang="0">
                <a:pos x="3473" y="83344"/>
              </a:cxn>
              <a:cxn ang="0">
                <a:pos x="0" y="83344"/>
              </a:cxn>
              <a:cxn ang="0">
                <a:pos x="6945" y="27781"/>
              </a:cxn>
              <a:cxn ang="0">
                <a:pos x="13891" y="27781"/>
              </a:cxn>
              <a:cxn ang="0">
                <a:pos x="13891" y="83344"/>
              </a:cxn>
              <a:cxn ang="0">
                <a:pos x="6945" y="83344"/>
              </a:cxn>
              <a:cxn ang="0">
                <a:pos x="17363" y="27781"/>
              </a:cxn>
              <a:cxn ang="0">
                <a:pos x="327025" y="27781"/>
              </a:cxn>
              <a:cxn ang="0">
                <a:pos x="327025" y="0"/>
              </a:cxn>
              <a:cxn ang="0">
                <a:pos x="382587" y="55563"/>
              </a:cxn>
              <a:cxn ang="0">
                <a:pos x="327025" y="111125"/>
              </a:cxn>
              <a:cxn ang="0">
                <a:pos x="327025" y="83344"/>
              </a:cxn>
              <a:cxn ang="0">
                <a:pos x="17363" y="83344"/>
              </a:cxn>
            </a:cxnLst>
            <a:rect l="txL" t="txT" r="txR" b="txB"/>
            <a:pathLst>
              <a:path w="382587" h="111125">
                <a:moveTo>
                  <a:pt x="0" y="27781"/>
                </a:moveTo>
                <a:lnTo>
                  <a:pt x="3473" y="27781"/>
                </a:lnTo>
                <a:lnTo>
                  <a:pt x="3473" y="83344"/>
                </a:lnTo>
                <a:lnTo>
                  <a:pt x="0" y="83344"/>
                </a:lnTo>
                <a:close/>
                <a:moveTo>
                  <a:pt x="6945" y="27781"/>
                </a:moveTo>
                <a:lnTo>
                  <a:pt x="13891" y="27781"/>
                </a:lnTo>
                <a:lnTo>
                  <a:pt x="13891" y="83344"/>
                </a:lnTo>
                <a:lnTo>
                  <a:pt x="6945" y="83344"/>
                </a:lnTo>
                <a:close/>
                <a:moveTo>
                  <a:pt x="17363" y="27781"/>
                </a:moveTo>
                <a:lnTo>
                  <a:pt x="327025" y="27781"/>
                </a:lnTo>
                <a:lnTo>
                  <a:pt x="327025" y="0"/>
                </a:lnTo>
                <a:lnTo>
                  <a:pt x="382587" y="55563"/>
                </a:lnTo>
                <a:lnTo>
                  <a:pt x="327025" y="111125"/>
                </a:lnTo>
                <a:lnTo>
                  <a:pt x="327025" y="83344"/>
                </a:lnTo>
                <a:lnTo>
                  <a:pt x="17363" y="83344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4" name="虚尾箭头 21"/>
          <p:cNvSpPr/>
          <p:nvPr/>
        </p:nvSpPr>
        <p:spPr>
          <a:xfrm rot="-10281713">
            <a:off x="6575425" y="4389438"/>
            <a:ext cx="428625" cy="71437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5" name="虚尾箭头 23"/>
          <p:cNvSpPr/>
          <p:nvPr/>
        </p:nvSpPr>
        <p:spPr>
          <a:xfrm rot="-8570236">
            <a:off x="5478463" y="4098925"/>
            <a:ext cx="428625" cy="71438"/>
          </a:xfrm>
          <a:custGeom>
            <a:avLst/>
            <a:gdLst>
              <a:gd name="txL" fmla="*/ 11162 w 428625"/>
              <a:gd name="txT" fmla="*/ 17860 h 71438"/>
              <a:gd name="txR" fmla="*/ 410766 w 428625"/>
              <a:gd name="txB" fmla="*/ 53579 h 71438"/>
            </a:gdLst>
            <a:ahLst/>
            <a:cxnLst>
              <a:cxn ang="0">
                <a:pos x="0" y="17860"/>
              </a:cxn>
              <a:cxn ang="0">
                <a:pos x="2232" y="17860"/>
              </a:cxn>
              <a:cxn ang="0">
                <a:pos x="2232" y="53579"/>
              </a:cxn>
              <a:cxn ang="0">
                <a:pos x="0" y="53579"/>
              </a:cxn>
              <a:cxn ang="0">
                <a:pos x="4465" y="17860"/>
              </a:cxn>
              <a:cxn ang="0">
                <a:pos x="8930" y="17860"/>
              </a:cxn>
              <a:cxn ang="0">
                <a:pos x="8930" y="53579"/>
              </a:cxn>
              <a:cxn ang="0">
                <a:pos x="4465" y="53579"/>
              </a:cxn>
              <a:cxn ang="0">
                <a:pos x="11162" y="17860"/>
              </a:cxn>
              <a:cxn ang="0">
                <a:pos x="392906" y="17860"/>
              </a:cxn>
              <a:cxn ang="0">
                <a:pos x="392906" y="0"/>
              </a:cxn>
              <a:cxn ang="0">
                <a:pos x="428625" y="35719"/>
              </a:cxn>
              <a:cxn ang="0">
                <a:pos x="392906" y="71438"/>
              </a:cxn>
              <a:cxn ang="0">
                <a:pos x="392906" y="53579"/>
              </a:cxn>
              <a:cxn ang="0">
                <a:pos x="11162" y="53579"/>
              </a:cxn>
            </a:cxnLst>
            <a:rect l="txL" t="txT" r="txR" b="txB"/>
            <a:pathLst>
              <a:path w="428625" h="71438">
                <a:moveTo>
                  <a:pt x="0" y="17860"/>
                </a:moveTo>
                <a:lnTo>
                  <a:pt x="2232" y="17860"/>
                </a:lnTo>
                <a:lnTo>
                  <a:pt x="2232" y="53579"/>
                </a:lnTo>
                <a:lnTo>
                  <a:pt x="0" y="53579"/>
                </a:lnTo>
                <a:close/>
                <a:moveTo>
                  <a:pt x="4465" y="17860"/>
                </a:moveTo>
                <a:lnTo>
                  <a:pt x="8930" y="17860"/>
                </a:lnTo>
                <a:lnTo>
                  <a:pt x="8930" y="53579"/>
                </a:lnTo>
                <a:lnTo>
                  <a:pt x="4465" y="53579"/>
                </a:lnTo>
                <a:close/>
                <a:moveTo>
                  <a:pt x="11162" y="17860"/>
                </a:moveTo>
                <a:lnTo>
                  <a:pt x="392906" y="17860"/>
                </a:lnTo>
                <a:lnTo>
                  <a:pt x="392906" y="0"/>
                </a:lnTo>
                <a:lnTo>
                  <a:pt x="428625" y="35719"/>
                </a:lnTo>
                <a:lnTo>
                  <a:pt x="392906" y="71438"/>
                </a:lnTo>
                <a:lnTo>
                  <a:pt x="392906" y="53579"/>
                </a:lnTo>
                <a:lnTo>
                  <a:pt x="11162" y="5357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6" name="椭圆 28"/>
          <p:cNvSpPr/>
          <p:nvPr/>
        </p:nvSpPr>
        <p:spPr>
          <a:xfrm flipV="1">
            <a:off x="1619250" y="1350963"/>
            <a:ext cx="504825" cy="360362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687" name="椭圆 29"/>
          <p:cNvSpPr/>
          <p:nvPr/>
        </p:nvSpPr>
        <p:spPr>
          <a:xfrm flipV="1">
            <a:off x="2339975" y="1855788"/>
            <a:ext cx="431800" cy="35877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688" name="椭圆 30"/>
          <p:cNvSpPr/>
          <p:nvPr/>
        </p:nvSpPr>
        <p:spPr>
          <a:xfrm flipV="1">
            <a:off x="6202363" y="1647825"/>
            <a:ext cx="504825" cy="21590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689" name="椭圆 31"/>
          <p:cNvSpPr/>
          <p:nvPr/>
        </p:nvSpPr>
        <p:spPr>
          <a:xfrm flipV="1">
            <a:off x="6059488" y="1863725"/>
            <a:ext cx="358775" cy="21590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690" name="云形标注 34"/>
          <p:cNvSpPr/>
          <p:nvPr/>
        </p:nvSpPr>
        <p:spPr>
          <a:xfrm>
            <a:off x="3276600" y="774700"/>
            <a:ext cx="2016125" cy="431800"/>
          </a:xfrm>
          <a:prstGeom prst="cloudCallout">
            <a:avLst>
              <a:gd name="adj1" fmla="val -12995"/>
              <a:gd name="adj2" fmla="val 101694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Mum! Mum!</a:t>
            </a:r>
          </a:p>
        </p:txBody>
      </p:sp>
      <p:sp>
        <p:nvSpPr>
          <p:cNvPr id="28691" name="云形标注 35"/>
          <p:cNvSpPr/>
          <p:nvPr/>
        </p:nvSpPr>
        <p:spPr>
          <a:xfrm>
            <a:off x="7164388" y="1916113"/>
            <a:ext cx="2016125" cy="433387"/>
          </a:xfrm>
          <a:prstGeom prst="cloudCallout">
            <a:avLst>
              <a:gd name="adj1" fmla="val -12995"/>
              <a:gd name="adj2" fmla="val 101694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Mum! Mum!</a:t>
            </a:r>
          </a:p>
        </p:txBody>
      </p:sp>
      <p:sp>
        <p:nvSpPr>
          <p:cNvPr id="28692" name="云形标注 36"/>
          <p:cNvSpPr/>
          <p:nvPr/>
        </p:nvSpPr>
        <p:spPr>
          <a:xfrm>
            <a:off x="4859338" y="4221163"/>
            <a:ext cx="865187" cy="431800"/>
          </a:xfrm>
          <a:prstGeom prst="cloudCallout">
            <a:avLst>
              <a:gd name="adj1" fmla="val 62032"/>
              <a:gd name="adj2" fmla="val 54662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28693" name="矩形 22"/>
          <p:cNvSpPr/>
          <p:nvPr/>
        </p:nvSpPr>
        <p:spPr>
          <a:xfrm>
            <a:off x="3786188" y="2571750"/>
            <a:ext cx="2286000" cy="1357313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sz="4800" dirty="0">
                <a:solidFill>
                  <a:srgbClr val="33CC33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?</a:t>
            </a:r>
          </a:p>
        </p:txBody>
      </p:sp>
      <p:pic>
        <p:nvPicPr>
          <p:cNvPr id="18454" name="图片 24" descr="2120611_162831083_2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0" y="0"/>
            <a:ext cx="576263" cy="550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5" name="TextBox 26"/>
          <p:cNvPicPr/>
          <p:nvPr/>
        </p:nvPicPr>
        <p:blipFill>
          <a:blip r:embed="rId11" cstate="email"/>
          <a:stretch>
            <a:fillRect/>
          </a:stretch>
        </p:blipFill>
        <p:spPr>
          <a:xfrm>
            <a:off x="603250" y="-11112"/>
            <a:ext cx="2822575" cy="639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4" descr="QQ图片201410222222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698965">
            <a:off x="3263900" y="755650"/>
            <a:ext cx="1181100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5" descr="QQ图片201410222235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2714625" cy="167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6" descr="QQ图片2014102222383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2063" y="0"/>
            <a:ext cx="2598737" cy="179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8" descr="QQ图片2014102222413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69138" y="3429000"/>
            <a:ext cx="2074862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图片 9" descr="QQ图片2014102222223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3669733">
            <a:off x="7037388" y="2336800"/>
            <a:ext cx="1106487" cy="573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图片 10" descr="QQ图片20141022222238.jpg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-8321972">
            <a:off x="5697538" y="4303713"/>
            <a:ext cx="1144587" cy="59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虚尾箭头 17"/>
          <p:cNvSpPr/>
          <p:nvPr/>
        </p:nvSpPr>
        <p:spPr>
          <a:xfrm>
            <a:off x="2786063" y="928688"/>
            <a:ext cx="428625" cy="71437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5" name="虚尾箭头 18"/>
          <p:cNvSpPr/>
          <p:nvPr/>
        </p:nvSpPr>
        <p:spPr>
          <a:xfrm rot="1856454">
            <a:off x="4487863" y="1247775"/>
            <a:ext cx="428625" cy="71438"/>
          </a:xfrm>
          <a:custGeom>
            <a:avLst/>
            <a:gdLst>
              <a:gd name="txL" fmla="*/ 11162 w 428625"/>
              <a:gd name="txT" fmla="*/ 17860 h 71438"/>
              <a:gd name="txR" fmla="*/ 410766 w 428625"/>
              <a:gd name="txB" fmla="*/ 53579 h 71438"/>
            </a:gdLst>
            <a:ahLst/>
            <a:cxnLst>
              <a:cxn ang="0">
                <a:pos x="0" y="17860"/>
              </a:cxn>
              <a:cxn ang="0">
                <a:pos x="2232" y="17860"/>
              </a:cxn>
              <a:cxn ang="0">
                <a:pos x="2232" y="53579"/>
              </a:cxn>
              <a:cxn ang="0">
                <a:pos x="0" y="53579"/>
              </a:cxn>
              <a:cxn ang="0">
                <a:pos x="4465" y="17860"/>
              </a:cxn>
              <a:cxn ang="0">
                <a:pos x="8930" y="17860"/>
              </a:cxn>
              <a:cxn ang="0">
                <a:pos x="8930" y="53579"/>
              </a:cxn>
              <a:cxn ang="0">
                <a:pos x="4465" y="53579"/>
              </a:cxn>
              <a:cxn ang="0">
                <a:pos x="11162" y="17860"/>
              </a:cxn>
              <a:cxn ang="0">
                <a:pos x="392906" y="17860"/>
              </a:cxn>
              <a:cxn ang="0">
                <a:pos x="392906" y="0"/>
              </a:cxn>
              <a:cxn ang="0">
                <a:pos x="428625" y="35719"/>
              </a:cxn>
              <a:cxn ang="0">
                <a:pos x="392906" y="71438"/>
              </a:cxn>
              <a:cxn ang="0">
                <a:pos x="392906" y="53579"/>
              </a:cxn>
              <a:cxn ang="0">
                <a:pos x="11162" y="53579"/>
              </a:cxn>
            </a:cxnLst>
            <a:rect l="txL" t="txT" r="txR" b="txB"/>
            <a:pathLst>
              <a:path w="428625" h="71438">
                <a:moveTo>
                  <a:pt x="0" y="17860"/>
                </a:moveTo>
                <a:lnTo>
                  <a:pt x="2232" y="17860"/>
                </a:lnTo>
                <a:lnTo>
                  <a:pt x="2232" y="53579"/>
                </a:lnTo>
                <a:lnTo>
                  <a:pt x="0" y="53579"/>
                </a:lnTo>
                <a:close/>
                <a:moveTo>
                  <a:pt x="4465" y="17860"/>
                </a:moveTo>
                <a:lnTo>
                  <a:pt x="8930" y="17860"/>
                </a:lnTo>
                <a:lnTo>
                  <a:pt x="8930" y="53579"/>
                </a:lnTo>
                <a:lnTo>
                  <a:pt x="4465" y="53579"/>
                </a:lnTo>
                <a:close/>
                <a:moveTo>
                  <a:pt x="11162" y="17860"/>
                </a:moveTo>
                <a:lnTo>
                  <a:pt x="392906" y="17860"/>
                </a:lnTo>
                <a:lnTo>
                  <a:pt x="392906" y="0"/>
                </a:lnTo>
                <a:lnTo>
                  <a:pt x="428625" y="35719"/>
                </a:lnTo>
                <a:lnTo>
                  <a:pt x="392906" y="71438"/>
                </a:lnTo>
                <a:lnTo>
                  <a:pt x="392906" y="53579"/>
                </a:lnTo>
                <a:lnTo>
                  <a:pt x="11162" y="5357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6" name="虚尾箭头 19"/>
          <p:cNvSpPr/>
          <p:nvPr/>
        </p:nvSpPr>
        <p:spPr>
          <a:xfrm rot="2078427">
            <a:off x="6815138" y="1933575"/>
            <a:ext cx="428625" cy="71438"/>
          </a:xfrm>
          <a:custGeom>
            <a:avLst/>
            <a:gdLst>
              <a:gd name="txL" fmla="*/ 11162 w 428625"/>
              <a:gd name="txT" fmla="*/ 17860 h 71438"/>
              <a:gd name="txR" fmla="*/ 410766 w 428625"/>
              <a:gd name="txB" fmla="*/ 53579 h 71438"/>
            </a:gdLst>
            <a:ahLst/>
            <a:cxnLst>
              <a:cxn ang="0">
                <a:pos x="0" y="17860"/>
              </a:cxn>
              <a:cxn ang="0">
                <a:pos x="2232" y="17860"/>
              </a:cxn>
              <a:cxn ang="0">
                <a:pos x="2232" y="53579"/>
              </a:cxn>
              <a:cxn ang="0">
                <a:pos x="0" y="53579"/>
              </a:cxn>
              <a:cxn ang="0">
                <a:pos x="4465" y="17860"/>
              </a:cxn>
              <a:cxn ang="0">
                <a:pos x="8930" y="17860"/>
              </a:cxn>
              <a:cxn ang="0">
                <a:pos x="8930" y="53579"/>
              </a:cxn>
              <a:cxn ang="0">
                <a:pos x="4465" y="53579"/>
              </a:cxn>
              <a:cxn ang="0">
                <a:pos x="11162" y="17860"/>
              </a:cxn>
              <a:cxn ang="0">
                <a:pos x="392906" y="17860"/>
              </a:cxn>
              <a:cxn ang="0">
                <a:pos x="392906" y="0"/>
              </a:cxn>
              <a:cxn ang="0">
                <a:pos x="428625" y="35719"/>
              </a:cxn>
              <a:cxn ang="0">
                <a:pos x="392906" y="71438"/>
              </a:cxn>
              <a:cxn ang="0">
                <a:pos x="392906" y="53579"/>
              </a:cxn>
              <a:cxn ang="0">
                <a:pos x="11162" y="53579"/>
              </a:cxn>
            </a:cxnLst>
            <a:rect l="txL" t="txT" r="txR" b="txB"/>
            <a:pathLst>
              <a:path w="428625" h="71438">
                <a:moveTo>
                  <a:pt x="0" y="17860"/>
                </a:moveTo>
                <a:lnTo>
                  <a:pt x="2232" y="17860"/>
                </a:lnTo>
                <a:lnTo>
                  <a:pt x="2232" y="53579"/>
                </a:lnTo>
                <a:lnTo>
                  <a:pt x="0" y="53579"/>
                </a:lnTo>
                <a:close/>
                <a:moveTo>
                  <a:pt x="4465" y="17860"/>
                </a:moveTo>
                <a:lnTo>
                  <a:pt x="8930" y="17860"/>
                </a:lnTo>
                <a:lnTo>
                  <a:pt x="8930" y="53579"/>
                </a:lnTo>
                <a:lnTo>
                  <a:pt x="4465" y="53579"/>
                </a:lnTo>
                <a:close/>
                <a:moveTo>
                  <a:pt x="11162" y="17860"/>
                </a:moveTo>
                <a:lnTo>
                  <a:pt x="392906" y="17860"/>
                </a:lnTo>
                <a:lnTo>
                  <a:pt x="392906" y="0"/>
                </a:lnTo>
                <a:lnTo>
                  <a:pt x="428625" y="35719"/>
                </a:lnTo>
                <a:lnTo>
                  <a:pt x="392906" y="71438"/>
                </a:lnTo>
                <a:lnTo>
                  <a:pt x="392906" y="53579"/>
                </a:lnTo>
                <a:lnTo>
                  <a:pt x="11162" y="5357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7" name="虚尾箭头 20"/>
          <p:cNvSpPr/>
          <p:nvPr/>
        </p:nvSpPr>
        <p:spPr>
          <a:xfrm rot="3931147">
            <a:off x="7864475" y="3175000"/>
            <a:ext cx="382588" cy="111125"/>
          </a:xfrm>
          <a:custGeom>
            <a:avLst/>
            <a:gdLst>
              <a:gd name="txL" fmla="*/ 17363 w 382587"/>
              <a:gd name="txT" fmla="*/ 27781 h 111125"/>
              <a:gd name="txR" fmla="*/ 354806 w 382587"/>
              <a:gd name="txB" fmla="*/ 83344 h 111125"/>
            </a:gdLst>
            <a:ahLst/>
            <a:cxnLst>
              <a:cxn ang="0">
                <a:pos x="0" y="27781"/>
              </a:cxn>
              <a:cxn ang="0">
                <a:pos x="3473" y="27781"/>
              </a:cxn>
              <a:cxn ang="0">
                <a:pos x="3473" y="83344"/>
              </a:cxn>
              <a:cxn ang="0">
                <a:pos x="0" y="83344"/>
              </a:cxn>
              <a:cxn ang="0">
                <a:pos x="6945" y="27781"/>
              </a:cxn>
              <a:cxn ang="0">
                <a:pos x="13891" y="27781"/>
              </a:cxn>
              <a:cxn ang="0">
                <a:pos x="13891" y="83344"/>
              </a:cxn>
              <a:cxn ang="0">
                <a:pos x="6945" y="83344"/>
              </a:cxn>
              <a:cxn ang="0">
                <a:pos x="17363" y="27781"/>
              </a:cxn>
              <a:cxn ang="0">
                <a:pos x="327025" y="27781"/>
              </a:cxn>
              <a:cxn ang="0">
                <a:pos x="327025" y="0"/>
              </a:cxn>
              <a:cxn ang="0">
                <a:pos x="382587" y="55563"/>
              </a:cxn>
              <a:cxn ang="0">
                <a:pos x="327025" y="111125"/>
              </a:cxn>
              <a:cxn ang="0">
                <a:pos x="327025" y="83344"/>
              </a:cxn>
              <a:cxn ang="0">
                <a:pos x="17363" y="83344"/>
              </a:cxn>
            </a:cxnLst>
            <a:rect l="txL" t="txT" r="txR" b="txB"/>
            <a:pathLst>
              <a:path w="382587" h="111125">
                <a:moveTo>
                  <a:pt x="0" y="27781"/>
                </a:moveTo>
                <a:lnTo>
                  <a:pt x="3473" y="27781"/>
                </a:lnTo>
                <a:lnTo>
                  <a:pt x="3473" y="83344"/>
                </a:lnTo>
                <a:lnTo>
                  <a:pt x="0" y="83344"/>
                </a:lnTo>
                <a:close/>
                <a:moveTo>
                  <a:pt x="6945" y="27781"/>
                </a:moveTo>
                <a:lnTo>
                  <a:pt x="13891" y="27781"/>
                </a:lnTo>
                <a:lnTo>
                  <a:pt x="13891" y="83344"/>
                </a:lnTo>
                <a:lnTo>
                  <a:pt x="6945" y="83344"/>
                </a:lnTo>
                <a:close/>
                <a:moveTo>
                  <a:pt x="17363" y="27781"/>
                </a:moveTo>
                <a:lnTo>
                  <a:pt x="327025" y="27781"/>
                </a:lnTo>
                <a:lnTo>
                  <a:pt x="327025" y="0"/>
                </a:lnTo>
                <a:lnTo>
                  <a:pt x="382587" y="55563"/>
                </a:lnTo>
                <a:lnTo>
                  <a:pt x="327025" y="111125"/>
                </a:lnTo>
                <a:lnTo>
                  <a:pt x="327025" y="83344"/>
                </a:lnTo>
                <a:lnTo>
                  <a:pt x="17363" y="83344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8" name="虚尾箭头 21"/>
          <p:cNvSpPr/>
          <p:nvPr/>
        </p:nvSpPr>
        <p:spPr>
          <a:xfrm rot="-10281713">
            <a:off x="6575425" y="4389438"/>
            <a:ext cx="428625" cy="71437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9" name="虚尾箭头 23"/>
          <p:cNvSpPr/>
          <p:nvPr/>
        </p:nvSpPr>
        <p:spPr>
          <a:xfrm rot="-8570236">
            <a:off x="5478463" y="4098925"/>
            <a:ext cx="428625" cy="71438"/>
          </a:xfrm>
          <a:custGeom>
            <a:avLst/>
            <a:gdLst>
              <a:gd name="txL" fmla="*/ 11162 w 428625"/>
              <a:gd name="txT" fmla="*/ 17860 h 71438"/>
              <a:gd name="txR" fmla="*/ 410766 w 428625"/>
              <a:gd name="txB" fmla="*/ 53579 h 71438"/>
            </a:gdLst>
            <a:ahLst/>
            <a:cxnLst>
              <a:cxn ang="0">
                <a:pos x="0" y="17860"/>
              </a:cxn>
              <a:cxn ang="0">
                <a:pos x="2232" y="17860"/>
              </a:cxn>
              <a:cxn ang="0">
                <a:pos x="2232" y="53579"/>
              </a:cxn>
              <a:cxn ang="0">
                <a:pos x="0" y="53579"/>
              </a:cxn>
              <a:cxn ang="0">
                <a:pos x="4465" y="17860"/>
              </a:cxn>
              <a:cxn ang="0">
                <a:pos x="8930" y="17860"/>
              </a:cxn>
              <a:cxn ang="0">
                <a:pos x="8930" y="53579"/>
              </a:cxn>
              <a:cxn ang="0">
                <a:pos x="4465" y="53579"/>
              </a:cxn>
              <a:cxn ang="0">
                <a:pos x="11162" y="17860"/>
              </a:cxn>
              <a:cxn ang="0">
                <a:pos x="392906" y="17860"/>
              </a:cxn>
              <a:cxn ang="0">
                <a:pos x="392906" y="0"/>
              </a:cxn>
              <a:cxn ang="0">
                <a:pos x="428625" y="35719"/>
              </a:cxn>
              <a:cxn ang="0">
                <a:pos x="392906" y="71438"/>
              </a:cxn>
              <a:cxn ang="0">
                <a:pos x="392906" y="53579"/>
              </a:cxn>
              <a:cxn ang="0">
                <a:pos x="11162" y="53579"/>
              </a:cxn>
            </a:cxnLst>
            <a:rect l="txL" t="txT" r="txR" b="txB"/>
            <a:pathLst>
              <a:path w="428625" h="71438">
                <a:moveTo>
                  <a:pt x="0" y="17860"/>
                </a:moveTo>
                <a:lnTo>
                  <a:pt x="2232" y="17860"/>
                </a:lnTo>
                <a:lnTo>
                  <a:pt x="2232" y="53579"/>
                </a:lnTo>
                <a:lnTo>
                  <a:pt x="0" y="53579"/>
                </a:lnTo>
                <a:close/>
                <a:moveTo>
                  <a:pt x="4465" y="17860"/>
                </a:moveTo>
                <a:lnTo>
                  <a:pt x="8930" y="17860"/>
                </a:lnTo>
                <a:lnTo>
                  <a:pt x="8930" y="53579"/>
                </a:lnTo>
                <a:lnTo>
                  <a:pt x="4465" y="53579"/>
                </a:lnTo>
                <a:close/>
                <a:moveTo>
                  <a:pt x="11162" y="17860"/>
                </a:moveTo>
                <a:lnTo>
                  <a:pt x="392906" y="17860"/>
                </a:lnTo>
                <a:lnTo>
                  <a:pt x="392906" y="0"/>
                </a:lnTo>
                <a:lnTo>
                  <a:pt x="428625" y="35719"/>
                </a:lnTo>
                <a:lnTo>
                  <a:pt x="392906" y="71438"/>
                </a:lnTo>
                <a:lnTo>
                  <a:pt x="392906" y="53579"/>
                </a:lnTo>
                <a:lnTo>
                  <a:pt x="11162" y="5357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0" name="云形标注 34"/>
          <p:cNvSpPr/>
          <p:nvPr/>
        </p:nvSpPr>
        <p:spPr>
          <a:xfrm>
            <a:off x="3276600" y="260350"/>
            <a:ext cx="2016125" cy="431800"/>
          </a:xfrm>
          <a:prstGeom prst="cloudCallout">
            <a:avLst>
              <a:gd name="adj1" fmla="val -12995"/>
              <a:gd name="adj2" fmla="val 101694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Mum! Mum!</a:t>
            </a:r>
          </a:p>
        </p:txBody>
      </p:sp>
      <p:sp>
        <p:nvSpPr>
          <p:cNvPr id="19471" name="云形标注 35"/>
          <p:cNvSpPr/>
          <p:nvPr/>
        </p:nvSpPr>
        <p:spPr>
          <a:xfrm>
            <a:off x="7164388" y="1916113"/>
            <a:ext cx="2016125" cy="433387"/>
          </a:xfrm>
          <a:prstGeom prst="cloudCallout">
            <a:avLst>
              <a:gd name="adj1" fmla="val -12995"/>
              <a:gd name="adj2" fmla="val 101694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Mum! Mum!</a:t>
            </a:r>
          </a:p>
        </p:txBody>
      </p:sp>
      <p:sp>
        <p:nvSpPr>
          <p:cNvPr id="19472" name="云形标注 36"/>
          <p:cNvSpPr/>
          <p:nvPr/>
        </p:nvSpPr>
        <p:spPr>
          <a:xfrm>
            <a:off x="4859338" y="4221163"/>
            <a:ext cx="865187" cy="431800"/>
          </a:xfrm>
          <a:prstGeom prst="cloudCallout">
            <a:avLst>
              <a:gd name="adj1" fmla="val 62032"/>
              <a:gd name="adj2" fmla="val 54662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  <p:pic>
        <p:nvPicPr>
          <p:cNvPr id="32785" name="图片 11" descr="kangaroo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995738" y="2276475"/>
            <a:ext cx="2143125" cy="185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6" name="矩形 22"/>
          <p:cNvSpPr/>
          <p:nvPr/>
        </p:nvSpPr>
        <p:spPr>
          <a:xfrm>
            <a:off x="3636963" y="2276475"/>
            <a:ext cx="2643187" cy="19304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sz="4800" dirty="0">
                <a:solidFill>
                  <a:srgbClr val="33CC33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?</a:t>
            </a:r>
          </a:p>
        </p:txBody>
      </p:sp>
      <p:pic>
        <p:nvPicPr>
          <p:cNvPr id="32787" name="图片 13" descr="QQ图片20141022222238.jpg">
            <a:hlinkClick r:id="rId12" action="ppaction://hlinkfile"/>
          </p:cNvPr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 rot="9574880">
            <a:off x="2124075" y="3429000"/>
            <a:ext cx="1063625" cy="55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8" name="虚尾箭头 24"/>
          <p:cNvSpPr/>
          <p:nvPr/>
        </p:nvSpPr>
        <p:spPr>
          <a:xfrm rot="10638826">
            <a:off x="3276600" y="3582988"/>
            <a:ext cx="428625" cy="71437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89" name="虚尾箭头 25"/>
          <p:cNvSpPr/>
          <p:nvPr/>
        </p:nvSpPr>
        <p:spPr>
          <a:xfrm rot="7855488">
            <a:off x="1766888" y="4116388"/>
            <a:ext cx="428625" cy="66675"/>
          </a:xfrm>
          <a:custGeom>
            <a:avLst/>
            <a:gdLst>
              <a:gd name="txL" fmla="*/ 10418 w 428625"/>
              <a:gd name="txT" fmla="*/ 16669 h 66675"/>
              <a:gd name="txR" fmla="*/ 411956 w 428625"/>
              <a:gd name="txB" fmla="*/ 50006 h 66675"/>
            </a:gdLst>
            <a:ahLst/>
            <a:cxnLst>
              <a:cxn ang="0">
                <a:pos x="0" y="16669"/>
              </a:cxn>
              <a:cxn ang="0">
                <a:pos x="2084" y="16669"/>
              </a:cxn>
              <a:cxn ang="0">
                <a:pos x="2084" y="50006"/>
              </a:cxn>
              <a:cxn ang="0">
                <a:pos x="0" y="50006"/>
              </a:cxn>
              <a:cxn ang="0">
                <a:pos x="4167" y="16669"/>
              </a:cxn>
              <a:cxn ang="0">
                <a:pos x="8334" y="16669"/>
              </a:cxn>
              <a:cxn ang="0">
                <a:pos x="8334" y="50006"/>
              </a:cxn>
              <a:cxn ang="0">
                <a:pos x="4167" y="50006"/>
              </a:cxn>
              <a:cxn ang="0">
                <a:pos x="10418" y="16669"/>
              </a:cxn>
              <a:cxn ang="0">
                <a:pos x="395288" y="16669"/>
              </a:cxn>
              <a:cxn ang="0">
                <a:pos x="395288" y="0"/>
              </a:cxn>
              <a:cxn ang="0">
                <a:pos x="428625" y="33338"/>
              </a:cxn>
              <a:cxn ang="0">
                <a:pos x="395288" y="66675"/>
              </a:cxn>
              <a:cxn ang="0">
                <a:pos x="395288" y="50006"/>
              </a:cxn>
              <a:cxn ang="0">
                <a:pos x="10418" y="50006"/>
              </a:cxn>
            </a:cxnLst>
            <a:rect l="txL" t="txT" r="txR" b="txB"/>
            <a:pathLst>
              <a:path w="428625" h="66675">
                <a:moveTo>
                  <a:pt x="0" y="16669"/>
                </a:moveTo>
                <a:lnTo>
                  <a:pt x="2084" y="16669"/>
                </a:lnTo>
                <a:lnTo>
                  <a:pt x="2084" y="50006"/>
                </a:lnTo>
                <a:lnTo>
                  <a:pt x="0" y="50006"/>
                </a:lnTo>
                <a:close/>
                <a:moveTo>
                  <a:pt x="4167" y="16669"/>
                </a:moveTo>
                <a:lnTo>
                  <a:pt x="8334" y="16669"/>
                </a:lnTo>
                <a:lnTo>
                  <a:pt x="8334" y="50006"/>
                </a:lnTo>
                <a:lnTo>
                  <a:pt x="4167" y="50006"/>
                </a:lnTo>
                <a:close/>
                <a:moveTo>
                  <a:pt x="10418" y="16669"/>
                </a:moveTo>
                <a:lnTo>
                  <a:pt x="395288" y="16669"/>
                </a:lnTo>
                <a:lnTo>
                  <a:pt x="395288" y="0"/>
                </a:lnTo>
                <a:lnTo>
                  <a:pt x="428625" y="33338"/>
                </a:lnTo>
                <a:lnTo>
                  <a:pt x="395288" y="66675"/>
                </a:lnTo>
                <a:lnTo>
                  <a:pt x="395288" y="50006"/>
                </a:lnTo>
                <a:lnTo>
                  <a:pt x="10418" y="5000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90" name="云形标注 38"/>
          <p:cNvSpPr/>
          <p:nvPr/>
        </p:nvSpPr>
        <p:spPr>
          <a:xfrm>
            <a:off x="1692275" y="2708275"/>
            <a:ext cx="865188" cy="433388"/>
          </a:xfrm>
          <a:prstGeom prst="cloudCallout">
            <a:avLst>
              <a:gd name="adj1" fmla="val 27880"/>
              <a:gd name="adj2" fmla="val 109532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32791" name="矩形 22"/>
          <p:cNvSpPr/>
          <p:nvPr/>
        </p:nvSpPr>
        <p:spPr>
          <a:xfrm>
            <a:off x="107950" y="4365625"/>
            <a:ext cx="2014538" cy="136842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sz="4800" dirty="0">
                <a:solidFill>
                  <a:srgbClr val="33CC33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?</a:t>
            </a:r>
          </a:p>
        </p:txBody>
      </p:sp>
      <p:pic>
        <p:nvPicPr>
          <p:cNvPr id="32792" name="内容占位符 5" descr="QQ图片20141026154023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3132138" y="2781300"/>
            <a:ext cx="809625" cy="50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6" grpId="0" bldLvl="0" animBg="1"/>
      <p:bldP spid="32790" grpId="0" bldLvl="0" animBg="1"/>
      <p:bldP spid="3279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2" descr="lion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950" y="4365625"/>
            <a:ext cx="2232025" cy="144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4" descr="QQ图片2014102222223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98965">
            <a:off x="3263900" y="755650"/>
            <a:ext cx="1181100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5" descr="QQ图片2014102222353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2714625" cy="167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6" descr="QQ图片2014102222383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072063" y="0"/>
            <a:ext cx="2598737" cy="179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图片 8" descr="QQ图片2014102222413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069138" y="3429000"/>
            <a:ext cx="2074862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图片 9" descr="QQ图片20141022222238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3669733">
            <a:off x="7037388" y="2336800"/>
            <a:ext cx="1106487" cy="573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图片 10" descr="QQ图片20141022222238.jpg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-8321972">
            <a:off x="5697538" y="4303713"/>
            <a:ext cx="1144587" cy="59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虚尾箭头 17"/>
          <p:cNvSpPr/>
          <p:nvPr/>
        </p:nvSpPr>
        <p:spPr>
          <a:xfrm>
            <a:off x="2786063" y="928688"/>
            <a:ext cx="428625" cy="71437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0" name="虚尾箭头 18"/>
          <p:cNvSpPr/>
          <p:nvPr/>
        </p:nvSpPr>
        <p:spPr>
          <a:xfrm rot="1856454">
            <a:off x="4487863" y="1247775"/>
            <a:ext cx="428625" cy="71438"/>
          </a:xfrm>
          <a:custGeom>
            <a:avLst/>
            <a:gdLst>
              <a:gd name="txL" fmla="*/ 11162 w 428625"/>
              <a:gd name="txT" fmla="*/ 17860 h 71438"/>
              <a:gd name="txR" fmla="*/ 410766 w 428625"/>
              <a:gd name="txB" fmla="*/ 53579 h 71438"/>
            </a:gdLst>
            <a:ahLst/>
            <a:cxnLst>
              <a:cxn ang="0">
                <a:pos x="0" y="17860"/>
              </a:cxn>
              <a:cxn ang="0">
                <a:pos x="2232" y="17860"/>
              </a:cxn>
              <a:cxn ang="0">
                <a:pos x="2232" y="53579"/>
              </a:cxn>
              <a:cxn ang="0">
                <a:pos x="0" y="53579"/>
              </a:cxn>
              <a:cxn ang="0">
                <a:pos x="4465" y="17860"/>
              </a:cxn>
              <a:cxn ang="0">
                <a:pos x="8930" y="17860"/>
              </a:cxn>
              <a:cxn ang="0">
                <a:pos x="8930" y="53579"/>
              </a:cxn>
              <a:cxn ang="0">
                <a:pos x="4465" y="53579"/>
              </a:cxn>
              <a:cxn ang="0">
                <a:pos x="11162" y="17860"/>
              </a:cxn>
              <a:cxn ang="0">
                <a:pos x="392906" y="17860"/>
              </a:cxn>
              <a:cxn ang="0">
                <a:pos x="392906" y="0"/>
              </a:cxn>
              <a:cxn ang="0">
                <a:pos x="428625" y="35719"/>
              </a:cxn>
              <a:cxn ang="0">
                <a:pos x="392906" y="71438"/>
              </a:cxn>
              <a:cxn ang="0">
                <a:pos x="392906" y="53579"/>
              </a:cxn>
              <a:cxn ang="0">
                <a:pos x="11162" y="53579"/>
              </a:cxn>
            </a:cxnLst>
            <a:rect l="txL" t="txT" r="txR" b="txB"/>
            <a:pathLst>
              <a:path w="428625" h="71438">
                <a:moveTo>
                  <a:pt x="0" y="17860"/>
                </a:moveTo>
                <a:lnTo>
                  <a:pt x="2232" y="17860"/>
                </a:lnTo>
                <a:lnTo>
                  <a:pt x="2232" y="53579"/>
                </a:lnTo>
                <a:lnTo>
                  <a:pt x="0" y="53579"/>
                </a:lnTo>
                <a:close/>
                <a:moveTo>
                  <a:pt x="4465" y="17860"/>
                </a:moveTo>
                <a:lnTo>
                  <a:pt x="8930" y="17860"/>
                </a:lnTo>
                <a:lnTo>
                  <a:pt x="8930" y="53579"/>
                </a:lnTo>
                <a:lnTo>
                  <a:pt x="4465" y="53579"/>
                </a:lnTo>
                <a:close/>
                <a:moveTo>
                  <a:pt x="11162" y="17860"/>
                </a:moveTo>
                <a:lnTo>
                  <a:pt x="392906" y="17860"/>
                </a:lnTo>
                <a:lnTo>
                  <a:pt x="392906" y="0"/>
                </a:lnTo>
                <a:lnTo>
                  <a:pt x="428625" y="35719"/>
                </a:lnTo>
                <a:lnTo>
                  <a:pt x="392906" y="71438"/>
                </a:lnTo>
                <a:lnTo>
                  <a:pt x="392906" y="53579"/>
                </a:lnTo>
                <a:lnTo>
                  <a:pt x="11162" y="5357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1" name="虚尾箭头 19"/>
          <p:cNvSpPr/>
          <p:nvPr/>
        </p:nvSpPr>
        <p:spPr>
          <a:xfrm rot="2078427">
            <a:off x="6815138" y="1933575"/>
            <a:ext cx="428625" cy="71438"/>
          </a:xfrm>
          <a:custGeom>
            <a:avLst/>
            <a:gdLst>
              <a:gd name="txL" fmla="*/ 11162 w 428625"/>
              <a:gd name="txT" fmla="*/ 17860 h 71438"/>
              <a:gd name="txR" fmla="*/ 410766 w 428625"/>
              <a:gd name="txB" fmla="*/ 53579 h 71438"/>
            </a:gdLst>
            <a:ahLst/>
            <a:cxnLst>
              <a:cxn ang="0">
                <a:pos x="0" y="17860"/>
              </a:cxn>
              <a:cxn ang="0">
                <a:pos x="2232" y="17860"/>
              </a:cxn>
              <a:cxn ang="0">
                <a:pos x="2232" y="53579"/>
              </a:cxn>
              <a:cxn ang="0">
                <a:pos x="0" y="53579"/>
              </a:cxn>
              <a:cxn ang="0">
                <a:pos x="4465" y="17860"/>
              </a:cxn>
              <a:cxn ang="0">
                <a:pos x="8930" y="17860"/>
              </a:cxn>
              <a:cxn ang="0">
                <a:pos x="8930" y="53579"/>
              </a:cxn>
              <a:cxn ang="0">
                <a:pos x="4465" y="53579"/>
              </a:cxn>
              <a:cxn ang="0">
                <a:pos x="11162" y="17860"/>
              </a:cxn>
              <a:cxn ang="0">
                <a:pos x="392906" y="17860"/>
              </a:cxn>
              <a:cxn ang="0">
                <a:pos x="392906" y="0"/>
              </a:cxn>
              <a:cxn ang="0">
                <a:pos x="428625" y="35719"/>
              </a:cxn>
              <a:cxn ang="0">
                <a:pos x="392906" y="71438"/>
              </a:cxn>
              <a:cxn ang="0">
                <a:pos x="392906" y="53579"/>
              </a:cxn>
              <a:cxn ang="0">
                <a:pos x="11162" y="53579"/>
              </a:cxn>
            </a:cxnLst>
            <a:rect l="txL" t="txT" r="txR" b="txB"/>
            <a:pathLst>
              <a:path w="428625" h="71438">
                <a:moveTo>
                  <a:pt x="0" y="17860"/>
                </a:moveTo>
                <a:lnTo>
                  <a:pt x="2232" y="17860"/>
                </a:lnTo>
                <a:lnTo>
                  <a:pt x="2232" y="53579"/>
                </a:lnTo>
                <a:lnTo>
                  <a:pt x="0" y="53579"/>
                </a:lnTo>
                <a:close/>
                <a:moveTo>
                  <a:pt x="4465" y="17860"/>
                </a:moveTo>
                <a:lnTo>
                  <a:pt x="8930" y="17860"/>
                </a:lnTo>
                <a:lnTo>
                  <a:pt x="8930" y="53579"/>
                </a:lnTo>
                <a:lnTo>
                  <a:pt x="4465" y="53579"/>
                </a:lnTo>
                <a:close/>
                <a:moveTo>
                  <a:pt x="11162" y="17860"/>
                </a:moveTo>
                <a:lnTo>
                  <a:pt x="392906" y="17860"/>
                </a:lnTo>
                <a:lnTo>
                  <a:pt x="392906" y="0"/>
                </a:lnTo>
                <a:lnTo>
                  <a:pt x="428625" y="35719"/>
                </a:lnTo>
                <a:lnTo>
                  <a:pt x="392906" y="71438"/>
                </a:lnTo>
                <a:lnTo>
                  <a:pt x="392906" y="53579"/>
                </a:lnTo>
                <a:lnTo>
                  <a:pt x="11162" y="5357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2" name="虚尾箭头 20"/>
          <p:cNvSpPr/>
          <p:nvPr/>
        </p:nvSpPr>
        <p:spPr>
          <a:xfrm rot="3931147">
            <a:off x="7864475" y="3175000"/>
            <a:ext cx="382588" cy="111125"/>
          </a:xfrm>
          <a:custGeom>
            <a:avLst/>
            <a:gdLst>
              <a:gd name="txL" fmla="*/ 17363 w 382587"/>
              <a:gd name="txT" fmla="*/ 27781 h 111125"/>
              <a:gd name="txR" fmla="*/ 354806 w 382587"/>
              <a:gd name="txB" fmla="*/ 83344 h 111125"/>
            </a:gdLst>
            <a:ahLst/>
            <a:cxnLst>
              <a:cxn ang="0">
                <a:pos x="0" y="27781"/>
              </a:cxn>
              <a:cxn ang="0">
                <a:pos x="3473" y="27781"/>
              </a:cxn>
              <a:cxn ang="0">
                <a:pos x="3473" y="83344"/>
              </a:cxn>
              <a:cxn ang="0">
                <a:pos x="0" y="83344"/>
              </a:cxn>
              <a:cxn ang="0">
                <a:pos x="6945" y="27781"/>
              </a:cxn>
              <a:cxn ang="0">
                <a:pos x="13891" y="27781"/>
              </a:cxn>
              <a:cxn ang="0">
                <a:pos x="13891" y="83344"/>
              </a:cxn>
              <a:cxn ang="0">
                <a:pos x="6945" y="83344"/>
              </a:cxn>
              <a:cxn ang="0">
                <a:pos x="17363" y="27781"/>
              </a:cxn>
              <a:cxn ang="0">
                <a:pos x="327025" y="27781"/>
              </a:cxn>
              <a:cxn ang="0">
                <a:pos x="327025" y="0"/>
              </a:cxn>
              <a:cxn ang="0">
                <a:pos x="382587" y="55563"/>
              </a:cxn>
              <a:cxn ang="0">
                <a:pos x="327025" y="111125"/>
              </a:cxn>
              <a:cxn ang="0">
                <a:pos x="327025" y="83344"/>
              </a:cxn>
              <a:cxn ang="0">
                <a:pos x="17363" y="83344"/>
              </a:cxn>
            </a:cxnLst>
            <a:rect l="txL" t="txT" r="txR" b="txB"/>
            <a:pathLst>
              <a:path w="382587" h="111125">
                <a:moveTo>
                  <a:pt x="0" y="27781"/>
                </a:moveTo>
                <a:lnTo>
                  <a:pt x="3473" y="27781"/>
                </a:lnTo>
                <a:lnTo>
                  <a:pt x="3473" y="83344"/>
                </a:lnTo>
                <a:lnTo>
                  <a:pt x="0" y="83344"/>
                </a:lnTo>
                <a:close/>
                <a:moveTo>
                  <a:pt x="6945" y="27781"/>
                </a:moveTo>
                <a:lnTo>
                  <a:pt x="13891" y="27781"/>
                </a:lnTo>
                <a:lnTo>
                  <a:pt x="13891" y="83344"/>
                </a:lnTo>
                <a:lnTo>
                  <a:pt x="6945" y="83344"/>
                </a:lnTo>
                <a:close/>
                <a:moveTo>
                  <a:pt x="17363" y="27781"/>
                </a:moveTo>
                <a:lnTo>
                  <a:pt x="327025" y="27781"/>
                </a:lnTo>
                <a:lnTo>
                  <a:pt x="327025" y="0"/>
                </a:lnTo>
                <a:lnTo>
                  <a:pt x="382587" y="55563"/>
                </a:lnTo>
                <a:lnTo>
                  <a:pt x="327025" y="111125"/>
                </a:lnTo>
                <a:lnTo>
                  <a:pt x="327025" y="83344"/>
                </a:lnTo>
                <a:lnTo>
                  <a:pt x="17363" y="83344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3" name="虚尾箭头 21"/>
          <p:cNvSpPr/>
          <p:nvPr/>
        </p:nvSpPr>
        <p:spPr>
          <a:xfrm rot="-10281713">
            <a:off x="6575425" y="4389438"/>
            <a:ext cx="428625" cy="71437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4" name="虚尾箭头 23"/>
          <p:cNvSpPr/>
          <p:nvPr/>
        </p:nvSpPr>
        <p:spPr>
          <a:xfrm rot="-8570236">
            <a:off x="5478463" y="4098925"/>
            <a:ext cx="428625" cy="71438"/>
          </a:xfrm>
          <a:custGeom>
            <a:avLst/>
            <a:gdLst>
              <a:gd name="txL" fmla="*/ 11162 w 428625"/>
              <a:gd name="txT" fmla="*/ 17860 h 71438"/>
              <a:gd name="txR" fmla="*/ 410766 w 428625"/>
              <a:gd name="txB" fmla="*/ 53579 h 71438"/>
            </a:gdLst>
            <a:ahLst/>
            <a:cxnLst>
              <a:cxn ang="0">
                <a:pos x="0" y="17860"/>
              </a:cxn>
              <a:cxn ang="0">
                <a:pos x="2232" y="17860"/>
              </a:cxn>
              <a:cxn ang="0">
                <a:pos x="2232" y="53579"/>
              </a:cxn>
              <a:cxn ang="0">
                <a:pos x="0" y="53579"/>
              </a:cxn>
              <a:cxn ang="0">
                <a:pos x="4465" y="17860"/>
              </a:cxn>
              <a:cxn ang="0">
                <a:pos x="8930" y="17860"/>
              </a:cxn>
              <a:cxn ang="0">
                <a:pos x="8930" y="53579"/>
              </a:cxn>
              <a:cxn ang="0">
                <a:pos x="4465" y="53579"/>
              </a:cxn>
              <a:cxn ang="0">
                <a:pos x="11162" y="17860"/>
              </a:cxn>
              <a:cxn ang="0">
                <a:pos x="392906" y="17860"/>
              </a:cxn>
              <a:cxn ang="0">
                <a:pos x="392906" y="0"/>
              </a:cxn>
              <a:cxn ang="0">
                <a:pos x="428625" y="35719"/>
              </a:cxn>
              <a:cxn ang="0">
                <a:pos x="392906" y="71438"/>
              </a:cxn>
              <a:cxn ang="0">
                <a:pos x="392906" y="53579"/>
              </a:cxn>
              <a:cxn ang="0">
                <a:pos x="11162" y="53579"/>
              </a:cxn>
            </a:cxnLst>
            <a:rect l="txL" t="txT" r="txR" b="txB"/>
            <a:pathLst>
              <a:path w="428625" h="71438">
                <a:moveTo>
                  <a:pt x="0" y="17860"/>
                </a:moveTo>
                <a:lnTo>
                  <a:pt x="2232" y="17860"/>
                </a:lnTo>
                <a:lnTo>
                  <a:pt x="2232" y="53579"/>
                </a:lnTo>
                <a:lnTo>
                  <a:pt x="0" y="53579"/>
                </a:lnTo>
                <a:close/>
                <a:moveTo>
                  <a:pt x="4465" y="17860"/>
                </a:moveTo>
                <a:lnTo>
                  <a:pt x="8930" y="17860"/>
                </a:lnTo>
                <a:lnTo>
                  <a:pt x="8930" y="53579"/>
                </a:lnTo>
                <a:lnTo>
                  <a:pt x="4465" y="53579"/>
                </a:lnTo>
                <a:close/>
                <a:moveTo>
                  <a:pt x="11162" y="17860"/>
                </a:moveTo>
                <a:lnTo>
                  <a:pt x="392906" y="17860"/>
                </a:lnTo>
                <a:lnTo>
                  <a:pt x="392906" y="0"/>
                </a:lnTo>
                <a:lnTo>
                  <a:pt x="428625" y="35719"/>
                </a:lnTo>
                <a:lnTo>
                  <a:pt x="392906" y="71438"/>
                </a:lnTo>
                <a:lnTo>
                  <a:pt x="392906" y="53579"/>
                </a:lnTo>
                <a:lnTo>
                  <a:pt x="11162" y="5357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5" name="云形标注 34"/>
          <p:cNvSpPr/>
          <p:nvPr/>
        </p:nvSpPr>
        <p:spPr>
          <a:xfrm>
            <a:off x="3276600" y="260350"/>
            <a:ext cx="2016125" cy="431800"/>
          </a:xfrm>
          <a:prstGeom prst="cloudCallout">
            <a:avLst>
              <a:gd name="adj1" fmla="val -12995"/>
              <a:gd name="adj2" fmla="val 101694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Mum! Mum!</a:t>
            </a:r>
          </a:p>
        </p:txBody>
      </p:sp>
      <p:sp>
        <p:nvSpPr>
          <p:cNvPr id="20496" name="云形标注 35"/>
          <p:cNvSpPr/>
          <p:nvPr/>
        </p:nvSpPr>
        <p:spPr>
          <a:xfrm>
            <a:off x="7164388" y="1916113"/>
            <a:ext cx="2016125" cy="433387"/>
          </a:xfrm>
          <a:prstGeom prst="cloudCallout">
            <a:avLst>
              <a:gd name="adj1" fmla="val -12995"/>
              <a:gd name="adj2" fmla="val 101694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Mum! Mum!</a:t>
            </a:r>
          </a:p>
        </p:txBody>
      </p:sp>
      <p:sp>
        <p:nvSpPr>
          <p:cNvPr id="20497" name="云形标注 36"/>
          <p:cNvSpPr/>
          <p:nvPr/>
        </p:nvSpPr>
        <p:spPr>
          <a:xfrm>
            <a:off x="4859338" y="4221163"/>
            <a:ext cx="865187" cy="431800"/>
          </a:xfrm>
          <a:prstGeom prst="cloudCallout">
            <a:avLst>
              <a:gd name="adj1" fmla="val 62032"/>
              <a:gd name="adj2" fmla="val 54662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  <p:pic>
        <p:nvPicPr>
          <p:cNvPr id="20498" name="图片 11" descr="kangaroo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3995738" y="2276475"/>
            <a:ext cx="2143125" cy="185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9" name="图片 13" descr="QQ图片20141022222238.jpg">
            <a:hlinkClick r:id="rId14" action="ppaction://hlinkfile"/>
          </p:cNvPr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 rot="9574880">
            <a:off x="2124075" y="3429000"/>
            <a:ext cx="1063625" cy="55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0" name="虚尾箭头 24"/>
          <p:cNvSpPr/>
          <p:nvPr/>
        </p:nvSpPr>
        <p:spPr>
          <a:xfrm rot="10638826">
            <a:off x="3276600" y="3582988"/>
            <a:ext cx="428625" cy="71437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1" name="虚尾箭头 25"/>
          <p:cNvSpPr/>
          <p:nvPr/>
        </p:nvSpPr>
        <p:spPr>
          <a:xfrm rot="7855488">
            <a:off x="1766888" y="4116388"/>
            <a:ext cx="428625" cy="66675"/>
          </a:xfrm>
          <a:custGeom>
            <a:avLst/>
            <a:gdLst>
              <a:gd name="txL" fmla="*/ 10418 w 428625"/>
              <a:gd name="txT" fmla="*/ 16669 h 66675"/>
              <a:gd name="txR" fmla="*/ 411956 w 428625"/>
              <a:gd name="txB" fmla="*/ 50006 h 66675"/>
            </a:gdLst>
            <a:ahLst/>
            <a:cxnLst>
              <a:cxn ang="0">
                <a:pos x="0" y="16669"/>
              </a:cxn>
              <a:cxn ang="0">
                <a:pos x="2084" y="16669"/>
              </a:cxn>
              <a:cxn ang="0">
                <a:pos x="2084" y="50006"/>
              </a:cxn>
              <a:cxn ang="0">
                <a:pos x="0" y="50006"/>
              </a:cxn>
              <a:cxn ang="0">
                <a:pos x="4167" y="16669"/>
              </a:cxn>
              <a:cxn ang="0">
                <a:pos x="8334" y="16669"/>
              </a:cxn>
              <a:cxn ang="0">
                <a:pos x="8334" y="50006"/>
              </a:cxn>
              <a:cxn ang="0">
                <a:pos x="4167" y="50006"/>
              </a:cxn>
              <a:cxn ang="0">
                <a:pos x="10418" y="16669"/>
              </a:cxn>
              <a:cxn ang="0">
                <a:pos x="395288" y="16669"/>
              </a:cxn>
              <a:cxn ang="0">
                <a:pos x="395288" y="0"/>
              </a:cxn>
              <a:cxn ang="0">
                <a:pos x="428625" y="33338"/>
              </a:cxn>
              <a:cxn ang="0">
                <a:pos x="395288" y="66675"/>
              </a:cxn>
              <a:cxn ang="0">
                <a:pos x="395288" y="50006"/>
              </a:cxn>
              <a:cxn ang="0">
                <a:pos x="10418" y="50006"/>
              </a:cxn>
            </a:cxnLst>
            <a:rect l="txL" t="txT" r="txR" b="txB"/>
            <a:pathLst>
              <a:path w="428625" h="66675">
                <a:moveTo>
                  <a:pt x="0" y="16669"/>
                </a:moveTo>
                <a:lnTo>
                  <a:pt x="2084" y="16669"/>
                </a:lnTo>
                <a:lnTo>
                  <a:pt x="2084" y="50006"/>
                </a:lnTo>
                <a:lnTo>
                  <a:pt x="0" y="50006"/>
                </a:lnTo>
                <a:close/>
                <a:moveTo>
                  <a:pt x="4167" y="16669"/>
                </a:moveTo>
                <a:lnTo>
                  <a:pt x="8334" y="16669"/>
                </a:lnTo>
                <a:lnTo>
                  <a:pt x="8334" y="50006"/>
                </a:lnTo>
                <a:lnTo>
                  <a:pt x="4167" y="50006"/>
                </a:lnTo>
                <a:close/>
                <a:moveTo>
                  <a:pt x="10418" y="16669"/>
                </a:moveTo>
                <a:lnTo>
                  <a:pt x="395288" y="16669"/>
                </a:lnTo>
                <a:lnTo>
                  <a:pt x="395288" y="0"/>
                </a:lnTo>
                <a:lnTo>
                  <a:pt x="428625" y="33338"/>
                </a:lnTo>
                <a:lnTo>
                  <a:pt x="395288" y="66675"/>
                </a:lnTo>
                <a:lnTo>
                  <a:pt x="395288" y="50006"/>
                </a:lnTo>
                <a:lnTo>
                  <a:pt x="10418" y="5000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2" name="云形标注 38"/>
          <p:cNvSpPr/>
          <p:nvPr/>
        </p:nvSpPr>
        <p:spPr>
          <a:xfrm>
            <a:off x="1692275" y="2708275"/>
            <a:ext cx="865188" cy="433388"/>
          </a:xfrm>
          <a:prstGeom prst="cloudCallout">
            <a:avLst>
              <a:gd name="adj1" fmla="val 27880"/>
              <a:gd name="adj2" fmla="val 109532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36887" name="矩形 22"/>
          <p:cNvSpPr/>
          <p:nvPr/>
        </p:nvSpPr>
        <p:spPr>
          <a:xfrm>
            <a:off x="107950" y="4365625"/>
            <a:ext cx="2232025" cy="1439863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sz="4800" dirty="0">
                <a:solidFill>
                  <a:srgbClr val="33CC33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?</a:t>
            </a:r>
          </a:p>
        </p:txBody>
      </p:sp>
      <p:pic>
        <p:nvPicPr>
          <p:cNvPr id="20504" name="内容占位符 5" descr="QQ图片20141026154023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3132138" y="2781300"/>
            <a:ext cx="809625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9" name="内容占位符 5" descr="QQ图片20141026154023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07950" y="4365625"/>
            <a:ext cx="809625" cy="50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圆角矩形 12"/>
          <p:cNvSpPr/>
          <p:nvPr/>
        </p:nvSpPr>
        <p:spPr>
          <a:xfrm>
            <a:off x="428625" y="4929188"/>
            <a:ext cx="8286750" cy="17859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圆角矩形 11"/>
          <p:cNvSpPr/>
          <p:nvPr/>
        </p:nvSpPr>
        <p:spPr>
          <a:xfrm>
            <a:off x="428625" y="2714625"/>
            <a:ext cx="8286750" cy="2000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圆角矩形 10"/>
          <p:cNvSpPr/>
          <p:nvPr/>
        </p:nvSpPr>
        <p:spPr>
          <a:xfrm>
            <a:off x="395288" y="908050"/>
            <a:ext cx="8358187" cy="1571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09" name="图片 18" descr="th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 rot="-2272866">
            <a:off x="130175" y="106363"/>
            <a:ext cx="657225" cy="45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15" descr="181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750" y="142875"/>
            <a:ext cx="569913" cy="69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17" descr="27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625" y="1071563"/>
            <a:ext cx="2857500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12" descr="lion2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600" y="5141913"/>
            <a:ext cx="2322513" cy="150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内容占位符 5" descr="QQ图片2014102615402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39775" y="5281613"/>
            <a:ext cx="808038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内容占位符 4" descr="kangaroo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88" y="2786063"/>
            <a:ext cx="2147887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内容占位符 5" descr="QQ图片20141026154023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08025" y="3951288"/>
            <a:ext cx="766763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4" name="Picture 4" descr="C:\Users\zhong\Desktop\新建文件夹1\2531170_080137627106_2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29125" y="-128587"/>
            <a:ext cx="1785938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5" name="Picture 4" descr="C:\Users\zhong\Desktop\新建文件夹1\2531170_080137627106_2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00750" y="-158750"/>
            <a:ext cx="1730375" cy="1374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8" name="矩形 28"/>
          <p:cNvSpPr/>
          <p:nvPr/>
        </p:nvSpPr>
        <p:spPr>
          <a:xfrm>
            <a:off x="3071813" y="1000125"/>
            <a:ext cx="44005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Mimi: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Are you my mum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9" name="矩形 28"/>
          <p:cNvSpPr/>
          <p:nvPr/>
        </p:nvSpPr>
        <p:spPr>
          <a:xfrm>
            <a:off x="2786063" y="2752725"/>
            <a:ext cx="49720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Mimi: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Are you my mum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0" name="矩形 28"/>
          <p:cNvSpPr/>
          <p:nvPr/>
        </p:nvSpPr>
        <p:spPr>
          <a:xfrm>
            <a:off x="3457575" y="5072063"/>
            <a:ext cx="34004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Mimi: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Are you my mum</a:t>
            </a:r>
          </a:p>
        </p:txBody>
      </p:sp>
      <p:sp>
        <p:nvSpPr>
          <p:cNvPr id="21521" name="矩形 24"/>
          <p:cNvSpPr/>
          <p:nvPr/>
        </p:nvSpPr>
        <p:spPr>
          <a:xfrm>
            <a:off x="3571875" y="1357313"/>
            <a:ext cx="55118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Mouse: No. My _________________.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2" name="矩形 25"/>
          <p:cNvSpPr/>
          <p:nvPr/>
        </p:nvSpPr>
        <p:spPr>
          <a:xfrm>
            <a:off x="4572000" y="1714500"/>
            <a:ext cx="43465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Your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</a:rPr>
              <a:t> ____________________. 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523" name="矩形 26"/>
          <p:cNvSpPr/>
          <p:nvPr/>
        </p:nvSpPr>
        <p:spPr>
          <a:xfrm>
            <a:off x="4572000" y="2071688"/>
            <a:ext cx="28860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I’m not your mum.</a:t>
            </a:r>
          </a:p>
        </p:txBody>
      </p:sp>
      <p:sp>
        <p:nvSpPr>
          <p:cNvPr id="21524" name="矩形 24"/>
          <p:cNvSpPr/>
          <p:nvPr/>
        </p:nvSpPr>
        <p:spPr>
          <a:xfrm>
            <a:off x="3551238" y="5429250"/>
            <a:ext cx="5018087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Lion: No. ____________________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     ___________________.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5" name="矩形 26"/>
          <p:cNvSpPr/>
          <p:nvPr/>
        </p:nvSpPr>
        <p:spPr>
          <a:xfrm>
            <a:off x="4286250" y="6215063"/>
            <a:ext cx="28860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I’m not your mum.</a:t>
            </a:r>
          </a:p>
        </p:txBody>
      </p:sp>
      <p:sp>
        <p:nvSpPr>
          <p:cNvPr id="21526" name="矩形 26"/>
          <p:cNvSpPr/>
          <p:nvPr/>
        </p:nvSpPr>
        <p:spPr>
          <a:xfrm>
            <a:off x="3530600" y="3121025"/>
            <a:ext cx="5756275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Kangaroo: No. I’m _____ and _____.</a:t>
            </a:r>
          </a:p>
          <a:p>
            <a:pPr lvl="0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You’re _____ and _____.</a:t>
            </a:r>
          </a:p>
          <a:p>
            <a:pPr lvl="0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Look! This is my baby.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I’m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not your mum.</a:t>
            </a:r>
          </a:p>
          <a:p>
            <a:pPr lvl="0" eaLnBrk="1" hangingPunct="1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lvl="0" eaLnBrk="1" hangingPunct="1"/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27" name="Picture 5" descr="12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-2351158">
            <a:off x="2136775" y="3616325"/>
            <a:ext cx="593725" cy="642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36" name="Picture 4" descr="C:\Users\zhong\Desktop\新建文件夹1\2531170_080137627106_2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59675" y="-128587"/>
            <a:ext cx="1655763" cy="132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37" name="TextBox 30"/>
          <p:cNvSpPr txBox="1"/>
          <p:nvPr/>
        </p:nvSpPr>
        <p:spPr>
          <a:xfrm>
            <a:off x="4643438" y="57150"/>
            <a:ext cx="1214437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Choose one picture with your partner.</a:t>
            </a:r>
          </a:p>
        </p:txBody>
      </p:sp>
      <p:sp>
        <p:nvSpPr>
          <p:cNvPr id="38938" name="TextBox 31"/>
          <p:cNvSpPr txBox="1"/>
          <p:nvPr/>
        </p:nvSpPr>
        <p:spPr>
          <a:xfrm>
            <a:off x="6143625" y="98425"/>
            <a:ext cx="135731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Circle the</a:t>
            </a:r>
          </a:p>
          <a:p>
            <a:pPr lvl="0" eaLnBrk="1" hangingPunct="1"/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difference on the pictures. 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39" name="TextBox 32"/>
          <p:cNvSpPr txBox="1"/>
          <p:nvPr/>
        </p:nvSpPr>
        <p:spPr>
          <a:xfrm>
            <a:off x="7715250" y="130175"/>
            <a:ext cx="15716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Complete </a:t>
            </a:r>
          </a:p>
          <a:p>
            <a:pPr lvl="0" eaLnBrk="1" hangingPunct="1"/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the dialogues. 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2" name="Text Box 28"/>
          <p:cNvSpPr txBox="1"/>
          <p:nvPr/>
        </p:nvSpPr>
        <p:spPr>
          <a:xfrm>
            <a:off x="1143000" y="195263"/>
            <a:ext cx="2709863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dirty="0">
                <a:solidFill>
                  <a:srgbClr val="FF66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Pair work: </a:t>
            </a:r>
          </a:p>
          <a:p>
            <a:pPr lvl="0" eaLnBrk="1" hangingPunct="1"/>
            <a:r>
              <a:rPr lang="zh-CN" altLang="en-US" dirty="0">
                <a:solidFill>
                  <a:srgbClr val="FF66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Make new stories</a:t>
            </a:r>
          </a:p>
        </p:txBody>
      </p:sp>
      <p:pic>
        <p:nvPicPr>
          <p:cNvPr id="38941" name="图片 26" descr="t2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2987675" y="2133600"/>
            <a:ext cx="288925" cy="2825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8942" name="椭圆 43"/>
          <p:cNvSpPr/>
          <p:nvPr/>
        </p:nvSpPr>
        <p:spPr>
          <a:xfrm flipV="1">
            <a:off x="2266950" y="1627188"/>
            <a:ext cx="215900" cy="290512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8943" name="椭圆 43"/>
          <p:cNvSpPr/>
          <p:nvPr/>
        </p:nvSpPr>
        <p:spPr>
          <a:xfrm flipV="1">
            <a:off x="1619250" y="1700213"/>
            <a:ext cx="360363" cy="433387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8944" name="Text Box 32"/>
          <p:cNvSpPr txBox="1"/>
          <p:nvPr/>
        </p:nvSpPr>
        <p:spPr>
          <a:xfrm>
            <a:off x="5645150" y="1339850"/>
            <a:ext cx="31765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face is small </a:t>
            </a:r>
            <a:r>
              <a:rPr lang="en-US" altLang="zh-CN" sz="24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and thin</a:t>
            </a:r>
            <a:endParaRPr lang="zh-CN" altLang="en-US" sz="2400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45" name="Text Box 33"/>
          <p:cNvSpPr txBox="1"/>
          <p:nvPr/>
        </p:nvSpPr>
        <p:spPr>
          <a:xfrm>
            <a:off x="5392738" y="1674813"/>
            <a:ext cx="31083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face is </a:t>
            </a:r>
            <a:r>
              <a:rPr lang="en-US" altLang="zh-CN" sz="24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big and round </a:t>
            </a:r>
            <a:endParaRPr lang="zh-CN" altLang="en-US" sz="2400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46" name="流程图: 联系 20"/>
          <p:cNvSpPr>
            <a:spLocks noChangeArrowheads="1"/>
          </p:cNvSpPr>
          <p:nvPr/>
        </p:nvSpPr>
        <p:spPr bwMode="auto">
          <a:xfrm>
            <a:off x="466725" y="981075"/>
            <a:ext cx="285750" cy="285750"/>
          </a:xfrm>
          <a:prstGeom prst="flowChartConnector">
            <a:avLst/>
          </a:prstGeom>
          <a:solidFill>
            <a:srgbClr val="0066FF"/>
          </a:solidFill>
          <a:ln w="9525" cmpd="sng">
            <a:solidFill>
              <a:srgbClr val="98B954"/>
            </a:solidFill>
            <a:round/>
          </a:ln>
          <a:effectLst>
            <a:outerShdw dist="20000" dir="5400000" algn="ctr" rotWithShape="0">
              <a:srgbClr val="000000">
                <a:alpha val="2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8947" name="流程图: 联系 21"/>
          <p:cNvSpPr>
            <a:spLocks noChangeArrowheads="1"/>
          </p:cNvSpPr>
          <p:nvPr/>
        </p:nvSpPr>
        <p:spPr bwMode="auto">
          <a:xfrm>
            <a:off x="539750" y="2781300"/>
            <a:ext cx="285750" cy="285750"/>
          </a:xfrm>
          <a:prstGeom prst="flowChartConnector">
            <a:avLst/>
          </a:prstGeom>
          <a:solidFill>
            <a:srgbClr val="0066FF"/>
          </a:solidFill>
          <a:ln w="9525" cmpd="sng">
            <a:solidFill>
              <a:srgbClr val="98B954"/>
            </a:solidFill>
            <a:round/>
          </a:ln>
          <a:effectLst>
            <a:outerShdw dist="20000" dir="5400000" algn="ctr" rotWithShape="0">
              <a:srgbClr val="000000">
                <a:alpha val="2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38948" name="流程图: 联系 22"/>
          <p:cNvSpPr>
            <a:spLocks noChangeArrowheads="1"/>
          </p:cNvSpPr>
          <p:nvPr/>
        </p:nvSpPr>
        <p:spPr bwMode="auto">
          <a:xfrm>
            <a:off x="539750" y="5000625"/>
            <a:ext cx="285750" cy="285750"/>
          </a:xfrm>
          <a:prstGeom prst="flowChartConnector">
            <a:avLst/>
          </a:prstGeom>
          <a:solidFill>
            <a:srgbClr val="0066FF"/>
          </a:solidFill>
          <a:ln w="9525" cmpd="sng">
            <a:solidFill>
              <a:srgbClr val="98B954"/>
            </a:solidFill>
            <a:round/>
          </a:ln>
          <a:effectLst>
            <a:outerShdw dist="20000" dir="5400000" algn="ctr" rotWithShape="0">
              <a:srgbClr val="000000">
                <a:alpha val="2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38949" name="圆角矩形 36"/>
          <p:cNvSpPr/>
          <p:nvPr/>
        </p:nvSpPr>
        <p:spPr>
          <a:xfrm>
            <a:off x="3214688" y="0"/>
            <a:ext cx="5643562" cy="8572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eaLnBrk="1" hangingPunct="1"/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face  eyes  ears  mouth  nose  hair tail  </a:t>
            </a:r>
          </a:p>
          <a:p>
            <a:pPr lvl="0" eaLnBrk="1" hangingPunct="1"/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round  big  small  tall  short  long  fat  thin</a:t>
            </a:r>
          </a:p>
          <a:p>
            <a:pPr lvl="0" eaLnBrk="1" hangingPunct="1"/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grey  brown  black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7" grpId="0" bldLvl="0"/>
      <p:bldP spid="38937" grpId="1"/>
      <p:bldP spid="38938" grpId="0" bldLvl="0"/>
      <p:bldP spid="38938" grpId="1"/>
      <p:bldP spid="38939" grpId="0" bldLvl="0"/>
      <p:bldP spid="38939" grpId="1"/>
      <p:bldP spid="38942" grpId="0" bldLvl="0" animBg="1"/>
      <p:bldP spid="38942" grpId="1" bldLvl="0"/>
      <p:bldP spid="38942" grpId="2" animBg="1"/>
      <p:bldP spid="38943" grpId="0" bldLvl="0" animBg="1"/>
      <p:bldP spid="38943" grpId="1" bldLvl="0"/>
      <p:bldP spid="38943" grpId="2" animBg="1"/>
      <p:bldP spid="38944" grpId="0" bldLvl="0"/>
      <p:bldP spid="38944" grpId="1" bldLvl="0"/>
      <p:bldP spid="38944" grpId="2"/>
      <p:bldP spid="38945" grpId="0" bldLvl="0"/>
      <p:bldP spid="38945" grpId="1" bldLvl="0"/>
      <p:bldP spid="38945" grpId="2"/>
      <p:bldP spid="389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圆角矩形 12"/>
          <p:cNvSpPr/>
          <p:nvPr/>
        </p:nvSpPr>
        <p:spPr>
          <a:xfrm>
            <a:off x="428625" y="4929188"/>
            <a:ext cx="8286750" cy="17859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圆角矩形 11"/>
          <p:cNvSpPr/>
          <p:nvPr/>
        </p:nvSpPr>
        <p:spPr>
          <a:xfrm>
            <a:off x="428625" y="2714625"/>
            <a:ext cx="8286750" cy="2000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圆角矩形 10"/>
          <p:cNvSpPr/>
          <p:nvPr/>
        </p:nvSpPr>
        <p:spPr>
          <a:xfrm>
            <a:off x="357188" y="928688"/>
            <a:ext cx="8358187" cy="1571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533" name="图片 18" descr="th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 rot="-2272866">
            <a:off x="130175" y="106363"/>
            <a:ext cx="657225" cy="45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15" descr="181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750" y="142875"/>
            <a:ext cx="569913" cy="69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17" descr="27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625" y="1071563"/>
            <a:ext cx="2857500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图片 12" descr="lion2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600" y="5141913"/>
            <a:ext cx="2322513" cy="150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内容占位符 5" descr="QQ图片2014102615402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39775" y="5281613"/>
            <a:ext cx="808038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内容占位符 4" descr="kangaroo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88" y="2786063"/>
            <a:ext cx="2147887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内容占位符 5" descr="QQ图片20141026154023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08025" y="3951288"/>
            <a:ext cx="766763" cy="47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0" name="矩形 28"/>
          <p:cNvSpPr/>
          <p:nvPr/>
        </p:nvSpPr>
        <p:spPr>
          <a:xfrm>
            <a:off x="3071813" y="1000125"/>
            <a:ext cx="44005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Mimi: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Are you my mum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1" name="矩形 28"/>
          <p:cNvSpPr/>
          <p:nvPr/>
        </p:nvSpPr>
        <p:spPr>
          <a:xfrm>
            <a:off x="2786063" y="2752725"/>
            <a:ext cx="49720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Mimi: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Are you my mum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2" name="矩形 28"/>
          <p:cNvSpPr/>
          <p:nvPr/>
        </p:nvSpPr>
        <p:spPr>
          <a:xfrm>
            <a:off x="3457575" y="5072063"/>
            <a:ext cx="34004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Mimi: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Are you my mum</a:t>
            </a:r>
          </a:p>
        </p:txBody>
      </p:sp>
      <p:sp>
        <p:nvSpPr>
          <p:cNvPr id="22543" name="矩形 24"/>
          <p:cNvSpPr/>
          <p:nvPr/>
        </p:nvSpPr>
        <p:spPr>
          <a:xfrm>
            <a:off x="3571875" y="1357313"/>
            <a:ext cx="51181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Mouse: No. My ________________.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4" name="矩形 25"/>
          <p:cNvSpPr/>
          <p:nvPr/>
        </p:nvSpPr>
        <p:spPr>
          <a:xfrm>
            <a:off x="4572000" y="1714500"/>
            <a:ext cx="43465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Your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</a:rPr>
              <a:t> ____________________. 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45" name="矩形 26"/>
          <p:cNvSpPr/>
          <p:nvPr/>
        </p:nvSpPr>
        <p:spPr>
          <a:xfrm>
            <a:off x="4572000" y="2071688"/>
            <a:ext cx="28860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I’m not your mum.</a:t>
            </a:r>
          </a:p>
        </p:txBody>
      </p:sp>
      <p:sp>
        <p:nvSpPr>
          <p:cNvPr id="22546" name="矩形 24"/>
          <p:cNvSpPr/>
          <p:nvPr/>
        </p:nvSpPr>
        <p:spPr>
          <a:xfrm>
            <a:off x="3551238" y="5429250"/>
            <a:ext cx="5018087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Lion: No. ____________________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     ___________________.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7" name="矩形 26"/>
          <p:cNvSpPr/>
          <p:nvPr/>
        </p:nvSpPr>
        <p:spPr>
          <a:xfrm>
            <a:off x="4286250" y="6215063"/>
            <a:ext cx="28860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I’m not your mum.</a:t>
            </a:r>
          </a:p>
        </p:txBody>
      </p:sp>
      <p:sp>
        <p:nvSpPr>
          <p:cNvPr id="22548" name="矩形 26"/>
          <p:cNvSpPr/>
          <p:nvPr/>
        </p:nvSpPr>
        <p:spPr>
          <a:xfrm>
            <a:off x="3530600" y="3121025"/>
            <a:ext cx="5756275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Kangaroo: No. I’m _____ and _____.</a:t>
            </a:r>
          </a:p>
          <a:p>
            <a:pPr lvl="0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You’re _____ and _____.</a:t>
            </a:r>
          </a:p>
          <a:p>
            <a:pPr lvl="0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Look! This is my baby.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I’m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not your mum.</a:t>
            </a:r>
          </a:p>
          <a:p>
            <a:pPr lvl="0" eaLnBrk="1" hangingPunct="1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lvl="0" eaLnBrk="1" hangingPunct="1"/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549" name="Picture 5" descr="12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-2351158">
            <a:off x="2136775" y="3616325"/>
            <a:ext cx="593725" cy="642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0" name="Text Box 28"/>
          <p:cNvSpPr txBox="1"/>
          <p:nvPr/>
        </p:nvSpPr>
        <p:spPr>
          <a:xfrm>
            <a:off x="1143000" y="195263"/>
            <a:ext cx="270986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dirty="0">
                <a:solidFill>
                  <a:srgbClr val="FF66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Say and act </a:t>
            </a:r>
          </a:p>
        </p:txBody>
      </p:sp>
      <p:sp>
        <p:nvSpPr>
          <p:cNvPr id="22551" name="椭圆 43"/>
          <p:cNvSpPr/>
          <p:nvPr/>
        </p:nvSpPr>
        <p:spPr>
          <a:xfrm flipV="1">
            <a:off x="2266950" y="1627188"/>
            <a:ext cx="215900" cy="290512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52" name="椭圆 43"/>
          <p:cNvSpPr/>
          <p:nvPr/>
        </p:nvSpPr>
        <p:spPr>
          <a:xfrm flipV="1">
            <a:off x="1619250" y="1700213"/>
            <a:ext cx="360363" cy="433387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985" name="流程图: 联系 20"/>
          <p:cNvSpPr>
            <a:spLocks noChangeArrowheads="1"/>
          </p:cNvSpPr>
          <p:nvPr/>
        </p:nvSpPr>
        <p:spPr bwMode="auto">
          <a:xfrm>
            <a:off x="466725" y="981075"/>
            <a:ext cx="285750" cy="285750"/>
          </a:xfrm>
          <a:prstGeom prst="flowChartConnector">
            <a:avLst/>
          </a:prstGeom>
          <a:solidFill>
            <a:srgbClr val="0066FF"/>
          </a:solidFill>
          <a:ln w="9525" cmpd="sng">
            <a:solidFill>
              <a:srgbClr val="98B954"/>
            </a:solidFill>
            <a:round/>
          </a:ln>
          <a:effectLst>
            <a:outerShdw dist="20000" dir="5400000" algn="ctr" rotWithShape="0">
              <a:srgbClr val="000000">
                <a:alpha val="2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0986" name="流程图: 联系 21"/>
          <p:cNvSpPr>
            <a:spLocks noChangeArrowheads="1"/>
          </p:cNvSpPr>
          <p:nvPr/>
        </p:nvSpPr>
        <p:spPr bwMode="auto">
          <a:xfrm>
            <a:off x="539750" y="2781300"/>
            <a:ext cx="285750" cy="285750"/>
          </a:xfrm>
          <a:prstGeom prst="flowChartConnector">
            <a:avLst/>
          </a:prstGeom>
          <a:solidFill>
            <a:srgbClr val="0066FF"/>
          </a:solidFill>
          <a:ln w="9525" cmpd="sng">
            <a:solidFill>
              <a:srgbClr val="98B954"/>
            </a:solidFill>
            <a:round/>
          </a:ln>
          <a:effectLst>
            <a:outerShdw dist="20000" dir="5400000" algn="ctr" rotWithShape="0">
              <a:srgbClr val="000000">
                <a:alpha val="2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0987" name="流程图: 联系 22"/>
          <p:cNvSpPr>
            <a:spLocks noChangeArrowheads="1"/>
          </p:cNvSpPr>
          <p:nvPr/>
        </p:nvSpPr>
        <p:spPr bwMode="auto">
          <a:xfrm>
            <a:off x="539750" y="5000625"/>
            <a:ext cx="285750" cy="285750"/>
          </a:xfrm>
          <a:prstGeom prst="flowChartConnector">
            <a:avLst/>
          </a:prstGeom>
          <a:solidFill>
            <a:srgbClr val="0066FF"/>
          </a:solidFill>
          <a:ln w="9525" cmpd="sng">
            <a:solidFill>
              <a:srgbClr val="98B954"/>
            </a:solidFill>
            <a:round/>
          </a:ln>
          <a:effectLst>
            <a:outerShdw dist="20000" dir="5400000" algn="ctr" rotWithShape="0">
              <a:srgbClr val="000000">
                <a:alpha val="2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2556" name="椭圆 43"/>
          <p:cNvSpPr/>
          <p:nvPr/>
        </p:nvSpPr>
        <p:spPr>
          <a:xfrm flipV="1">
            <a:off x="2266950" y="1627188"/>
            <a:ext cx="215900" cy="290512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57" name="椭圆 43"/>
          <p:cNvSpPr/>
          <p:nvPr/>
        </p:nvSpPr>
        <p:spPr>
          <a:xfrm flipV="1">
            <a:off x="1619250" y="1700213"/>
            <a:ext cx="360363" cy="433387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58" name="椭圆 43"/>
          <p:cNvSpPr/>
          <p:nvPr/>
        </p:nvSpPr>
        <p:spPr>
          <a:xfrm flipV="1">
            <a:off x="1500188" y="2786063"/>
            <a:ext cx="1143000" cy="185737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59" name="椭圆 43"/>
          <p:cNvSpPr/>
          <p:nvPr/>
        </p:nvSpPr>
        <p:spPr>
          <a:xfrm flipV="1">
            <a:off x="928688" y="4000500"/>
            <a:ext cx="500062" cy="42862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60" name="椭圆 43"/>
          <p:cNvSpPr/>
          <p:nvPr/>
        </p:nvSpPr>
        <p:spPr>
          <a:xfrm flipV="1">
            <a:off x="2428875" y="5143500"/>
            <a:ext cx="644525" cy="1214438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61" name="椭圆 43"/>
          <p:cNvSpPr/>
          <p:nvPr/>
        </p:nvSpPr>
        <p:spPr>
          <a:xfrm flipV="1">
            <a:off x="1000125" y="5495925"/>
            <a:ext cx="287338" cy="290513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2" descr="lion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950" y="4365625"/>
            <a:ext cx="2232025" cy="144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4" descr="QQ图片2014102222223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98965">
            <a:off x="3263900" y="755650"/>
            <a:ext cx="1181100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5" descr="QQ图片2014102222353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2714625" cy="167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6" descr="QQ图片2014102222383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072063" y="0"/>
            <a:ext cx="2598737" cy="179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图片 8" descr="QQ图片2014102222413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069138" y="3429000"/>
            <a:ext cx="2074862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图片 9" descr="QQ图片20141022222238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3669733">
            <a:off x="7037388" y="2336800"/>
            <a:ext cx="1106487" cy="573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图片 10" descr="QQ图片20141022222238.jpg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-8321972">
            <a:off x="5829300" y="4259263"/>
            <a:ext cx="974725" cy="50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1" name="虚尾箭头 17"/>
          <p:cNvSpPr/>
          <p:nvPr/>
        </p:nvSpPr>
        <p:spPr>
          <a:xfrm>
            <a:off x="2786063" y="928688"/>
            <a:ext cx="428625" cy="71437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2" name="虚尾箭头 18"/>
          <p:cNvSpPr/>
          <p:nvPr/>
        </p:nvSpPr>
        <p:spPr>
          <a:xfrm rot="1856454">
            <a:off x="4487863" y="1247775"/>
            <a:ext cx="428625" cy="71438"/>
          </a:xfrm>
          <a:custGeom>
            <a:avLst/>
            <a:gdLst>
              <a:gd name="txL" fmla="*/ 11162 w 428625"/>
              <a:gd name="txT" fmla="*/ 17860 h 71438"/>
              <a:gd name="txR" fmla="*/ 410766 w 428625"/>
              <a:gd name="txB" fmla="*/ 53579 h 71438"/>
            </a:gdLst>
            <a:ahLst/>
            <a:cxnLst>
              <a:cxn ang="0">
                <a:pos x="0" y="17860"/>
              </a:cxn>
              <a:cxn ang="0">
                <a:pos x="2232" y="17860"/>
              </a:cxn>
              <a:cxn ang="0">
                <a:pos x="2232" y="53579"/>
              </a:cxn>
              <a:cxn ang="0">
                <a:pos x="0" y="53579"/>
              </a:cxn>
              <a:cxn ang="0">
                <a:pos x="4465" y="17860"/>
              </a:cxn>
              <a:cxn ang="0">
                <a:pos x="8930" y="17860"/>
              </a:cxn>
              <a:cxn ang="0">
                <a:pos x="8930" y="53579"/>
              </a:cxn>
              <a:cxn ang="0">
                <a:pos x="4465" y="53579"/>
              </a:cxn>
              <a:cxn ang="0">
                <a:pos x="11162" y="17860"/>
              </a:cxn>
              <a:cxn ang="0">
                <a:pos x="392906" y="17860"/>
              </a:cxn>
              <a:cxn ang="0">
                <a:pos x="392906" y="0"/>
              </a:cxn>
              <a:cxn ang="0">
                <a:pos x="428625" y="35719"/>
              </a:cxn>
              <a:cxn ang="0">
                <a:pos x="392906" y="71438"/>
              </a:cxn>
              <a:cxn ang="0">
                <a:pos x="392906" y="53579"/>
              </a:cxn>
              <a:cxn ang="0">
                <a:pos x="11162" y="53579"/>
              </a:cxn>
            </a:cxnLst>
            <a:rect l="txL" t="txT" r="txR" b="txB"/>
            <a:pathLst>
              <a:path w="428625" h="71438">
                <a:moveTo>
                  <a:pt x="0" y="17860"/>
                </a:moveTo>
                <a:lnTo>
                  <a:pt x="2232" y="17860"/>
                </a:lnTo>
                <a:lnTo>
                  <a:pt x="2232" y="53579"/>
                </a:lnTo>
                <a:lnTo>
                  <a:pt x="0" y="53579"/>
                </a:lnTo>
                <a:close/>
                <a:moveTo>
                  <a:pt x="4465" y="17860"/>
                </a:moveTo>
                <a:lnTo>
                  <a:pt x="8930" y="17860"/>
                </a:lnTo>
                <a:lnTo>
                  <a:pt x="8930" y="53579"/>
                </a:lnTo>
                <a:lnTo>
                  <a:pt x="4465" y="53579"/>
                </a:lnTo>
                <a:close/>
                <a:moveTo>
                  <a:pt x="11162" y="17860"/>
                </a:moveTo>
                <a:lnTo>
                  <a:pt x="392906" y="17860"/>
                </a:lnTo>
                <a:lnTo>
                  <a:pt x="392906" y="0"/>
                </a:lnTo>
                <a:lnTo>
                  <a:pt x="428625" y="35719"/>
                </a:lnTo>
                <a:lnTo>
                  <a:pt x="392906" y="71438"/>
                </a:lnTo>
                <a:lnTo>
                  <a:pt x="392906" y="53579"/>
                </a:lnTo>
                <a:lnTo>
                  <a:pt x="11162" y="5357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3" name="虚尾箭头 19"/>
          <p:cNvSpPr/>
          <p:nvPr/>
        </p:nvSpPr>
        <p:spPr>
          <a:xfrm rot="2078427">
            <a:off x="6815138" y="1933575"/>
            <a:ext cx="428625" cy="71438"/>
          </a:xfrm>
          <a:custGeom>
            <a:avLst/>
            <a:gdLst>
              <a:gd name="txL" fmla="*/ 11162 w 428625"/>
              <a:gd name="txT" fmla="*/ 17860 h 71438"/>
              <a:gd name="txR" fmla="*/ 410766 w 428625"/>
              <a:gd name="txB" fmla="*/ 53579 h 71438"/>
            </a:gdLst>
            <a:ahLst/>
            <a:cxnLst>
              <a:cxn ang="0">
                <a:pos x="0" y="17860"/>
              </a:cxn>
              <a:cxn ang="0">
                <a:pos x="2232" y="17860"/>
              </a:cxn>
              <a:cxn ang="0">
                <a:pos x="2232" y="53579"/>
              </a:cxn>
              <a:cxn ang="0">
                <a:pos x="0" y="53579"/>
              </a:cxn>
              <a:cxn ang="0">
                <a:pos x="4465" y="17860"/>
              </a:cxn>
              <a:cxn ang="0">
                <a:pos x="8930" y="17860"/>
              </a:cxn>
              <a:cxn ang="0">
                <a:pos x="8930" y="53579"/>
              </a:cxn>
              <a:cxn ang="0">
                <a:pos x="4465" y="53579"/>
              </a:cxn>
              <a:cxn ang="0">
                <a:pos x="11162" y="17860"/>
              </a:cxn>
              <a:cxn ang="0">
                <a:pos x="392906" y="17860"/>
              </a:cxn>
              <a:cxn ang="0">
                <a:pos x="392906" y="0"/>
              </a:cxn>
              <a:cxn ang="0">
                <a:pos x="428625" y="35719"/>
              </a:cxn>
              <a:cxn ang="0">
                <a:pos x="392906" y="71438"/>
              </a:cxn>
              <a:cxn ang="0">
                <a:pos x="392906" y="53579"/>
              </a:cxn>
              <a:cxn ang="0">
                <a:pos x="11162" y="53579"/>
              </a:cxn>
            </a:cxnLst>
            <a:rect l="txL" t="txT" r="txR" b="txB"/>
            <a:pathLst>
              <a:path w="428625" h="71438">
                <a:moveTo>
                  <a:pt x="0" y="17860"/>
                </a:moveTo>
                <a:lnTo>
                  <a:pt x="2232" y="17860"/>
                </a:lnTo>
                <a:lnTo>
                  <a:pt x="2232" y="53579"/>
                </a:lnTo>
                <a:lnTo>
                  <a:pt x="0" y="53579"/>
                </a:lnTo>
                <a:close/>
                <a:moveTo>
                  <a:pt x="4465" y="17860"/>
                </a:moveTo>
                <a:lnTo>
                  <a:pt x="8930" y="17860"/>
                </a:lnTo>
                <a:lnTo>
                  <a:pt x="8930" y="53579"/>
                </a:lnTo>
                <a:lnTo>
                  <a:pt x="4465" y="53579"/>
                </a:lnTo>
                <a:close/>
                <a:moveTo>
                  <a:pt x="11162" y="17860"/>
                </a:moveTo>
                <a:lnTo>
                  <a:pt x="392906" y="17860"/>
                </a:lnTo>
                <a:lnTo>
                  <a:pt x="392906" y="0"/>
                </a:lnTo>
                <a:lnTo>
                  <a:pt x="428625" y="35719"/>
                </a:lnTo>
                <a:lnTo>
                  <a:pt x="392906" y="71438"/>
                </a:lnTo>
                <a:lnTo>
                  <a:pt x="392906" y="53579"/>
                </a:lnTo>
                <a:lnTo>
                  <a:pt x="11162" y="5357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4" name="虚尾箭头 20"/>
          <p:cNvSpPr/>
          <p:nvPr/>
        </p:nvSpPr>
        <p:spPr>
          <a:xfrm rot="3931147">
            <a:off x="7864475" y="3175000"/>
            <a:ext cx="382588" cy="111125"/>
          </a:xfrm>
          <a:custGeom>
            <a:avLst/>
            <a:gdLst>
              <a:gd name="txL" fmla="*/ 17363 w 382587"/>
              <a:gd name="txT" fmla="*/ 27781 h 111125"/>
              <a:gd name="txR" fmla="*/ 354806 w 382587"/>
              <a:gd name="txB" fmla="*/ 83344 h 111125"/>
            </a:gdLst>
            <a:ahLst/>
            <a:cxnLst>
              <a:cxn ang="0">
                <a:pos x="0" y="27781"/>
              </a:cxn>
              <a:cxn ang="0">
                <a:pos x="3473" y="27781"/>
              </a:cxn>
              <a:cxn ang="0">
                <a:pos x="3473" y="83344"/>
              </a:cxn>
              <a:cxn ang="0">
                <a:pos x="0" y="83344"/>
              </a:cxn>
              <a:cxn ang="0">
                <a:pos x="6945" y="27781"/>
              </a:cxn>
              <a:cxn ang="0">
                <a:pos x="13891" y="27781"/>
              </a:cxn>
              <a:cxn ang="0">
                <a:pos x="13891" y="83344"/>
              </a:cxn>
              <a:cxn ang="0">
                <a:pos x="6945" y="83344"/>
              </a:cxn>
              <a:cxn ang="0">
                <a:pos x="17363" y="27781"/>
              </a:cxn>
              <a:cxn ang="0">
                <a:pos x="327025" y="27781"/>
              </a:cxn>
              <a:cxn ang="0">
                <a:pos x="327025" y="0"/>
              </a:cxn>
              <a:cxn ang="0">
                <a:pos x="382587" y="55563"/>
              </a:cxn>
              <a:cxn ang="0">
                <a:pos x="327025" y="111125"/>
              </a:cxn>
              <a:cxn ang="0">
                <a:pos x="327025" y="83344"/>
              </a:cxn>
              <a:cxn ang="0">
                <a:pos x="17363" y="83344"/>
              </a:cxn>
            </a:cxnLst>
            <a:rect l="txL" t="txT" r="txR" b="txB"/>
            <a:pathLst>
              <a:path w="382587" h="111125">
                <a:moveTo>
                  <a:pt x="0" y="27781"/>
                </a:moveTo>
                <a:lnTo>
                  <a:pt x="3473" y="27781"/>
                </a:lnTo>
                <a:lnTo>
                  <a:pt x="3473" y="83344"/>
                </a:lnTo>
                <a:lnTo>
                  <a:pt x="0" y="83344"/>
                </a:lnTo>
                <a:close/>
                <a:moveTo>
                  <a:pt x="6945" y="27781"/>
                </a:moveTo>
                <a:lnTo>
                  <a:pt x="13891" y="27781"/>
                </a:lnTo>
                <a:lnTo>
                  <a:pt x="13891" y="83344"/>
                </a:lnTo>
                <a:lnTo>
                  <a:pt x="6945" y="83344"/>
                </a:lnTo>
                <a:close/>
                <a:moveTo>
                  <a:pt x="17363" y="27781"/>
                </a:moveTo>
                <a:lnTo>
                  <a:pt x="327025" y="27781"/>
                </a:lnTo>
                <a:lnTo>
                  <a:pt x="327025" y="0"/>
                </a:lnTo>
                <a:lnTo>
                  <a:pt x="382587" y="55563"/>
                </a:lnTo>
                <a:lnTo>
                  <a:pt x="327025" y="111125"/>
                </a:lnTo>
                <a:lnTo>
                  <a:pt x="327025" y="83344"/>
                </a:lnTo>
                <a:lnTo>
                  <a:pt x="17363" y="83344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5" name="虚尾箭头 21"/>
          <p:cNvSpPr/>
          <p:nvPr/>
        </p:nvSpPr>
        <p:spPr>
          <a:xfrm rot="9758287">
            <a:off x="6740525" y="4479925"/>
            <a:ext cx="293688" cy="76200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6" name="虚尾箭头 23"/>
          <p:cNvSpPr/>
          <p:nvPr/>
        </p:nvSpPr>
        <p:spPr>
          <a:xfrm rot="-8570236">
            <a:off x="5478463" y="4098925"/>
            <a:ext cx="428625" cy="71438"/>
          </a:xfrm>
          <a:custGeom>
            <a:avLst/>
            <a:gdLst>
              <a:gd name="txL" fmla="*/ 11162 w 428625"/>
              <a:gd name="txT" fmla="*/ 17860 h 71438"/>
              <a:gd name="txR" fmla="*/ 410766 w 428625"/>
              <a:gd name="txB" fmla="*/ 53579 h 71438"/>
            </a:gdLst>
            <a:ahLst/>
            <a:cxnLst>
              <a:cxn ang="0">
                <a:pos x="0" y="17860"/>
              </a:cxn>
              <a:cxn ang="0">
                <a:pos x="2232" y="17860"/>
              </a:cxn>
              <a:cxn ang="0">
                <a:pos x="2232" y="53579"/>
              </a:cxn>
              <a:cxn ang="0">
                <a:pos x="0" y="53579"/>
              </a:cxn>
              <a:cxn ang="0">
                <a:pos x="4465" y="17860"/>
              </a:cxn>
              <a:cxn ang="0">
                <a:pos x="8930" y="17860"/>
              </a:cxn>
              <a:cxn ang="0">
                <a:pos x="8930" y="53579"/>
              </a:cxn>
              <a:cxn ang="0">
                <a:pos x="4465" y="53579"/>
              </a:cxn>
              <a:cxn ang="0">
                <a:pos x="11162" y="17860"/>
              </a:cxn>
              <a:cxn ang="0">
                <a:pos x="392906" y="17860"/>
              </a:cxn>
              <a:cxn ang="0">
                <a:pos x="392906" y="0"/>
              </a:cxn>
              <a:cxn ang="0">
                <a:pos x="428625" y="35719"/>
              </a:cxn>
              <a:cxn ang="0">
                <a:pos x="392906" y="71438"/>
              </a:cxn>
              <a:cxn ang="0">
                <a:pos x="392906" y="53579"/>
              </a:cxn>
              <a:cxn ang="0">
                <a:pos x="11162" y="53579"/>
              </a:cxn>
            </a:cxnLst>
            <a:rect l="txL" t="txT" r="txR" b="txB"/>
            <a:pathLst>
              <a:path w="428625" h="71438">
                <a:moveTo>
                  <a:pt x="0" y="17860"/>
                </a:moveTo>
                <a:lnTo>
                  <a:pt x="2232" y="17860"/>
                </a:lnTo>
                <a:lnTo>
                  <a:pt x="2232" y="53579"/>
                </a:lnTo>
                <a:lnTo>
                  <a:pt x="0" y="53579"/>
                </a:lnTo>
                <a:close/>
                <a:moveTo>
                  <a:pt x="4465" y="17860"/>
                </a:moveTo>
                <a:lnTo>
                  <a:pt x="8930" y="17860"/>
                </a:lnTo>
                <a:lnTo>
                  <a:pt x="8930" y="53579"/>
                </a:lnTo>
                <a:lnTo>
                  <a:pt x="4465" y="53579"/>
                </a:lnTo>
                <a:close/>
                <a:moveTo>
                  <a:pt x="11162" y="17860"/>
                </a:moveTo>
                <a:lnTo>
                  <a:pt x="392906" y="17860"/>
                </a:lnTo>
                <a:lnTo>
                  <a:pt x="392906" y="0"/>
                </a:lnTo>
                <a:lnTo>
                  <a:pt x="428625" y="35719"/>
                </a:lnTo>
                <a:lnTo>
                  <a:pt x="392906" y="71438"/>
                </a:lnTo>
                <a:lnTo>
                  <a:pt x="392906" y="53579"/>
                </a:lnTo>
                <a:lnTo>
                  <a:pt x="11162" y="5357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7" name="云形标注 34"/>
          <p:cNvSpPr/>
          <p:nvPr/>
        </p:nvSpPr>
        <p:spPr>
          <a:xfrm>
            <a:off x="3276600" y="260350"/>
            <a:ext cx="2016125" cy="431800"/>
          </a:xfrm>
          <a:prstGeom prst="cloudCallout">
            <a:avLst>
              <a:gd name="adj1" fmla="val -12995"/>
              <a:gd name="adj2" fmla="val 101694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Mum! Mum!</a:t>
            </a:r>
          </a:p>
        </p:txBody>
      </p:sp>
      <p:sp>
        <p:nvSpPr>
          <p:cNvPr id="23568" name="云形标注 35"/>
          <p:cNvSpPr/>
          <p:nvPr/>
        </p:nvSpPr>
        <p:spPr>
          <a:xfrm>
            <a:off x="7164388" y="1916113"/>
            <a:ext cx="2016125" cy="433387"/>
          </a:xfrm>
          <a:prstGeom prst="cloudCallout">
            <a:avLst>
              <a:gd name="adj1" fmla="val -12995"/>
              <a:gd name="adj2" fmla="val 101694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Mum! Mum!</a:t>
            </a:r>
          </a:p>
        </p:txBody>
      </p:sp>
      <p:sp>
        <p:nvSpPr>
          <p:cNvPr id="23569" name="云形标注 36"/>
          <p:cNvSpPr/>
          <p:nvPr/>
        </p:nvSpPr>
        <p:spPr>
          <a:xfrm>
            <a:off x="6083300" y="3141663"/>
            <a:ext cx="865188" cy="431800"/>
          </a:xfrm>
          <a:prstGeom prst="cloudCallout">
            <a:avLst>
              <a:gd name="adj1" fmla="val -36639"/>
              <a:gd name="adj2" fmla="val 185000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  <p:pic>
        <p:nvPicPr>
          <p:cNvPr id="23570" name="图片 11" descr="kangaro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995738" y="2276475"/>
            <a:ext cx="2143125" cy="185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1" name="图片 13" descr="QQ图片20141022222238.jpg">
            <a:hlinkClick r:id="rId13" action="ppaction://hlinkfile"/>
          </p:cNvPr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 rot="9574880">
            <a:off x="2124075" y="3429000"/>
            <a:ext cx="1063625" cy="55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72" name="虚尾箭头 24"/>
          <p:cNvSpPr/>
          <p:nvPr/>
        </p:nvSpPr>
        <p:spPr>
          <a:xfrm rot="10638826">
            <a:off x="3276600" y="3582988"/>
            <a:ext cx="428625" cy="71437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3" name="虚尾箭头 25"/>
          <p:cNvSpPr/>
          <p:nvPr/>
        </p:nvSpPr>
        <p:spPr>
          <a:xfrm rot="7855488">
            <a:off x="1766888" y="4116388"/>
            <a:ext cx="428625" cy="66675"/>
          </a:xfrm>
          <a:custGeom>
            <a:avLst/>
            <a:gdLst>
              <a:gd name="txL" fmla="*/ 10418 w 428625"/>
              <a:gd name="txT" fmla="*/ 16669 h 66675"/>
              <a:gd name="txR" fmla="*/ 411956 w 428625"/>
              <a:gd name="txB" fmla="*/ 50006 h 66675"/>
            </a:gdLst>
            <a:ahLst/>
            <a:cxnLst>
              <a:cxn ang="0">
                <a:pos x="0" y="16669"/>
              </a:cxn>
              <a:cxn ang="0">
                <a:pos x="2084" y="16669"/>
              </a:cxn>
              <a:cxn ang="0">
                <a:pos x="2084" y="50006"/>
              </a:cxn>
              <a:cxn ang="0">
                <a:pos x="0" y="50006"/>
              </a:cxn>
              <a:cxn ang="0">
                <a:pos x="4167" y="16669"/>
              </a:cxn>
              <a:cxn ang="0">
                <a:pos x="8334" y="16669"/>
              </a:cxn>
              <a:cxn ang="0">
                <a:pos x="8334" y="50006"/>
              </a:cxn>
              <a:cxn ang="0">
                <a:pos x="4167" y="50006"/>
              </a:cxn>
              <a:cxn ang="0">
                <a:pos x="10418" y="16669"/>
              </a:cxn>
              <a:cxn ang="0">
                <a:pos x="395288" y="16669"/>
              </a:cxn>
              <a:cxn ang="0">
                <a:pos x="395288" y="0"/>
              </a:cxn>
              <a:cxn ang="0">
                <a:pos x="428625" y="33338"/>
              </a:cxn>
              <a:cxn ang="0">
                <a:pos x="395288" y="66675"/>
              </a:cxn>
              <a:cxn ang="0">
                <a:pos x="395288" y="50006"/>
              </a:cxn>
              <a:cxn ang="0">
                <a:pos x="10418" y="50006"/>
              </a:cxn>
            </a:cxnLst>
            <a:rect l="txL" t="txT" r="txR" b="txB"/>
            <a:pathLst>
              <a:path w="428625" h="66675">
                <a:moveTo>
                  <a:pt x="0" y="16669"/>
                </a:moveTo>
                <a:lnTo>
                  <a:pt x="2084" y="16669"/>
                </a:lnTo>
                <a:lnTo>
                  <a:pt x="2084" y="50006"/>
                </a:lnTo>
                <a:lnTo>
                  <a:pt x="0" y="50006"/>
                </a:lnTo>
                <a:close/>
                <a:moveTo>
                  <a:pt x="4167" y="16669"/>
                </a:moveTo>
                <a:lnTo>
                  <a:pt x="8334" y="16669"/>
                </a:lnTo>
                <a:lnTo>
                  <a:pt x="8334" y="50006"/>
                </a:lnTo>
                <a:lnTo>
                  <a:pt x="4167" y="50006"/>
                </a:lnTo>
                <a:close/>
                <a:moveTo>
                  <a:pt x="10418" y="16669"/>
                </a:moveTo>
                <a:lnTo>
                  <a:pt x="395288" y="16669"/>
                </a:lnTo>
                <a:lnTo>
                  <a:pt x="395288" y="0"/>
                </a:lnTo>
                <a:lnTo>
                  <a:pt x="428625" y="33338"/>
                </a:lnTo>
                <a:lnTo>
                  <a:pt x="395288" y="66675"/>
                </a:lnTo>
                <a:lnTo>
                  <a:pt x="395288" y="50006"/>
                </a:lnTo>
                <a:lnTo>
                  <a:pt x="10418" y="5000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4" name="云形标注 38"/>
          <p:cNvSpPr/>
          <p:nvPr/>
        </p:nvSpPr>
        <p:spPr>
          <a:xfrm>
            <a:off x="1692275" y="2708275"/>
            <a:ext cx="865188" cy="433388"/>
          </a:xfrm>
          <a:prstGeom prst="cloudCallout">
            <a:avLst>
              <a:gd name="adj1" fmla="val 27880"/>
              <a:gd name="adj2" fmla="val 109532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  <p:pic>
        <p:nvPicPr>
          <p:cNvPr id="23575" name="内容占位符 5" descr="QQ图片20141026154023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3132138" y="2781300"/>
            <a:ext cx="809625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6" name="内容占位符 5" descr="QQ图片20141026154023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07950" y="4365625"/>
            <a:ext cx="809625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33" name="虚尾箭头 27"/>
          <p:cNvSpPr/>
          <p:nvPr/>
        </p:nvSpPr>
        <p:spPr>
          <a:xfrm rot="2078427">
            <a:off x="2339975" y="5086350"/>
            <a:ext cx="428625" cy="71438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3034" name="图片 4" descr="QQ图片20141022222238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 rot="2084110">
            <a:off x="2717800" y="5327650"/>
            <a:ext cx="1062038" cy="54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35" name="虚尾箭头 37"/>
          <p:cNvSpPr/>
          <p:nvPr/>
        </p:nvSpPr>
        <p:spPr>
          <a:xfrm rot="638427">
            <a:off x="3711575" y="5949950"/>
            <a:ext cx="428625" cy="71438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3036" name="图片 15" descr="QQ图片20141022230436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4213225" y="5214938"/>
            <a:ext cx="2717800" cy="1643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37" name="云形标注 28"/>
          <p:cNvSpPr/>
          <p:nvPr/>
        </p:nvSpPr>
        <p:spPr>
          <a:xfrm rot="947972">
            <a:off x="3130550" y="4692650"/>
            <a:ext cx="868363" cy="427038"/>
          </a:xfrm>
          <a:prstGeom prst="cloudCallout">
            <a:avLst>
              <a:gd name="adj1" fmla="val -1301"/>
              <a:gd name="adj2" fmla="val 133282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6" descr="QQ图片201410222305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52675" y="3671888"/>
            <a:ext cx="4219575" cy="290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18" descr="th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 rot="-2272866">
            <a:off x="130175" y="82550"/>
            <a:ext cx="657225" cy="45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15" descr="1816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9750" y="71438"/>
            <a:ext cx="569913" cy="69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TextBox 18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1133475" y="280988"/>
            <a:ext cx="2444750" cy="3651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5062" name="Group 6"/>
          <p:cNvGraphicFramePr>
            <a:graphicFrameLocks noGrp="1"/>
          </p:cNvGraphicFramePr>
          <p:nvPr/>
        </p:nvGraphicFramePr>
        <p:xfrm>
          <a:off x="571500" y="928688"/>
          <a:ext cx="7286625" cy="1869123"/>
        </p:xfrm>
        <a:graphic>
          <a:graphicData uri="http://schemas.openxmlformats.org/drawingml/2006/table">
            <a:tbl>
              <a:tblPr/>
              <a:tblGrid>
                <a:gridCol w="121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eyes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ears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mouth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nose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tail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612" name="图片 8" descr="QQ图片2014120223015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4375" y="2022475"/>
            <a:ext cx="928688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13" name="图片 9" descr="QQ图片2014120223023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14375" y="1357313"/>
            <a:ext cx="928688" cy="522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14" name="圆角矩形标注 5"/>
          <p:cNvSpPr/>
          <p:nvPr/>
        </p:nvSpPr>
        <p:spPr>
          <a:xfrm>
            <a:off x="3852863" y="3071813"/>
            <a:ext cx="5040312" cy="1154112"/>
          </a:xfrm>
          <a:prstGeom prst="wedgeRoundRectCallout">
            <a:avLst>
              <a:gd name="adj1" fmla="val -33931"/>
              <a:gd name="adj2" fmla="val 103394"/>
              <a:gd name="adj3" fmla="val 16667"/>
            </a:avLst>
          </a:prstGeom>
          <a:solidFill>
            <a:srgbClr val="FFFF99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eaLnBrk="0" hangingPunct="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Yes. My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..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. Your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..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0" hangingPunct="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I'm your mum. Come here, baby!  </a:t>
            </a:r>
          </a:p>
        </p:txBody>
      </p:sp>
      <p:sp>
        <p:nvSpPr>
          <p:cNvPr id="24615" name="圆角矩形标注 5"/>
          <p:cNvSpPr/>
          <p:nvPr/>
        </p:nvSpPr>
        <p:spPr>
          <a:xfrm>
            <a:off x="1285875" y="4143375"/>
            <a:ext cx="1714500" cy="571500"/>
          </a:xfrm>
          <a:prstGeom prst="wedgeRoundRectCallout">
            <a:avLst>
              <a:gd name="adj1" fmla="val 75958"/>
              <a:gd name="adj2" fmla="val 150958"/>
              <a:gd name="adj3" fmla="val 16667"/>
            </a:avLst>
          </a:prstGeom>
          <a:solidFill>
            <a:srgbClr val="FFFF99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…?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96" name="Text Box 8"/>
          <p:cNvSpPr txBox="1"/>
          <p:nvPr/>
        </p:nvSpPr>
        <p:spPr>
          <a:xfrm>
            <a:off x="2143125" y="1395413"/>
            <a:ext cx="7143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FF66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big</a:t>
            </a:r>
          </a:p>
        </p:txBody>
      </p:sp>
      <p:sp>
        <p:nvSpPr>
          <p:cNvPr id="45097" name="Text Box 8"/>
          <p:cNvSpPr txBox="1"/>
          <p:nvPr/>
        </p:nvSpPr>
        <p:spPr>
          <a:xfrm>
            <a:off x="2143125" y="2109788"/>
            <a:ext cx="7143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FF66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big</a:t>
            </a:r>
            <a:endParaRPr lang="zh-CN" altLang="en-US" sz="2400" b="1" dirty="0">
              <a:solidFill>
                <a:srgbClr val="FF66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098" name="Text Box 8"/>
          <p:cNvSpPr txBox="1"/>
          <p:nvPr/>
        </p:nvSpPr>
        <p:spPr>
          <a:xfrm>
            <a:off x="3214688" y="1395413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FF66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short</a:t>
            </a:r>
            <a:endParaRPr lang="zh-CN" altLang="en-US" sz="2400" b="1" dirty="0">
              <a:solidFill>
                <a:srgbClr val="FF66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099" name="Text Box 8"/>
          <p:cNvSpPr txBox="1"/>
          <p:nvPr/>
        </p:nvSpPr>
        <p:spPr>
          <a:xfrm>
            <a:off x="3214688" y="2109788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FF66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short</a:t>
            </a:r>
            <a:endParaRPr lang="zh-CN" altLang="en-US" sz="2400" b="1" dirty="0">
              <a:solidFill>
                <a:srgbClr val="FF66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100" name="Text Box 8"/>
          <p:cNvSpPr txBox="1"/>
          <p:nvPr/>
        </p:nvSpPr>
        <p:spPr>
          <a:xfrm>
            <a:off x="4357688" y="1395413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FF66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small</a:t>
            </a:r>
            <a:endParaRPr lang="zh-CN" altLang="en-US" sz="2400" b="1" dirty="0">
              <a:solidFill>
                <a:srgbClr val="FF66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101" name="Text Box 8"/>
          <p:cNvSpPr txBox="1"/>
          <p:nvPr/>
        </p:nvSpPr>
        <p:spPr>
          <a:xfrm>
            <a:off x="4357688" y="2109788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FF66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small</a:t>
            </a:r>
            <a:endParaRPr lang="zh-CN" altLang="en-US" sz="2400" b="1" dirty="0">
              <a:solidFill>
                <a:srgbClr val="FF66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102" name="Text Box 8"/>
          <p:cNvSpPr txBox="1"/>
          <p:nvPr/>
        </p:nvSpPr>
        <p:spPr>
          <a:xfrm>
            <a:off x="5572125" y="1395413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FF66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small</a:t>
            </a:r>
            <a:endParaRPr lang="zh-CN" altLang="en-US" sz="2400" b="1" dirty="0">
              <a:solidFill>
                <a:srgbClr val="FF66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103" name="Text Box 8"/>
          <p:cNvSpPr txBox="1"/>
          <p:nvPr/>
        </p:nvSpPr>
        <p:spPr>
          <a:xfrm>
            <a:off x="5572125" y="2109788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FF66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small</a:t>
            </a:r>
            <a:endParaRPr lang="zh-CN" altLang="en-US" sz="2400" b="1" dirty="0">
              <a:solidFill>
                <a:srgbClr val="FF66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104" name="Text Box 8"/>
          <p:cNvSpPr txBox="1"/>
          <p:nvPr/>
        </p:nvSpPr>
        <p:spPr>
          <a:xfrm>
            <a:off x="6786563" y="1395413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FF66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long</a:t>
            </a:r>
            <a:endParaRPr lang="zh-CN" altLang="en-US" sz="2400" b="1" dirty="0">
              <a:solidFill>
                <a:srgbClr val="FF66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105" name="Text Box 8"/>
          <p:cNvSpPr txBox="1"/>
          <p:nvPr/>
        </p:nvSpPr>
        <p:spPr>
          <a:xfrm>
            <a:off x="6786563" y="2109788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FF66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long</a:t>
            </a:r>
            <a:endParaRPr lang="zh-CN" altLang="en-US" sz="2400" b="1" dirty="0">
              <a:solidFill>
                <a:srgbClr val="FF66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6" grpId="0" bldLvl="0"/>
      <p:bldP spid="45097" grpId="0" bldLvl="0"/>
      <p:bldP spid="45098" grpId="0" bldLvl="0"/>
      <p:bldP spid="45099" grpId="0" bldLvl="0"/>
      <p:bldP spid="45100" grpId="0" bldLvl="0"/>
      <p:bldP spid="45101" grpId="0" bldLvl="0"/>
      <p:bldP spid="45102" grpId="0" bldLvl="0"/>
      <p:bldP spid="45103" grpId="0" bldLvl="0"/>
      <p:bldP spid="45104" grpId="0" bldLvl="0"/>
      <p:bldP spid="45105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5" descr="QQ图片201410222235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5900" y="547688"/>
            <a:ext cx="2925763" cy="180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6" descr="QQ图片201410222238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8038" y="547688"/>
            <a:ext cx="2762250" cy="180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8" descr="QQ图片2014102222413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37300" y="547688"/>
            <a:ext cx="2625725" cy="180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图片 12" descr="lion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3850" y="3335338"/>
            <a:ext cx="2462213" cy="159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16" descr="QQ图片2014102223050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00788" y="3217863"/>
            <a:ext cx="2592387" cy="178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内容占位符 4" descr="kangaroo.png"/>
          <p:cNvPicPr>
            <a:picLocks noGrp="1" noChangeAspect="1"/>
          </p:cNvPicPr>
          <p:nvPr>
            <p:ph idx="1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4143375" y="3138488"/>
            <a:ext cx="2071688" cy="1790700"/>
          </a:xfrm>
        </p:spPr>
      </p:pic>
      <p:pic>
        <p:nvPicPr>
          <p:cNvPr id="25608" name="内容占位符 5" descr="QQ图片20141026154023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3850" y="3429000"/>
            <a:ext cx="927100" cy="57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内容占位符 5" descr="QQ图片20141026154023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257550" y="4278313"/>
            <a:ext cx="933450" cy="579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WordArt 5"/>
          <p:cNvPicPr/>
          <p:nvPr/>
        </p:nvPicPr>
        <p:blipFill>
          <a:blip r:embed="rId11" cstate="email"/>
          <a:stretch>
            <a:fillRect/>
          </a:stretch>
        </p:blipFill>
        <p:spPr>
          <a:xfrm>
            <a:off x="633413" y="109538"/>
            <a:ext cx="3017837" cy="298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1" name="图片 16" descr="u=3487769900,3915468575&amp;fm=23&amp;gp=0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0" y="0"/>
            <a:ext cx="652463" cy="481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6" name="流程图: 联系 20"/>
          <p:cNvSpPr>
            <a:spLocks noChangeArrowheads="1"/>
          </p:cNvSpPr>
          <p:nvPr/>
        </p:nvSpPr>
        <p:spPr bwMode="auto">
          <a:xfrm>
            <a:off x="142875" y="500063"/>
            <a:ext cx="285750" cy="285750"/>
          </a:xfrm>
          <a:prstGeom prst="flowChartConnector">
            <a:avLst/>
          </a:prstGeom>
          <a:solidFill>
            <a:srgbClr val="0066FF"/>
          </a:solidFill>
          <a:ln w="9525" cmpd="sng">
            <a:solidFill>
              <a:srgbClr val="98B954"/>
            </a:solidFill>
            <a:round/>
          </a:ln>
          <a:effectLst>
            <a:outerShdw dist="20000" dir="5400000" algn="ctr" rotWithShape="0">
              <a:srgbClr val="000000">
                <a:alpha val="2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7117" name="流程图: 联系 21"/>
          <p:cNvSpPr>
            <a:spLocks noChangeArrowheads="1"/>
          </p:cNvSpPr>
          <p:nvPr/>
        </p:nvSpPr>
        <p:spPr bwMode="auto">
          <a:xfrm>
            <a:off x="3286125" y="500063"/>
            <a:ext cx="285750" cy="285750"/>
          </a:xfrm>
          <a:prstGeom prst="flowChartConnector">
            <a:avLst/>
          </a:prstGeom>
          <a:solidFill>
            <a:srgbClr val="0066FF"/>
          </a:solidFill>
          <a:ln w="9525" cmpd="sng">
            <a:solidFill>
              <a:srgbClr val="98B954"/>
            </a:solidFill>
            <a:round/>
          </a:ln>
          <a:effectLst>
            <a:outerShdw dist="20000" dir="5400000" algn="ctr" rotWithShape="0">
              <a:srgbClr val="000000">
                <a:alpha val="2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7118" name="流程图: 联系 22"/>
          <p:cNvSpPr>
            <a:spLocks noChangeArrowheads="1"/>
          </p:cNvSpPr>
          <p:nvPr/>
        </p:nvSpPr>
        <p:spPr bwMode="auto">
          <a:xfrm>
            <a:off x="6215063" y="500063"/>
            <a:ext cx="285750" cy="285750"/>
          </a:xfrm>
          <a:prstGeom prst="flowChartConnector">
            <a:avLst/>
          </a:prstGeom>
          <a:solidFill>
            <a:srgbClr val="0066FF"/>
          </a:solidFill>
          <a:ln w="9525" cmpd="sng">
            <a:solidFill>
              <a:srgbClr val="98B954"/>
            </a:solidFill>
            <a:round/>
          </a:ln>
          <a:effectLst>
            <a:outerShdw dist="20000" dir="5400000" algn="ctr" rotWithShape="0">
              <a:srgbClr val="000000">
                <a:alpha val="2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47119" name="流程图: 联系 23"/>
          <p:cNvSpPr>
            <a:spLocks noChangeArrowheads="1"/>
          </p:cNvSpPr>
          <p:nvPr/>
        </p:nvSpPr>
        <p:spPr bwMode="auto">
          <a:xfrm>
            <a:off x="214313" y="3071813"/>
            <a:ext cx="285750" cy="285750"/>
          </a:xfrm>
          <a:prstGeom prst="flowChartConnector">
            <a:avLst/>
          </a:prstGeom>
          <a:solidFill>
            <a:srgbClr val="0066FF"/>
          </a:solidFill>
          <a:ln w="9525" cmpd="sng">
            <a:solidFill>
              <a:srgbClr val="98B954"/>
            </a:solidFill>
            <a:round/>
          </a:ln>
          <a:effectLst>
            <a:outerShdw dist="20000" dir="5400000" algn="ctr" rotWithShape="0">
              <a:srgbClr val="000000">
                <a:alpha val="2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47120" name="流程图: 联系 24"/>
          <p:cNvSpPr>
            <a:spLocks noChangeArrowheads="1"/>
          </p:cNvSpPr>
          <p:nvPr/>
        </p:nvSpPr>
        <p:spPr bwMode="auto">
          <a:xfrm>
            <a:off x="3214688" y="3143250"/>
            <a:ext cx="285750" cy="285750"/>
          </a:xfrm>
          <a:prstGeom prst="flowChartConnector">
            <a:avLst/>
          </a:prstGeom>
          <a:solidFill>
            <a:srgbClr val="0066FF"/>
          </a:solidFill>
          <a:ln w="9525" cmpd="sng">
            <a:solidFill>
              <a:srgbClr val="98B954"/>
            </a:solidFill>
            <a:round/>
          </a:ln>
          <a:effectLst>
            <a:outerShdw dist="20000" dir="5400000" algn="ctr" rotWithShape="0">
              <a:srgbClr val="000000">
                <a:alpha val="2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47121" name="流程图: 联系 25"/>
          <p:cNvSpPr>
            <a:spLocks noChangeArrowheads="1"/>
          </p:cNvSpPr>
          <p:nvPr/>
        </p:nvSpPr>
        <p:spPr bwMode="auto">
          <a:xfrm>
            <a:off x="6215063" y="3143250"/>
            <a:ext cx="285750" cy="285750"/>
          </a:xfrm>
          <a:prstGeom prst="flowChartConnector">
            <a:avLst/>
          </a:prstGeom>
          <a:solidFill>
            <a:srgbClr val="0066FF"/>
          </a:solidFill>
          <a:ln w="9525" cmpd="sng">
            <a:solidFill>
              <a:srgbClr val="98B954"/>
            </a:solidFill>
            <a:round/>
          </a:ln>
          <a:effectLst>
            <a:outerShdw dist="20000" dir="5400000" algn="ctr" rotWithShape="0">
              <a:srgbClr val="000000">
                <a:alpha val="2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6</a:t>
            </a:r>
          </a:p>
        </p:txBody>
      </p:sp>
      <p:pic>
        <p:nvPicPr>
          <p:cNvPr id="47122" name="图片 26" descr="t2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284538"/>
            <a:ext cx="428625" cy="419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9" name="椭圆 28"/>
          <p:cNvSpPr/>
          <p:nvPr/>
        </p:nvSpPr>
        <p:spPr>
          <a:xfrm flipV="1">
            <a:off x="1928813" y="1500188"/>
            <a:ext cx="504825" cy="360362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20" name="椭圆 28"/>
          <p:cNvSpPr/>
          <p:nvPr/>
        </p:nvSpPr>
        <p:spPr>
          <a:xfrm flipV="1">
            <a:off x="2786063" y="2000250"/>
            <a:ext cx="357187" cy="28575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21" name="椭圆 33"/>
          <p:cNvSpPr/>
          <p:nvPr/>
        </p:nvSpPr>
        <p:spPr>
          <a:xfrm>
            <a:off x="4786313" y="1882775"/>
            <a:ext cx="500062" cy="11747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22" name="椭圆 34"/>
          <p:cNvSpPr/>
          <p:nvPr/>
        </p:nvSpPr>
        <p:spPr>
          <a:xfrm rot="-1110388">
            <a:off x="4078288" y="2051050"/>
            <a:ext cx="334962" cy="96838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23" name="椭圆 33"/>
          <p:cNvSpPr/>
          <p:nvPr/>
        </p:nvSpPr>
        <p:spPr>
          <a:xfrm>
            <a:off x="4643438" y="2071688"/>
            <a:ext cx="428625" cy="11747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24" name="椭圆 34"/>
          <p:cNvSpPr/>
          <p:nvPr/>
        </p:nvSpPr>
        <p:spPr>
          <a:xfrm rot="-1110388">
            <a:off x="4222750" y="2090738"/>
            <a:ext cx="127000" cy="74612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25" name="椭圆 33"/>
          <p:cNvSpPr/>
          <p:nvPr/>
        </p:nvSpPr>
        <p:spPr>
          <a:xfrm>
            <a:off x="8001000" y="1714500"/>
            <a:ext cx="357188" cy="28575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26" name="椭圆 33"/>
          <p:cNvSpPr/>
          <p:nvPr/>
        </p:nvSpPr>
        <p:spPr>
          <a:xfrm>
            <a:off x="6500813" y="1214438"/>
            <a:ext cx="785812" cy="57150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27" name="椭圆 42"/>
          <p:cNvSpPr/>
          <p:nvPr/>
        </p:nvSpPr>
        <p:spPr>
          <a:xfrm flipV="1">
            <a:off x="2195513" y="3286125"/>
            <a:ext cx="590550" cy="1214438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28" name="椭圆 28"/>
          <p:cNvSpPr/>
          <p:nvPr/>
        </p:nvSpPr>
        <p:spPr>
          <a:xfrm flipV="1">
            <a:off x="642938" y="3643313"/>
            <a:ext cx="214312" cy="214312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29" name="椭圆 43"/>
          <p:cNvSpPr/>
          <p:nvPr/>
        </p:nvSpPr>
        <p:spPr>
          <a:xfrm flipV="1">
            <a:off x="3995738" y="3071813"/>
            <a:ext cx="1071562" cy="200025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30" name="椭圆 44"/>
          <p:cNvSpPr/>
          <p:nvPr/>
        </p:nvSpPr>
        <p:spPr>
          <a:xfrm flipV="1">
            <a:off x="4354513" y="3997325"/>
            <a:ext cx="431800" cy="360363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31" name="椭圆 44"/>
          <p:cNvSpPr/>
          <p:nvPr/>
        </p:nvSpPr>
        <p:spPr>
          <a:xfrm flipV="1">
            <a:off x="3286125" y="4357688"/>
            <a:ext cx="785813" cy="500062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32" name="椭圆 28"/>
          <p:cNvSpPr/>
          <p:nvPr/>
        </p:nvSpPr>
        <p:spPr>
          <a:xfrm rot="-2253449" flipV="1">
            <a:off x="906463" y="1909763"/>
            <a:ext cx="382587" cy="17462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33" name="椭圆 28"/>
          <p:cNvSpPr/>
          <p:nvPr/>
        </p:nvSpPr>
        <p:spPr>
          <a:xfrm flipV="1">
            <a:off x="357188" y="1643063"/>
            <a:ext cx="428625" cy="357187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5634" name="Group 34"/>
          <p:cNvGrpSpPr>
            <a:grpSpLocks noChangeAspect="1"/>
          </p:cNvGrpSpPr>
          <p:nvPr/>
        </p:nvGrpSpPr>
        <p:grpSpPr>
          <a:xfrm>
            <a:off x="0" y="5441950"/>
            <a:ext cx="9144000" cy="1371600"/>
            <a:chOff x="0" y="0"/>
            <a:chExt cx="9144000" cy="1371600"/>
          </a:xfrm>
        </p:grpSpPr>
        <p:pic>
          <p:nvPicPr>
            <p:cNvPr id="25635" name="Picture 2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2420112" y="270002"/>
              <a:ext cx="3096768" cy="11094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6" name="Picture 2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-6096" y="68834"/>
              <a:ext cx="3474720" cy="1310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7" name="Picture 2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6437376" y="-4318"/>
              <a:ext cx="2712720" cy="1371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38" name="Picture 2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4998720" y="209042"/>
              <a:ext cx="1889760" cy="110947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7" descr="200831420354798_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17813" y="1285875"/>
            <a:ext cx="3698875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WordArt 5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3203575" y="493713"/>
            <a:ext cx="2962275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6" descr="IMG_1214 要黑白效果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0563" y="1714500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ctr" rotWithShape="0">
              <a:srgbClr val="333333">
                <a:alpha val="53000"/>
              </a:srgbClr>
            </a:outerShdw>
          </a:effectLst>
        </p:spPr>
      </p:pic>
      <p:pic>
        <p:nvPicPr>
          <p:cNvPr id="8197" name="Picture 27" descr="think and say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1750"/>
            <a:ext cx="2843213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6" descr="QQ图片201412011213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775" y="6092825"/>
            <a:ext cx="1219200" cy="371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2" descr="lion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950" y="4365625"/>
            <a:ext cx="2232025" cy="144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图片 4" descr="QQ图片2014102222223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98965">
            <a:off x="3275013" y="925513"/>
            <a:ext cx="995362" cy="51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图片 5" descr="QQ图片2014102222353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7950" y="523875"/>
            <a:ext cx="248285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图片 6" descr="QQ图片2014102222383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072063" y="0"/>
            <a:ext cx="2598737" cy="179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图片 8" descr="QQ图片2014102222413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069138" y="3429000"/>
            <a:ext cx="2074862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图片 9" descr="QQ图片20141022222238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3669733">
            <a:off x="7072313" y="2314575"/>
            <a:ext cx="1035050" cy="53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图片 10" descr="QQ图片20141022222238.jpg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-8321972">
            <a:off x="5808663" y="4235450"/>
            <a:ext cx="1004887" cy="52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虚尾箭头 17"/>
          <p:cNvSpPr/>
          <p:nvPr/>
        </p:nvSpPr>
        <p:spPr>
          <a:xfrm>
            <a:off x="2701925" y="1241425"/>
            <a:ext cx="428625" cy="69850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4" name="虚尾箭头 18"/>
          <p:cNvSpPr/>
          <p:nvPr/>
        </p:nvSpPr>
        <p:spPr>
          <a:xfrm rot="1016454">
            <a:off x="4508500" y="1366838"/>
            <a:ext cx="417513" cy="142875"/>
          </a:xfrm>
          <a:custGeom>
            <a:avLst/>
            <a:gdLst>
              <a:gd name="txL" fmla="*/ 11162 w 428625"/>
              <a:gd name="txT" fmla="*/ 17860 h 71438"/>
              <a:gd name="txR" fmla="*/ 410766 w 428625"/>
              <a:gd name="txB" fmla="*/ 53579 h 71438"/>
            </a:gdLst>
            <a:ahLst/>
            <a:cxnLst>
              <a:cxn ang="0">
                <a:pos x="0" y="17860"/>
              </a:cxn>
              <a:cxn ang="0">
                <a:pos x="2232" y="17860"/>
              </a:cxn>
              <a:cxn ang="0">
                <a:pos x="2232" y="53579"/>
              </a:cxn>
              <a:cxn ang="0">
                <a:pos x="0" y="53579"/>
              </a:cxn>
              <a:cxn ang="0">
                <a:pos x="4465" y="17860"/>
              </a:cxn>
              <a:cxn ang="0">
                <a:pos x="8930" y="17860"/>
              </a:cxn>
              <a:cxn ang="0">
                <a:pos x="8930" y="53579"/>
              </a:cxn>
              <a:cxn ang="0">
                <a:pos x="4465" y="53579"/>
              </a:cxn>
              <a:cxn ang="0">
                <a:pos x="11162" y="17860"/>
              </a:cxn>
              <a:cxn ang="0">
                <a:pos x="392906" y="17860"/>
              </a:cxn>
              <a:cxn ang="0">
                <a:pos x="392906" y="0"/>
              </a:cxn>
              <a:cxn ang="0">
                <a:pos x="428625" y="35719"/>
              </a:cxn>
              <a:cxn ang="0">
                <a:pos x="392906" y="71438"/>
              </a:cxn>
              <a:cxn ang="0">
                <a:pos x="392906" y="53579"/>
              </a:cxn>
              <a:cxn ang="0">
                <a:pos x="11162" y="53579"/>
              </a:cxn>
            </a:cxnLst>
            <a:rect l="txL" t="txT" r="txR" b="txB"/>
            <a:pathLst>
              <a:path w="428625" h="71438">
                <a:moveTo>
                  <a:pt x="0" y="17860"/>
                </a:moveTo>
                <a:lnTo>
                  <a:pt x="2232" y="17860"/>
                </a:lnTo>
                <a:lnTo>
                  <a:pt x="2232" y="53579"/>
                </a:lnTo>
                <a:lnTo>
                  <a:pt x="0" y="53579"/>
                </a:lnTo>
                <a:close/>
                <a:moveTo>
                  <a:pt x="4465" y="17860"/>
                </a:moveTo>
                <a:lnTo>
                  <a:pt x="8930" y="17860"/>
                </a:lnTo>
                <a:lnTo>
                  <a:pt x="8930" y="53579"/>
                </a:lnTo>
                <a:lnTo>
                  <a:pt x="4465" y="53579"/>
                </a:lnTo>
                <a:close/>
                <a:moveTo>
                  <a:pt x="11162" y="17860"/>
                </a:moveTo>
                <a:lnTo>
                  <a:pt x="392906" y="17860"/>
                </a:lnTo>
                <a:lnTo>
                  <a:pt x="392906" y="0"/>
                </a:lnTo>
                <a:lnTo>
                  <a:pt x="428625" y="35719"/>
                </a:lnTo>
                <a:lnTo>
                  <a:pt x="392906" y="71438"/>
                </a:lnTo>
                <a:lnTo>
                  <a:pt x="392906" y="53579"/>
                </a:lnTo>
                <a:lnTo>
                  <a:pt x="11162" y="5357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5" name="虚尾箭头 19"/>
          <p:cNvSpPr/>
          <p:nvPr/>
        </p:nvSpPr>
        <p:spPr>
          <a:xfrm rot="2078427">
            <a:off x="6815138" y="1933575"/>
            <a:ext cx="428625" cy="71438"/>
          </a:xfrm>
          <a:custGeom>
            <a:avLst/>
            <a:gdLst>
              <a:gd name="txL" fmla="*/ 11162 w 428625"/>
              <a:gd name="txT" fmla="*/ 17860 h 71438"/>
              <a:gd name="txR" fmla="*/ 410766 w 428625"/>
              <a:gd name="txB" fmla="*/ 53579 h 71438"/>
            </a:gdLst>
            <a:ahLst/>
            <a:cxnLst>
              <a:cxn ang="0">
                <a:pos x="0" y="17860"/>
              </a:cxn>
              <a:cxn ang="0">
                <a:pos x="2232" y="17860"/>
              </a:cxn>
              <a:cxn ang="0">
                <a:pos x="2232" y="53579"/>
              </a:cxn>
              <a:cxn ang="0">
                <a:pos x="0" y="53579"/>
              </a:cxn>
              <a:cxn ang="0">
                <a:pos x="4465" y="17860"/>
              </a:cxn>
              <a:cxn ang="0">
                <a:pos x="8930" y="17860"/>
              </a:cxn>
              <a:cxn ang="0">
                <a:pos x="8930" y="53579"/>
              </a:cxn>
              <a:cxn ang="0">
                <a:pos x="4465" y="53579"/>
              </a:cxn>
              <a:cxn ang="0">
                <a:pos x="11162" y="17860"/>
              </a:cxn>
              <a:cxn ang="0">
                <a:pos x="392906" y="17860"/>
              </a:cxn>
              <a:cxn ang="0">
                <a:pos x="392906" y="0"/>
              </a:cxn>
              <a:cxn ang="0">
                <a:pos x="428625" y="35719"/>
              </a:cxn>
              <a:cxn ang="0">
                <a:pos x="392906" y="71438"/>
              </a:cxn>
              <a:cxn ang="0">
                <a:pos x="392906" y="53579"/>
              </a:cxn>
              <a:cxn ang="0">
                <a:pos x="11162" y="53579"/>
              </a:cxn>
            </a:cxnLst>
            <a:rect l="txL" t="txT" r="txR" b="txB"/>
            <a:pathLst>
              <a:path w="428625" h="71438">
                <a:moveTo>
                  <a:pt x="0" y="17860"/>
                </a:moveTo>
                <a:lnTo>
                  <a:pt x="2232" y="17860"/>
                </a:lnTo>
                <a:lnTo>
                  <a:pt x="2232" y="53579"/>
                </a:lnTo>
                <a:lnTo>
                  <a:pt x="0" y="53579"/>
                </a:lnTo>
                <a:close/>
                <a:moveTo>
                  <a:pt x="4465" y="17860"/>
                </a:moveTo>
                <a:lnTo>
                  <a:pt x="8930" y="17860"/>
                </a:lnTo>
                <a:lnTo>
                  <a:pt x="8930" y="53579"/>
                </a:lnTo>
                <a:lnTo>
                  <a:pt x="4465" y="53579"/>
                </a:lnTo>
                <a:close/>
                <a:moveTo>
                  <a:pt x="11162" y="17860"/>
                </a:moveTo>
                <a:lnTo>
                  <a:pt x="392906" y="17860"/>
                </a:lnTo>
                <a:lnTo>
                  <a:pt x="392906" y="0"/>
                </a:lnTo>
                <a:lnTo>
                  <a:pt x="428625" y="35719"/>
                </a:lnTo>
                <a:lnTo>
                  <a:pt x="392906" y="71438"/>
                </a:lnTo>
                <a:lnTo>
                  <a:pt x="392906" y="53579"/>
                </a:lnTo>
                <a:lnTo>
                  <a:pt x="11162" y="5357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6" name="虚尾箭头 20"/>
          <p:cNvSpPr/>
          <p:nvPr/>
        </p:nvSpPr>
        <p:spPr>
          <a:xfrm rot="3931147">
            <a:off x="7864475" y="3175000"/>
            <a:ext cx="382588" cy="111125"/>
          </a:xfrm>
          <a:custGeom>
            <a:avLst/>
            <a:gdLst>
              <a:gd name="txL" fmla="*/ 17363 w 382587"/>
              <a:gd name="txT" fmla="*/ 27781 h 111125"/>
              <a:gd name="txR" fmla="*/ 354806 w 382587"/>
              <a:gd name="txB" fmla="*/ 83344 h 111125"/>
            </a:gdLst>
            <a:ahLst/>
            <a:cxnLst>
              <a:cxn ang="0">
                <a:pos x="0" y="27781"/>
              </a:cxn>
              <a:cxn ang="0">
                <a:pos x="3473" y="27781"/>
              </a:cxn>
              <a:cxn ang="0">
                <a:pos x="3473" y="83344"/>
              </a:cxn>
              <a:cxn ang="0">
                <a:pos x="0" y="83344"/>
              </a:cxn>
              <a:cxn ang="0">
                <a:pos x="6945" y="27781"/>
              </a:cxn>
              <a:cxn ang="0">
                <a:pos x="13891" y="27781"/>
              </a:cxn>
              <a:cxn ang="0">
                <a:pos x="13891" y="83344"/>
              </a:cxn>
              <a:cxn ang="0">
                <a:pos x="6945" y="83344"/>
              </a:cxn>
              <a:cxn ang="0">
                <a:pos x="17363" y="27781"/>
              </a:cxn>
              <a:cxn ang="0">
                <a:pos x="327025" y="27781"/>
              </a:cxn>
              <a:cxn ang="0">
                <a:pos x="327025" y="0"/>
              </a:cxn>
              <a:cxn ang="0">
                <a:pos x="382587" y="55563"/>
              </a:cxn>
              <a:cxn ang="0">
                <a:pos x="327025" y="111125"/>
              </a:cxn>
              <a:cxn ang="0">
                <a:pos x="327025" y="83344"/>
              </a:cxn>
              <a:cxn ang="0">
                <a:pos x="17363" y="83344"/>
              </a:cxn>
            </a:cxnLst>
            <a:rect l="txL" t="txT" r="txR" b="txB"/>
            <a:pathLst>
              <a:path w="382587" h="111125">
                <a:moveTo>
                  <a:pt x="0" y="27781"/>
                </a:moveTo>
                <a:lnTo>
                  <a:pt x="3473" y="27781"/>
                </a:lnTo>
                <a:lnTo>
                  <a:pt x="3473" y="83344"/>
                </a:lnTo>
                <a:lnTo>
                  <a:pt x="0" y="83344"/>
                </a:lnTo>
                <a:close/>
                <a:moveTo>
                  <a:pt x="6945" y="27781"/>
                </a:moveTo>
                <a:lnTo>
                  <a:pt x="13891" y="27781"/>
                </a:lnTo>
                <a:lnTo>
                  <a:pt x="13891" y="83344"/>
                </a:lnTo>
                <a:lnTo>
                  <a:pt x="6945" y="83344"/>
                </a:lnTo>
                <a:close/>
                <a:moveTo>
                  <a:pt x="17363" y="27781"/>
                </a:moveTo>
                <a:lnTo>
                  <a:pt x="327025" y="27781"/>
                </a:lnTo>
                <a:lnTo>
                  <a:pt x="327025" y="0"/>
                </a:lnTo>
                <a:lnTo>
                  <a:pt x="382587" y="55563"/>
                </a:lnTo>
                <a:lnTo>
                  <a:pt x="327025" y="111125"/>
                </a:lnTo>
                <a:lnTo>
                  <a:pt x="327025" y="83344"/>
                </a:lnTo>
                <a:lnTo>
                  <a:pt x="17363" y="83344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7" name="虚尾箭头 21"/>
          <p:cNvSpPr/>
          <p:nvPr/>
        </p:nvSpPr>
        <p:spPr>
          <a:xfrm rot="9758287">
            <a:off x="6740525" y="4479925"/>
            <a:ext cx="293688" cy="76200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8" name="虚尾箭头 23"/>
          <p:cNvSpPr/>
          <p:nvPr/>
        </p:nvSpPr>
        <p:spPr>
          <a:xfrm rot="-8570236">
            <a:off x="5478463" y="4098925"/>
            <a:ext cx="428625" cy="71438"/>
          </a:xfrm>
          <a:custGeom>
            <a:avLst/>
            <a:gdLst>
              <a:gd name="txL" fmla="*/ 11162 w 428625"/>
              <a:gd name="txT" fmla="*/ 17860 h 71438"/>
              <a:gd name="txR" fmla="*/ 410766 w 428625"/>
              <a:gd name="txB" fmla="*/ 53579 h 71438"/>
            </a:gdLst>
            <a:ahLst/>
            <a:cxnLst>
              <a:cxn ang="0">
                <a:pos x="0" y="17860"/>
              </a:cxn>
              <a:cxn ang="0">
                <a:pos x="2232" y="17860"/>
              </a:cxn>
              <a:cxn ang="0">
                <a:pos x="2232" y="53579"/>
              </a:cxn>
              <a:cxn ang="0">
                <a:pos x="0" y="53579"/>
              </a:cxn>
              <a:cxn ang="0">
                <a:pos x="4465" y="17860"/>
              </a:cxn>
              <a:cxn ang="0">
                <a:pos x="8930" y="17860"/>
              </a:cxn>
              <a:cxn ang="0">
                <a:pos x="8930" y="53579"/>
              </a:cxn>
              <a:cxn ang="0">
                <a:pos x="4465" y="53579"/>
              </a:cxn>
              <a:cxn ang="0">
                <a:pos x="11162" y="17860"/>
              </a:cxn>
              <a:cxn ang="0">
                <a:pos x="392906" y="17860"/>
              </a:cxn>
              <a:cxn ang="0">
                <a:pos x="392906" y="0"/>
              </a:cxn>
              <a:cxn ang="0">
                <a:pos x="428625" y="35719"/>
              </a:cxn>
              <a:cxn ang="0">
                <a:pos x="392906" y="71438"/>
              </a:cxn>
              <a:cxn ang="0">
                <a:pos x="392906" y="53579"/>
              </a:cxn>
              <a:cxn ang="0">
                <a:pos x="11162" y="53579"/>
              </a:cxn>
            </a:cxnLst>
            <a:rect l="txL" t="txT" r="txR" b="txB"/>
            <a:pathLst>
              <a:path w="428625" h="71438">
                <a:moveTo>
                  <a:pt x="0" y="17860"/>
                </a:moveTo>
                <a:lnTo>
                  <a:pt x="2232" y="17860"/>
                </a:lnTo>
                <a:lnTo>
                  <a:pt x="2232" y="53579"/>
                </a:lnTo>
                <a:lnTo>
                  <a:pt x="0" y="53579"/>
                </a:lnTo>
                <a:close/>
                <a:moveTo>
                  <a:pt x="4465" y="17860"/>
                </a:moveTo>
                <a:lnTo>
                  <a:pt x="8930" y="17860"/>
                </a:lnTo>
                <a:lnTo>
                  <a:pt x="8930" y="53579"/>
                </a:lnTo>
                <a:lnTo>
                  <a:pt x="4465" y="53579"/>
                </a:lnTo>
                <a:close/>
                <a:moveTo>
                  <a:pt x="11162" y="17860"/>
                </a:moveTo>
                <a:lnTo>
                  <a:pt x="392906" y="17860"/>
                </a:lnTo>
                <a:lnTo>
                  <a:pt x="392906" y="0"/>
                </a:lnTo>
                <a:lnTo>
                  <a:pt x="428625" y="35719"/>
                </a:lnTo>
                <a:lnTo>
                  <a:pt x="392906" y="71438"/>
                </a:lnTo>
                <a:lnTo>
                  <a:pt x="392906" y="53579"/>
                </a:lnTo>
                <a:lnTo>
                  <a:pt x="11162" y="5357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9" name="云形标注 34"/>
          <p:cNvSpPr/>
          <p:nvPr/>
        </p:nvSpPr>
        <p:spPr>
          <a:xfrm>
            <a:off x="3276600" y="260350"/>
            <a:ext cx="2016125" cy="431800"/>
          </a:xfrm>
          <a:prstGeom prst="cloudCallout">
            <a:avLst>
              <a:gd name="adj1" fmla="val -12995"/>
              <a:gd name="adj2" fmla="val 101694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Mum! Mum!</a:t>
            </a:r>
          </a:p>
        </p:txBody>
      </p:sp>
      <p:sp>
        <p:nvSpPr>
          <p:cNvPr id="26640" name="云形标注 35"/>
          <p:cNvSpPr/>
          <p:nvPr/>
        </p:nvSpPr>
        <p:spPr>
          <a:xfrm>
            <a:off x="7164388" y="1916113"/>
            <a:ext cx="2016125" cy="433387"/>
          </a:xfrm>
          <a:prstGeom prst="cloudCallout">
            <a:avLst>
              <a:gd name="adj1" fmla="val -12995"/>
              <a:gd name="adj2" fmla="val 101694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Mum! Mum!</a:t>
            </a:r>
          </a:p>
        </p:txBody>
      </p:sp>
      <p:sp>
        <p:nvSpPr>
          <p:cNvPr id="26641" name="云形标注 36"/>
          <p:cNvSpPr/>
          <p:nvPr/>
        </p:nvSpPr>
        <p:spPr>
          <a:xfrm>
            <a:off x="6083300" y="3141663"/>
            <a:ext cx="865188" cy="431800"/>
          </a:xfrm>
          <a:prstGeom prst="cloudCallout">
            <a:avLst>
              <a:gd name="adj1" fmla="val -36639"/>
              <a:gd name="adj2" fmla="val 185000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  <p:pic>
        <p:nvPicPr>
          <p:cNvPr id="26642" name="图片 11" descr="kangaro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995738" y="2276475"/>
            <a:ext cx="2143125" cy="185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3" name="图片 13" descr="QQ图片20141022222238.jpg">
            <a:hlinkClick r:id="rId13" action="ppaction://hlinkfile"/>
          </p:cNvPr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 rot="9574880">
            <a:off x="2119313" y="3443288"/>
            <a:ext cx="985837" cy="512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4" name="虚尾箭头 24"/>
          <p:cNvSpPr/>
          <p:nvPr/>
        </p:nvSpPr>
        <p:spPr>
          <a:xfrm rot="10638826">
            <a:off x="3276600" y="3582988"/>
            <a:ext cx="428625" cy="71437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5" name="虚尾箭头 25"/>
          <p:cNvSpPr/>
          <p:nvPr/>
        </p:nvSpPr>
        <p:spPr>
          <a:xfrm rot="7855488">
            <a:off x="1766888" y="4116388"/>
            <a:ext cx="428625" cy="66675"/>
          </a:xfrm>
          <a:custGeom>
            <a:avLst/>
            <a:gdLst>
              <a:gd name="txL" fmla="*/ 10418 w 428625"/>
              <a:gd name="txT" fmla="*/ 16669 h 66675"/>
              <a:gd name="txR" fmla="*/ 411956 w 428625"/>
              <a:gd name="txB" fmla="*/ 50006 h 66675"/>
            </a:gdLst>
            <a:ahLst/>
            <a:cxnLst>
              <a:cxn ang="0">
                <a:pos x="0" y="16669"/>
              </a:cxn>
              <a:cxn ang="0">
                <a:pos x="2084" y="16669"/>
              </a:cxn>
              <a:cxn ang="0">
                <a:pos x="2084" y="50006"/>
              </a:cxn>
              <a:cxn ang="0">
                <a:pos x="0" y="50006"/>
              </a:cxn>
              <a:cxn ang="0">
                <a:pos x="4167" y="16669"/>
              </a:cxn>
              <a:cxn ang="0">
                <a:pos x="8334" y="16669"/>
              </a:cxn>
              <a:cxn ang="0">
                <a:pos x="8334" y="50006"/>
              </a:cxn>
              <a:cxn ang="0">
                <a:pos x="4167" y="50006"/>
              </a:cxn>
              <a:cxn ang="0">
                <a:pos x="10418" y="16669"/>
              </a:cxn>
              <a:cxn ang="0">
                <a:pos x="395288" y="16669"/>
              </a:cxn>
              <a:cxn ang="0">
                <a:pos x="395288" y="0"/>
              </a:cxn>
              <a:cxn ang="0">
                <a:pos x="428625" y="33338"/>
              </a:cxn>
              <a:cxn ang="0">
                <a:pos x="395288" y="66675"/>
              </a:cxn>
              <a:cxn ang="0">
                <a:pos x="395288" y="50006"/>
              </a:cxn>
              <a:cxn ang="0">
                <a:pos x="10418" y="50006"/>
              </a:cxn>
            </a:cxnLst>
            <a:rect l="txL" t="txT" r="txR" b="txB"/>
            <a:pathLst>
              <a:path w="428625" h="66675">
                <a:moveTo>
                  <a:pt x="0" y="16669"/>
                </a:moveTo>
                <a:lnTo>
                  <a:pt x="2084" y="16669"/>
                </a:lnTo>
                <a:lnTo>
                  <a:pt x="2084" y="50006"/>
                </a:lnTo>
                <a:lnTo>
                  <a:pt x="0" y="50006"/>
                </a:lnTo>
                <a:close/>
                <a:moveTo>
                  <a:pt x="4167" y="16669"/>
                </a:moveTo>
                <a:lnTo>
                  <a:pt x="8334" y="16669"/>
                </a:lnTo>
                <a:lnTo>
                  <a:pt x="8334" y="50006"/>
                </a:lnTo>
                <a:lnTo>
                  <a:pt x="4167" y="50006"/>
                </a:lnTo>
                <a:close/>
                <a:moveTo>
                  <a:pt x="10418" y="16669"/>
                </a:moveTo>
                <a:lnTo>
                  <a:pt x="395288" y="16669"/>
                </a:lnTo>
                <a:lnTo>
                  <a:pt x="395288" y="0"/>
                </a:lnTo>
                <a:lnTo>
                  <a:pt x="428625" y="33338"/>
                </a:lnTo>
                <a:lnTo>
                  <a:pt x="395288" y="66675"/>
                </a:lnTo>
                <a:lnTo>
                  <a:pt x="395288" y="50006"/>
                </a:lnTo>
                <a:lnTo>
                  <a:pt x="10418" y="5000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6" name="云形标注 38"/>
          <p:cNvSpPr/>
          <p:nvPr/>
        </p:nvSpPr>
        <p:spPr>
          <a:xfrm>
            <a:off x="1692275" y="2708275"/>
            <a:ext cx="865188" cy="433388"/>
          </a:xfrm>
          <a:prstGeom prst="cloudCallout">
            <a:avLst>
              <a:gd name="adj1" fmla="val 27880"/>
              <a:gd name="adj2" fmla="val 109532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  <p:pic>
        <p:nvPicPr>
          <p:cNvPr id="26647" name="内容占位符 5" descr="QQ图片20141026154023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3203575" y="2781300"/>
            <a:ext cx="725488" cy="45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8" name="内容占位符 5" descr="QQ图片20141026154023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07950" y="4365625"/>
            <a:ext cx="809625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9" name="虚尾箭头 27"/>
          <p:cNvSpPr/>
          <p:nvPr/>
        </p:nvSpPr>
        <p:spPr>
          <a:xfrm rot="2078427">
            <a:off x="2339975" y="5086350"/>
            <a:ext cx="428625" cy="71438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6650" name="图片 4" descr="QQ图片20141022222238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 rot="2084110">
            <a:off x="2730500" y="5314950"/>
            <a:ext cx="1006475" cy="519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51" name="虚尾箭头 37"/>
          <p:cNvSpPr/>
          <p:nvPr/>
        </p:nvSpPr>
        <p:spPr>
          <a:xfrm rot="638427">
            <a:off x="3711575" y="5949950"/>
            <a:ext cx="428625" cy="71438"/>
          </a:xfrm>
          <a:custGeom>
            <a:avLst/>
            <a:gdLst>
              <a:gd name="txL" fmla="*/ 11162 w 428625"/>
              <a:gd name="txT" fmla="*/ 17859 h 71437"/>
              <a:gd name="txR" fmla="*/ 410766 w 428625"/>
              <a:gd name="txB" fmla="*/ 53578 h 71437"/>
            </a:gdLst>
            <a:ahLst/>
            <a:cxnLst>
              <a:cxn ang="0">
                <a:pos x="0" y="17859"/>
              </a:cxn>
              <a:cxn ang="0">
                <a:pos x="2232" y="17859"/>
              </a:cxn>
              <a:cxn ang="0">
                <a:pos x="2232" y="53578"/>
              </a:cxn>
              <a:cxn ang="0">
                <a:pos x="0" y="53578"/>
              </a:cxn>
              <a:cxn ang="0">
                <a:pos x="4465" y="17859"/>
              </a:cxn>
              <a:cxn ang="0">
                <a:pos x="8930" y="17859"/>
              </a:cxn>
              <a:cxn ang="0">
                <a:pos x="8930" y="53578"/>
              </a:cxn>
              <a:cxn ang="0">
                <a:pos x="4465" y="53578"/>
              </a:cxn>
              <a:cxn ang="0">
                <a:pos x="11162" y="17859"/>
              </a:cxn>
              <a:cxn ang="0">
                <a:pos x="392907" y="17859"/>
              </a:cxn>
              <a:cxn ang="0">
                <a:pos x="392907" y="0"/>
              </a:cxn>
              <a:cxn ang="0">
                <a:pos x="428625" y="35719"/>
              </a:cxn>
              <a:cxn ang="0">
                <a:pos x="392907" y="71437"/>
              </a:cxn>
              <a:cxn ang="0">
                <a:pos x="392907" y="53578"/>
              </a:cxn>
              <a:cxn ang="0">
                <a:pos x="11162" y="53578"/>
              </a:cxn>
            </a:cxnLst>
            <a:rect l="txL" t="txT" r="txR" b="txB"/>
            <a:pathLst>
              <a:path w="428625" h="71437">
                <a:moveTo>
                  <a:pt x="0" y="17859"/>
                </a:moveTo>
                <a:lnTo>
                  <a:pt x="2232" y="17859"/>
                </a:lnTo>
                <a:lnTo>
                  <a:pt x="2232" y="53578"/>
                </a:lnTo>
                <a:lnTo>
                  <a:pt x="0" y="53578"/>
                </a:lnTo>
                <a:close/>
                <a:moveTo>
                  <a:pt x="4465" y="17859"/>
                </a:moveTo>
                <a:lnTo>
                  <a:pt x="8930" y="17859"/>
                </a:lnTo>
                <a:lnTo>
                  <a:pt x="8930" y="53578"/>
                </a:lnTo>
                <a:lnTo>
                  <a:pt x="4465" y="53578"/>
                </a:lnTo>
                <a:close/>
                <a:moveTo>
                  <a:pt x="11162" y="17859"/>
                </a:moveTo>
                <a:lnTo>
                  <a:pt x="392907" y="17859"/>
                </a:lnTo>
                <a:lnTo>
                  <a:pt x="392907" y="0"/>
                </a:lnTo>
                <a:lnTo>
                  <a:pt x="428625" y="35719"/>
                </a:lnTo>
                <a:lnTo>
                  <a:pt x="392907" y="71437"/>
                </a:lnTo>
                <a:lnTo>
                  <a:pt x="392907" y="53578"/>
                </a:lnTo>
                <a:lnTo>
                  <a:pt x="11162" y="5357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254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2" name="云形标注 28"/>
          <p:cNvSpPr/>
          <p:nvPr/>
        </p:nvSpPr>
        <p:spPr>
          <a:xfrm rot="947972">
            <a:off x="3130550" y="4692650"/>
            <a:ext cx="868363" cy="427038"/>
          </a:xfrm>
          <a:prstGeom prst="cloudCallout">
            <a:avLst>
              <a:gd name="adj1" fmla="val -1301"/>
              <a:gd name="adj2" fmla="val 133282"/>
            </a:avLst>
          </a:prstGeom>
          <a:solidFill>
            <a:schemeClr val="bg1"/>
          </a:solidFill>
          <a:ln w="254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984807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  <p:pic>
        <p:nvPicPr>
          <p:cNvPr id="26653" name="图片 40" descr="u=3487769900,3915468575&amp;fm=23&amp;gp=0.jp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0" y="0"/>
            <a:ext cx="652463" cy="48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4" name="TextBox 46"/>
          <p:cNvPicPr/>
          <p:nvPr/>
        </p:nvPicPr>
        <p:blipFill>
          <a:blip r:embed="rId19" cstate="email"/>
          <a:stretch>
            <a:fillRect/>
          </a:stretch>
        </p:blipFill>
        <p:spPr>
          <a:xfrm>
            <a:off x="633413" y="0"/>
            <a:ext cx="1798637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5" name="图片 16" descr="QQ图片20141022230500.jpg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4211638" y="5237163"/>
            <a:ext cx="2357437" cy="1620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7" descr="415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矩形 6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971600" y="2636912"/>
            <a:ext cx="5614987" cy="2335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矩形 4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1500188" y="571500"/>
            <a:ext cx="4462462" cy="1146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5" descr="QQ图片201410222235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5900" y="476250"/>
            <a:ext cx="2484438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6" descr="QQ图片201410222238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8038" y="476250"/>
            <a:ext cx="2376487" cy="155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图片 8" descr="QQ图片2014102222413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37300" y="476250"/>
            <a:ext cx="2266950" cy="156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图片 12" descr="lion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3850" y="3506788"/>
            <a:ext cx="2087563" cy="135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图片 16" descr="QQ图片2014102223050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00788" y="3371850"/>
            <a:ext cx="2263775" cy="1557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矩形 8"/>
          <p:cNvSpPr/>
          <p:nvPr/>
        </p:nvSpPr>
        <p:spPr>
          <a:xfrm>
            <a:off x="144463" y="2074863"/>
            <a:ext cx="2713037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600" dirty="0">
                <a:solidFill>
                  <a:srgbClr val="95373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Mimi: 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Are you my mum?</a:t>
            </a:r>
          </a:p>
          <a:p>
            <a:pPr lvl="0" eaLnBrk="1" hangingPunct="1"/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Rabbit: 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No. My ears ___ long. Your ears ___ short. My tail ___ short. Your tail __ long. I’m not your mum.</a:t>
            </a:r>
          </a:p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0" name="矩形 9"/>
          <p:cNvSpPr/>
          <p:nvPr/>
        </p:nvSpPr>
        <p:spPr>
          <a:xfrm>
            <a:off x="3306763" y="2060575"/>
            <a:ext cx="2765425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600" dirty="0">
                <a:solidFill>
                  <a:srgbClr val="95373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Mimi: 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____ you my mum?</a:t>
            </a:r>
          </a:p>
          <a:p>
            <a:pPr lvl="0" eaLnBrk="1" hangingPunct="1"/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Dog: 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No. My eyes ___ small.</a:t>
            </a:r>
          </a:p>
          <a:p>
            <a:pPr lvl="0" eaLnBrk="1" hangingPunct="1"/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Your ____ are big. My nose ___ big. Your ____ is small.</a:t>
            </a:r>
          </a:p>
          <a:p>
            <a:pPr lvl="0" eaLnBrk="1" hangingPunct="1"/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I’m not your mum.</a:t>
            </a:r>
          </a:p>
          <a:p>
            <a:pPr lvl="0" eaLnBrk="1" hangingPunct="1"/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1" name="矩形 10"/>
          <p:cNvSpPr/>
          <p:nvPr/>
        </p:nvSpPr>
        <p:spPr>
          <a:xfrm>
            <a:off x="6283325" y="2060575"/>
            <a:ext cx="260985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600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Mimi: 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____________?</a:t>
            </a:r>
          </a:p>
          <a:p>
            <a:pPr lvl="0" eaLnBrk="1" hangingPunct="1"/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Mouse: 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No. 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My face is ___</a:t>
            </a:r>
          </a:p>
          <a:p>
            <a:pPr lvl="0" eaLnBrk="1" hangingPunct="1"/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and _____.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Your face is _____and _____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. I’m not your mum. </a:t>
            </a:r>
          </a:p>
        </p:txBody>
      </p:sp>
      <p:pic>
        <p:nvPicPr>
          <p:cNvPr id="28682" name="内容占位符 4" descr="kangaroo.png"/>
          <p:cNvPicPr>
            <a:picLocks noGrp="1" noChangeAspect="1"/>
          </p:cNvPicPr>
          <p:nvPr>
            <p:ph idx="1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4143375" y="3435350"/>
            <a:ext cx="1728788" cy="1493838"/>
          </a:xfrm>
        </p:spPr>
      </p:pic>
      <p:pic>
        <p:nvPicPr>
          <p:cNvPr id="28683" name="内容占位符 5" descr="QQ图片20141026154023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3850" y="3567113"/>
            <a:ext cx="809625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内容占位符 5" descr="QQ图片20141026154023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257550" y="4224338"/>
            <a:ext cx="892175" cy="554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5" name="矩形 14"/>
          <p:cNvSpPr/>
          <p:nvPr/>
        </p:nvSpPr>
        <p:spPr>
          <a:xfrm>
            <a:off x="179388" y="4941888"/>
            <a:ext cx="2663825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600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Mimi: 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_______________?</a:t>
            </a:r>
          </a:p>
          <a:p>
            <a:pPr lvl="0" eaLnBrk="1" hangingPunct="1"/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Lion: 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No. ____ hair __ long. </a:t>
            </a:r>
          </a:p>
          <a:p>
            <a:pPr lvl="0" eaLnBrk="1" hangingPunct="1"/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____ hair __ short. </a:t>
            </a:r>
          </a:p>
          <a:p>
            <a:pPr lvl="0" eaLnBrk="1" hangingPunct="1"/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I’m not your mum.</a:t>
            </a:r>
          </a:p>
        </p:txBody>
      </p:sp>
      <p:sp>
        <p:nvSpPr>
          <p:cNvPr id="28686" name="矩形 15"/>
          <p:cNvSpPr/>
          <p:nvPr/>
        </p:nvSpPr>
        <p:spPr>
          <a:xfrm>
            <a:off x="3132138" y="4941888"/>
            <a:ext cx="27178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600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Mimi: 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_______________?</a:t>
            </a:r>
          </a:p>
          <a:p>
            <a:pPr lvl="0" eaLnBrk="1" hangingPunct="1"/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Kangaroo: 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No. I’m big and tall. You are _____ and _____.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Look! This is my baby.  I’m not 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your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 mum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.  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7" name="矩形 16"/>
          <p:cNvSpPr/>
          <p:nvPr/>
        </p:nvSpPr>
        <p:spPr>
          <a:xfrm>
            <a:off x="6227763" y="4941888"/>
            <a:ext cx="2773362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600" dirty="0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Mimi: 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_____________?</a:t>
            </a:r>
          </a:p>
          <a:p>
            <a:pPr lvl="0" eaLnBrk="1" hangingPunct="1"/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Mum: 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Yes. My 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__________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Your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 ___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____________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pPr lvl="0" eaLnBrk="1" hangingPunct="1"/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My 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_______. Your_______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My _______. Your _______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. I'm your mum. </a:t>
            </a:r>
            <a:endParaRPr lang="en-US" altLang="zh-CN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Come here, baby!  </a:t>
            </a:r>
          </a:p>
        </p:txBody>
      </p:sp>
      <p:pic>
        <p:nvPicPr>
          <p:cNvPr id="28688" name="WordArt 5"/>
          <p:cNvPicPr/>
          <p:nvPr/>
        </p:nvPicPr>
        <p:blipFill>
          <a:blip r:embed="rId11" cstate="email"/>
          <a:stretch>
            <a:fillRect/>
          </a:stretch>
        </p:blipFill>
        <p:spPr>
          <a:xfrm>
            <a:off x="244475" y="109538"/>
            <a:ext cx="2243138" cy="298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4" descr="kitten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4800" y="2603500"/>
            <a:ext cx="3462338" cy="339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圆角矩形标注 12"/>
          <p:cNvSpPr/>
          <p:nvPr/>
        </p:nvSpPr>
        <p:spPr>
          <a:xfrm>
            <a:off x="4572000" y="571500"/>
            <a:ext cx="4143375" cy="4572000"/>
          </a:xfrm>
          <a:prstGeom prst="wedgeRoundRectCallout">
            <a:avLst>
              <a:gd name="adj1" fmla="val -82398"/>
              <a:gd name="adj2" fmla="val 35407"/>
              <a:gd name="adj3" fmla="val 16667"/>
            </a:avLst>
          </a:prstGeom>
          <a:solidFill>
            <a:srgbClr val="009900"/>
          </a:solidFill>
          <a:ln w="25400" cap="flat" cmpd="sng">
            <a:solidFill>
              <a:srgbClr val="9BBB5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椭圆 5"/>
          <p:cNvSpPr/>
          <p:nvPr/>
        </p:nvSpPr>
        <p:spPr>
          <a:xfrm>
            <a:off x="787400" y="3024188"/>
            <a:ext cx="1638300" cy="989012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8197" name="直接箭头连接符 6"/>
          <p:cNvCxnSpPr>
            <a:cxnSpLocks noChangeShapeType="1"/>
          </p:cNvCxnSpPr>
          <p:nvPr/>
        </p:nvCxnSpPr>
        <p:spPr bwMode="auto">
          <a:xfrm flipH="1">
            <a:off x="1835150" y="2276475"/>
            <a:ext cx="806450" cy="687388"/>
          </a:xfrm>
          <a:prstGeom prst="straightConnector1">
            <a:avLst/>
          </a:prstGeom>
          <a:noFill/>
          <a:ln w="38100" cmpd="sng">
            <a:solidFill>
              <a:srgbClr val="C00000"/>
            </a:solidFill>
            <a:round/>
            <a:tailEnd type="arrow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</p:cxnSp>
      <p:pic>
        <p:nvPicPr>
          <p:cNvPr id="8198" name="矩形 7">
            <a:hlinkClick r:id="rId6" action="ppaction://hlinksldjump"/>
          </p:cNvPr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2341563" y="1584325"/>
            <a:ext cx="1090612" cy="671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TextBox 8"/>
          <p:cNvSpPr txBox="1"/>
          <p:nvPr/>
        </p:nvSpPr>
        <p:spPr>
          <a:xfrm>
            <a:off x="4929188" y="857250"/>
            <a:ext cx="3643312" cy="4154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Hello. I’m Mimi.</a:t>
            </a:r>
          </a:p>
          <a:p>
            <a:pPr lvl="0" eaLnBrk="1" hangingPunct="1"/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I’m a boy. </a:t>
            </a:r>
          </a:p>
          <a:p>
            <a:pPr lvl="0" eaLnBrk="1" hangingPunct="1"/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I’m small and fat.</a:t>
            </a:r>
          </a:p>
          <a:p>
            <a:pPr lvl="0" eaLnBrk="1" hangingPunct="1"/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My face is round.</a:t>
            </a:r>
          </a:p>
          <a:p>
            <a:pPr lvl="0" eaLnBrk="1" hangingPunct="1"/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My eyes are big.</a:t>
            </a:r>
          </a:p>
          <a:p>
            <a:pPr lvl="0" eaLnBrk="1" hangingPunct="1"/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My ears are small.</a:t>
            </a:r>
          </a:p>
          <a:p>
            <a:pPr lvl="0" eaLnBrk="1" hangingPunct="1"/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My mouth is small.</a:t>
            </a:r>
          </a:p>
          <a:p>
            <a:pPr lvl="0" eaLnBrk="1" hangingPunct="1"/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My nose is small.</a:t>
            </a:r>
          </a:p>
          <a:p>
            <a:pPr lvl="0" eaLnBrk="1" hangingPunct="1"/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My hair is short and brown.</a:t>
            </a:r>
          </a:p>
          <a:p>
            <a:pPr lvl="0" eaLnBrk="1" hangingPunct="1"/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My </a:t>
            </a:r>
            <a:r>
              <a:rPr lang="zh-CN" altLang="en-US" sz="2400" b="1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tail</a:t>
            </a:r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is long and brown.</a:t>
            </a:r>
          </a:p>
        </p:txBody>
      </p:sp>
      <p:pic>
        <p:nvPicPr>
          <p:cNvPr id="9224" name="图片 9" descr="QQ图片2014111101004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79388" y="155575"/>
            <a:ext cx="71437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TextBox 10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957263" y="109538"/>
            <a:ext cx="2243137" cy="7191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6" name="Group 10"/>
          <p:cNvGrpSpPr>
            <a:grpSpLocks noChangeAspect="1"/>
          </p:cNvGrpSpPr>
          <p:nvPr/>
        </p:nvGrpSpPr>
        <p:grpSpPr>
          <a:xfrm>
            <a:off x="0" y="5441950"/>
            <a:ext cx="9144000" cy="1371600"/>
            <a:chOff x="0" y="0"/>
            <a:chExt cx="9144000" cy="1371600"/>
          </a:xfrm>
        </p:grpSpPr>
        <p:pic>
          <p:nvPicPr>
            <p:cNvPr id="9229" name="Picture 2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2420112" y="270002"/>
              <a:ext cx="3096768" cy="11094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0" name="Picture 2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-6096" y="68834"/>
              <a:ext cx="3474720" cy="1310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1" name="Picture 2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6437376" y="-4318"/>
              <a:ext cx="2712720" cy="1371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2" name="Picture 2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4998720" y="209042"/>
              <a:ext cx="1889760" cy="110947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208" name="Mimi.wav" descr="Mimi"/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250" y="64579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8"/>
                </p:tgtEl>
              </p:cMediaNode>
            </p:audio>
          </p:childTnLst>
        </p:cTn>
      </p:par>
    </p:tnLst>
    <p:bldLst>
      <p:bldP spid="8196" grpId="0"/>
      <p:bldP spid="81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4" descr="52b94fc409ad5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0350" cy="714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2746375" y="1714500"/>
            <a:ext cx="5500688" cy="1185863"/>
          </a:xfrm>
        </p:spPr>
        <p:txBody>
          <a:bodyPr vert="horz" wrap="square" lIns="91440" tIns="45720" rIns="91440" bIns="45720" anchor="t"/>
          <a:lstStyle/>
          <a:p>
            <a:pPr lvl="0" eaLnBrk="1" hangingPunct="1">
              <a:buNone/>
            </a:pPr>
            <a:r>
              <a:rPr lang="zh-CN" altLang="en-US" dirty="0"/>
              <a:t>Tail, tail, </a:t>
            </a:r>
            <a:r>
              <a:rPr lang="zh-CN" altLang="en-US" i="1" dirty="0"/>
              <a:t>long and brown.</a:t>
            </a:r>
          </a:p>
          <a:p>
            <a:pPr lvl="0" eaLnBrk="1" hangingPunct="1">
              <a:buNone/>
            </a:pPr>
            <a:r>
              <a:rPr lang="zh-CN" altLang="en-US" i="1" dirty="0"/>
              <a:t>My tail is long and brown.</a:t>
            </a:r>
          </a:p>
        </p:txBody>
      </p:sp>
      <p:pic>
        <p:nvPicPr>
          <p:cNvPr id="10244" name="Picture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89000" y="1471613"/>
            <a:ext cx="1539875" cy="150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椭圆 4"/>
          <p:cNvSpPr/>
          <p:nvPr/>
        </p:nvSpPr>
        <p:spPr>
          <a:xfrm>
            <a:off x="835025" y="1571625"/>
            <a:ext cx="808038" cy="541338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内容占位符 2"/>
          <p:cNvSpPr txBox="1"/>
          <p:nvPr/>
        </p:nvSpPr>
        <p:spPr>
          <a:xfrm>
            <a:off x="2746375" y="3214688"/>
            <a:ext cx="5929313" cy="11858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None/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Tail, tail, </a:t>
            </a:r>
            <a:r>
              <a:rPr lang="zh-CN" altLang="en-US" sz="3200" dirty="0">
                <a:latin typeface="Calibri" panose="020F0502020204030204" pitchFamily="34" charset="0"/>
                <a:ea typeface="宋体" panose="02010600030101010101" pitchFamily="2" charset="-122"/>
              </a:rPr>
              <a:t>______________.</a:t>
            </a:r>
          </a:p>
          <a:p>
            <a:pPr marL="342900" lvl="0" indent="-342900" eaLnBrk="0" hangingPunct="0">
              <a:spcBef>
                <a:spcPct val="20000"/>
              </a:spcBef>
              <a:buNone/>
            </a:pPr>
            <a:endParaRPr lang="zh-CN" altLang="en-US" sz="3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247" name="矩形 23"/>
          <p:cNvSpPr/>
          <p:nvPr/>
        </p:nvSpPr>
        <p:spPr>
          <a:xfrm>
            <a:off x="4373563" y="3214688"/>
            <a:ext cx="29622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i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short and white</a:t>
            </a:r>
          </a:p>
        </p:txBody>
      </p:sp>
      <p:pic>
        <p:nvPicPr>
          <p:cNvPr id="10248" name="矩形 25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3419475" y="317500"/>
            <a:ext cx="1974850" cy="1103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3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2938" y="3292475"/>
            <a:ext cx="2006600" cy="1065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0" name="椭圆 6"/>
          <p:cNvSpPr/>
          <p:nvPr/>
        </p:nvSpPr>
        <p:spPr>
          <a:xfrm flipV="1">
            <a:off x="1928813" y="3813175"/>
            <a:ext cx="500062" cy="47307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0251" name="图片 12" descr="th_副本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5" y="142875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TextBox 13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920750" y="188913"/>
            <a:ext cx="1706563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3" name="TextBox 14"/>
          <p:cNvSpPr txBox="1"/>
          <p:nvPr/>
        </p:nvSpPr>
        <p:spPr>
          <a:xfrm>
            <a:off x="2857500" y="3916363"/>
            <a:ext cx="57467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dirty="0">
                <a:latin typeface="Calibri" panose="020F0502020204030204" pitchFamily="34" charset="0"/>
                <a:ea typeface="宋体" panose="02010600030101010101" pitchFamily="2" charset="-122"/>
              </a:rPr>
              <a:t>____________________</a:t>
            </a:r>
            <a:r>
              <a:rPr lang="en-US" altLang="zh-CN" sz="3200" dirty="0">
                <a:latin typeface="Calibri" panose="020F0502020204030204" pitchFamily="34" charset="0"/>
                <a:ea typeface="宋体" panose="02010600030101010101" pitchFamily="2" charset="-122"/>
              </a:rPr>
              <a:t>__</a:t>
            </a:r>
            <a:r>
              <a:rPr lang="zh-CN" altLang="en-US" sz="3200" dirty="0">
                <a:latin typeface="Calibri" panose="020F0502020204030204" pitchFamily="34" charset="0"/>
                <a:ea typeface="宋体" panose="02010600030101010101" pitchFamily="2" charset="-122"/>
              </a:rPr>
              <a:t>_.</a:t>
            </a:r>
          </a:p>
        </p:txBody>
      </p:sp>
      <p:sp>
        <p:nvSpPr>
          <p:cNvPr id="10254" name="矩形 15"/>
          <p:cNvSpPr/>
          <p:nvPr/>
        </p:nvSpPr>
        <p:spPr>
          <a:xfrm>
            <a:off x="2847975" y="3844925"/>
            <a:ext cx="47958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i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My tail is short and white</a:t>
            </a:r>
          </a:p>
        </p:txBody>
      </p:sp>
      <p:sp>
        <p:nvSpPr>
          <p:cNvPr id="10255" name="椭圆形标注 16"/>
          <p:cNvSpPr/>
          <p:nvPr/>
        </p:nvSpPr>
        <p:spPr>
          <a:xfrm>
            <a:off x="214313" y="4786313"/>
            <a:ext cx="1214437" cy="714375"/>
          </a:xfrm>
          <a:prstGeom prst="wedgeEllipseCallout">
            <a:avLst>
              <a:gd name="adj1" fmla="val -13861"/>
              <a:gd name="adj2" fmla="val 71190"/>
            </a:avLst>
          </a:prstGeom>
          <a:solidFill>
            <a:srgbClr val="003366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10256" name="椭圆形标注 17"/>
          <p:cNvSpPr/>
          <p:nvPr/>
        </p:nvSpPr>
        <p:spPr>
          <a:xfrm>
            <a:off x="1571625" y="4786313"/>
            <a:ext cx="1000125" cy="714375"/>
          </a:xfrm>
          <a:prstGeom prst="wedgeEllipseCallout">
            <a:avLst>
              <a:gd name="adj1" fmla="val -7389"/>
              <a:gd name="adj2" fmla="val 67231"/>
            </a:avLst>
          </a:prstGeom>
          <a:solidFill>
            <a:srgbClr val="003366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10257" name="椭圆形标注 18"/>
          <p:cNvSpPr/>
          <p:nvPr/>
        </p:nvSpPr>
        <p:spPr>
          <a:xfrm>
            <a:off x="2643188" y="4500563"/>
            <a:ext cx="1285875" cy="1000125"/>
          </a:xfrm>
          <a:prstGeom prst="wedgeEllipseCallout">
            <a:avLst>
              <a:gd name="adj1" fmla="val 19185"/>
              <a:gd name="adj2" fmla="val 68509"/>
            </a:avLst>
          </a:prstGeom>
          <a:solidFill>
            <a:srgbClr val="003366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eaLnBrk="1" hangingPunct="1"/>
            <a:r>
              <a:rPr lang="zh-CN" altLang="en-US" sz="1600" dirty="0">
                <a:solidFill>
                  <a:srgbClr val="FFFF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My tail is …</a:t>
            </a:r>
          </a:p>
        </p:txBody>
      </p:sp>
      <p:sp>
        <p:nvSpPr>
          <p:cNvPr id="10258" name="椭圆形标注 19"/>
          <p:cNvSpPr/>
          <p:nvPr/>
        </p:nvSpPr>
        <p:spPr>
          <a:xfrm>
            <a:off x="4000500" y="5000625"/>
            <a:ext cx="1071563" cy="571500"/>
          </a:xfrm>
          <a:prstGeom prst="wedgeEllipseCallout">
            <a:avLst>
              <a:gd name="adj1" fmla="val 16255"/>
              <a:gd name="adj2" fmla="val 81685"/>
            </a:avLst>
          </a:prstGeom>
          <a:solidFill>
            <a:srgbClr val="003366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10259" name="椭圆形标注 20"/>
          <p:cNvSpPr/>
          <p:nvPr/>
        </p:nvSpPr>
        <p:spPr>
          <a:xfrm>
            <a:off x="5214938" y="4786313"/>
            <a:ext cx="1143000" cy="642937"/>
          </a:xfrm>
          <a:prstGeom prst="wedgeEllipseCallout">
            <a:avLst>
              <a:gd name="adj1" fmla="val 6356"/>
              <a:gd name="adj2" fmla="val 74083"/>
            </a:avLst>
          </a:prstGeom>
          <a:solidFill>
            <a:srgbClr val="003366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10260" name="椭圆形标注 21"/>
          <p:cNvSpPr/>
          <p:nvPr/>
        </p:nvSpPr>
        <p:spPr>
          <a:xfrm>
            <a:off x="6500813" y="4786313"/>
            <a:ext cx="1143000" cy="714375"/>
          </a:xfrm>
          <a:prstGeom prst="wedgeEllipseCallout">
            <a:avLst>
              <a:gd name="adj1" fmla="val 2958"/>
              <a:gd name="adj2" fmla="val 66556"/>
            </a:avLst>
          </a:prstGeom>
          <a:solidFill>
            <a:srgbClr val="003366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10261" name="椭圆形标注 22"/>
          <p:cNvSpPr/>
          <p:nvPr/>
        </p:nvSpPr>
        <p:spPr>
          <a:xfrm>
            <a:off x="7715250" y="4786313"/>
            <a:ext cx="1071563" cy="714375"/>
          </a:xfrm>
          <a:prstGeom prst="wedgeEllipseCallout">
            <a:avLst>
              <a:gd name="adj1" fmla="val 4542"/>
              <a:gd name="adj2" fmla="val 78139"/>
            </a:avLst>
          </a:prstGeom>
          <a:solidFill>
            <a:srgbClr val="003366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54" grpId="0"/>
      <p:bldP spid="10255" grpId="0" bldLvl="0" animBg="1"/>
      <p:bldP spid="10256" grpId="0" bldLvl="0" animBg="1"/>
      <p:bldP spid="10257" grpId="0" bldLvl="0" animBg="1"/>
      <p:bldP spid="10258" grpId="0" bldLvl="0" animBg="1"/>
      <p:bldP spid="10259" grpId="0" bldLvl="0" animBg="1"/>
      <p:bldP spid="10260" grpId="0" bldLvl="0" animBg="1"/>
      <p:bldP spid="1026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9"/>
          <p:cNvSpPr/>
          <p:nvPr/>
        </p:nvSpPr>
        <p:spPr>
          <a:xfrm>
            <a:off x="4440238" y="2286000"/>
            <a:ext cx="3275012" cy="1201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</a:t>
            </a:r>
            <a:r>
              <a:rPr lang="zh-CN" altLang="en-US" sz="2400" dirty="0">
                <a:solidFill>
                  <a:srgbClr val="E46C0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face is 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round.</a:t>
            </a:r>
          </a:p>
          <a:p>
            <a:pPr lvl="0"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 eyes are big.</a:t>
            </a:r>
          </a:p>
          <a:p>
            <a:pPr lvl="0"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 ears ____ small.</a:t>
            </a:r>
          </a:p>
        </p:txBody>
      </p:sp>
      <p:pic>
        <p:nvPicPr>
          <p:cNvPr id="11267" name="图片 22" descr="1236269564426058734cie_flower_frame_svg_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400"/>
            <a:ext cx="9144000" cy="669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3" descr="kitten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58900" y="2286000"/>
            <a:ext cx="2030413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矩形 4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2428875" y="1428750"/>
            <a:ext cx="3048000" cy="74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TextBox 9"/>
          <p:cNvSpPr txBox="1"/>
          <p:nvPr/>
        </p:nvSpPr>
        <p:spPr>
          <a:xfrm>
            <a:off x="1143000" y="4286250"/>
            <a:ext cx="321468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 are Mimi.</a:t>
            </a:r>
          </a:p>
          <a:p>
            <a:pPr lvl="0"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 ___ a boy. </a:t>
            </a:r>
          </a:p>
          <a:p>
            <a:pPr lvl="0"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 ___ small and fat.</a:t>
            </a:r>
          </a:p>
        </p:txBody>
      </p:sp>
      <p:pic>
        <p:nvPicPr>
          <p:cNvPr id="11271" name="Picture 27" descr="think and say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463" y="44450"/>
            <a:ext cx="29876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矩形 11"/>
          <p:cNvSpPr/>
          <p:nvPr/>
        </p:nvSpPr>
        <p:spPr>
          <a:xfrm>
            <a:off x="4429125" y="3429000"/>
            <a:ext cx="4214813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mouth is small.</a:t>
            </a:r>
          </a:p>
          <a:p>
            <a:pPr lvl="0"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 </a:t>
            </a:r>
            <a:r>
              <a:rPr lang="zh-CN" altLang="en-US" sz="2400" dirty="0">
                <a:solidFill>
                  <a:srgbClr val="E46C0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nose 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 small.</a:t>
            </a:r>
          </a:p>
          <a:p>
            <a:pPr lvl="0"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 </a:t>
            </a:r>
            <a:r>
              <a:rPr lang="zh-CN" altLang="en-US" sz="2400" dirty="0">
                <a:solidFill>
                  <a:srgbClr val="E46C0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hair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__ short and brown.</a:t>
            </a:r>
          </a:p>
          <a:p>
            <a:pPr lvl="0"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 </a:t>
            </a:r>
            <a:r>
              <a:rPr lang="zh-CN" altLang="en-US" sz="2400" dirty="0">
                <a:solidFill>
                  <a:srgbClr val="E46C0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tail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__ long and brown.</a:t>
            </a:r>
          </a:p>
          <a:p>
            <a:pPr lvl="0"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 are not happy.</a:t>
            </a:r>
          </a:p>
        </p:txBody>
      </p:sp>
      <p:sp>
        <p:nvSpPr>
          <p:cNvPr id="12297" name="TextBox 13"/>
          <p:cNvSpPr txBox="1"/>
          <p:nvPr/>
        </p:nvSpPr>
        <p:spPr>
          <a:xfrm>
            <a:off x="1771650" y="4572000"/>
            <a:ext cx="1000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CC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</a:p>
        </p:txBody>
      </p:sp>
      <p:sp>
        <p:nvSpPr>
          <p:cNvPr id="12298" name="TextBox 14"/>
          <p:cNvSpPr txBox="1"/>
          <p:nvPr/>
        </p:nvSpPr>
        <p:spPr>
          <a:xfrm>
            <a:off x="1770063" y="4929188"/>
            <a:ext cx="7858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CC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</a:p>
        </p:txBody>
      </p:sp>
      <p:sp>
        <p:nvSpPr>
          <p:cNvPr id="12299" name="矩形 15"/>
          <p:cNvSpPr/>
          <p:nvPr/>
        </p:nvSpPr>
        <p:spPr>
          <a:xfrm>
            <a:off x="4471988" y="4143375"/>
            <a:ext cx="8064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</a:t>
            </a:r>
          </a:p>
        </p:txBody>
      </p:sp>
      <p:sp>
        <p:nvSpPr>
          <p:cNvPr id="12300" name="矩形 17"/>
          <p:cNvSpPr/>
          <p:nvPr/>
        </p:nvSpPr>
        <p:spPr>
          <a:xfrm>
            <a:off x="4471988" y="3714750"/>
            <a:ext cx="8064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</a:t>
            </a:r>
          </a:p>
        </p:txBody>
      </p:sp>
      <p:sp>
        <p:nvSpPr>
          <p:cNvPr id="12301" name="矩形 19"/>
          <p:cNvSpPr/>
          <p:nvPr/>
        </p:nvSpPr>
        <p:spPr>
          <a:xfrm>
            <a:off x="4471988" y="4500563"/>
            <a:ext cx="80645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</a:t>
            </a:r>
          </a:p>
        </p:txBody>
      </p:sp>
      <p:sp>
        <p:nvSpPr>
          <p:cNvPr id="12302" name="矩形 20"/>
          <p:cNvSpPr/>
          <p:nvPr/>
        </p:nvSpPr>
        <p:spPr>
          <a:xfrm>
            <a:off x="4429125" y="2571750"/>
            <a:ext cx="8001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</a:t>
            </a:r>
          </a:p>
        </p:txBody>
      </p:sp>
      <p:sp>
        <p:nvSpPr>
          <p:cNvPr id="12303" name="矩形 21"/>
          <p:cNvSpPr/>
          <p:nvPr/>
        </p:nvSpPr>
        <p:spPr>
          <a:xfrm>
            <a:off x="4429125" y="2967038"/>
            <a:ext cx="80645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</a:t>
            </a:r>
          </a:p>
        </p:txBody>
      </p:sp>
      <p:sp>
        <p:nvSpPr>
          <p:cNvPr id="12304" name="TextBox 22"/>
          <p:cNvSpPr txBox="1"/>
          <p:nvPr/>
        </p:nvSpPr>
        <p:spPr>
          <a:xfrm>
            <a:off x="6000750" y="2971800"/>
            <a:ext cx="8572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CC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</a:p>
        </p:txBody>
      </p:sp>
      <p:sp>
        <p:nvSpPr>
          <p:cNvPr id="12305" name="TextBox 23"/>
          <p:cNvSpPr txBox="1"/>
          <p:nvPr/>
        </p:nvSpPr>
        <p:spPr>
          <a:xfrm>
            <a:off x="6000750" y="3757613"/>
            <a:ext cx="500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E46C0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</a:p>
        </p:txBody>
      </p:sp>
      <p:sp>
        <p:nvSpPr>
          <p:cNvPr id="12306" name="TextBox 24"/>
          <p:cNvSpPr txBox="1"/>
          <p:nvPr/>
        </p:nvSpPr>
        <p:spPr>
          <a:xfrm>
            <a:off x="5857875" y="4114800"/>
            <a:ext cx="5715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E46C0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</a:p>
        </p:txBody>
      </p:sp>
      <p:sp>
        <p:nvSpPr>
          <p:cNvPr id="12307" name="TextBox 25"/>
          <p:cNvSpPr txBox="1"/>
          <p:nvPr/>
        </p:nvSpPr>
        <p:spPr>
          <a:xfrm>
            <a:off x="5715000" y="4500563"/>
            <a:ext cx="6429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E46C0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</a:p>
        </p:txBody>
      </p:sp>
      <p:pic>
        <p:nvPicPr>
          <p:cNvPr id="11284" name="Picture 5" descr="12"/>
          <p:cNvPicPr>
            <a:picLocks noGrp="1" noChangeAspect="1"/>
          </p:cNvPicPr>
          <p:nvPr>
            <p:ph type="title"/>
          </p:nvPr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-405317">
            <a:off x="3179763" y="3148013"/>
            <a:ext cx="792162" cy="8556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8" grpId="0"/>
      <p:bldP spid="12299" grpId="0"/>
      <p:bldP spid="12300" grpId="0"/>
      <p:bldP spid="12301" grpId="0"/>
      <p:bldP spid="12302" grpId="0"/>
      <p:bldP spid="12303" grpId="0"/>
      <p:bldP spid="12304" grpId="0"/>
      <p:bldP spid="12305" grpId="0"/>
      <p:bldP spid="12306" grpId="0"/>
      <p:bldP spid="123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5" descr="13531493282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3683000" y="2298700"/>
            <a:ext cx="5103813" cy="2087563"/>
          </a:xfrm>
        </p:spPr>
        <p:txBody>
          <a:bodyPr vert="horz" wrap="square" lIns="91440" tIns="45720" rIns="91440" bIns="45720" anchor="t"/>
          <a:lstStyle/>
          <a:p>
            <a:pPr marL="514350" lvl="0" indent="-514350" eaLnBrk="1" hangingPunct="1">
              <a:buAutoNum type="alphaUcPeriod"/>
            </a:pPr>
            <a:r>
              <a:rPr lang="zh-CN" altLang="en-US" dirty="0"/>
              <a:t>He’s hungry .</a:t>
            </a:r>
          </a:p>
          <a:p>
            <a:pPr marL="514350" lvl="0" indent="-514350" eaLnBrk="1" hangingPunct="1">
              <a:buAutoNum type="alphaUcPeriod"/>
            </a:pPr>
            <a:r>
              <a:rPr lang="zh-CN" altLang="en-US" dirty="0"/>
              <a:t>He can’t see his mum.</a:t>
            </a:r>
          </a:p>
          <a:p>
            <a:pPr marL="514350" lvl="0" indent="-514350" eaLnBrk="1" hangingPunct="1">
              <a:buAutoNum type="alphaUcPeriod"/>
            </a:pPr>
            <a:r>
              <a:rPr lang="zh-CN" altLang="en-US" dirty="0"/>
              <a:t>He is lost.</a:t>
            </a:r>
          </a:p>
        </p:txBody>
      </p:sp>
      <p:sp>
        <p:nvSpPr>
          <p:cNvPr id="12292" name="矩形 4"/>
          <p:cNvSpPr/>
          <p:nvPr/>
        </p:nvSpPr>
        <p:spPr>
          <a:xfrm>
            <a:off x="3714750" y="1512888"/>
            <a:ext cx="48879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Mimi is not happy, why?</a:t>
            </a:r>
          </a:p>
        </p:txBody>
      </p:sp>
      <p:pic>
        <p:nvPicPr>
          <p:cNvPr id="12293" name="图片 3" descr="kitten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5" y="1584325"/>
            <a:ext cx="3135313" cy="306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9" descr="QQ图片2014111101004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313" y="254000"/>
            <a:ext cx="71437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TextBox 7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993775" y="109538"/>
            <a:ext cx="2938463" cy="781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6" name="Group 8"/>
          <p:cNvGrpSpPr>
            <a:grpSpLocks noChangeAspect="1"/>
          </p:cNvGrpSpPr>
          <p:nvPr/>
        </p:nvGrpSpPr>
        <p:grpSpPr>
          <a:xfrm>
            <a:off x="0" y="5441950"/>
            <a:ext cx="9144000" cy="1371600"/>
            <a:chOff x="0" y="0"/>
            <a:chExt cx="9144000" cy="1371600"/>
          </a:xfrm>
        </p:grpSpPr>
        <p:pic>
          <p:nvPicPr>
            <p:cNvPr id="12297" name="Picture 2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420112" y="270002"/>
              <a:ext cx="3096768" cy="11094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8" name="Picture 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-6096" y="68834"/>
              <a:ext cx="3474720" cy="1310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9" name="Picture 2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6437376" y="-4318"/>
              <a:ext cx="2712720" cy="1371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0" name="Picture 2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4998720" y="209042"/>
              <a:ext cx="1889760" cy="110947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5" descr="13531493282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3714750" y="2078038"/>
            <a:ext cx="5286375" cy="2087562"/>
          </a:xfrm>
        </p:spPr>
        <p:txBody>
          <a:bodyPr vert="horz" wrap="square" lIns="91440" tIns="45720" rIns="91440" bIns="45720" anchor="t"/>
          <a:lstStyle/>
          <a:p>
            <a:pPr marL="514350" lvl="0" indent="-514350" eaLnBrk="1" hangingPunct="1">
              <a:buAutoNum type="alphaUcPeriod"/>
            </a:pPr>
            <a:r>
              <a:rPr lang="zh-CN" altLang="en-US" dirty="0"/>
              <a:t>He’s hungry.</a:t>
            </a:r>
          </a:p>
          <a:p>
            <a:pPr marL="514350" lvl="0" indent="-514350" eaLnBrk="1" hangingPunct="1">
              <a:buAutoNum type="alphaUcPeriod"/>
            </a:pPr>
            <a:r>
              <a:rPr lang="zh-CN" altLang="en-US" dirty="0"/>
              <a:t>He can’t see his mum.</a:t>
            </a:r>
          </a:p>
          <a:p>
            <a:pPr marL="514350" lvl="0" indent="-514350" eaLnBrk="1" hangingPunct="1">
              <a:buAutoNum type="alphaUcPeriod"/>
            </a:pPr>
            <a:r>
              <a:rPr lang="zh-CN" altLang="en-US" dirty="0"/>
              <a:t>He is lost.</a:t>
            </a:r>
          </a:p>
        </p:txBody>
      </p:sp>
      <p:sp>
        <p:nvSpPr>
          <p:cNvPr id="18436" name="椭圆 3"/>
          <p:cNvSpPr/>
          <p:nvPr/>
        </p:nvSpPr>
        <p:spPr>
          <a:xfrm>
            <a:off x="3714750" y="2725738"/>
            <a:ext cx="498475" cy="500062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317" name="矩形 4"/>
          <p:cNvSpPr/>
          <p:nvPr/>
        </p:nvSpPr>
        <p:spPr>
          <a:xfrm>
            <a:off x="3714750" y="1285875"/>
            <a:ext cx="48879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Mimi is not happy, why?</a:t>
            </a:r>
          </a:p>
        </p:txBody>
      </p:sp>
      <p:pic>
        <p:nvPicPr>
          <p:cNvPr id="13318" name="图片 3" descr="kitten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88" y="1357313"/>
            <a:ext cx="3135312" cy="3068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TextBox 7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963613" y="109538"/>
            <a:ext cx="2968625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13" descr="th (4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88" y="142875"/>
            <a:ext cx="542925" cy="8747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1" name="Group 9"/>
          <p:cNvGrpSpPr>
            <a:grpSpLocks noChangeAspect="1"/>
          </p:cNvGrpSpPr>
          <p:nvPr/>
        </p:nvGrpSpPr>
        <p:grpSpPr>
          <a:xfrm>
            <a:off x="0" y="5441950"/>
            <a:ext cx="9144000" cy="1371600"/>
            <a:chOff x="0" y="0"/>
            <a:chExt cx="9144000" cy="1371600"/>
          </a:xfrm>
        </p:grpSpPr>
        <p:pic>
          <p:nvPicPr>
            <p:cNvPr id="13322" name="Picture 2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420112" y="270002"/>
              <a:ext cx="3096768" cy="11094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-6096" y="68834"/>
              <a:ext cx="3474720" cy="1310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4" name="Picture 2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6437376" y="-4318"/>
              <a:ext cx="2712720" cy="1371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5" name="Picture 2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4998720" y="209042"/>
              <a:ext cx="1889760" cy="110947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3" descr="th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8038" y="73025"/>
            <a:ext cx="1190625" cy="77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标题 1"/>
          <p:cNvSpPr txBox="1"/>
          <p:nvPr/>
        </p:nvSpPr>
        <p:spPr>
          <a:xfrm>
            <a:off x="468313" y="1196975"/>
            <a:ext cx="3959225" cy="6477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eaLnBrk="0" hangingPunct="0"/>
            <a:r>
              <a:rPr lang="zh-CN" altLang="en-US" sz="3200" b="1" dirty="0">
                <a:solidFill>
                  <a:srgbClr val="4D4D4D"/>
                </a:solidFill>
                <a:latin typeface="Arial" panose="020B0604020202020204" pitchFamily="34" charset="0"/>
                <a:ea typeface="Arial Unicode MS" panose="020B0604020202020204" pitchFamily="2" charset="-122"/>
              </a:rPr>
              <a:t>Who does he see?</a:t>
            </a:r>
          </a:p>
        </p:txBody>
      </p:sp>
      <p:pic>
        <p:nvPicPr>
          <p:cNvPr id="14340" name="Picture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188" y="3213100"/>
            <a:ext cx="1768475" cy="173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3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00338" y="1989138"/>
            <a:ext cx="2427287" cy="128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4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364163" y="1412875"/>
            <a:ext cx="3214687" cy="230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7" name="TextBox 9"/>
          <p:cNvSpPr txBox="1"/>
          <p:nvPr/>
        </p:nvSpPr>
        <p:spPr>
          <a:xfrm>
            <a:off x="3059113" y="3429000"/>
            <a:ext cx="14287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rabbit</a:t>
            </a:r>
          </a:p>
        </p:txBody>
      </p:sp>
      <p:sp>
        <p:nvSpPr>
          <p:cNvPr id="20488" name="TextBox 10"/>
          <p:cNvSpPr txBox="1"/>
          <p:nvPr/>
        </p:nvSpPr>
        <p:spPr>
          <a:xfrm>
            <a:off x="6096000" y="3471863"/>
            <a:ext cx="14287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dog</a:t>
            </a:r>
          </a:p>
        </p:txBody>
      </p:sp>
      <p:pic>
        <p:nvPicPr>
          <p:cNvPr id="20489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6100" y="3500438"/>
            <a:ext cx="1495425" cy="183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0" name="TextBox 11"/>
          <p:cNvSpPr txBox="1"/>
          <p:nvPr/>
        </p:nvSpPr>
        <p:spPr>
          <a:xfrm>
            <a:off x="4427538" y="5272088"/>
            <a:ext cx="1428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mouse</a:t>
            </a:r>
          </a:p>
        </p:txBody>
      </p:sp>
      <p:pic>
        <p:nvPicPr>
          <p:cNvPr id="14347" name="图片 27" descr="th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2275" y="260350"/>
            <a:ext cx="1190625" cy="77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图片 20" descr="cloud-hi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84438" y="115888"/>
            <a:ext cx="1304925" cy="77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9" name="图片 28" descr="th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25" y="52388"/>
            <a:ext cx="1192213" cy="769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0" name="图片 29" descr="cloud-hi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84213" y="333375"/>
            <a:ext cx="1304925" cy="769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1" name="图片 30" descr="th (3)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596188" y="52388"/>
            <a:ext cx="1403350" cy="143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2" name="图片 31" descr="th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3800" y="282575"/>
            <a:ext cx="1192213" cy="769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3" name="图片 32" descr="cloud-hi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95963" y="138113"/>
            <a:ext cx="1306512" cy="769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4" name="图片 34" descr="cloud-hi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995738" y="354013"/>
            <a:ext cx="1306512" cy="77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5" name="图片 24" descr="th (4)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-1558656">
            <a:off x="1357313" y="2286000"/>
            <a:ext cx="531812" cy="857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56" name="Group 20"/>
          <p:cNvGrpSpPr>
            <a:grpSpLocks noChangeAspect="1"/>
          </p:cNvGrpSpPr>
          <p:nvPr/>
        </p:nvGrpSpPr>
        <p:grpSpPr>
          <a:xfrm>
            <a:off x="0" y="5441950"/>
            <a:ext cx="9144000" cy="1371600"/>
            <a:chOff x="0" y="0"/>
            <a:chExt cx="9144000" cy="1371600"/>
          </a:xfrm>
        </p:grpSpPr>
        <p:pic>
          <p:nvPicPr>
            <p:cNvPr id="14357" name="Picture 2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2420112" y="270002"/>
              <a:ext cx="3096768" cy="11094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8" name="Picture 2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-6096" y="68834"/>
              <a:ext cx="3474720" cy="1310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9" name="Picture 2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6437376" y="-4318"/>
              <a:ext cx="2712720" cy="1371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60" name="Picture 2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4998720" y="209042"/>
              <a:ext cx="1889760" cy="110947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04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6863" y="2266950"/>
            <a:ext cx="5354637" cy="2376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AutoShape 12"/>
          <p:cNvSpPr/>
          <p:nvPr/>
        </p:nvSpPr>
        <p:spPr>
          <a:xfrm>
            <a:off x="1187450" y="2290763"/>
            <a:ext cx="3024188" cy="503237"/>
          </a:xfrm>
          <a:prstGeom prst="wedgeRoundRectCallout">
            <a:avLst>
              <a:gd name="adj1" fmla="val -8343"/>
              <a:gd name="adj2" fmla="val 239431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Are you my mum?</a:t>
            </a:r>
          </a:p>
        </p:txBody>
      </p:sp>
      <p:sp>
        <p:nvSpPr>
          <p:cNvPr id="15364" name="AutoShape 15"/>
          <p:cNvSpPr/>
          <p:nvPr/>
        </p:nvSpPr>
        <p:spPr>
          <a:xfrm>
            <a:off x="4643438" y="2914650"/>
            <a:ext cx="3630612" cy="898525"/>
          </a:xfrm>
          <a:prstGeom prst="wedgeRoundRectCallout">
            <a:avLst>
              <a:gd name="adj1" fmla="val -61269"/>
              <a:gd name="adj2" fmla="val 35255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No. My ears are long.</a:t>
            </a:r>
          </a:p>
          <a:p>
            <a:pPr lvl="0" eaLnBrk="1" hangingPunct="1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My tail is short.</a:t>
            </a:r>
          </a:p>
        </p:txBody>
      </p:sp>
      <p:pic>
        <p:nvPicPr>
          <p:cNvPr id="15365" name="图片 9" descr="QQ图片2014111101004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388" y="155575"/>
            <a:ext cx="71437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TextBox 16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895350" y="36513"/>
            <a:ext cx="2249488" cy="804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7" name="Group 7"/>
          <p:cNvGrpSpPr>
            <a:grpSpLocks noChangeAspect="1"/>
          </p:cNvGrpSpPr>
          <p:nvPr/>
        </p:nvGrpSpPr>
        <p:grpSpPr>
          <a:xfrm>
            <a:off x="0" y="5441950"/>
            <a:ext cx="9144000" cy="1371600"/>
            <a:chOff x="0" y="0"/>
            <a:chExt cx="9144000" cy="1371600"/>
          </a:xfrm>
        </p:grpSpPr>
        <p:pic>
          <p:nvPicPr>
            <p:cNvPr id="15370" name="Picture 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420112" y="270002"/>
              <a:ext cx="3096768" cy="11094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1" name="Picture 2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-6096" y="68834"/>
              <a:ext cx="3474720" cy="1310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2" name="Picture 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437376" y="-4318"/>
              <a:ext cx="2712720" cy="1371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3" name="Picture 2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4998720" y="209042"/>
              <a:ext cx="1889760" cy="110947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892</Words>
  <Application>Microsoft Office PowerPoint</Application>
  <PresentationFormat>全屏显示(4:3)</PresentationFormat>
  <Paragraphs>228</Paragraphs>
  <Slides>22</Slides>
  <Notes>20</Notes>
  <HiddenSlides>1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 Unicode MS</vt:lpstr>
      <vt:lpstr>EucrosiaUPC</vt:lpstr>
      <vt:lpstr>宋体</vt:lpstr>
      <vt:lpstr>微软雅黑</vt:lpstr>
      <vt:lpstr>Arial</vt:lpstr>
      <vt:lpstr>Broadway</vt:lpstr>
      <vt:lpstr>Calibri</vt:lpstr>
      <vt:lpstr>Comic Sans MS</vt:lpstr>
      <vt:lpstr>Jokerman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2014-11-17T01:02:00Z</dcterms:created>
  <dcterms:modified xsi:type="dcterms:W3CDTF">2023-01-17T01:07:47Z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BB58AA691B9049EF9AB0BE7D50F8A719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