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8" r:id="rId2"/>
    <p:sldId id="300" r:id="rId3"/>
    <p:sldId id="314" r:id="rId4"/>
    <p:sldId id="304" r:id="rId5"/>
    <p:sldId id="315" r:id="rId6"/>
    <p:sldId id="313" r:id="rId7"/>
    <p:sldId id="275" r:id="rId8"/>
    <p:sldId id="316" r:id="rId9"/>
    <p:sldId id="270" r:id="rId10"/>
    <p:sldId id="310" r:id="rId11"/>
    <p:sldId id="311" r:id="rId12"/>
    <p:sldId id="312" r:id="rId13"/>
    <p:sldId id="309" r:id="rId14"/>
    <p:sldId id="317" r:id="rId15"/>
    <p:sldId id="301" r:id="rId16"/>
    <p:sldId id="302" r:id="rId17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FF"/>
    <a:srgbClr val="CCE8CF"/>
    <a:srgbClr val="E9F3FA"/>
    <a:srgbClr val="CFE5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0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B1D43E3-DA9F-424B-AC06-921B64FE305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D2CBCF50-C4B4-4CB5-80CF-EC067E9D8B12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6F7162B-93B9-49B9-8551-2AD3886BE76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159541F5-9F53-48C4-8133-FA01D8573D78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F576E3CA-4A49-41F5-8C77-3290FBA49AA4}" type="slidenum">
              <a:rPr lang="zh-CN" altLang="en-US">
                <a:ea typeface="宋体" panose="02010600030101010101" pitchFamily="2" charset="-122"/>
              </a:rPr>
              <a:t>1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541F5-9F53-48C4-8133-FA01D8573D78}" type="slidenum">
              <a:rPr lang="zh-CN" altLang="en-US" smtClean="0"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FC3CBCBF-05B9-46BB-B822-9AA3FC1C6298}" type="slidenum">
              <a:rPr lang="zh-CN" altLang="en-US">
                <a:ea typeface="宋体" panose="02010600030101010101" pitchFamily="2" charset="-122"/>
              </a:rPr>
              <a:t>8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US" altLang="zh-CN" smtClean="0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9396F9B3-12DC-4D2A-BAA2-BCD83426B67D}" type="slidenum">
              <a:rPr lang="zh-CN" altLang="en-US">
                <a:ea typeface="宋体" panose="02010600030101010101" pitchFamily="2" charset="-122"/>
              </a:rPr>
              <a:t>14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99664011-DBB6-48F0-BA25-E1115C945EE2}" type="slidenum">
              <a:rPr lang="zh-CN" altLang="en-US">
                <a:ea typeface="宋体" panose="02010600030101010101" pitchFamily="2" charset="-122"/>
              </a:rPr>
              <a:t>15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DCEFAB02-61CD-434A-B249-9B15B5280CB5}" type="slidenum">
              <a:rPr lang="zh-CN" altLang="en-US">
                <a:ea typeface="宋体" panose="02010600030101010101" pitchFamily="2" charset="-122"/>
              </a:rPr>
              <a:t>16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SO_CT2"/>
          <p:cNvSpPr>
            <a:spLocks noGrp="1"/>
          </p:cNvSpPr>
          <p:nvPr>
            <p:ph type="subTitle" idx="1"/>
          </p:nvPr>
        </p:nvSpPr>
        <p:spPr>
          <a:xfrm>
            <a:off x="1835697" y="692696"/>
            <a:ext cx="5688632" cy="62158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2">
                    <a:lumMod val="50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 smtClean="0"/>
          </a:p>
        </p:txBody>
      </p:sp>
      <p:sp>
        <p:nvSpPr>
          <p:cNvPr id="11" name="KSO_BT1"/>
          <p:cNvSpPr>
            <a:spLocks noGrp="1"/>
          </p:cNvSpPr>
          <p:nvPr>
            <p:ph type="title"/>
          </p:nvPr>
        </p:nvSpPr>
        <p:spPr>
          <a:xfrm>
            <a:off x="390382" y="2131838"/>
            <a:ext cx="8363236" cy="1513186"/>
          </a:xfrm>
          <a:prstGeom prst="rect">
            <a:avLst/>
          </a:prstGeom>
        </p:spPr>
        <p:txBody>
          <a:bodyPr/>
          <a:lstStyle>
            <a:lvl1pPr algn="ctr">
              <a:defRPr sz="4200" baseline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68300"/>
            <a:ext cx="5899150" cy="6016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5BB4F-3603-48B3-ABB9-DB4B3BA144E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F1432F-9F5B-4ED6-86EF-66F7A37319D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D0A0CE-92FF-474D-80EB-5FEC822EE7A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968E0-27F6-481A-A563-26CAFE28B519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D0A0CE-92FF-474D-80EB-5FEC822EE7A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968E0-27F6-481A-A563-26CAFE28B519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0A0CE-92FF-474D-80EB-5FEC822EE7A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2F9968E0-27F6-481A-A563-26CAFE28B519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rgbClr val="1A93C8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90000"/>
        <a:buBlip>
          <a:blip r:embed="rId7"/>
        </a:buBlip>
        <a:defRPr sz="2000" kern="1200">
          <a:solidFill>
            <a:srgbClr val="BF9000"/>
          </a:solidFill>
          <a:latin typeface="+mn-lt"/>
          <a:ea typeface="+mn-ea"/>
          <a:cs typeface="+mn-cs"/>
        </a:defRPr>
      </a:lvl1pPr>
      <a:lvl2pPr marL="357505" indent="-357505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79E2D8"/>
        </a:buClr>
        <a:buFont typeface="幼圆" panose="02010509060101010101" pitchFamily="49" charset="-122"/>
        <a:buChar char=" "/>
        <a:defRPr sz="1600" kern="12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Lesson14__Let&#8217;s__do&#35838;&#25991;&#21160;&#30011;.SWF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Lesson13__Let&#8217;s__sing&#35838;&#25991;&#21160;&#30011;.SW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E:\3&#19979;&#35838;&#20214;\Unit3%20This%20is%20my%20father\Lesson14%20&#25945;&#23398;&#35838;&#20214;\brother_128k.mp3" TargetMode="External"/><Relationship Id="rId1" Type="http://schemas.microsoft.com/office/2007/relationships/media" Target="file:///E:\3&#19979;&#35838;&#20214;\Unit3%20This%20is%20my%20father\Lesson14%20&#25945;&#23398;&#35838;&#20214;\brother_128k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file:///E:\3&#19979;&#35838;&#20214;\Unit3%20This%20is%20my%20father\Lesson14%20&#25945;&#23398;&#35838;&#20214;\sister_128k.mp3" TargetMode="External"/><Relationship Id="rId1" Type="http://schemas.microsoft.com/office/2007/relationships/media" Target="file:///E:\3&#19979;&#35838;&#20214;\Unit3%20This%20is%20my%20father\Lesson14%20&#25945;&#23398;&#35838;&#20214;\sister_128k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E:\3&#19979;&#35838;&#20214;\Unit3%20This%20is%20my%20father\Lesson14%20&#25945;&#23398;&#35838;&#20214;\Lesson14Justtalk&#35838;&#25991;&#24405;&#38899;_128k.mp3" TargetMode="External"/><Relationship Id="rId1" Type="http://schemas.microsoft.com/office/2007/relationships/media" Target="file:///E:\3&#19979;&#35838;&#20214;\Unit3%20This%20is%20my%20father\Lesson14%20&#25945;&#23398;&#35838;&#20214;\Lesson14Justtalk&#35838;&#25991;&#24405;&#38899;_128k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media" Target="file:///E:\3&#19979;&#35838;&#20214;\Unit3%20This%20is%20my%20father\Lesson14%20&#25945;&#23398;&#35838;&#20214;\L14TALK02_128k.mp3" TargetMode="External"/><Relationship Id="rId7" Type="http://schemas.openxmlformats.org/officeDocument/2006/relationships/slideLayout" Target="../slideLayouts/slideLayout2.xml"/><Relationship Id="rId2" Type="http://schemas.openxmlformats.org/officeDocument/2006/relationships/audio" Target="file:///E:\3&#19979;&#35838;&#20214;\Unit3%20This%20is%20my%20father\Lesson14%20&#25945;&#23398;&#35838;&#20214;\L14TALK01_128k.mp3" TargetMode="External"/><Relationship Id="rId1" Type="http://schemas.microsoft.com/office/2007/relationships/media" Target="file:///E:\3&#19979;&#35838;&#20214;\Unit3%20This%20is%20my%20father\Lesson14%20&#25945;&#23398;&#35838;&#20214;\L14TALK01_128k.mp3" TargetMode="External"/><Relationship Id="rId6" Type="http://schemas.openxmlformats.org/officeDocument/2006/relationships/audio" Target="file:///E:\3&#19979;&#35838;&#20214;\Unit3%20This%20is%20my%20father\Lesson14%20&#25945;&#23398;&#35838;&#20214;\L14TALK03_128k.mp3" TargetMode="External"/><Relationship Id="rId5" Type="http://schemas.microsoft.com/office/2007/relationships/media" Target="file:///E:\3&#19979;&#35838;&#20214;\Unit3%20This%20is%20my%20father\Lesson14%20&#25945;&#23398;&#35838;&#20214;\L14TALK03_128k.mp3" TargetMode="External"/><Relationship Id="rId10" Type="http://schemas.openxmlformats.org/officeDocument/2006/relationships/image" Target="../media/image9.png"/><Relationship Id="rId4" Type="http://schemas.openxmlformats.org/officeDocument/2006/relationships/audio" Target="file:///E:\3&#19979;&#35838;&#20214;\Unit3%20This%20is%20my%20father\Lesson14%20&#25945;&#23398;&#35838;&#20214;\L14TALK02_128k.mp3" TargetMode="External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3"/>
          <p:cNvSpPr>
            <a:spLocks noGrp="1"/>
          </p:cNvSpPr>
          <p:nvPr>
            <p:ph type="title"/>
          </p:nvPr>
        </p:nvSpPr>
        <p:spPr bwMode="auto">
          <a:xfrm>
            <a:off x="395536" y="2780928"/>
            <a:ext cx="8362950" cy="10080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>
              <a:defRPr/>
            </a:pPr>
            <a:r>
              <a:rPr lang="en-US" altLang="zh-CN" sz="5400" dirty="0" smtClean="0">
                <a:solidFill>
                  <a:srgbClr val="006600"/>
                </a:solidFill>
              </a:rPr>
              <a:t>Unit3 This is my father.</a:t>
            </a:r>
            <a:endParaRPr lang="zh-CN" altLang="en-US" sz="5400" dirty="0" smtClean="0">
              <a:solidFill>
                <a:srgbClr val="006600"/>
              </a:solidFill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619672" y="1340768"/>
            <a:ext cx="6192688" cy="576064"/>
          </a:xfrm>
        </p:spPr>
        <p:txBody>
          <a:bodyPr/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rgbClr val="006600"/>
                </a:solidFill>
              </a:rPr>
              <a:t>人教精通版三年级下册</a:t>
            </a:r>
            <a:endParaRPr lang="zh-CN" altLang="en-US" sz="3600" b="1" dirty="0">
              <a:solidFill>
                <a:srgbClr val="0066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794547" y="5445224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3924300" y="1196975"/>
            <a:ext cx="4824413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4400">
                <a:latin typeface="Comic Sans MS" panose="030F0702030302020204" pitchFamily="66" charset="0"/>
                <a:ea typeface="微软雅黑" panose="020B0503020204020204" pitchFamily="34" charset="-122"/>
              </a:rPr>
              <a:t>Show me your ________ photo.</a:t>
            </a:r>
            <a:endParaRPr lang="zh-CN" altLang="en-US" sz="4400">
              <a:latin typeface="Comic Sans MS" panose="030F0702030302020204" pitchFamily="66" charset="0"/>
              <a:ea typeface="微软雅黑" panose="020B0503020204020204" pitchFamily="34" charset="-122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3635375" y="2279650"/>
            <a:ext cx="35274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440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brother’s</a:t>
            </a:r>
            <a:endParaRPr lang="zh-CN" altLang="en-US" sz="440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pitchFamily="34" charset="-122"/>
            </a:endParaRPr>
          </a:p>
        </p:txBody>
      </p:sp>
      <p:pic>
        <p:nvPicPr>
          <p:cNvPr id="27653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文本框 7"/>
          <p:cNvSpPr txBox="1">
            <a:spLocks noChangeArrowheads="1"/>
          </p:cNvSpPr>
          <p:nvPr/>
        </p:nvSpPr>
        <p:spPr bwMode="auto">
          <a:xfrm>
            <a:off x="1116013" y="98425"/>
            <a:ext cx="2209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 bwMode="auto">
          <a:xfrm>
            <a:off x="3814763" y="3500438"/>
            <a:ext cx="4860925" cy="2160587"/>
            <a:chOff x="3814469" y="3501009"/>
            <a:chExt cx="4861987" cy="2160240"/>
          </a:xfrm>
        </p:grpSpPr>
        <p:sp>
          <p:nvSpPr>
            <p:cNvPr id="11" name="云形 10"/>
            <p:cNvSpPr/>
            <p:nvPr/>
          </p:nvSpPr>
          <p:spPr>
            <a:xfrm>
              <a:off x="3814469" y="3501009"/>
              <a:ext cx="4861987" cy="2160240"/>
            </a:xfrm>
            <a:prstGeom prst="clou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120000"/>
                </a:lnSpc>
                <a:defRPr/>
              </a:pPr>
              <a:endParaRPr lang="zh-CN" altLang="en-US" sz="3600" dirty="0">
                <a:solidFill>
                  <a:srgbClr val="0000FF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+mj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4500419" y="3861313"/>
              <a:ext cx="3599648" cy="142217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altLang="zh-CN" sz="3600" dirty="0">
                  <a:solidFill>
                    <a:schemeClr val="bg1"/>
                  </a:solidFill>
                  <a:latin typeface="Comic Sans MS" panose="030F0702030302020204" pitchFamily="66" charset="0"/>
                  <a:ea typeface="微软雅黑" panose="020B0503020204020204" pitchFamily="34" charset="-122"/>
                  <a:cs typeface="+mj-cs"/>
                </a:rPr>
                <a:t>How old is your </a:t>
              </a:r>
            </a:p>
            <a:p>
              <a:pPr algn="ctr">
                <a:lnSpc>
                  <a:spcPct val="120000"/>
                </a:lnSpc>
                <a:defRPr/>
              </a:pPr>
              <a:r>
                <a:rPr lang="en-US" altLang="zh-CN" sz="3600" dirty="0">
                  <a:solidFill>
                    <a:schemeClr val="bg1"/>
                  </a:solidFill>
                  <a:latin typeface="Comic Sans MS" panose="030F0702030302020204" pitchFamily="66" charset="0"/>
                  <a:ea typeface="微软雅黑" panose="020B0503020204020204" pitchFamily="34" charset="-122"/>
                  <a:cs typeface="+mj-cs"/>
                </a:rPr>
                <a:t>brother?</a:t>
              </a:r>
              <a:endParaRPr lang="zh-CN" altLang="en-US" sz="3600" dirty="0">
                <a:solidFill>
                  <a:schemeClr val="bg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+mj-cs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95375"/>
            <a:ext cx="3086100" cy="4667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4645025" y="1196975"/>
            <a:ext cx="439102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4400">
                <a:latin typeface="Comic Sans MS" panose="030F0702030302020204" pitchFamily="66" charset="0"/>
                <a:ea typeface="微软雅黑" panose="020B0503020204020204" pitchFamily="34" charset="-122"/>
              </a:rPr>
              <a:t>Show me your ______ photo.</a:t>
            </a:r>
            <a:endParaRPr lang="zh-CN" altLang="en-US" sz="4400">
              <a:latin typeface="Comic Sans MS" panose="030F0702030302020204" pitchFamily="66" charset="0"/>
              <a:ea typeface="微软雅黑" panose="020B0503020204020204" pitchFamily="34" charset="-122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4572000" y="2312988"/>
            <a:ext cx="250666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440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sister’s</a:t>
            </a:r>
            <a:endParaRPr lang="zh-CN" altLang="en-US" sz="440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pitchFamily="34" charset="-122"/>
            </a:endParaRPr>
          </a:p>
        </p:txBody>
      </p:sp>
      <p:pic>
        <p:nvPicPr>
          <p:cNvPr id="28677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文本框 7"/>
          <p:cNvSpPr txBox="1">
            <a:spLocks noChangeArrowheads="1"/>
          </p:cNvSpPr>
          <p:nvPr/>
        </p:nvSpPr>
        <p:spPr bwMode="auto">
          <a:xfrm>
            <a:off x="1116013" y="98425"/>
            <a:ext cx="2209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 bwMode="auto">
          <a:xfrm>
            <a:off x="4318000" y="3500438"/>
            <a:ext cx="4575175" cy="2160587"/>
            <a:chOff x="4174509" y="3501009"/>
            <a:chExt cx="4573955" cy="2160239"/>
          </a:xfrm>
        </p:grpSpPr>
        <p:sp>
          <p:nvSpPr>
            <p:cNvPr id="11" name="云形 10"/>
            <p:cNvSpPr/>
            <p:nvPr/>
          </p:nvSpPr>
          <p:spPr>
            <a:xfrm>
              <a:off x="4174509" y="3501009"/>
              <a:ext cx="4573955" cy="2160239"/>
            </a:xfrm>
            <a:prstGeom prst="clou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120000"/>
                </a:lnSpc>
                <a:defRPr/>
              </a:pPr>
              <a:endParaRPr lang="zh-CN" altLang="en-US" sz="3600" dirty="0">
                <a:solidFill>
                  <a:srgbClr val="0000FF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+mj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788708" y="3932739"/>
              <a:ext cx="3599490" cy="142217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altLang="zh-CN" sz="3600" dirty="0">
                  <a:solidFill>
                    <a:schemeClr val="bg1"/>
                  </a:solidFill>
                  <a:latin typeface="Comic Sans MS" panose="030F0702030302020204" pitchFamily="66" charset="0"/>
                  <a:ea typeface="微软雅黑" panose="020B0503020204020204" pitchFamily="34" charset="-122"/>
                  <a:cs typeface="+mj-cs"/>
                </a:rPr>
                <a:t>How old is your </a:t>
              </a:r>
            </a:p>
            <a:p>
              <a:pPr algn="ctr">
                <a:lnSpc>
                  <a:spcPct val="120000"/>
                </a:lnSpc>
                <a:defRPr/>
              </a:pPr>
              <a:r>
                <a:rPr lang="en-US" altLang="zh-CN" sz="3600" dirty="0">
                  <a:solidFill>
                    <a:schemeClr val="bg1"/>
                  </a:solidFill>
                  <a:latin typeface="Comic Sans MS" panose="030F0702030302020204" pitchFamily="66" charset="0"/>
                  <a:ea typeface="微软雅黑" panose="020B0503020204020204" pitchFamily="34" charset="-122"/>
                  <a:cs typeface="+mj-cs"/>
                </a:rPr>
                <a:t>sister?</a:t>
              </a:r>
              <a:endParaRPr lang="zh-CN" altLang="en-US" sz="3600" dirty="0">
                <a:solidFill>
                  <a:schemeClr val="bg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+mj-cs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43" y="1528878"/>
            <a:ext cx="3863340" cy="38269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4643438" y="1771650"/>
            <a:ext cx="4824412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4400">
                <a:latin typeface="Comic Sans MS" panose="030F0702030302020204" pitchFamily="66" charset="0"/>
                <a:ea typeface="微软雅黑" panose="020B0503020204020204" pitchFamily="34" charset="-122"/>
              </a:rPr>
              <a:t>Show me your ______ photo.</a:t>
            </a:r>
            <a:endParaRPr lang="zh-CN" altLang="en-US" sz="4400">
              <a:latin typeface="Comic Sans MS" panose="030F0702030302020204" pitchFamily="66" charset="0"/>
              <a:ea typeface="微软雅黑" panose="020B0503020204020204" pitchFamily="34" charset="-122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4527550" y="2889250"/>
            <a:ext cx="2420938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440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family</a:t>
            </a:r>
            <a:endParaRPr lang="zh-CN" altLang="en-US" sz="440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pitchFamily="34" charset="-122"/>
            </a:endParaRPr>
          </a:p>
        </p:txBody>
      </p:sp>
      <p:pic>
        <p:nvPicPr>
          <p:cNvPr id="29701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文本框 7"/>
          <p:cNvSpPr txBox="1">
            <a:spLocks noChangeArrowheads="1"/>
          </p:cNvSpPr>
          <p:nvPr/>
        </p:nvSpPr>
        <p:spPr bwMode="auto">
          <a:xfrm>
            <a:off x="1116013" y="98425"/>
            <a:ext cx="2209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1650"/>
            <a:ext cx="3850640" cy="3383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1"/>
          <p:cNvSpPr txBox="1"/>
          <p:nvPr/>
        </p:nvSpPr>
        <p:spPr bwMode="auto">
          <a:xfrm>
            <a:off x="3563938" y="260350"/>
            <a:ext cx="27352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Let’s do</a:t>
            </a:r>
            <a:endParaRPr lang="zh-CN" altLang="en-US" sz="3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99592" y="1412776"/>
            <a:ext cx="7285552" cy="43375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0724" name="图片 2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19925" y="4652963"/>
            <a:ext cx="10048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图片 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文本框 5"/>
          <p:cNvSpPr txBox="1">
            <a:spLocks noChangeArrowheads="1"/>
          </p:cNvSpPr>
          <p:nvPr/>
        </p:nvSpPr>
        <p:spPr bwMode="auto">
          <a:xfrm>
            <a:off x="1198563" y="98425"/>
            <a:ext cx="12969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文本框 5"/>
          <p:cNvSpPr txBox="1">
            <a:spLocks noChangeArrowheads="1"/>
          </p:cNvSpPr>
          <p:nvPr/>
        </p:nvSpPr>
        <p:spPr bwMode="auto">
          <a:xfrm>
            <a:off x="1587500" y="1420813"/>
            <a:ext cx="1839913" cy="384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lnSpc>
                <a:spcPct val="130000"/>
              </a:lnSpc>
            </a:pPr>
            <a:endParaRPr lang="zh-CN" altLang="en-US" sz="14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1747" name="组合 1"/>
          <p:cNvGrpSpPr/>
          <p:nvPr/>
        </p:nvGrpSpPr>
        <p:grpSpPr bwMode="auto">
          <a:xfrm>
            <a:off x="660400" y="620713"/>
            <a:ext cx="2447925" cy="884237"/>
            <a:chOff x="755576" y="672108"/>
            <a:chExt cx="2447925" cy="884237"/>
          </a:xfrm>
        </p:grpSpPr>
        <p:pic>
          <p:nvPicPr>
            <p:cNvPr id="31757" name="图片 2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5576" y="672108"/>
              <a:ext cx="2447925" cy="884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矩形 15"/>
            <p:cNvSpPr/>
            <p:nvPr/>
          </p:nvSpPr>
          <p:spPr>
            <a:xfrm>
              <a:off x="1569964" y="786408"/>
              <a:ext cx="1004887" cy="584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zh-CN" sz="3200" kern="100" dirty="0">
                  <a:solidFill>
                    <a:schemeClr val="tx2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活动</a:t>
              </a:r>
              <a:endPara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3240088" y="758825"/>
            <a:ext cx="141605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kern="100" dirty="0">
                <a:solidFill>
                  <a:schemeClr val="tx2">
                    <a:lumMod val="50000"/>
                  </a:schemeClr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照片秀</a:t>
            </a:r>
            <a:endParaRPr lang="zh-CN" altLang="zh-CN" sz="3200" kern="100" dirty="0">
              <a:solidFill>
                <a:schemeClr val="tx2">
                  <a:lumMod val="50000"/>
                </a:schemeClr>
              </a:solidFill>
              <a:latin typeface="+mj-lt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1749" name="标题 3"/>
          <p:cNvSpPr>
            <a:spLocks noGrp="1"/>
          </p:cNvSpPr>
          <p:nvPr>
            <p:ph type="title" idx="4294967295"/>
          </p:nvPr>
        </p:nvSpPr>
        <p:spPr bwMode="auto">
          <a:xfrm>
            <a:off x="468313" y="65088"/>
            <a:ext cx="7272337" cy="70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en-US" altLang="zh-CN" sz="3600" i="1" smtClean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&gt;&gt; practice</a:t>
            </a:r>
            <a:endParaRPr lang="zh-CN" altLang="en-US" sz="3600" i="1" smtClean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31750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7238" y="1557338"/>
            <a:ext cx="7702550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21431053">
            <a:off x="4643438" y="2544763"/>
            <a:ext cx="1871662" cy="124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57238" y="2325688"/>
            <a:ext cx="2073275" cy="14970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949575" y="2525713"/>
            <a:ext cx="1557338" cy="14525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6635750" y="2330450"/>
            <a:ext cx="1782763" cy="1487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755" name="图片 2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6" name="文本框 5"/>
          <p:cNvSpPr txBox="1">
            <a:spLocks noChangeArrowheads="1"/>
          </p:cNvSpPr>
          <p:nvPr/>
        </p:nvSpPr>
        <p:spPr bwMode="auto">
          <a:xfrm>
            <a:off x="1198563" y="98425"/>
            <a:ext cx="12969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4"/>
          <p:cNvSpPr>
            <a:spLocks noGrp="1"/>
          </p:cNvSpPr>
          <p:nvPr>
            <p:ph type="title" idx="4294967295"/>
          </p:nvPr>
        </p:nvSpPr>
        <p:spPr bwMode="auto">
          <a:xfrm>
            <a:off x="1616869" y="188640"/>
            <a:ext cx="5913438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1" hangingPunct="1"/>
            <a:r>
              <a:rPr lang="en-US" altLang="zh-CN" sz="3600" dirty="0" smtClean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Summary </a:t>
            </a:r>
            <a:endParaRPr lang="zh-CN" altLang="en-US" sz="3600" dirty="0" smtClean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335088" y="1602829"/>
            <a:ext cx="6477000" cy="4562475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33796" name="图片 11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2775" y="764629"/>
            <a:ext cx="1446213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矩形 7"/>
          <p:cNvSpPr>
            <a:spLocks noChangeArrowheads="1"/>
          </p:cNvSpPr>
          <p:nvPr/>
        </p:nvSpPr>
        <p:spPr bwMode="auto">
          <a:xfrm>
            <a:off x="2951163" y="2895054"/>
            <a:ext cx="59420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endParaRPr lang="zh-CN" alt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697038" y="3636416"/>
            <a:ext cx="53514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2. </a:t>
            </a:r>
            <a:r>
              <a:rPr lang="zh-CN" altLang="en-US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本课的重点句型：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689100" y="2060029"/>
            <a:ext cx="53355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1. </a:t>
            </a:r>
            <a:r>
              <a:rPr lang="zh-CN" altLang="en-US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本课的重点单词：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920875" y="2712491"/>
            <a:ext cx="18796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brother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4754563" y="2712491"/>
            <a:ext cx="1455737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sister</a:t>
            </a: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908175" y="4293641"/>
            <a:ext cx="5478463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This is my brother, Sam.</a:t>
            </a:r>
            <a:endParaRPr lang="en-US" altLang="zh-CN" sz="3600" dirty="0">
              <a:solidFill>
                <a:srgbClr val="1F1F2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1931988" y="5074691"/>
            <a:ext cx="3824287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  <a:buClr>
                <a:srgbClr val="47B6E7"/>
              </a:buClr>
              <a:buSzPct val="90000"/>
            </a:pP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How old are you?</a:t>
            </a:r>
            <a:endParaRPr lang="en-US" altLang="zh-CN" sz="3600" dirty="0">
              <a:solidFill>
                <a:srgbClr val="1F1F2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标题 4"/>
          <p:cNvSpPr>
            <a:spLocks noGrp="1"/>
          </p:cNvSpPr>
          <p:nvPr>
            <p:ph type="title" idx="4294967295"/>
          </p:nvPr>
        </p:nvSpPr>
        <p:spPr bwMode="auto">
          <a:xfrm>
            <a:off x="1621631" y="1124744"/>
            <a:ext cx="5913438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1" hangingPunct="1"/>
            <a:r>
              <a:rPr lang="en-US" altLang="zh-CN" sz="4400" dirty="0" smtClean="0">
                <a:latin typeface="Arial" panose="020B0604020202020204" pitchFamily="34" charset="0"/>
                <a:ea typeface="黑体" panose="02010609060101010101" pitchFamily="49" charset="-122"/>
              </a:rPr>
              <a:t>Homework </a:t>
            </a:r>
            <a:endParaRPr lang="zh-CN" altLang="en-US" sz="4400" dirty="0" smtClean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" name="圆角矩形 3">
            <a:hlinkClick r:id="" action="ppaction://hlinkshowjump?jump=endshow"/>
          </p:cNvPr>
          <p:cNvSpPr/>
          <p:nvPr/>
        </p:nvSpPr>
        <p:spPr>
          <a:xfrm>
            <a:off x="6660232" y="5949280"/>
            <a:ext cx="1152128" cy="5760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latin typeface="Arial Black" panose="020B0A04020102020204" pitchFamily="34" charset="0"/>
              </a:rPr>
              <a:t>Close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187450" y="2349300"/>
            <a:ext cx="6781800" cy="3383955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258888" y="2409031"/>
            <a:ext cx="6621462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marL="514350" indent="-514350" eaLnBrk="1" hangingPunct="1">
              <a:lnSpc>
                <a:spcPct val="150000"/>
              </a:lnSpc>
              <a:spcBef>
                <a:spcPts val="0"/>
              </a:spcBef>
              <a:buClr>
                <a:srgbClr val="47B6E7"/>
              </a:buClr>
              <a:buSzPct val="90000"/>
              <a:buFontTx/>
              <a:buAutoNum type="arabicPeriod"/>
              <a:defRPr/>
            </a:pP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跟读课文</a:t>
            </a:r>
            <a:r>
              <a:rPr lang="en-US" altLang="zh-CN" sz="2800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Just talk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部分的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录音，注意语音、语调。</a:t>
            </a:r>
            <a:endParaRPr lang="en-US" altLang="zh-CN" sz="2800" dirty="0" smtClean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514350" indent="-514350" eaLnBrk="1" hangingPunct="1">
              <a:lnSpc>
                <a:spcPct val="150000"/>
              </a:lnSpc>
              <a:spcBef>
                <a:spcPts val="0"/>
              </a:spcBef>
              <a:buClr>
                <a:srgbClr val="47B6E7"/>
              </a:buClr>
              <a:buSzPct val="90000"/>
              <a:buFontTx/>
              <a:buAutoNum type="arabicPeriod"/>
              <a:defRPr/>
            </a:pP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在四线三格中正确抄写本课对话，不少于</a:t>
            </a: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3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遍。</a:t>
            </a:r>
            <a:endParaRPr lang="en-US" altLang="zh-CN" sz="2800" dirty="0" smtClean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514350" indent="-514350" eaLnBrk="1" hangingPunct="1">
              <a:lnSpc>
                <a:spcPct val="150000"/>
              </a:lnSpc>
              <a:spcBef>
                <a:spcPts val="0"/>
              </a:spcBef>
              <a:buClr>
                <a:srgbClr val="47B6E7"/>
              </a:buClr>
              <a:buSzPct val="90000"/>
              <a:buFontTx/>
              <a:buAutoNum type="arabicPeriod"/>
              <a:defRPr/>
            </a:pP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预</a:t>
            </a:r>
            <a:r>
              <a:rPr lang="zh-CN" altLang="en-US" sz="28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习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Lesson </a:t>
            </a:r>
            <a:r>
              <a:rPr lang="en-US" altLang="zh-CN" sz="2800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15</a:t>
            </a:r>
            <a:r>
              <a:rPr lang="zh-CN" alt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。 </a:t>
            </a:r>
            <a:endParaRPr lang="en-US" altLang="zh-CN" sz="28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47664" y="1124744"/>
            <a:ext cx="6048672" cy="45382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35" name="图片 2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00788" y="4581525"/>
            <a:ext cx="1092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标题 1"/>
          <p:cNvSpPr txBox="1"/>
          <p:nvPr/>
        </p:nvSpPr>
        <p:spPr bwMode="auto">
          <a:xfrm>
            <a:off x="3421063" y="404813"/>
            <a:ext cx="27352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6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Let’s sing</a:t>
            </a:r>
            <a:endParaRPr lang="zh-CN" altLang="en-US" sz="36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8437" name="图片 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文本框 5"/>
          <p:cNvSpPr txBox="1">
            <a:spLocks noChangeArrowheads="1"/>
          </p:cNvSpPr>
          <p:nvPr/>
        </p:nvSpPr>
        <p:spPr bwMode="auto">
          <a:xfrm>
            <a:off x="1258888" y="119063"/>
            <a:ext cx="15843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Review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15616" y="1268760"/>
            <a:ext cx="6984776" cy="45035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59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文本框 5"/>
          <p:cNvSpPr txBox="1">
            <a:spLocks noChangeArrowheads="1"/>
          </p:cNvSpPr>
          <p:nvPr/>
        </p:nvSpPr>
        <p:spPr bwMode="auto">
          <a:xfrm>
            <a:off x="1198563" y="98425"/>
            <a:ext cx="12128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Lead-in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5148263" y="836613"/>
            <a:ext cx="3816350" cy="823912"/>
          </a:xfrm>
          <a:prstGeom prst="wedgeRoundRectCallout">
            <a:avLst>
              <a:gd name="adj1" fmla="val -43101"/>
              <a:gd name="adj2" fmla="val 78589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+mj-cs"/>
              </a:rPr>
              <a:t>This is my mother.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134938" y="828675"/>
            <a:ext cx="3789362" cy="815975"/>
          </a:xfrm>
          <a:prstGeom prst="wedgeRoundRectCallout">
            <a:avLst>
              <a:gd name="adj1" fmla="val 30248"/>
              <a:gd name="adj2" fmla="val 74626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+mj-cs"/>
              </a:rPr>
              <a:t>This is my father.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3108325" y="5419725"/>
            <a:ext cx="2952750" cy="746125"/>
          </a:xfrm>
          <a:prstGeom prst="wedgeRoundRectCallout">
            <a:avLst>
              <a:gd name="adj1" fmla="val -5983"/>
              <a:gd name="adj2" fmla="val -93609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+mj-cs"/>
              </a:rPr>
              <a:t>This is me.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5246688" y="3843338"/>
            <a:ext cx="3717925" cy="749300"/>
          </a:xfrm>
          <a:prstGeom prst="wedgeRoundRectCallout">
            <a:avLst>
              <a:gd name="adj1" fmla="val -30964"/>
              <a:gd name="adj2" fmla="val -82720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+mj-cs"/>
              </a:rPr>
              <a:t>This is my ...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134938" y="3843338"/>
            <a:ext cx="3860800" cy="814387"/>
          </a:xfrm>
          <a:prstGeom prst="wedgeRoundRectCallout">
            <a:avLst>
              <a:gd name="adj1" fmla="val 39650"/>
              <a:gd name="adj2" fmla="val -73880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+mj-cs"/>
              </a:rPr>
              <a:t>This is my …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9466" name="标题 1"/>
          <p:cNvSpPr txBox="1"/>
          <p:nvPr/>
        </p:nvSpPr>
        <p:spPr bwMode="auto">
          <a:xfrm>
            <a:off x="2804939" y="260349"/>
            <a:ext cx="40306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Look and guess</a:t>
            </a:r>
            <a:endParaRPr lang="zh-CN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198688" y="3987800"/>
            <a:ext cx="1797050" cy="584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+mj-cs"/>
              </a:rPr>
              <a:t>brother.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307263" y="3925888"/>
            <a:ext cx="1419225" cy="584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+mj-cs"/>
              </a:rPr>
              <a:t>sister.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pitchFamily="34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77" y="980728"/>
            <a:ext cx="3139807" cy="5332164"/>
          </a:xfrm>
          <a:prstGeom prst="rect">
            <a:avLst/>
          </a:prstGeom>
        </p:spPr>
      </p:pic>
      <p:pic>
        <p:nvPicPr>
          <p:cNvPr id="20482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文本框 7"/>
          <p:cNvSpPr txBox="1">
            <a:spLocks noChangeArrowheads="1"/>
          </p:cNvSpPr>
          <p:nvPr/>
        </p:nvSpPr>
        <p:spPr bwMode="auto">
          <a:xfrm>
            <a:off x="1116013" y="98425"/>
            <a:ext cx="2209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椭圆形标注 8"/>
          <p:cNvSpPr/>
          <p:nvPr/>
        </p:nvSpPr>
        <p:spPr>
          <a:xfrm>
            <a:off x="3995738" y="1412875"/>
            <a:ext cx="4824412" cy="2914650"/>
          </a:xfrm>
          <a:prstGeom prst="wedgeEllipseCallout">
            <a:avLst>
              <a:gd name="adj1" fmla="val -73964"/>
              <a:gd name="adj2" fmla="val -3345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sz="6000" dirty="0">
                <a:solidFill>
                  <a:schemeClr val="bg1"/>
                </a:solidFill>
                <a:latin typeface="Comic Sans MS" panose="030F0702030302020204" pitchFamily="66" charset="0"/>
              </a:rPr>
              <a:t>brother</a:t>
            </a:r>
          </a:p>
          <a:p>
            <a:pPr algn="ctr" eaLnBrk="1" hangingPunct="1">
              <a:defRPr/>
            </a:pPr>
            <a:endParaRPr lang="en-US" altLang="zh-CN" sz="6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787900" y="3284538"/>
            <a:ext cx="33655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4800" dirty="0">
                <a:solidFill>
                  <a:srgbClr val="1F1F2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4000" dirty="0">
                <a:solidFill>
                  <a:srgbClr val="1F1F2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哥哥，弟弟</a:t>
            </a:r>
            <a:r>
              <a:rPr lang="en-US" altLang="zh-CN" sz="4800" dirty="0">
                <a:solidFill>
                  <a:srgbClr val="1F1F2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zh-CN" altLang="en-US" sz="4800" dirty="0">
              <a:solidFill>
                <a:srgbClr val="1F1F2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" name="brother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8" y="28654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4135438" y="4927600"/>
            <a:ext cx="4397375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000" dirty="0">
                <a:solidFill>
                  <a:srgbClr val="0000FF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+mj-cs"/>
              </a:rPr>
              <a:t>He is my brother.</a:t>
            </a:r>
            <a:endParaRPr lang="zh-CN" altLang="en-US" sz="4000" dirty="0">
              <a:solidFill>
                <a:srgbClr val="0000FF"/>
              </a:solidFill>
              <a:latin typeface="Comic Sans MS" panose="030F0702030302020204" pitchFamily="66" charset="0"/>
              <a:ea typeface="微软雅黑" panose="020B0503020204020204" pitchFamily="34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9" grpId="0" animBg="1"/>
      <p:bldP spid="6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77" y="1052736"/>
            <a:ext cx="3139807" cy="5332164"/>
          </a:xfrm>
          <a:prstGeom prst="rect">
            <a:avLst/>
          </a:prstGeom>
        </p:spPr>
      </p:pic>
      <p:pic>
        <p:nvPicPr>
          <p:cNvPr id="21506" name="图片 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文本框 7"/>
          <p:cNvSpPr txBox="1">
            <a:spLocks noChangeArrowheads="1"/>
          </p:cNvSpPr>
          <p:nvPr/>
        </p:nvSpPr>
        <p:spPr bwMode="auto">
          <a:xfrm>
            <a:off x="1116013" y="98425"/>
            <a:ext cx="2209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椭圆形标注 8"/>
          <p:cNvSpPr/>
          <p:nvPr/>
        </p:nvSpPr>
        <p:spPr>
          <a:xfrm>
            <a:off x="3995738" y="1341438"/>
            <a:ext cx="4752975" cy="2914650"/>
          </a:xfrm>
          <a:prstGeom prst="wedgeEllipseCallout">
            <a:avLst>
              <a:gd name="adj1" fmla="val -86061"/>
              <a:gd name="adj2" fmla="val 3619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sz="6600" dirty="0">
                <a:solidFill>
                  <a:schemeClr val="bg1"/>
                </a:solidFill>
                <a:latin typeface="Comic Sans MS" panose="030F0702030302020204" pitchFamily="66" charset="0"/>
              </a:rPr>
              <a:t>sister</a:t>
            </a:r>
          </a:p>
          <a:p>
            <a:pPr algn="ctr" eaLnBrk="1" hangingPunct="1">
              <a:defRPr/>
            </a:pPr>
            <a:endParaRPr lang="en-US" altLang="zh-CN" sz="6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838700" y="3225800"/>
            <a:ext cx="32623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4000">
                <a:solidFill>
                  <a:srgbClr val="1F1F2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4000">
                <a:solidFill>
                  <a:srgbClr val="1F1F2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姐姐，妹妹</a:t>
            </a:r>
            <a:r>
              <a:rPr lang="en-US" altLang="zh-CN" sz="4000">
                <a:solidFill>
                  <a:srgbClr val="1F1F2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zh-CN" altLang="en-US" sz="4000">
              <a:solidFill>
                <a:srgbClr val="1F1F2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sister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263" y="27987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4211638" y="4865688"/>
            <a:ext cx="4183062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000" dirty="0">
                <a:solidFill>
                  <a:srgbClr val="0000FF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+mj-cs"/>
              </a:rPr>
              <a:t>She is my sister.</a:t>
            </a:r>
            <a:endParaRPr lang="zh-CN" altLang="en-US" sz="4000" dirty="0">
              <a:solidFill>
                <a:srgbClr val="0000FF"/>
              </a:solidFill>
              <a:latin typeface="Comic Sans MS" panose="030F0702030302020204" pitchFamily="66" charset="0"/>
              <a:ea typeface="微软雅黑" panose="020B0503020204020204" pitchFamily="34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  <p:bldP spid="6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233363" y="1557338"/>
            <a:ext cx="4733926" cy="355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文本框 7"/>
          <p:cNvSpPr txBox="1">
            <a:spLocks noChangeArrowheads="1"/>
          </p:cNvSpPr>
          <p:nvPr/>
        </p:nvSpPr>
        <p:spPr bwMode="auto">
          <a:xfrm>
            <a:off x="1116013" y="98425"/>
            <a:ext cx="2209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 dirty="0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995738" y="1268413"/>
            <a:ext cx="3840162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+mj-cs"/>
              </a:rPr>
              <a:t>1. Who are they?</a:t>
            </a:r>
            <a:endParaRPr lang="zh-CN" altLang="en-US" sz="2000" dirty="0"/>
          </a:p>
        </p:txBody>
      </p:sp>
      <p:sp>
        <p:nvSpPr>
          <p:cNvPr id="22534" name="标题 1"/>
          <p:cNvSpPr txBox="1"/>
          <p:nvPr/>
        </p:nvSpPr>
        <p:spPr bwMode="auto">
          <a:xfrm>
            <a:off x="3203575" y="260350"/>
            <a:ext cx="40322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Listen and say</a:t>
            </a:r>
            <a:endParaRPr lang="zh-CN" altLang="en-US" sz="3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9" name="Lesson14Justtalk课文录音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013" y="57324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3995738" y="3717925"/>
            <a:ext cx="4197350" cy="6477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+mj-cs"/>
              </a:rPr>
              <a:t>2. How old is Sam?</a:t>
            </a:r>
            <a:endParaRPr lang="zh-CN" altLang="en-US" sz="2000" dirty="0"/>
          </a:p>
        </p:txBody>
      </p:sp>
      <p:sp>
        <p:nvSpPr>
          <p:cNvPr id="11" name="矩形 10"/>
          <p:cNvSpPr/>
          <p:nvPr/>
        </p:nvSpPr>
        <p:spPr>
          <a:xfrm>
            <a:off x="4314825" y="2157413"/>
            <a:ext cx="472122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+mj-cs"/>
              </a:rPr>
              <a:t>They’re Yang Ming, Sam, Sam’s brother.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500563" y="4684713"/>
            <a:ext cx="2560637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+mj-cs"/>
              </a:rPr>
              <a:t>He’s six.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9263" y="463550"/>
            <a:ext cx="8083550" cy="606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角矩形标注 2"/>
          <p:cNvSpPr/>
          <p:nvPr/>
        </p:nvSpPr>
        <p:spPr>
          <a:xfrm>
            <a:off x="254000" y="4206875"/>
            <a:ext cx="3933825" cy="1304925"/>
          </a:xfrm>
          <a:prstGeom prst="wedgeRoundRectCallout">
            <a:avLst>
              <a:gd name="adj1" fmla="val -4231"/>
              <a:gd name="adj2" fmla="val -66670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Hello, Sam! How old are you?</a:t>
            </a:r>
            <a:endParaRPr lang="zh-CN" altLang="en-US" sz="36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3059113" y="465138"/>
            <a:ext cx="5041900" cy="1327150"/>
          </a:xfrm>
          <a:prstGeom prst="wedgeRoundRectCallout">
            <a:avLst>
              <a:gd name="adj1" fmla="val -27234"/>
              <a:gd name="adj2" fmla="val 65027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Hi, Yang Ming. This is my brother, Sam.</a:t>
            </a:r>
            <a:endParaRPr lang="zh-CN" altLang="en-US" sz="36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5957888" y="4859338"/>
            <a:ext cx="2770187" cy="1008062"/>
          </a:xfrm>
          <a:prstGeom prst="wedgeRoundRectCallout">
            <a:avLst>
              <a:gd name="adj1" fmla="val -29548"/>
              <a:gd name="adj2" fmla="val -71132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I’m six.</a:t>
            </a:r>
            <a:endParaRPr lang="zh-CN" altLang="en-US" sz="36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23558" name="图片 1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文本框 7"/>
          <p:cNvSpPr txBox="1">
            <a:spLocks noChangeArrowheads="1"/>
          </p:cNvSpPr>
          <p:nvPr/>
        </p:nvSpPr>
        <p:spPr bwMode="auto">
          <a:xfrm>
            <a:off x="1116013" y="98425"/>
            <a:ext cx="2209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8" name="L14TALK01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413" y="11382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L14TALK02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088" y="48672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L14TALK03_128k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88" y="50593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组合 45"/>
          <p:cNvGrpSpPr/>
          <p:nvPr/>
        </p:nvGrpSpPr>
        <p:grpSpPr bwMode="auto">
          <a:xfrm>
            <a:off x="401638" y="692150"/>
            <a:ext cx="2303462" cy="1171575"/>
            <a:chOff x="3470685" y="558800"/>
            <a:chExt cx="2541587" cy="1199934"/>
          </a:xfrm>
        </p:grpSpPr>
        <p:grpSp>
          <p:nvGrpSpPr>
            <p:cNvPr id="24596" name="Group 2"/>
            <p:cNvGrpSpPr/>
            <p:nvPr/>
          </p:nvGrpSpPr>
          <p:grpSpPr bwMode="auto">
            <a:xfrm flipH="1">
              <a:off x="3470685" y="558800"/>
              <a:ext cx="2541587" cy="1199934"/>
              <a:chOff x="0" y="0"/>
              <a:chExt cx="1488" cy="912"/>
            </a:xfrm>
          </p:grpSpPr>
          <p:pic>
            <p:nvPicPr>
              <p:cNvPr id="24598" name="图片 3" descr="2.png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0" y="0"/>
                <a:ext cx="1488" cy="9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599" name="Text Box 6"/>
              <p:cNvSpPr txBox="1">
                <a:spLocks noChangeArrowheads="1"/>
              </p:cNvSpPr>
              <p:nvPr/>
            </p:nvSpPr>
            <p:spPr bwMode="auto">
              <a:xfrm>
                <a:off x="49" y="384"/>
                <a:ext cx="1392" cy="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9pPr>
              </a:lstStyle>
              <a:p>
                <a:pPr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endParaRPr lang="zh-CN" altLang="zh-CN" sz="2400">
                  <a:solidFill>
                    <a:srgbClr val="FF0000"/>
                  </a:solidFill>
                  <a:latin typeface="Arial Black" panose="020B0A04020102020204" pitchFamily="34" charset="0"/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30" name="Rectangle 8"/>
            <p:cNvSpPr>
              <a:spLocks noChangeArrowheads="1"/>
            </p:cNvSpPr>
            <p:nvPr/>
          </p:nvSpPr>
          <p:spPr bwMode="auto">
            <a:xfrm>
              <a:off x="3780720" y="1044953"/>
              <a:ext cx="2012602" cy="595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  <a:defRPr/>
              </a:pPr>
              <a:r>
                <a:rPr lang="en-US" altLang="zh-CN" sz="3200" b="1" dirty="0" smtClean="0">
                  <a:solidFill>
                    <a:schemeClr val="tx1">
                      <a:lumMod val="50000"/>
                    </a:schemeClr>
                  </a:solidFill>
                  <a:ea typeface="黑体" panose="02010609060101010101" pitchFamily="49" charset="-122"/>
                </a:rPr>
                <a:t>Let’s act</a:t>
              </a:r>
            </a:p>
          </p:txBody>
        </p:sp>
      </p:grpSp>
      <p:grpSp>
        <p:nvGrpSpPr>
          <p:cNvPr id="52" name="组合 51"/>
          <p:cNvGrpSpPr/>
          <p:nvPr/>
        </p:nvGrpSpPr>
        <p:grpSpPr bwMode="auto">
          <a:xfrm>
            <a:off x="3959225" y="1006475"/>
            <a:ext cx="4718050" cy="4799013"/>
            <a:chOff x="3959861" y="1005751"/>
            <a:chExt cx="4716990" cy="4799513"/>
          </a:xfrm>
        </p:grpSpPr>
        <p:sp>
          <p:nvSpPr>
            <p:cNvPr id="51" name="AutoShape 8"/>
            <p:cNvSpPr>
              <a:spLocks noChangeArrowheads="1"/>
            </p:cNvSpPr>
            <p:nvPr/>
          </p:nvSpPr>
          <p:spPr bwMode="auto">
            <a:xfrm>
              <a:off x="4078897" y="2620407"/>
              <a:ext cx="4597954" cy="3184857"/>
            </a:xfrm>
            <a:prstGeom prst="foldedCorner">
              <a:avLst>
                <a:gd name="adj" fmla="val 1250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ysClr val="window" lastClr="FFFFFF"/>
              </a:solidFill>
              <a:rou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kern="0" smtClean="0">
                <a:solidFill>
                  <a:prstClr val="black"/>
                </a:solidFill>
                <a:ea typeface="黑体" panose="02010609060101010101" pitchFamily="49" charset="-122"/>
              </a:endParaRPr>
            </a:p>
          </p:txBody>
        </p:sp>
        <p:grpSp>
          <p:nvGrpSpPr>
            <p:cNvPr id="24584" name="Group 6"/>
            <p:cNvGrpSpPr/>
            <p:nvPr/>
          </p:nvGrpSpPr>
          <p:grpSpPr bwMode="auto">
            <a:xfrm>
              <a:off x="3959861" y="1005751"/>
              <a:ext cx="4456581" cy="4582753"/>
              <a:chOff x="693" y="-1902"/>
              <a:chExt cx="9359" cy="9625"/>
            </a:xfrm>
          </p:grpSpPr>
          <p:sp>
            <p:nvSpPr>
              <p:cNvPr id="24585" name="Text Box 9"/>
              <p:cNvSpPr txBox="1">
                <a:spLocks noChangeArrowheads="1"/>
              </p:cNvSpPr>
              <p:nvPr/>
            </p:nvSpPr>
            <p:spPr bwMode="auto">
              <a:xfrm>
                <a:off x="1527" y="1944"/>
                <a:ext cx="7700" cy="57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9pPr>
              </a:lstStyle>
              <a:p>
                <a:pPr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:r>
                  <a:rPr lang="en-US" altLang="zh-CN" sz="2400" dirty="0">
                    <a:latin typeface="Comic Sans MS" panose="030F0702030302020204" pitchFamily="66" charset="0"/>
                    <a:ea typeface="黑体" panose="02010609060101010101" pitchFamily="49" charset="-122"/>
                  </a:rPr>
                  <a:t>Read fluently  </a:t>
                </a:r>
              </a:p>
              <a:p>
                <a:pPr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:r>
                  <a:rPr lang="zh-CN" altLang="en-US" sz="2400" b="1" dirty="0">
                    <a:solidFill>
                      <a:srgbClr val="0000FF"/>
                    </a:solidFill>
                    <a:latin typeface="Comic Sans MS" panose="030F0702030302020204" pitchFamily="66" charset="0"/>
                    <a:ea typeface="黑体" panose="02010609060101010101" pitchFamily="49" charset="-122"/>
                  </a:rPr>
                  <a:t>流利地朗读</a:t>
                </a:r>
              </a:p>
              <a:p>
                <a:pPr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:r>
                  <a:rPr lang="en-US" altLang="zh-CN" sz="2400" dirty="0">
                    <a:latin typeface="Comic Sans MS" panose="030F0702030302020204" pitchFamily="66" charset="0"/>
                    <a:ea typeface="黑体" panose="02010609060101010101" pitchFamily="49" charset="-122"/>
                  </a:rPr>
                  <a:t>Act fluently </a:t>
                </a:r>
              </a:p>
              <a:p>
                <a:pPr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:r>
                  <a:rPr lang="zh-CN" altLang="en-US" sz="2400" b="1" dirty="0">
                    <a:solidFill>
                      <a:srgbClr val="0000FF"/>
                    </a:solidFill>
                    <a:latin typeface="Comic Sans MS" panose="030F0702030302020204" pitchFamily="66" charset="0"/>
                    <a:ea typeface="黑体" panose="02010609060101010101" pitchFamily="49" charset="-122"/>
                  </a:rPr>
                  <a:t>流利地表演</a:t>
                </a:r>
              </a:p>
              <a:p>
                <a:pPr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:r>
                  <a:rPr lang="en-US" altLang="zh-CN" sz="2400" dirty="0">
                    <a:latin typeface="Comic Sans MS" panose="030F0702030302020204" pitchFamily="66" charset="0"/>
                    <a:ea typeface="黑体" panose="02010609060101010101" pitchFamily="49" charset="-122"/>
                  </a:rPr>
                  <a:t>Act it out with emotions</a:t>
                </a:r>
              </a:p>
              <a:p>
                <a:pPr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:r>
                  <a:rPr lang="zh-CN" altLang="en-US" sz="2400" b="1" dirty="0">
                    <a:solidFill>
                      <a:srgbClr val="0000FF"/>
                    </a:solidFill>
                    <a:latin typeface="Comic Sans MS" panose="030F0702030302020204" pitchFamily="66" charset="0"/>
                    <a:ea typeface="黑体" panose="02010609060101010101" pitchFamily="49" charset="-122"/>
                    <a:sym typeface="Arial" panose="020B0604020202020204" pitchFamily="34" charset="0"/>
                  </a:rPr>
                  <a:t>有感情的表演</a:t>
                </a:r>
                <a:endParaRPr lang="en-US" sz="2400" b="1" dirty="0">
                  <a:solidFill>
                    <a:srgbClr val="0000FF"/>
                  </a:solidFill>
                  <a:latin typeface="Comic Sans MS" panose="030F0702030302020204" pitchFamily="66" charset="0"/>
                  <a:ea typeface="黑体" panose="02010609060101010101" pitchFamily="49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24586" name="Group 10"/>
              <p:cNvGrpSpPr/>
              <p:nvPr/>
            </p:nvGrpSpPr>
            <p:grpSpPr bwMode="auto">
              <a:xfrm>
                <a:off x="5373" y="2991"/>
                <a:ext cx="3607" cy="4494"/>
                <a:chOff x="636" y="-1665"/>
                <a:chExt cx="3607" cy="4494"/>
              </a:xfrm>
            </p:grpSpPr>
            <p:sp>
              <p:nvSpPr>
                <p:cNvPr id="35" name="AutoShape 11"/>
                <p:cNvSpPr>
                  <a:spLocks noChangeArrowheads="1"/>
                </p:cNvSpPr>
                <p:nvPr/>
              </p:nvSpPr>
              <p:spPr bwMode="auto">
                <a:xfrm>
                  <a:off x="636" y="-1666"/>
                  <a:ext cx="910" cy="794"/>
                </a:xfrm>
                <a:prstGeom prst="star5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zh-CN" altLang="en-US">
                    <a:latin typeface="Arial" panose="020B0604020202020204" pitchFamily="34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36" name="AutoShape 12"/>
                <p:cNvSpPr>
                  <a:spLocks noChangeArrowheads="1"/>
                </p:cNvSpPr>
                <p:nvPr/>
              </p:nvSpPr>
              <p:spPr bwMode="auto">
                <a:xfrm>
                  <a:off x="1739" y="68"/>
                  <a:ext cx="910" cy="797"/>
                </a:xfrm>
                <a:prstGeom prst="star5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zh-CN" altLang="en-US">
                    <a:latin typeface="Arial" panose="020B0604020202020204" pitchFamily="34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37" name="AutoShape 13"/>
                <p:cNvSpPr>
                  <a:spLocks noChangeArrowheads="1"/>
                </p:cNvSpPr>
                <p:nvPr/>
              </p:nvSpPr>
              <p:spPr bwMode="auto">
                <a:xfrm>
                  <a:off x="639" y="98"/>
                  <a:ext cx="907" cy="794"/>
                </a:xfrm>
                <a:prstGeom prst="star5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zh-CN" altLang="en-US">
                    <a:latin typeface="Arial" panose="020B0604020202020204" pitchFamily="34" charset="0"/>
                    <a:ea typeface="黑体" panose="02010609060101010101" pitchFamily="49" charset="-122"/>
                  </a:endParaRPr>
                </a:p>
              </p:txBody>
            </p:sp>
            <p:grpSp>
              <p:nvGrpSpPr>
                <p:cNvPr id="24591" name="Group 14"/>
                <p:cNvGrpSpPr/>
                <p:nvPr/>
              </p:nvGrpSpPr>
              <p:grpSpPr bwMode="auto">
                <a:xfrm>
                  <a:off x="1102" y="2036"/>
                  <a:ext cx="3141" cy="793"/>
                  <a:chOff x="136" y="-183"/>
                  <a:chExt cx="1256" cy="317"/>
                </a:xfrm>
              </p:grpSpPr>
              <p:sp>
                <p:nvSpPr>
                  <p:cNvPr id="39" name="AutoShape 15"/>
                  <p:cNvSpPr>
                    <a:spLocks noChangeArrowheads="1"/>
                  </p:cNvSpPr>
                  <p:nvPr/>
                </p:nvSpPr>
                <p:spPr bwMode="auto">
                  <a:xfrm>
                    <a:off x="136" y="-183"/>
                    <a:ext cx="363" cy="317"/>
                  </a:xfrm>
                  <a:prstGeom prst="star5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miter lim="800000"/>
                  </a:ln>
                  <a:effec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zh-CN" altLang="en-US">
                      <a:latin typeface="Arial" panose="020B0604020202020204" pitchFamily="34" charset="0"/>
                      <a:ea typeface="黑体" panose="02010609060101010101" pitchFamily="49" charset="-122"/>
                    </a:endParaRPr>
                  </a:p>
                </p:txBody>
              </p:sp>
              <p:grpSp>
                <p:nvGrpSpPr>
                  <p:cNvPr id="24593" name="Group 16"/>
                  <p:cNvGrpSpPr/>
                  <p:nvPr/>
                </p:nvGrpSpPr>
                <p:grpSpPr bwMode="auto">
                  <a:xfrm>
                    <a:off x="573" y="-183"/>
                    <a:ext cx="819" cy="317"/>
                    <a:chOff x="165" y="-183"/>
                    <a:chExt cx="819" cy="317"/>
                  </a:xfrm>
                </p:grpSpPr>
                <p:sp>
                  <p:nvSpPr>
                    <p:cNvPr id="41" name="AutoShape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1" y="-183"/>
                      <a:ext cx="363" cy="317"/>
                    </a:xfrm>
                    <a:prstGeom prst="star5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tx1"/>
                      </a:solidFill>
                      <a:miter lim="800000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>
                        <a:defRPr/>
                      </a:pPr>
                      <a:endParaRPr lang="zh-CN" altLang="en-US"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p:txBody>
                </p:sp>
                <p:sp>
                  <p:nvSpPr>
                    <p:cNvPr id="42" name="AutoShap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5" y="-183"/>
                      <a:ext cx="363" cy="317"/>
                    </a:xfrm>
                    <a:prstGeom prst="star5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tx1"/>
                      </a:solidFill>
                      <a:miter lim="800000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>
                        <a:defRPr/>
                      </a:pPr>
                      <a:endParaRPr lang="zh-CN" altLang="en-US"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p:txBody>
                </p:sp>
              </p:grpSp>
            </p:grpSp>
          </p:grpSp>
          <p:sp>
            <p:nvSpPr>
              <p:cNvPr id="34" name="AutoShape 19"/>
              <p:cNvSpPr>
                <a:spLocks noChangeArrowheads="1"/>
              </p:cNvSpPr>
              <p:nvPr/>
            </p:nvSpPr>
            <p:spPr bwMode="auto">
              <a:xfrm>
                <a:off x="693" y="-1902"/>
                <a:ext cx="9359" cy="2294"/>
              </a:xfrm>
              <a:prstGeom prst="cloudCallout">
                <a:avLst>
                  <a:gd name="adj1" fmla="val -1028"/>
                  <a:gd name="adj2" fmla="val 117851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rgbClr val="92D050"/>
                </a:solidFill>
                <a:miter lim="800000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buFont typeface="Arial" panose="020B0604020202020204" pitchFamily="34" charset="0"/>
                  <a:buNone/>
                  <a:defRPr/>
                </a:pPr>
                <a:r>
                  <a:rPr lang="en-US" altLang="zh-CN" sz="2800" b="1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ea typeface="黑体" panose="02010609060101010101" pitchFamily="49" charset="-122"/>
                  </a:rPr>
                  <a:t>Tips for actors</a:t>
                </a:r>
              </a:p>
              <a:p>
                <a:pPr algn="ctr">
                  <a:buFont typeface="Arial" panose="020B0604020202020204" pitchFamily="34" charset="0"/>
                  <a:buNone/>
                  <a:defRPr/>
                </a:pPr>
                <a:r>
                  <a:rPr lang="zh-CN" altLang="en-US" sz="2100" b="1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ea typeface="黑体" panose="02010609060101010101" pitchFamily="49" charset="-122"/>
                  </a:rPr>
                  <a:t>（</a:t>
                </a:r>
                <a:r>
                  <a:rPr lang="zh-CN" altLang="en-US" sz="2400" dirty="0" smtClean="0">
                    <a:latin typeface="Comic Sans MS" panose="030F0702030302020204" pitchFamily="66" charset="0"/>
                    <a:ea typeface="黑体" panose="02010609060101010101" pitchFamily="49" charset="-122"/>
                  </a:rPr>
                  <a:t>演员</a:t>
                </a:r>
                <a:r>
                  <a:rPr lang="zh-CN" altLang="en-US" sz="2400" dirty="0" smtClean="0">
                    <a:ea typeface="黑体" panose="02010609060101010101" pitchFamily="49" charset="-122"/>
                  </a:rPr>
                  <a:t>考核标准</a:t>
                </a:r>
                <a:r>
                  <a:rPr lang="zh-CN" altLang="en-US" sz="2100" b="1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ea typeface="黑体" panose="02010609060101010101" pitchFamily="49" charset="-122"/>
                  </a:rPr>
                  <a:t>）</a:t>
                </a:r>
                <a:endParaRPr lang="zh-CN" altLang="en-US" sz="2100" dirty="0" smtClean="0">
                  <a:ea typeface="黑体" panose="02010609060101010101" pitchFamily="49" charset="-122"/>
                </a:endParaRPr>
              </a:p>
            </p:txBody>
          </p:sp>
        </p:grpSp>
      </p:grpSp>
      <p:pic>
        <p:nvPicPr>
          <p:cNvPr id="24580" name="图片 46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106363" y="2438400"/>
            <a:ext cx="4510088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图片 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文本框 5"/>
          <p:cNvSpPr txBox="1">
            <a:spLocks noChangeArrowheads="1"/>
          </p:cNvSpPr>
          <p:nvPr/>
        </p:nvSpPr>
        <p:spPr bwMode="auto">
          <a:xfrm>
            <a:off x="1198563" y="98425"/>
            <a:ext cx="12969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7500" y="1177925"/>
            <a:ext cx="2525713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32138" y="996950"/>
            <a:ext cx="2246312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1238250"/>
            <a:ext cx="2544762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539750" y="4851400"/>
            <a:ext cx="25923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brother and sister</a:t>
            </a:r>
            <a:endParaRPr lang="zh-CN" altLang="en-US" sz="3600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ea typeface="微软雅黑" panose="020B0503020204020204" pitchFamily="34" charset="-122"/>
            </a:endParaRP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3276600" y="4954588"/>
            <a:ext cx="25923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father</a:t>
            </a:r>
            <a:endParaRPr lang="zh-CN" altLang="en-US" sz="3600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ea typeface="微软雅黑" panose="020B0503020204020204" pitchFamily="34" charset="-122"/>
            </a:endParaRPr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6372225" y="4940300"/>
            <a:ext cx="25923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mother</a:t>
            </a:r>
            <a:endParaRPr lang="zh-CN" altLang="en-US" sz="3600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ea typeface="微软雅黑" panose="020B0503020204020204" pitchFamily="34" charset="-122"/>
            </a:endParaRPr>
          </a:p>
        </p:txBody>
      </p:sp>
      <p:cxnSp>
        <p:nvCxnSpPr>
          <p:cNvPr id="15" name="直接连接符 14"/>
          <p:cNvCxnSpPr>
            <a:endCxn id="13" idx="0"/>
          </p:cNvCxnSpPr>
          <p:nvPr/>
        </p:nvCxnSpPr>
        <p:spPr>
          <a:xfrm>
            <a:off x="2139950" y="3562350"/>
            <a:ext cx="2432050" cy="1392238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4787900" y="3716338"/>
            <a:ext cx="2160588" cy="1223962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1908175" y="3573463"/>
            <a:ext cx="4895850" cy="1366837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5" name="标题 1"/>
          <p:cNvSpPr txBox="1"/>
          <p:nvPr/>
        </p:nvSpPr>
        <p:spPr bwMode="auto">
          <a:xfrm>
            <a:off x="3276600" y="260350"/>
            <a:ext cx="28082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Let’s match</a:t>
            </a:r>
            <a:endParaRPr lang="zh-CN" altLang="en-US" sz="3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6636" name="图片 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7" name="文本框 5"/>
          <p:cNvSpPr txBox="1">
            <a:spLocks noChangeArrowheads="1"/>
          </p:cNvSpPr>
          <p:nvPr/>
        </p:nvSpPr>
        <p:spPr bwMode="auto">
          <a:xfrm>
            <a:off x="1198563" y="98425"/>
            <a:ext cx="12969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fb679da17b582194f9acfb875545fc094ba94"/>
</p:tagLst>
</file>

<file path=ppt/theme/theme1.xml><?xml version="1.0" encoding="utf-8"?>
<a:theme xmlns:a="http://schemas.openxmlformats.org/drawingml/2006/main" name="WWW.2PPT.COM&#10;">
  <a:themeElements>
    <a:clrScheme name="自定义 58">
      <a:dk1>
        <a:srgbClr val="3D3F41"/>
      </a:dk1>
      <a:lt1>
        <a:srgbClr val="FFFFFF"/>
      </a:lt1>
      <a:dk2>
        <a:srgbClr val="3D3F41"/>
      </a:dk2>
      <a:lt2>
        <a:srgbClr val="EAF5FC"/>
      </a:lt2>
      <a:accent1>
        <a:srgbClr val="47B6E7"/>
      </a:accent1>
      <a:accent2>
        <a:srgbClr val="2BC3B5"/>
      </a:accent2>
      <a:accent3>
        <a:srgbClr val="92D050"/>
      </a:accent3>
      <a:accent4>
        <a:srgbClr val="FFC000"/>
      </a:accent4>
      <a:accent5>
        <a:srgbClr val="CEB9A3"/>
      </a:accent5>
      <a:accent6>
        <a:srgbClr val="7030A0"/>
      </a:accent6>
      <a:hlink>
        <a:srgbClr val="00B0F0"/>
      </a:hlink>
      <a:folHlink>
        <a:srgbClr val="AFB2B4"/>
      </a:folHlink>
    </a:clrScheme>
    <a:fontScheme name="12_A000120140530A99PPBG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53b61e83de8ac</Template>
  <TotalTime>0</TotalTime>
  <Words>283</Words>
  <Application>Microsoft Office PowerPoint</Application>
  <PresentationFormat>全屏显示(4:3)</PresentationFormat>
  <Paragraphs>85</Paragraphs>
  <Slides>16</Slides>
  <Notes>6</Notes>
  <HiddenSlides>0</HiddenSlides>
  <MMClips>6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6" baseType="lpstr">
      <vt:lpstr>黑体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Times New Roman</vt:lpstr>
      <vt:lpstr>WWW.2PPT.COM
</vt:lpstr>
      <vt:lpstr>Unit3 This is my father.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&gt;&gt; practice</vt:lpstr>
      <vt:lpstr>Summary </vt:lpstr>
      <vt:lpstr>Homework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2014-11-29T11:35:00Z</dcterms:created>
  <dcterms:modified xsi:type="dcterms:W3CDTF">2023-01-17T01:08:03Z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E61907D4E7CF44A49E6C34714EFA8D75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