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9" r:id="rId8"/>
    <p:sldId id="263" r:id="rId9"/>
    <p:sldId id="264" r:id="rId10"/>
    <p:sldId id="265" r:id="rId11"/>
    <p:sldId id="270" r:id="rId12"/>
    <p:sldId id="266" r:id="rId13"/>
    <p:sldId id="267" r:id="rId14"/>
    <p:sldId id="268" r:id="rId15"/>
    <p:sldId id="271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6071"/>
    <a:srgbClr val="F7B2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91FD-6FCB-4E1D-A26B-96E7E7D02A5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548C-DB5B-4F00-A337-A949F40DB3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91FD-6FCB-4E1D-A26B-96E7E7D02A5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548C-DB5B-4F00-A337-A949F40DB3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91FD-6FCB-4E1D-A26B-96E7E7D02A5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548C-DB5B-4F00-A337-A949F40DB3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91FD-6FCB-4E1D-A26B-96E7E7D02A5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548C-DB5B-4F00-A337-A949F40DB3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91FD-6FCB-4E1D-A26B-96E7E7D02A5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548C-DB5B-4F00-A337-A949F40DB3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91FD-6FCB-4E1D-A26B-96E7E7D02A5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548C-DB5B-4F00-A337-A949F40DB3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91FD-6FCB-4E1D-A26B-96E7E7D02A5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548C-DB5B-4F00-A337-A949F40DB3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91FD-6FCB-4E1D-A26B-96E7E7D02A5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548C-DB5B-4F00-A337-A949F40DB3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91FD-6FCB-4E1D-A26B-96E7E7D02A5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548C-DB5B-4F00-A337-A949F40DB3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91FD-6FCB-4E1D-A26B-96E7E7D02A5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548C-DB5B-4F00-A337-A949F40DB3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84C391FD-6FCB-4E1D-A26B-96E7E7D02A5B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E694548C-DB5B-4F00-A337-A949F40DB3B7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697" y="-678079"/>
            <a:ext cx="7824247" cy="782424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512" y="468189"/>
            <a:ext cx="5609163" cy="560916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927851" y="2129029"/>
            <a:ext cx="47664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0" dirty="0">
                <a:solidFill>
                  <a:srgbClr val="C00000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七夕缘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1"/>
          <p:cNvSpPr/>
          <p:nvPr/>
        </p:nvSpPr>
        <p:spPr>
          <a:xfrm>
            <a:off x="572135" y="576965"/>
            <a:ext cx="3977343" cy="5754742"/>
          </a:xfrm>
          <a:custGeom>
            <a:avLst/>
            <a:gdLst>
              <a:gd name="connsiteX0" fmla="*/ 0 w 5874"/>
              <a:gd name="connsiteY0" fmla="*/ 8739 h 8763"/>
              <a:gd name="connsiteX1" fmla="*/ 5 w 5874"/>
              <a:gd name="connsiteY1" fmla="*/ 14 h 8763"/>
              <a:gd name="connsiteX2" fmla="*/ 3325 w 5874"/>
              <a:gd name="connsiteY2" fmla="*/ 0 h 8763"/>
              <a:gd name="connsiteX3" fmla="*/ 5874 w 5874"/>
              <a:gd name="connsiteY3" fmla="*/ 8763 h 8763"/>
              <a:gd name="connsiteX4" fmla="*/ 0 w 5874"/>
              <a:gd name="connsiteY4" fmla="*/ 8739 h 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4" h="8763">
                <a:moveTo>
                  <a:pt x="0" y="8739"/>
                </a:moveTo>
                <a:lnTo>
                  <a:pt x="5" y="14"/>
                </a:lnTo>
                <a:lnTo>
                  <a:pt x="3325" y="0"/>
                </a:lnTo>
                <a:lnTo>
                  <a:pt x="5874" y="8763"/>
                </a:lnTo>
                <a:lnTo>
                  <a:pt x="0" y="8739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4" name="等腰三角形 3"/>
          <p:cNvSpPr/>
          <p:nvPr/>
        </p:nvSpPr>
        <p:spPr>
          <a:xfrm>
            <a:off x="1286510" y="3864293"/>
            <a:ext cx="10372090" cy="2452174"/>
          </a:xfrm>
          <a:prstGeom prst="triangle">
            <a:avLst>
              <a:gd name="adj" fmla="val 91335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5" name="文本框 11"/>
          <p:cNvSpPr txBox="1"/>
          <p:nvPr/>
        </p:nvSpPr>
        <p:spPr>
          <a:xfrm>
            <a:off x="2811068" y="1163256"/>
            <a:ext cx="8939012" cy="2114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b="1" spc="600" dirty="0">
                <a:solidFill>
                  <a:srgbClr val="F57A96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  <a:cs typeface="庞中华简体 V2007" panose="02000600000000000000" pitchFamily="2" charset="-122"/>
              </a:rPr>
              <a:t>    那些</a:t>
            </a:r>
            <a:r>
              <a:rPr lang="zh-CN" altLang="en-US" spc="600" dirty="0">
                <a:solidFill>
                  <a:srgbClr val="F57A96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  <a:cs typeface="庞中华简体 V2007" panose="02000600000000000000" pitchFamily="2" charset="-122"/>
              </a:rPr>
              <a:t>似水之流年，好想让它们与我生死不离，在青春唯美的草地上，坐看云起，行至山穷水尽，牵着你的手，去看那个叫幸福的城堡，彼此相依相偎，相知相惜，把每一天都当成末日来爱你，在火车飞速的轨道上，牵着你的手，看那个远方，属于我们的未来，一起努力只为将来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8097" y="-668554"/>
            <a:ext cx="7824247" cy="782424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617244" y="2455432"/>
            <a:ext cx="8549762" cy="1413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600" b="1" spc="600" dirty="0">
                <a:solidFill>
                  <a:srgbClr val="F57A96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  <a:cs typeface="庞中华简体 V2007" panose="02000600000000000000" pitchFamily="2" charset="-122"/>
              </a:rPr>
              <a:t>宝贝，我爱你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722" y="2009775"/>
            <a:ext cx="4679193" cy="4679193"/>
          </a:xfrm>
          <a:prstGeom prst="rect">
            <a:avLst/>
          </a:prstGeom>
        </p:spPr>
      </p:pic>
      <p:sp>
        <p:nvSpPr>
          <p:cNvPr id="6" name="AutoShape 31"/>
          <p:cNvSpPr/>
          <p:nvPr/>
        </p:nvSpPr>
        <p:spPr bwMode="auto">
          <a:xfrm>
            <a:off x="3760508" y="3665746"/>
            <a:ext cx="2240951" cy="2531854"/>
          </a:xfrm>
          <a:custGeom>
            <a:avLst/>
            <a:gdLst>
              <a:gd name="T0" fmla="*/ 714375 w 21600"/>
              <a:gd name="T1" fmla="*/ 35719 h 21600"/>
              <a:gd name="T2" fmla="*/ 714375 w 21600"/>
              <a:gd name="T3" fmla="*/ 35719 h 21600"/>
              <a:gd name="T4" fmla="*/ 714375 w 21600"/>
              <a:gd name="T5" fmla="*/ 35719 h 21600"/>
              <a:gd name="T6" fmla="*/ 714375 w 21600"/>
              <a:gd name="T7" fmla="*/ 3571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F7B2D0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bg-BG" sz="1600" dirty="0">
              <a:solidFill>
                <a:prstClr val="white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7" name="AutoShape 31"/>
          <p:cNvSpPr/>
          <p:nvPr/>
        </p:nvSpPr>
        <p:spPr bwMode="auto">
          <a:xfrm>
            <a:off x="6331586" y="3665746"/>
            <a:ext cx="2240951" cy="2531854"/>
          </a:xfrm>
          <a:custGeom>
            <a:avLst/>
            <a:gdLst>
              <a:gd name="T0" fmla="*/ 714375 w 21600"/>
              <a:gd name="T1" fmla="*/ 35719 h 21600"/>
              <a:gd name="T2" fmla="*/ 714375 w 21600"/>
              <a:gd name="T3" fmla="*/ 35719 h 21600"/>
              <a:gd name="T4" fmla="*/ 714375 w 21600"/>
              <a:gd name="T5" fmla="*/ 35719 h 21600"/>
              <a:gd name="T6" fmla="*/ 714375 w 21600"/>
              <a:gd name="T7" fmla="*/ 3571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F7B2D0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bg-BG" sz="1600" dirty="0">
              <a:solidFill>
                <a:prstClr val="white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8" name="AutoShape 31"/>
          <p:cNvSpPr/>
          <p:nvPr/>
        </p:nvSpPr>
        <p:spPr bwMode="auto">
          <a:xfrm>
            <a:off x="8902664" y="3665746"/>
            <a:ext cx="2240951" cy="2531854"/>
          </a:xfrm>
          <a:custGeom>
            <a:avLst/>
            <a:gdLst>
              <a:gd name="T0" fmla="*/ 714375 w 21600"/>
              <a:gd name="T1" fmla="*/ 35719 h 21600"/>
              <a:gd name="T2" fmla="*/ 714375 w 21600"/>
              <a:gd name="T3" fmla="*/ 35719 h 21600"/>
              <a:gd name="T4" fmla="*/ 714375 w 21600"/>
              <a:gd name="T5" fmla="*/ 35719 h 21600"/>
              <a:gd name="T6" fmla="*/ 714375 w 21600"/>
              <a:gd name="T7" fmla="*/ 3571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F7B2D0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bg-BG" sz="1600" dirty="0">
              <a:solidFill>
                <a:prstClr val="white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43767" y="3885180"/>
            <a:ext cx="2074320" cy="1705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pc="600" dirty="0"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  <a:cs typeface="庞中华简体 V2007" panose="02000600000000000000" pitchFamily="2" charset="-122"/>
              </a:rPr>
              <a:t>你在的时候，</a:t>
            </a:r>
            <a:endParaRPr lang="en-US" altLang="zh-CN" spc="600" dirty="0">
              <a:solidFill>
                <a:schemeClr val="bg1"/>
              </a:solidFill>
              <a:latin typeface="站酷小薇LOGO体" panose="02010600010101010101" pitchFamily="2" charset="-122"/>
              <a:ea typeface="站酷小薇LOGO体" panose="02010600010101010101" pitchFamily="2" charset="-122"/>
              <a:cs typeface="庞中华简体 V2007" panose="020006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pc="600" dirty="0"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  <a:cs typeface="庞中华简体 V2007" panose="02000600000000000000" pitchFamily="2" charset="-122"/>
              </a:rPr>
              <a:t>你就是全世界，</a:t>
            </a:r>
            <a:endParaRPr lang="en-US" altLang="zh-CN" spc="600" dirty="0">
              <a:solidFill>
                <a:schemeClr val="bg1"/>
              </a:solidFill>
              <a:latin typeface="站酷小薇LOGO体" panose="02010600010101010101" pitchFamily="2" charset="-122"/>
              <a:ea typeface="站酷小薇LOGO体" panose="02010600010101010101" pitchFamily="2" charset="-122"/>
              <a:cs typeface="庞中华简体 V2007" panose="020006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pc="600" dirty="0"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  <a:cs typeface="庞中华简体 V2007" panose="02000600000000000000" pitchFamily="2" charset="-122"/>
              </a:rPr>
              <a:t>你不在的时候，</a:t>
            </a:r>
            <a:endParaRPr lang="en-US" altLang="zh-CN" spc="600" dirty="0">
              <a:solidFill>
                <a:schemeClr val="bg1"/>
              </a:solidFill>
              <a:latin typeface="站酷小薇LOGO体" panose="02010600010101010101" pitchFamily="2" charset="-122"/>
              <a:ea typeface="站酷小薇LOGO体" panose="02010600010101010101" pitchFamily="2" charset="-122"/>
              <a:cs typeface="庞中华简体 V2007" panose="020006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pc="600" dirty="0"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  <a:cs typeface="庞中华简体 V2007" panose="02000600000000000000" pitchFamily="2" charset="-122"/>
              </a:rPr>
              <a:t>全世界都是你</a:t>
            </a:r>
          </a:p>
        </p:txBody>
      </p:sp>
      <p:sp>
        <p:nvSpPr>
          <p:cNvPr id="10" name="矩形 9"/>
          <p:cNvSpPr/>
          <p:nvPr/>
        </p:nvSpPr>
        <p:spPr>
          <a:xfrm>
            <a:off x="6385990" y="3885180"/>
            <a:ext cx="2074320" cy="1705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pc="600" dirty="0"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  <a:cs typeface="庞中华简体 V2007" panose="02000600000000000000" pitchFamily="2" charset="-122"/>
              </a:rPr>
              <a:t>你在的时候，</a:t>
            </a:r>
            <a:endParaRPr lang="en-US" altLang="zh-CN" spc="600" dirty="0">
              <a:solidFill>
                <a:schemeClr val="bg1"/>
              </a:solidFill>
              <a:latin typeface="站酷小薇LOGO体" panose="02010600010101010101" pitchFamily="2" charset="-122"/>
              <a:ea typeface="站酷小薇LOGO体" panose="02010600010101010101" pitchFamily="2" charset="-122"/>
              <a:cs typeface="庞中华简体 V2007" panose="020006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pc="600" dirty="0"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  <a:cs typeface="庞中华简体 V2007" panose="02000600000000000000" pitchFamily="2" charset="-122"/>
              </a:rPr>
              <a:t>你就是全世界，</a:t>
            </a:r>
            <a:endParaRPr lang="en-US" altLang="zh-CN" spc="600" dirty="0">
              <a:solidFill>
                <a:schemeClr val="bg1"/>
              </a:solidFill>
              <a:latin typeface="站酷小薇LOGO体" panose="02010600010101010101" pitchFamily="2" charset="-122"/>
              <a:ea typeface="站酷小薇LOGO体" panose="02010600010101010101" pitchFamily="2" charset="-122"/>
              <a:cs typeface="庞中华简体 V2007" panose="020006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pc="600" dirty="0"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  <a:cs typeface="庞中华简体 V2007" panose="02000600000000000000" pitchFamily="2" charset="-122"/>
              </a:rPr>
              <a:t>你不在的时候，</a:t>
            </a:r>
            <a:endParaRPr lang="en-US" altLang="zh-CN" spc="600" dirty="0">
              <a:solidFill>
                <a:schemeClr val="bg1"/>
              </a:solidFill>
              <a:latin typeface="站酷小薇LOGO体" panose="02010600010101010101" pitchFamily="2" charset="-122"/>
              <a:ea typeface="站酷小薇LOGO体" panose="02010600010101010101" pitchFamily="2" charset="-122"/>
              <a:cs typeface="庞中华简体 V2007" panose="020006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pc="600" dirty="0"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  <a:cs typeface="庞中华简体 V2007" panose="02000600000000000000" pitchFamily="2" charset="-122"/>
              </a:rPr>
              <a:t>全世界都是你</a:t>
            </a:r>
          </a:p>
        </p:txBody>
      </p:sp>
      <p:sp>
        <p:nvSpPr>
          <p:cNvPr id="11" name="矩形 10"/>
          <p:cNvSpPr/>
          <p:nvPr/>
        </p:nvSpPr>
        <p:spPr>
          <a:xfrm>
            <a:off x="9028529" y="3951855"/>
            <a:ext cx="2074320" cy="1705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pc="600" dirty="0"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  <a:cs typeface="庞中华简体 V2007" panose="02000600000000000000" pitchFamily="2" charset="-122"/>
              </a:rPr>
              <a:t>你在的时候，</a:t>
            </a:r>
            <a:endParaRPr lang="en-US" altLang="zh-CN" spc="600" dirty="0">
              <a:solidFill>
                <a:schemeClr val="bg1"/>
              </a:solidFill>
              <a:latin typeface="站酷小薇LOGO体" panose="02010600010101010101" pitchFamily="2" charset="-122"/>
              <a:ea typeface="站酷小薇LOGO体" panose="02010600010101010101" pitchFamily="2" charset="-122"/>
              <a:cs typeface="庞中华简体 V2007" panose="020006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pc="600" dirty="0"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  <a:cs typeface="庞中华简体 V2007" panose="02000600000000000000" pitchFamily="2" charset="-122"/>
              </a:rPr>
              <a:t>你就是全世界，</a:t>
            </a:r>
            <a:endParaRPr lang="en-US" altLang="zh-CN" spc="600" dirty="0">
              <a:solidFill>
                <a:schemeClr val="bg1"/>
              </a:solidFill>
              <a:latin typeface="站酷小薇LOGO体" panose="02010600010101010101" pitchFamily="2" charset="-122"/>
              <a:ea typeface="站酷小薇LOGO体" panose="02010600010101010101" pitchFamily="2" charset="-122"/>
              <a:cs typeface="庞中华简体 V2007" panose="020006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pc="600" dirty="0"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  <a:cs typeface="庞中华简体 V2007" panose="02000600000000000000" pitchFamily="2" charset="-122"/>
              </a:rPr>
              <a:t>你不在的时候，</a:t>
            </a:r>
            <a:endParaRPr lang="en-US" altLang="zh-CN" spc="600" dirty="0">
              <a:solidFill>
                <a:schemeClr val="bg1"/>
              </a:solidFill>
              <a:latin typeface="站酷小薇LOGO体" panose="02010600010101010101" pitchFamily="2" charset="-122"/>
              <a:ea typeface="站酷小薇LOGO体" panose="02010600010101010101" pitchFamily="2" charset="-122"/>
              <a:cs typeface="庞中华简体 V2007" panose="020006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pc="600" dirty="0"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  <a:cs typeface="庞中华简体 V2007" panose="02000600000000000000" pitchFamily="2" charset="-122"/>
              </a:rPr>
              <a:t>全世界都是你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624" y="660400"/>
            <a:ext cx="1962427" cy="294364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254" y="661354"/>
            <a:ext cx="1961791" cy="294268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529" y="642931"/>
            <a:ext cx="1974073" cy="2961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722" y="2009775"/>
            <a:ext cx="4679193" cy="467919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609466" y="390736"/>
            <a:ext cx="6093743" cy="610683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86" tIns="43343" rIns="86686" bIns="43343" rtlCol="0" anchor="ctr"/>
          <a:lstStyle/>
          <a:p>
            <a:pPr algn="ctr"/>
            <a:endParaRPr lang="zh-CN" altLang="en-US" sz="100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4" name="直角三角形 10"/>
          <p:cNvSpPr>
            <a:spLocks noChangeArrowheads="1"/>
          </p:cNvSpPr>
          <p:nvPr/>
        </p:nvSpPr>
        <p:spPr bwMode="auto">
          <a:xfrm flipH="1">
            <a:off x="10370142" y="5328535"/>
            <a:ext cx="1333067" cy="1169040"/>
          </a:xfrm>
          <a:prstGeom prst="rtTriangle">
            <a:avLst/>
          </a:prstGeom>
          <a:solidFill>
            <a:srgbClr val="F7B2D0"/>
          </a:solidFill>
          <a:ln w="12700" cmpd="sng">
            <a:noFill/>
            <a:miter lim="800000"/>
          </a:ln>
          <a:effectLst/>
        </p:spPr>
        <p:txBody>
          <a:bodyPr lIns="86686" tIns="43343" rIns="86686" bIns="43343" anchor="ctr"/>
          <a:lstStyle>
            <a:lvl1pPr>
              <a:defRPr>
                <a:solidFill>
                  <a:schemeClr val="tx1"/>
                </a:solidFill>
                <a:latin typeface="Berlin Sans FB Demi" panose="020E0802020502020306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Berlin Sans FB Demi" panose="020E0802020502020306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Berlin Sans FB Demi" panose="020E0802020502020306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Berlin Sans FB Demi" panose="020E0802020502020306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Berlin Sans FB Demi" panose="020E0802020502020306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erlin Sans FB Demi" panose="020E0802020502020306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erlin Sans FB Demi" panose="020E0802020502020306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erlin Sans FB Demi" panose="020E0802020502020306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erlin Sans FB Demi" panose="020E0802020502020306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 sz="100" dirty="0">
              <a:solidFill>
                <a:srgbClr val="FFFFFF"/>
              </a:solidFill>
              <a:latin typeface="Arial" panose="020B0604020202020204" pitchFamily="34" charset="0"/>
              <a:ea typeface="阿里巴巴普惠体 R" panose="00020600040101010101" pitchFamily="18" charset="-122"/>
            </a:endParaRPr>
          </a:p>
        </p:txBody>
      </p:sp>
      <p:sp>
        <p:nvSpPr>
          <p:cNvPr id="5" name="矩形 12"/>
          <p:cNvSpPr>
            <a:spLocks noChangeArrowheads="1"/>
          </p:cNvSpPr>
          <p:nvPr/>
        </p:nvSpPr>
        <p:spPr bwMode="auto">
          <a:xfrm>
            <a:off x="488792" y="1483244"/>
            <a:ext cx="5445284" cy="3747567"/>
          </a:xfrm>
          <a:prstGeom prst="rect">
            <a:avLst/>
          </a:prstGeom>
          <a:solidFill>
            <a:srgbClr val="F7B2D0"/>
          </a:solidFill>
          <a:ln>
            <a:noFill/>
          </a:ln>
          <a:effectLst/>
        </p:spPr>
        <p:txBody>
          <a:bodyPr lIns="86686" tIns="43343" rIns="86686" bIns="43343" anchor="ctr"/>
          <a:lstStyle>
            <a:lvl1pPr>
              <a:defRPr>
                <a:solidFill>
                  <a:schemeClr val="tx1"/>
                </a:solidFill>
                <a:latin typeface="Berlin Sans FB Demi" panose="020E0802020502020306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Berlin Sans FB Demi" panose="020E0802020502020306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Berlin Sans FB Demi" panose="020E0802020502020306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Berlin Sans FB Demi" panose="020E0802020502020306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Berlin Sans FB Demi" panose="020E0802020502020306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erlin Sans FB Demi" panose="020E0802020502020306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erlin Sans FB Demi" panose="020E0802020502020306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erlin Sans FB Demi" panose="020E0802020502020306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erlin Sans FB Demi" panose="020E0802020502020306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 sz="100" dirty="0">
              <a:solidFill>
                <a:srgbClr val="FFFFFF"/>
              </a:solidFill>
              <a:latin typeface="Arial" panose="020B0604020202020204" pitchFamily="34" charset="0"/>
              <a:ea typeface="阿里巴巴普惠体 R" panose="00020600040101010101" pitchFamily="18" charset="-122"/>
            </a:endParaRPr>
          </a:p>
        </p:txBody>
      </p:sp>
      <p:sp>
        <p:nvSpPr>
          <p:cNvPr id="6" name="文本框 11"/>
          <p:cNvSpPr txBox="1"/>
          <p:nvPr/>
        </p:nvSpPr>
        <p:spPr>
          <a:xfrm>
            <a:off x="683297" y="1673328"/>
            <a:ext cx="5346029" cy="3367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pc="600" dirty="0"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  <a:cs typeface="庞中华简体 V2007" panose="02000600000000000000" pitchFamily="2" charset="-122"/>
              </a:rPr>
              <a:t>我爱你，不光因为你的样子，还因为，和你在一起时我的样子。我爱你，不光因为你为我而做的事，还因为，为了你，我能做成的事。我爱你，因为你能唤出，我最真的那部分。 我爱你，因为你穿越我心灵的旷野，如同阳光穿透水晶般容易，我的傻气，我的弱点，在你的目光里几乎不存在。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722" y="2009775"/>
            <a:ext cx="4679193" cy="467919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85775" y="2250930"/>
            <a:ext cx="11229975" cy="235644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阿里巴巴普惠体 R" panose="00020600040101010101" pitchFamily="18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986544" y="1314142"/>
            <a:ext cx="4229021" cy="4230001"/>
          </a:xfrm>
          <a:prstGeom prst="ellipse">
            <a:avLst/>
          </a:prstGeom>
          <a:solidFill>
            <a:srgbClr val="F7B2D0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 rot="-1141687">
            <a:off x="3819377" y="1974641"/>
            <a:ext cx="4562725" cy="2909009"/>
            <a:chOff x="3690169" y="1894481"/>
            <a:chExt cx="4956131" cy="3157579"/>
          </a:xfrm>
          <a:solidFill>
            <a:srgbClr val="F7B2D0"/>
          </a:solidFill>
        </p:grpSpPr>
        <p:sp>
          <p:nvSpPr>
            <p:cNvPr id="6" name="椭圆 5"/>
            <p:cNvSpPr/>
            <p:nvPr/>
          </p:nvSpPr>
          <p:spPr>
            <a:xfrm>
              <a:off x="7636296" y="1888134"/>
              <a:ext cx="1009641" cy="1010742"/>
            </a:xfrm>
            <a:prstGeom prst="ellipse">
              <a:avLst/>
            </a:prstGeom>
            <a:solidFill>
              <a:srgbClr val="F7B2D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689712" y="4161408"/>
              <a:ext cx="884229" cy="883804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673295" y="3080539"/>
            <a:ext cx="4856482" cy="1454504"/>
            <a:chOff x="3150334" y="3017667"/>
            <a:chExt cx="5275385" cy="1580058"/>
          </a:xfrm>
        </p:grpSpPr>
        <p:sp>
          <p:nvSpPr>
            <p:cNvPr id="9" name="椭圆 8"/>
            <p:cNvSpPr/>
            <p:nvPr/>
          </p:nvSpPr>
          <p:spPr>
            <a:xfrm>
              <a:off x="7749428" y="3921238"/>
              <a:ext cx="676291" cy="676487"/>
            </a:xfrm>
            <a:prstGeom prst="ellipse">
              <a:avLst/>
            </a:prstGeom>
            <a:solidFill>
              <a:srgbClr val="7F7F7F">
                <a:alpha val="39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150334" y="3017667"/>
              <a:ext cx="631840" cy="632023"/>
            </a:xfrm>
            <a:prstGeom prst="ellipse">
              <a:avLst/>
            </a:prstGeom>
            <a:solidFill>
              <a:srgbClr val="F7B2D0">
                <a:alpha val="39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</p:txBody>
        </p:sp>
      </p:grpSp>
      <p:sp>
        <p:nvSpPr>
          <p:cNvPr id="11" name="文本框 11"/>
          <p:cNvSpPr txBox="1"/>
          <p:nvPr/>
        </p:nvSpPr>
        <p:spPr>
          <a:xfrm>
            <a:off x="4583717" y="2152321"/>
            <a:ext cx="3360280" cy="2591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spc="600" dirty="0">
                <a:solidFill>
                  <a:srgbClr val="EC607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  <a:cs typeface="庞中华简体 V2007" panose="02000600000000000000" pitchFamily="2" charset="-122"/>
              </a:rPr>
              <a:t>最美莫过于未来有一天，睡前吻你，半夜抱你，醒来有你。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26" dur="4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8" dur="4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3356" y="2305050"/>
            <a:ext cx="4679193" cy="467919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360" y="624418"/>
            <a:ext cx="5609163" cy="560916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23444" y="2428875"/>
            <a:ext cx="4679193" cy="467919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634176" y="1905506"/>
            <a:ext cx="29236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rgbClr val="EC607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谢谢观看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2" y="76200"/>
            <a:ext cx="1749706" cy="3247490"/>
          </a:xfrm>
          <a:prstGeom prst="rect">
            <a:avLst/>
          </a:prstGeom>
        </p:spPr>
      </p:pic>
      <p:cxnSp>
        <p:nvCxnSpPr>
          <p:cNvPr id="4" name="肘形连接符 22"/>
          <p:cNvCxnSpPr>
            <a:cxnSpLocks noChangeShapeType="1"/>
          </p:cNvCxnSpPr>
          <p:nvPr/>
        </p:nvCxnSpPr>
        <p:spPr bwMode="auto">
          <a:xfrm flipH="1" flipV="1">
            <a:off x="7098707" y="1416572"/>
            <a:ext cx="3762743" cy="546251"/>
          </a:xfrm>
          <a:prstGeom prst="bentConnector3">
            <a:avLst>
              <a:gd name="adj1" fmla="val 218"/>
            </a:avLst>
          </a:prstGeom>
          <a:noFill/>
          <a:ln w="12700">
            <a:solidFill>
              <a:srgbClr val="EFB6C7"/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肘形连接符 27"/>
          <p:cNvCxnSpPr>
            <a:cxnSpLocks noChangeShapeType="1"/>
          </p:cNvCxnSpPr>
          <p:nvPr/>
        </p:nvCxnSpPr>
        <p:spPr bwMode="auto">
          <a:xfrm flipH="1">
            <a:off x="7098707" y="4846529"/>
            <a:ext cx="3762743" cy="544664"/>
          </a:xfrm>
          <a:prstGeom prst="bentConnector3">
            <a:avLst>
              <a:gd name="adj1" fmla="val 218"/>
            </a:avLst>
          </a:prstGeom>
          <a:noFill/>
          <a:ln w="12700">
            <a:solidFill>
              <a:srgbClr val="EFB6C7"/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肘形连接符 28"/>
          <p:cNvCxnSpPr>
            <a:cxnSpLocks noChangeShapeType="1"/>
          </p:cNvCxnSpPr>
          <p:nvPr/>
        </p:nvCxnSpPr>
        <p:spPr bwMode="auto">
          <a:xfrm flipV="1">
            <a:off x="2859086" y="1416572"/>
            <a:ext cx="3628076" cy="546251"/>
          </a:xfrm>
          <a:prstGeom prst="bentConnector3">
            <a:avLst>
              <a:gd name="adj1" fmla="val 218"/>
            </a:avLst>
          </a:prstGeom>
          <a:noFill/>
          <a:ln w="12700">
            <a:solidFill>
              <a:srgbClr val="EFB6C7"/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肘形连接符 30"/>
          <p:cNvCxnSpPr>
            <a:cxnSpLocks noChangeShapeType="1"/>
          </p:cNvCxnSpPr>
          <p:nvPr/>
        </p:nvCxnSpPr>
        <p:spPr bwMode="auto">
          <a:xfrm>
            <a:off x="2859086" y="4846529"/>
            <a:ext cx="3628076" cy="544664"/>
          </a:xfrm>
          <a:prstGeom prst="bentConnector3">
            <a:avLst>
              <a:gd name="adj1" fmla="val 218"/>
            </a:avLst>
          </a:prstGeom>
          <a:noFill/>
          <a:ln w="12700">
            <a:solidFill>
              <a:srgbClr val="EFB6C7"/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文本框 5"/>
          <p:cNvSpPr>
            <a:spLocks noChangeArrowheads="1"/>
          </p:cNvSpPr>
          <p:nvPr/>
        </p:nvSpPr>
        <p:spPr bwMode="auto">
          <a:xfrm>
            <a:off x="3616391" y="4486062"/>
            <a:ext cx="2870775" cy="705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2" tIns="45650" rIns="91302" bIns="4565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1500">
                <a:latin typeface="站酷小薇LOGO体" panose="02010600010101010101" pitchFamily="2" charset="-122"/>
                <a:ea typeface="站酷小薇LOGO体" panose="02010600010101010101" pitchFamily="2" charset="-122"/>
              </a:rPr>
              <a:t>单击此处添加文字阐述，添加简短问题说明文字，具体说明文字在此处添加此处。</a:t>
            </a:r>
          </a:p>
          <a:p>
            <a:pPr eaLnBrk="1" hangingPunct="1">
              <a:lnSpc>
                <a:spcPct val="120000"/>
              </a:lnSpc>
            </a:pPr>
            <a:endParaRPr lang="zh-CN" altLang="en-US" sz="1500"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</p:txBody>
      </p:sp>
      <p:sp>
        <p:nvSpPr>
          <p:cNvPr id="9" name="文本框 6"/>
          <p:cNvSpPr>
            <a:spLocks noChangeArrowheads="1"/>
          </p:cNvSpPr>
          <p:nvPr/>
        </p:nvSpPr>
        <p:spPr bwMode="auto">
          <a:xfrm>
            <a:off x="3610053" y="5413419"/>
            <a:ext cx="1210309" cy="39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02" tIns="45650" rIns="91302" bIns="456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000">
                <a:latin typeface="站酷小薇LOGO体" panose="02010600010101010101" pitchFamily="2" charset="-122"/>
                <a:ea typeface="站酷小薇LOGO体" panose="02010600010101010101" pitchFamily="2" charset="-122"/>
                <a:sym typeface="方正兰亭黑_GBK" pitchFamily="2" charset="-122"/>
              </a:rPr>
              <a:t>添加标题</a:t>
            </a:r>
          </a:p>
        </p:txBody>
      </p:sp>
      <p:sp>
        <p:nvSpPr>
          <p:cNvPr id="11" name="椭圆 10"/>
          <p:cNvSpPr>
            <a:spLocks noChangeArrowheads="1"/>
          </p:cNvSpPr>
          <p:nvPr/>
        </p:nvSpPr>
        <p:spPr bwMode="auto">
          <a:xfrm>
            <a:off x="2163578" y="3480894"/>
            <a:ext cx="1341912" cy="1346575"/>
          </a:xfrm>
          <a:prstGeom prst="ellipse">
            <a:avLst/>
          </a:prstGeom>
          <a:solidFill>
            <a:srgbClr val="F7B2D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300" dirty="0">
              <a:latin typeface="阿里巴巴普惠体 R" panose="00020600040101010101" pitchFamily="18" charset="-122"/>
              <a:ea typeface="阿里巴巴普惠体 R" panose="00020600040101010101" pitchFamily="18" charset="-122"/>
              <a:sym typeface="方正兰亭黑_GBK" pitchFamily="2" charset="-122"/>
            </a:endParaRPr>
          </a:p>
        </p:txBody>
      </p:sp>
      <p:sp>
        <p:nvSpPr>
          <p:cNvPr id="16" name="文本框 13"/>
          <p:cNvSpPr>
            <a:spLocks noChangeArrowheads="1"/>
          </p:cNvSpPr>
          <p:nvPr/>
        </p:nvSpPr>
        <p:spPr bwMode="auto">
          <a:xfrm>
            <a:off x="7173169" y="4470183"/>
            <a:ext cx="2859684" cy="705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2" tIns="45650" rIns="91302" bIns="4565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1500">
                <a:latin typeface="站酷小薇LOGO体" panose="02010600010101010101" pitchFamily="2" charset="-122"/>
                <a:ea typeface="站酷小薇LOGO体" panose="02010600010101010101" pitchFamily="2" charset="-122"/>
                <a:sym typeface="方正兰亭黑_GBK" pitchFamily="2" charset="-122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7" name="文本框 14"/>
          <p:cNvSpPr>
            <a:spLocks noChangeArrowheads="1"/>
          </p:cNvSpPr>
          <p:nvPr/>
        </p:nvSpPr>
        <p:spPr bwMode="auto">
          <a:xfrm>
            <a:off x="8727384" y="5413419"/>
            <a:ext cx="1210309" cy="39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02" tIns="45650" rIns="91302" bIns="456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000" dirty="0">
                <a:latin typeface="站酷小薇LOGO体" panose="02010600010101010101" pitchFamily="2" charset="-122"/>
                <a:ea typeface="站酷小薇LOGO体" panose="02010600010101010101" pitchFamily="2" charset="-122"/>
                <a:sym typeface="方正兰亭黑_GBK" pitchFamily="2" charset="-122"/>
              </a:rPr>
              <a:t>添加标题</a:t>
            </a:r>
          </a:p>
        </p:txBody>
      </p:sp>
      <p:sp>
        <p:nvSpPr>
          <p:cNvPr id="18" name="文本框 16"/>
          <p:cNvSpPr>
            <a:spLocks noChangeArrowheads="1"/>
          </p:cNvSpPr>
          <p:nvPr/>
        </p:nvSpPr>
        <p:spPr bwMode="auto">
          <a:xfrm>
            <a:off x="3622729" y="1006882"/>
            <a:ext cx="1210309" cy="39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02" tIns="45650" rIns="91302" bIns="456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000">
                <a:latin typeface="站酷小薇LOGO体" panose="02010600010101010101" pitchFamily="2" charset="-122"/>
                <a:ea typeface="站酷小薇LOGO体" panose="02010600010101010101" pitchFamily="2" charset="-122"/>
                <a:sym typeface="方正兰亭黑_GBK" pitchFamily="2" charset="-122"/>
              </a:rPr>
              <a:t>添加标题</a:t>
            </a:r>
          </a:p>
        </p:txBody>
      </p:sp>
      <p:sp>
        <p:nvSpPr>
          <p:cNvPr id="19" name="文本框 17"/>
          <p:cNvSpPr>
            <a:spLocks noChangeArrowheads="1"/>
          </p:cNvSpPr>
          <p:nvPr/>
        </p:nvSpPr>
        <p:spPr bwMode="auto">
          <a:xfrm>
            <a:off x="7173169" y="1483265"/>
            <a:ext cx="2859684" cy="116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2" tIns="45650" rIns="91302" bIns="4565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zh-CN" altLang="en-US" sz="1500" dirty="0">
              <a:latin typeface="阿里巴巴普惠体 R" panose="00020600040101010101" pitchFamily="18" charset="-122"/>
              <a:ea typeface="阿里巴巴普惠体 R" panose="00020600040101010101" pitchFamily="18" charset="-122"/>
              <a:sym typeface="方正兰亭黑_GBK" pitchFamily="2" charset="-122"/>
            </a:endParaRPr>
          </a:p>
        </p:txBody>
      </p:sp>
      <p:sp>
        <p:nvSpPr>
          <p:cNvPr id="20" name="文本框 18"/>
          <p:cNvSpPr>
            <a:spLocks noChangeArrowheads="1"/>
          </p:cNvSpPr>
          <p:nvPr/>
        </p:nvSpPr>
        <p:spPr bwMode="auto">
          <a:xfrm>
            <a:off x="8740059" y="1006882"/>
            <a:ext cx="1210309" cy="39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02" tIns="45650" rIns="91302" bIns="456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000">
                <a:latin typeface="站酷小薇LOGO体" panose="02010600010101010101" pitchFamily="2" charset="-122"/>
                <a:ea typeface="站酷小薇LOGO体" panose="02010600010101010101" pitchFamily="2" charset="-122"/>
                <a:sym typeface="方正兰亭黑_GBK" pitchFamily="2" charset="-122"/>
              </a:rPr>
              <a:t>添加标题</a:t>
            </a:r>
          </a:p>
        </p:txBody>
      </p:sp>
      <p:sp>
        <p:nvSpPr>
          <p:cNvPr id="22" name="椭圆 21"/>
          <p:cNvSpPr>
            <a:spLocks noChangeArrowheads="1"/>
          </p:cNvSpPr>
          <p:nvPr/>
        </p:nvSpPr>
        <p:spPr bwMode="auto">
          <a:xfrm>
            <a:off x="10146925" y="3480894"/>
            <a:ext cx="1343497" cy="1346575"/>
          </a:xfrm>
          <a:prstGeom prst="ellipse">
            <a:avLst/>
          </a:prstGeom>
          <a:solidFill>
            <a:srgbClr val="F7B2D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300" dirty="0">
              <a:latin typeface="阿里巴巴普惠体 R" panose="00020600040101010101" pitchFamily="18" charset="-122"/>
              <a:ea typeface="阿里巴巴普惠体 R" panose="00020600040101010101" pitchFamily="18" charset="-122"/>
              <a:sym typeface="方正兰亭黑_GBK" pitchFamily="2" charset="-122"/>
            </a:endParaRPr>
          </a:p>
        </p:txBody>
      </p:sp>
      <p:sp>
        <p:nvSpPr>
          <p:cNvPr id="25" name="椭圆 24"/>
          <p:cNvSpPr>
            <a:spLocks noChangeArrowheads="1"/>
          </p:cNvSpPr>
          <p:nvPr/>
        </p:nvSpPr>
        <p:spPr bwMode="auto">
          <a:xfrm>
            <a:off x="2163578" y="1978703"/>
            <a:ext cx="1341912" cy="1344987"/>
          </a:xfrm>
          <a:prstGeom prst="ellipse">
            <a:avLst/>
          </a:prstGeom>
          <a:solidFill>
            <a:srgbClr val="F7B2D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300" dirty="0">
              <a:latin typeface="阿里巴巴普惠体 R" panose="00020600040101010101" pitchFamily="18" charset="-122"/>
              <a:ea typeface="阿里巴巴普惠体 R" panose="00020600040101010101" pitchFamily="18" charset="-122"/>
              <a:sym typeface="方正兰亭黑_GBK" pitchFamily="2" charset="-122"/>
            </a:endParaRPr>
          </a:p>
        </p:txBody>
      </p:sp>
      <p:sp>
        <p:nvSpPr>
          <p:cNvPr id="30" name="椭圆 29"/>
          <p:cNvSpPr>
            <a:spLocks noChangeArrowheads="1"/>
          </p:cNvSpPr>
          <p:nvPr/>
        </p:nvSpPr>
        <p:spPr bwMode="auto">
          <a:xfrm>
            <a:off x="10146925" y="1978703"/>
            <a:ext cx="1343497" cy="1344987"/>
          </a:xfrm>
          <a:prstGeom prst="ellipse">
            <a:avLst/>
          </a:prstGeom>
          <a:solidFill>
            <a:srgbClr val="F7B2D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300" dirty="0">
              <a:latin typeface="阿里巴巴普惠体 R" panose="00020600040101010101" pitchFamily="18" charset="-122"/>
              <a:ea typeface="阿里巴巴普惠体 R" panose="00020600040101010101" pitchFamily="18" charset="-122"/>
              <a:sym typeface="方正兰亭黑_GBK" pitchFamily="2" charset="-122"/>
            </a:endParaRPr>
          </a:p>
        </p:txBody>
      </p:sp>
      <p:sp>
        <p:nvSpPr>
          <p:cNvPr id="32" name="文本框 36"/>
          <p:cNvSpPr>
            <a:spLocks noChangeArrowheads="1"/>
          </p:cNvSpPr>
          <p:nvPr/>
        </p:nvSpPr>
        <p:spPr bwMode="auto">
          <a:xfrm>
            <a:off x="3610054" y="4490825"/>
            <a:ext cx="2870775" cy="705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2" tIns="45650" rIns="91302" bIns="4565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zh-CN" altLang="en-US" sz="100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33" name="文本框 37"/>
          <p:cNvSpPr>
            <a:spLocks noChangeArrowheads="1"/>
          </p:cNvSpPr>
          <p:nvPr/>
        </p:nvSpPr>
        <p:spPr bwMode="auto">
          <a:xfrm>
            <a:off x="7166833" y="4474945"/>
            <a:ext cx="2859684" cy="705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2" tIns="45650" rIns="91302" bIns="4565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1500" dirty="0">
                <a:latin typeface="阿里巴巴普惠体 R" panose="00020600040101010101" pitchFamily="18" charset="-122"/>
                <a:ea typeface="阿里巴巴普惠体 R" panose="00020600040101010101" pitchFamily="18" charset="-122"/>
                <a:sym typeface="方正兰亭黑_GBK" pitchFamily="2" charset="-122"/>
              </a:rPr>
              <a:t>。</a:t>
            </a:r>
            <a:endParaRPr lang="zh-CN" altLang="en-US" sz="100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34" name="文本框 44"/>
          <p:cNvSpPr>
            <a:spLocks noChangeArrowheads="1"/>
          </p:cNvSpPr>
          <p:nvPr/>
        </p:nvSpPr>
        <p:spPr bwMode="auto">
          <a:xfrm>
            <a:off x="3622729" y="1498495"/>
            <a:ext cx="2870775" cy="100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2" tIns="45650" rIns="91302" bIns="4565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500" dirty="0">
                <a:solidFill>
                  <a:prstClr val="black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  <a:cs typeface="方正兰亭纤黑简体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35" name="文本框 46"/>
          <p:cNvSpPr>
            <a:spLocks noChangeArrowheads="1"/>
          </p:cNvSpPr>
          <p:nvPr/>
        </p:nvSpPr>
        <p:spPr bwMode="auto">
          <a:xfrm>
            <a:off x="7166833" y="1486443"/>
            <a:ext cx="2859684" cy="116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2" tIns="45650" rIns="91302" bIns="4565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1500" dirty="0">
                <a:solidFill>
                  <a:prstClr val="black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  <a:cs typeface="方正兰亭纤黑简体"/>
              </a:rPr>
              <a:t>单击此处添加文字阐述，添加简短问题说明文字，具体说明文字在此处添加此处。</a:t>
            </a:r>
          </a:p>
          <a:p>
            <a:pPr eaLnBrk="1" hangingPunct="1">
              <a:lnSpc>
                <a:spcPct val="120000"/>
              </a:lnSpc>
            </a:pPr>
            <a:endParaRPr lang="zh-CN" altLang="en-US" sz="1500" dirty="0">
              <a:latin typeface="站酷小薇LOGO体" panose="02010600010101010101" pitchFamily="2" charset="-122"/>
              <a:ea typeface="站酷小薇LOGO体" panose="02010600010101010101" pitchFamily="2" charset="-122"/>
              <a:sym typeface="方正兰亭黑_GBK" pitchFamily="2" charset="-122"/>
            </a:endParaRPr>
          </a:p>
          <a:p>
            <a:pPr eaLnBrk="1" hangingPunct="1">
              <a:lnSpc>
                <a:spcPct val="120000"/>
              </a:lnSpc>
            </a:pPr>
            <a:endParaRPr lang="zh-CN" altLang="en-US" sz="1500" dirty="0">
              <a:latin typeface="站酷小薇LOGO体" panose="02010600010101010101" pitchFamily="2" charset="-122"/>
              <a:ea typeface="站酷小薇LOGO体" panose="02010600010101010101" pitchFamily="2" charset="-122"/>
              <a:sym typeface="方正兰亭黑_GBK" pitchFamily="2" charset="-122"/>
            </a:endParaRPr>
          </a:p>
        </p:txBody>
      </p:sp>
      <p:pic>
        <p:nvPicPr>
          <p:cNvPr id="36" name="Picture 2" descr="C:\Users\Administrator\Desktop\QQ截图20170417165335.pngQQ截图2017041716533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838318" y="2584108"/>
            <a:ext cx="2303143" cy="1535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" name="Picture 4" descr="C:\Users\Administrator\Desktop\QQ截图20170417165322.pngQQ截图2017041716532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370343" y="2564630"/>
            <a:ext cx="2324062" cy="154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8" name="文本框 37"/>
          <p:cNvSpPr txBox="1"/>
          <p:nvPr/>
        </p:nvSpPr>
        <p:spPr>
          <a:xfrm>
            <a:off x="2343930" y="2065246"/>
            <a:ext cx="7792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目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2339490" y="3600183"/>
            <a:ext cx="7792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录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10329293" y="2089457"/>
            <a:ext cx="7792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目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10329293" y="3564668"/>
            <a:ext cx="7792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6" grpId="0"/>
      <p:bldP spid="17" grpId="0"/>
      <p:bldP spid="18" grpId="0"/>
      <p:bldP spid="20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8097" y="-668554"/>
            <a:ext cx="7824247" cy="782424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198019" y="2407807"/>
            <a:ext cx="8549762" cy="1261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6600" dirty="0">
                <a:gradFill>
                  <a:gsLst>
                    <a:gs pos="95000">
                      <a:srgbClr val="CD5068"/>
                    </a:gs>
                    <a:gs pos="0">
                      <a:srgbClr val="F99DAC"/>
                    </a:gs>
                  </a:gsLst>
                  <a:lin ang="5400000" scaled="1"/>
                </a:gra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执子之手，与子偕老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722" y="2009775"/>
            <a:ext cx="4679193" cy="467919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095880" y="823296"/>
            <a:ext cx="7373437" cy="2221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800" dirty="0">
                <a:gradFill>
                  <a:gsLst>
                    <a:gs pos="95000">
                      <a:srgbClr val="CD5068"/>
                    </a:gs>
                    <a:gs pos="0">
                      <a:srgbClr val="F99DAC"/>
                    </a:gs>
                  </a:gsLst>
                  <a:lin ang="5400000" scaled="1"/>
                </a:gra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“遇到你之前，我对未来有</a:t>
            </a:r>
            <a:r>
              <a:rPr lang="zh-CN" altLang="en-US" sz="6600" dirty="0">
                <a:gradFill>
                  <a:gsLst>
                    <a:gs pos="95000">
                      <a:srgbClr val="CD5068"/>
                    </a:gs>
                    <a:gs pos="0">
                      <a:srgbClr val="F99DAC"/>
                    </a:gs>
                  </a:gsLst>
                  <a:lin ang="5400000" scaled="1"/>
                </a:gra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很多很多要求</a:t>
            </a:r>
            <a:r>
              <a:rPr lang="zh-CN" altLang="en-US" sz="4800" dirty="0">
                <a:gradFill>
                  <a:gsLst>
                    <a:gs pos="95000">
                      <a:srgbClr val="CD5068"/>
                    </a:gs>
                    <a:gs pos="0">
                      <a:srgbClr val="F99DAC"/>
                    </a:gs>
                  </a:gsLst>
                  <a:lin ang="5400000" scaled="1"/>
                </a:gra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。”</a:t>
            </a:r>
          </a:p>
        </p:txBody>
      </p:sp>
      <p:sp>
        <p:nvSpPr>
          <p:cNvPr id="5" name="椭圆 4"/>
          <p:cNvSpPr/>
          <p:nvPr/>
        </p:nvSpPr>
        <p:spPr>
          <a:xfrm>
            <a:off x="3244215" y="3429000"/>
            <a:ext cx="1938954" cy="1938954"/>
          </a:xfrm>
          <a:prstGeom prst="ellipse">
            <a:avLst/>
          </a:prstGeom>
          <a:blipFill rotWithShape="1">
            <a:blip r:embed="rId3"/>
            <a:tile tx="0" ty="0" sx="30000" sy="30000" flip="none" algn="ctr"/>
          </a:blip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054090" y="3429000"/>
            <a:ext cx="1938954" cy="1938954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8863965" y="3429000"/>
            <a:ext cx="1938954" cy="1938954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722" y="2009775"/>
            <a:ext cx="4679193" cy="4679193"/>
          </a:xfrm>
          <a:prstGeom prst="rect">
            <a:avLst/>
          </a:prstGeom>
        </p:spPr>
      </p:pic>
      <p:sp>
        <p:nvSpPr>
          <p:cNvPr id="3" name="文本框 11"/>
          <p:cNvSpPr txBox="1"/>
          <p:nvPr/>
        </p:nvSpPr>
        <p:spPr>
          <a:xfrm>
            <a:off x="4205592" y="3855335"/>
            <a:ext cx="6924209" cy="1699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spc="600" dirty="0">
                <a:solidFill>
                  <a:srgbClr val="F57A96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  <a:cs typeface="庞中华简体 V2007" panose="02000600000000000000" pitchFamily="2" charset="-122"/>
              </a:rPr>
              <a:t>我的</a:t>
            </a:r>
            <a:r>
              <a:rPr lang="zh-CN" altLang="en-US" sz="3200" b="1" spc="600" dirty="0">
                <a:solidFill>
                  <a:srgbClr val="F57A96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  <a:cs typeface="庞中华简体 V2007" panose="02000600000000000000" pitchFamily="2" charset="-122"/>
              </a:rPr>
              <a:t>人生</a:t>
            </a:r>
            <a:r>
              <a:rPr lang="zh-CN" altLang="en-US" sz="2000" spc="600" dirty="0">
                <a:solidFill>
                  <a:srgbClr val="F57A96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  <a:cs typeface="庞中华简体 V2007" panose="02000600000000000000" pitchFamily="2" charset="-122"/>
              </a:rPr>
              <a:t>曾经寂寥。我曾经身处茫茫人海，却宁愿孑然一身。直至遇见你。</a:t>
            </a:r>
          </a:p>
          <a:p>
            <a:pPr>
              <a:lnSpc>
                <a:spcPct val="150000"/>
              </a:lnSpc>
            </a:pPr>
            <a:r>
              <a:rPr lang="zh-CN" altLang="en-US" sz="2000" spc="600" dirty="0">
                <a:solidFill>
                  <a:srgbClr val="F57A96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  <a:cs typeface="庞中华简体 V2007" panose="02000600000000000000" pitchFamily="2" charset="-122"/>
              </a:rPr>
              <a:t>故事很长，我长话短说，我喜欢你好久了。</a:t>
            </a:r>
          </a:p>
        </p:txBody>
      </p:sp>
      <p:sp>
        <p:nvSpPr>
          <p:cNvPr id="4" name="椭圆 3"/>
          <p:cNvSpPr/>
          <p:nvPr/>
        </p:nvSpPr>
        <p:spPr>
          <a:xfrm>
            <a:off x="5327318" y="673973"/>
            <a:ext cx="3349958" cy="3349958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99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722" y="2009775"/>
            <a:ext cx="4679193" cy="4679193"/>
          </a:xfrm>
          <a:prstGeom prst="rect">
            <a:avLst/>
          </a:prstGeom>
        </p:spPr>
      </p:pic>
      <p:sp>
        <p:nvSpPr>
          <p:cNvPr id="3" name="文本框 11"/>
          <p:cNvSpPr txBox="1"/>
          <p:nvPr/>
        </p:nvSpPr>
        <p:spPr>
          <a:xfrm>
            <a:off x="3769437" y="2948379"/>
            <a:ext cx="7342549" cy="2536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pc="600" dirty="0">
                <a:solidFill>
                  <a:srgbClr val="F57A96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  <a:cs typeface="庞中华简体 V2007" panose="02000600000000000000" pitchFamily="2" charset="-122"/>
              </a:rPr>
              <a:t>我爱你，不光因为你的样子，还因为，和你在一起时我的样子。我爱你，不光因为你为我而做的事，还因为，为了你，我能做成的事。我爱你，因为你能唤出，我最真的那部分。 我爱你，因为你穿越我心灵的旷野，如同阳光穿透水晶般容易，我的傻气，我的弱点，在你的目光里几乎不存在。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816098" y="713560"/>
            <a:ext cx="10559803" cy="1580681"/>
            <a:chOff x="727363" y="3668666"/>
            <a:chExt cx="12270841" cy="1836803"/>
          </a:xfrm>
        </p:grpSpPr>
        <p:sp>
          <p:nvSpPr>
            <p:cNvPr id="5" name="矩形: 圆角 1"/>
            <p:cNvSpPr/>
            <p:nvPr/>
          </p:nvSpPr>
          <p:spPr>
            <a:xfrm>
              <a:off x="727363" y="3668666"/>
              <a:ext cx="2895238" cy="1828798"/>
            </a:xfrm>
            <a:prstGeom prst="roundRect">
              <a:avLst>
                <a:gd name="adj" fmla="val 9849"/>
              </a:avLst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reflection blurRad="6350" stA="52000" endA="300" endPos="1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6" name="矩形: 圆角 14"/>
            <p:cNvSpPr/>
            <p:nvPr/>
          </p:nvSpPr>
          <p:spPr>
            <a:xfrm>
              <a:off x="3852564" y="3668666"/>
              <a:ext cx="2895238" cy="1828798"/>
            </a:xfrm>
            <a:prstGeom prst="roundRect">
              <a:avLst>
                <a:gd name="adj" fmla="val 9849"/>
              </a:avLst>
            </a:prstGeom>
            <a:blipFill>
              <a:blip r:embed="rId4"/>
              <a:stretch>
                <a:fillRect/>
              </a:stretch>
            </a:blipFill>
            <a:ln>
              <a:noFill/>
            </a:ln>
            <a:effectLst>
              <a:reflection blurRad="6350" stA="52000" endA="300" endPos="1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7" name="矩形: 圆角 15"/>
            <p:cNvSpPr/>
            <p:nvPr/>
          </p:nvSpPr>
          <p:spPr>
            <a:xfrm>
              <a:off x="6977765" y="3676671"/>
              <a:ext cx="2895238" cy="1828798"/>
            </a:xfrm>
            <a:prstGeom prst="roundRect">
              <a:avLst>
                <a:gd name="adj" fmla="val 9849"/>
              </a:avLst>
            </a:prstGeom>
            <a:blipFill>
              <a:blip r:embed="rId5"/>
              <a:stretch>
                <a:fillRect/>
              </a:stretch>
            </a:blipFill>
            <a:ln>
              <a:noFill/>
            </a:ln>
            <a:effectLst>
              <a:reflection blurRad="6350" stA="52000" endA="300" endPos="1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8" name="矩形: 圆角 17"/>
            <p:cNvSpPr/>
            <p:nvPr/>
          </p:nvSpPr>
          <p:spPr>
            <a:xfrm>
              <a:off x="10102966" y="3668666"/>
              <a:ext cx="2895238" cy="1828798"/>
            </a:xfrm>
            <a:prstGeom prst="roundRect">
              <a:avLst>
                <a:gd name="adj" fmla="val 9849"/>
              </a:avLst>
            </a:prstGeom>
            <a:blipFill>
              <a:blip r:embed="rId6"/>
              <a:stretch>
                <a:fillRect/>
              </a:stretch>
            </a:blipFill>
            <a:ln>
              <a:noFill/>
            </a:ln>
            <a:effectLst>
              <a:reflection blurRad="6350" stA="52000" endA="300" endPos="1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3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8097" y="-668554"/>
            <a:ext cx="7824247" cy="782424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617244" y="2455432"/>
            <a:ext cx="8549762" cy="1413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600" b="1" spc="600" dirty="0">
                <a:solidFill>
                  <a:srgbClr val="F57A96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  <a:cs typeface="庞中华简体 V2007" panose="02000600000000000000" pitchFamily="2" charset="-122"/>
              </a:rPr>
              <a:t>亲爱的，你有我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722" y="2009775"/>
            <a:ext cx="4679193" cy="4679193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129747" y="2009775"/>
            <a:ext cx="6964356" cy="2299931"/>
            <a:chOff x="3309205" y="1979955"/>
            <a:chExt cx="5233775" cy="1724469"/>
          </a:xfrm>
        </p:grpSpPr>
        <p:sp>
          <p:nvSpPr>
            <p:cNvPr id="4" name="Freeform 5"/>
            <p:cNvSpPr/>
            <p:nvPr/>
          </p:nvSpPr>
          <p:spPr bwMode="auto">
            <a:xfrm>
              <a:off x="3309205" y="1979955"/>
              <a:ext cx="871047" cy="1724469"/>
            </a:xfrm>
            <a:custGeom>
              <a:avLst/>
              <a:gdLst>
                <a:gd name="T0" fmla="*/ 929 w 929"/>
                <a:gd name="T1" fmla="*/ 1724 h 1724"/>
                <a:gd name="T2" fmla="*/ 0 w 929"/>
                <a:gd name="T3" fmla="*/ 1383 h 1724"/>
                <a:gd name="T4" fmla="*/ 0 w 929"/>
                <a:gd name="T5" fmla="*/ 0 h 1724"/>
                <a:gd name="T6" fmla="*/ 929 w 929"/>
                <a:gd name="T7" fmla="*/ 342 h 1724"/>
                <a:gd name="T8" fmla="*/ 929 w 929"/>
                <a:gd name="T9" fmla="*/ 1724 h 1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9" h="1724">
                  <a:moveTo>
                    <a:pt x="929" y="1724"/>
                  </a:moveTo>
                  <a:lnTo>
                    <a:pt x="0" y="1383"/>
                  </a:lnTo>
                  <a:lnTo>
                    <a:pt x="0" y="0"/>
                  </a:lnTo>
                  <a:lnTo>
                    <a:pt x="929" y="342"/>
                  </a:lnTo>
                  <a:lnTo>
                    <a:pt x="929" y="1724"/>
                  </a:lnTo>
                  <a:close/>
                </a:path>
              </a:pathLst>
            </a:custGeom>
            <a:blipFill rotWithShape="1">
              <a:blip r:embed="rId3"/>
              <a:stretch>
                <a:fillRect/>
              </a:stretch>
            </a:blipFill>
            <a:ln>
              <a:noFill/>
            </a:ln>
          </p:spPr>
          <p:txBody>
            <a:bodyPr vert="horz" wrap="square" lIns="58734" tIns="29366" rIns="58734" bIns="29366" numCol="1" anchor="t" anchorCtr="0" compatLnSpc="1"/>
            <a:lstStyle/>
            <a:p>
              <a:endParaRPr lang="zh-CN" altLang="en-US" sz="100" dirty="0">
                <a:solidFill>
                  <a:prstClr val="black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5" name="Freeform 6"/>
            <p:cNvSpPr/>
            <p:nvPr/>
          </p:nvSpPr>
          <p:spPr bwMode="auto">
            <a:xfrm>
              <a:off x="4180252" y="1979955"/>
              <a:ext cx="873859" cy="1724469"/>
            </a:xfrm>
            <a:custGeom>
              <a:avLst/>
              <a:gdLst>
                <a:gd name="T0" fmla="*/ 0 w 932"/>
                <a:gd name="T1" fmla="*/ 1724 h 1724"/>
                <a:gd name="T2" fmla="*/ 932 w 932"/>
                <a:gd name="T3" fmla="*/ 1383 h 1724"/>
                <a:gd name="T4" fmla="*/ 932 w 932"/>
                <a:gd name="T5" fmla="*/ 0 h 1724"/>
                <a:gd name="T6" fmla="*/ 0 w 932"/>
                <a:gd name="T7" fmla="*/ 342 h 1724"/>
                <a:gd name="T8" fmla="*/ 0 w 932"/>
                <a:gd name="T9" fmla="*/ 1724 h 1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2" h="1724">
                  <a:moveTo>
                    <a:pt x="0" y="1724"/>
                  </a:moveTo>
                  <a:lnTo>
                    <a:pt x="932" y="1383"/>
                  </a:lnTo>
                  <a:lnTo>
                    <a:pt x="932" y="0"/>
                  </a:lnTo>
                  <a:lnTo>
                    <a:pt x="0" y="342"/>
                  </a:lnTo>
                  <a:lnTo>
                    <a:pt x="0" y="1724"/>
                  </a:lnTo>
                  <a:close/>
                </a:path>
              </a:pathLst>
            </a:custGeom>
            <a:blipFill rotWithShape="1">
              <a:blip r:embed="rId4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8734" tIns="29366" rIns="58734" bIns="29366" numCol="1" anchor="t" anchorCtr="0" compatLnSpc="1"/>
            <a:lstStyle/>
            <a:p>
              <a:endParaRPr lang="zh-CN" altLang="en-US" sz="100" dirty="0">
                <a:solidFill>
                  <a:prstClr val="black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5054107" y="1979955"/>
              <a:ext cx="871984" cy="1724469"/>
            </a:xfrm>
            <a:custGeom>
              <a:avLst/>
              <a:gdLst>
                <a:gd name="T0" fmla="*/ 930 w 930"/>
                <a:gd name="T1" fmla="*/ 1724 h 1724"/>
                <a:gd name="T2" fmla="*/ 0 w 930"/>
                <a:gd name="T3" fmla="*/ 1383 h 1724"/>
                <a:gd name="T4" fmla="*/ 0 w 930"/>
                <a:gd name="T5" fmla="*/ 0 h 1724"/>
                <a:gd name="T6" fmla="*/ 930 w 930"/>
                <a:gd name="T7" fmla="*/ 342 h 1724"/>
                <a:gd name="T8" fmla="*/ 930 w 930"/>
                <a:gd name="T9" fmla="*/ 1724 h 1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0" h="1724">
                  <a:moveTo>
                    <a:pt x="930" y="1724"/>
                  </a:moveTo>
                  <a:lnTo>
                    <a:pt x="0" y="1383"/>
                  </a:lnTo>
                  <a:lnTo>
                    <a:pt x="0" y="0"/>
                  </a:lnTo>
                  <a:lnTo>
                    <a:pt x="930" y="342"/>
                  </a:lnTo>
                  <a:lnTo>
                    <a:pt x="930" y="1724"/>
                  </a:lnTo>
                  <a:close/>
                </a:path>
              </a:pathLst>
            </a:custGeom>
            <a:blipFill rotWithShape="1">
              <a:blip r:embed="rId3"/>
              <a:stretch>
                <a:fillRect/>
              </a:stretch>
            </a:blipFill>
            <a:ln>
              <a:noFill/>
            </a:ln>
          </p:spPr>
          <p:txBody>
            <a:bodyPr vert="horz" wrap="square" lIns="58734" tIns="29366" rIns="58734" bIns="29366" numCol="1" anchor="t" anchorCtr="0" compatLnSpc="1"/>
            <a:lstStyle/>
            <a:p>
              <a:endParaRPr lang="zh-CN" altLang="en-US" sz="100" dirty="0">
                <a:solidFill>
                  <a:prstClr val="black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7" name="Freeform 8"/>
            <p:cNvSpPr/>
            <p:nvPr/>
          </p:nvSpPr>
          <p:spPr bwMode="auto">
            <a:xfrm>
              <a:off x="5926095" y="1979955"/>
              <a:ext cx="871047" cy="1724469"/>
            </a:xfrm>
            <a:custGeom>
              <a:avLst/>
              <a:gdLst>
                <a:gd name="T0" fmla="*/ 0 w 929"/>
                <a:gd name="T1" fmla="*/ 1724 h 1724"/>
                <a:gd name="T2" fmla="*/ 929 w 929"/>
                <a:gd name="T3" fmla="*/ 1383 h 1724"/>
                <a:gd name="T4" fmla="*/ 929 w 929"/>
                <a:gd name="T5" fmla="*/ 0 h 1724"/>
                <a:gd name="T6" fmla="*/ 0 w 929"/>
                <a:gd name="T7" fmla="*/ 342 h 1724"/>
                <a:gd name="T8" fmla="*/ 0 w 929"/>
                <a:gd name="T9" fmla="*/ 1724 h 1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9" h="1724">
                  <a:moveTo>
                    <a:pt x="0" y="1724"/>
                  </a:moveTo>
                  <a:lnTo>
                    <a:pt x="929" y="1383"/>
                  </a:lnTo>
                  <a:lnTo>
                    <a:pt x="929" y="0"/>
                  </a:lnTo>
                  <a:lnTo>
                    <a:pt x="0" y="342"/>
                  </a:lnTo>
                  <a:lnTo>
                    <a:pt x="0" y="1724"/>
                  </a:lnTo>
                  <a:close/>
                </a:path>
              </a:pathLst>
            </a:custGeom>
            <a:blipFill rotWithShape="1">
              <a:blip r:embed="rId4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8734" tIns="29366" rIns="58734" bIns="29366" numCol="1" anchor="t" anchorCtr="0" compatLnSpc="1"/>
            <a:lstStyle/>
            <a:p>
              <a:endParaRPr lang="zh-CN" altLang="en-US" sz="100" dirty="0">
                <a:solidFill>
                  <a:prstClr val="black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8" name="Freeform 9"/>
            <p:cNvSpPr/>
            <p:nvPr/>
          </p:nvSpPr>
          <p:spPr bwMode="auto">
            <a:xfrm>
              <a:off x="6797140" y="1979955"/>
              <a:ext cx="873859" cy="1724469"/>
            </a:xfrm>
            <a:custGeom>
              <a:avLst/>
              <a:gdLst>
                <a:gd name="T0" fmla="*/ 932 w 932"/>
                <a:gd name="T1" fmla="*/ 1724 h 1724"/>
                <a:gd name="T2" fmla="*/ 0 w 932"/>
                <a:gd name="T3" fmla="*/ 1383 h 1724"/>
                <a:gd name="T4" fmla="*/ 0 w 932"/>
                <a:gd name="T5" fmla="*/ 0 h 1724"/>
                <a:gd name="T6" fmla="*/ 932 w 932"/>
                <a:gd name="T7" fmla="*/ 342 h 1724"/>
                <a:gd name="T8" fmla="*/ 932 w 932"/>
                <a:gd name="T9" fmla="*/ 1724 h 1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2" h="1724">
                  <a:moveTo>
                    <a:pt x="932" y="1724"/>
                  </a:moveTo>
                  <a:lnTo>
                    <a:pt x="0" y="1383"/>
                  </a:lnTo>
                  <a:lnTo>
                    <a:pt x="0" y="0"/>
                  </a:lnTo>
                  <a:lnTo>
                    <a:pt x="932" y="342"/>
                  </a:lnTo>
                  <a:lnTo>
                    <a:pt x="932" y="1724"/>
                  </a:lnTo>
                  <a:close/>
                </a:path>
              </a:pathLst>
            </a:custGeom>
            <a:blipFill rotWithShape="1">
              <a:blip r:embed="rId3"/>
              <a:stretch>
                <a:fillRect/>
              </a:stretch>
            </a:blipFill>
            <a:ln>
              <a:noFill/>
            </a:ln>
          </p:spPr>
          <p:txBody>
            <a:bodyPr vert="horz" wrap="square" lIns="58734" tIns="29366" rIns="58734" bIns="29366" numCol="1" anchor="t" anchorCtr="0" compatLnSpc="1"/>
            <a:lstStyle/>
            <a:p>
              <a:endParaRPr lang="zh-CN" altLang="en-US" sz="100" dirty="0">
                <a:solidFill>
                  <a:prstClr val="black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9" name="Freeform 10"/>
            <p:cNvSpPr/>
            <p:nvPr/>
          </p:nvSpPr>
          <p:spPr bwMode="auto">
            <a:xfrm>
              <a:off x="7670996" y="1979955"/>
              <a:ext cx="871984" cy="1724469"/>
            </a:xfrm>
            <a:custGeom>
              <a:avLst/>
              <a:gdLst>
                <a:gd name="T0" fmla="*/ 0 w 930"/>
                <a:gd name="T1" fmla="*/ 1724 h 1724"/>
                <a:gd name="T2" fmla="*/ 930 w 930"/>
                <a:gd name="T3" fmla="*/ 1383 h 1724"/>
                <a:gd name="T4" fmla="*/ 930 w 930"/>
                <a:gd name="T5" fmla="*/ 0 h 1724"/>
                <a:gd name="T6" fmla="*/ 0 w 930"/>
                <a:gd name="T7" fmla="*/ 342 h 1724"/>
                <a:gd name="T8" fmla="*/ 0 w 930"/>
                <a:gd name="T9" fmla="*/ 1724 h 1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0" h="1724">
                  <a:moveTo>
                    <a:pt x="0" y="1724"/>
                  </a:moveTo>
                  <a:lnTo>
                    <a:pt x="930" y="1383"/>
                  </a:lnTo>
                  <a:lnTo>
                    <a:pt x="930" y="0"/>
                  </a:lnTo>
                  <a:lnTo>
                    <a:pt x="0" y="342"/>
                  </a:lnTo>
                  <a:lnTo>
                    <a:pt x="0" y="1724"/>
                  </a:lnTo>
                  <a:close/>
                </a:path>
              </a:pathLst>
            </a:custGeom>
            <a:blipFill rotWithShape="1">
              <a:blip r:embed="rId4"/>
              <a:stretch>
                <a:fillRect/>
              </a:stretch>
            </a:blipFill>
            <a:ln>
              <a:noFill/>
            </a:ln>
          </p:spPr>
          <p:txBody>
            <a:bodyPr vert="horz" wrap="square" lIns="58734" tIns="29366" rIns="58734" bIns="29366" numCol="1" anchor="t" anchorCtr="0" compatLnSpc="1"/>
            <a:lstStyle/>
            <a:p>
              <a:endParaRPr lang="zh-CN" altLang="en-US" sz="100" dirty="0">
                <a:solidFill>
                  <a:prstClr val="black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10" name="Freeform 11"/>
            <p:cNvSpPr/>
            <p:nvPr/>
          </p:nvSpPr>
          <p:spPr bwMode="auto">
            <a:xfrm>
              <a:off x="4180249" y="2312044"/>
              <a:ext cx="871984" cy="1392380"/>
            </a:xfrm>
            <a:custGeom>
              <a:avLst/>
              <a:gdLst>
                <a:gd name="T0" fmla="*/ 29 w 930"/>
                <a:gd name="T1" fmla="*/ 0 h 1392"/>
                <a:gd name="T2" fmla="*/ 0 w 930"/>
                <a:gd name="T3" fmla="*/ 10 h 1392"/>
                <a:gd name="T4" fmla="*/ 0 w 930"/>
                <a:gd name="T5" fmla="*/ 1392 h 1392"/>
                <a:gd name="T6" fmla="*/ 930 w 930"/>
                <a:gd name="T7" fmla="*/ 1053 h 1392"/>
                <a:gd name="T8" fmla="*/ 29 w 930"/>
                <a:gd name="T9" fmla="*/ 0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0" h="1392">
                  <a:moveTo>
                    <a:pt x="29" y="0"/>
                  </a:moveTo>
                  <a:lnTo>
                    <a:pt x="0" y="10"/>
                  </a:lnTo>
                  <a:lnTo>
                    <a:pt x="0" y="1392"/>
                  </a:lnTo>
                  <a:lnTo>
                    <a:pt x="930" y="105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D0D0D">
                <a:alpha val="12157"/>
              </a:srgbClr>
            </a:solidFill>
            <a:ln>
              <a:noFill/>
            </a:ln>
          </p:spPr>
          <p:txBody>
            <a:bodyPr vert="horz" wrap="square" lIns="58734" tIns="29366" rIns="58734" bIns="29366" numCol="1" anchor="t" anchorCtr="0" compatLnSpc="1"/>
            <a:lstStyle/>
            <a:p>
              <a:endParaRPr lang="zh-CN" altLang="en-US" sz="100" dirty="0">
                <a:solidFill>
                  <a:prstClr val="black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11" name="Freeform 12"/>
            <p:cNvSpPr/>
            <p:nvPr/>
          </p:nvSpPr>
          <p:spPr bwMode="auto">
            <a:xfrm>
              <a:off x="5926095" y="2312044"/>
              <a:ext cx="871047" cy="1392380"/>
            </a:xfrm>
            <a:custGeom>
              <a:avLst/>
              <a:gdLst>
                <a:gd name="T0" fmla="*/ 26 w 929"/>
                <a:gd name="T1" fmla="*/ 0 h 1392"/>
                <a:gd name="T2" fmla="*/ 0 w 929"/>
                <a:gd name="T3" fmla="*/ 10 h 1392"/>
                <a:gd name="T4" fmla="*/ 0 w 929"/>
                <a:gd name="T5" fmla="*/ 1392 h 1392"/>
                <a:gd name="T6" fmla="*/ 929 w 929"/>
                <a:gd name="T7" fmla="*/ 1053 h 1392"/>
                <a:gd name="T8" fmla="*/ 26 w 929"/>
                <a:gd name="T9" fmla="*/ 0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9" h="1392">
                  <a:moveTo>
                    <a:pt x="26" y="0"/>
                  </a:moveTo>
                  <a:lnTo>
                    <a:pt x="0" y="10"/>
                  </a:lnTo>
                  <a:lnTo>
                    <a:pt x="0" y="1392"/>
                  </a:lnTo>
                  <a:lnTo>
                    <a:pt x="929" y="105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D0D0D">
                <a:alpha val="12157"/>
              </a:srgbClr>
            </a:solidFill>
            <a:ln>
              <a:noFill/>
            </a:ln>
          </p:spPr>
          <p:txBody>
            <a:bodyPr vert="horz" wrap="square" lIns="58734" tIns="29366" rIns="58734" bIns="29366" numCol="1" anchor="t" anchorCtr="0" compatLnSpc="1"/>
            <a:lstStyle/>
            <a:p>
              <a:endParaRPr lang="zh-CN" altLang="en-US" sz="100" dirty="0">
                <a:solidFill>
                  <a:prstClr val="black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12" name="Freeform 13"/>
            <p:cNvSpPr/>
            <p:nvPr/>
          </p:nvSpPr>
          <p:spPr bwMode="auto">
            <a:xfrm>
              <a:off x="7670996" y="2312044"/>
              <a:ext cx="871984" cy="1392380"/>
            </a:xfrm>
            <a:custGeom>
              <a:avLst/>
              <a:gdLst>
                <a:gd name="T0" fmla="*/ 26 w 930"/>
                <a:gd name="T1" fmla="*/ 0 h 1392"/>
                <a:gd name="T2" fmla="*/ 0 w 930"/>
                <a:gd name="T3" fmla="*/ 10 h 1392"/>
                <a:gd name="T4" fmla="*/ 0 w 930"/>
                <a:gd name="T5" fmla="*/ 1392 h 1392"/>
                <a:gd name="T6" fmla="*/ 930 w 930"/>
                <a:gd name="T7" fmla="*/ 1053 h 1392"/>
                <a:gd name="T8" fmla="*/ 26 w 930"/>
                <a:gd name="T9" fmla="*/ 0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0" h="1392">
                  <a:moveTo>
                    <a:pt x="26" y="0"/>
                  </a:moveTo>
                  <a:lnTo>
                    <a:pt x="0" y="10"/>
                  </a:lnTo>
                  <a:lnTo>
                    <a:pt x="0" y="1392"/>
                  </a:lnTo>
                  <a:lnTo>
                    <a:pt x="930" y="105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D0D0D">
                <a:alpha val="12157"/>
              </a:srgbClr>
            </a:solidFill>
            <a:ln>
              <a:noFill/>
            </a:ln>
          </p:spPr>
          <p:txBody>
            <a:bodyPr vert="horz" wrap="square" lIns="58734" tIns="29366" rIns="58734" bIns="29366" numCol="1" anchor="t" anchorCtr="0" compatLnSpc="1"/>
            <a:lstStyle/>
            <a:p>
              <a:endParaRPr lang="zh-CN" altLang="en-US" sz="100" dirty="0">
                <a:solidFill>
                  <a:prstClr val="black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</p:grpSp>
      <p:sp>
        <p:nvSpPr>
          <p:cNvPr id="13" name="文本框 95"/>
          <p:cNvSpPr txBox="1"/>
          <p:nvPr/>
        </p:nvSpPr>
        <p:spPr>
          <a:xfrm>
            <a:off x="3003641" y="1332358"/>
            <a:ext cx="1687575" cy="382122"/>
          </a:xfrm>
          <a:prstGeom prst="rect">
            <a:avLst/>
          </a:prstGeom>
          <a:noFill/>
        </p:spPr>
        <p:txBody>
          <a:bodyPr wrap="none" lIns="73627" tIns="36813" rIns="73627" bIns="36813" rtlCol="0">
            <a:spAutoFit/>
          </a:bodyPr>
          <a:lstStyle/>
          <a:p>
            <a:r>
              <a:rPr lang="zh-CN" altLang="en-US" sz="2000" dirty="0">
                <a:solidFill>
                  <a:srgbClr val="EC607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添加文本标题</a:t>
            </a:r>
          </a:p>
        </p:txBody>
      </p:sp>
      <p:sp>
        <p:nvSpPr>
          <p:cNvPr id="14" name="文本框 95"/>
          <p:cNvSpPr txBox="1"/>
          <p:nvPr/>
        </p:nvSpPr>
        <p:spPr>
          <a:xfrm>
            <a:off x="5559450" y="1332358"/>
            <a:ext cx="1687575" cy="382122"/>
          </a:xfrm>
          <a:prstGeom prst="rect">
            <a:avLst/>
          </a:prstGeom>
          <a:noFill/>
        </p:spPr>
        <p:txBody>
          <a:bodyPr wrap="none" lIns="73627" tIns="36813" rIns="73627" bIns="36813" rtlCol="0">
            <a:spAutoFit/>
          </a:bodyPr>
          <a:lstStyle/>
          <a:p>
            <a:r>
              <a:rPr lang="zh-CN" altLang="en-US" sz="2000">
                <a:solidFill>
                  <a:srgbClr val="EC607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添加文本标题</a:t>
            </a:r>
          </a:p>
        </p:txBody>
      </p:sp>
      <p:sp>
        <p:nvSpPr>
          <p:cNvPr id="15" name="文本框 95"/>
          <p:cNvSpPr txBox="1"/>
          <p:nvPr/>
        </p:nvSpPr>
        <p:spPr>
          <a:xfrm>
            <a:off x="7944565" y="1332358"/>
            <a:ext cx="1687575" cy="382122"/>
          </a:xfrm>
          <a:prstGeom prst="rect">
            <a:avLst/>
          </a:prstGeom>
          <a:noFill/>
        </p:spPr>
        <p:txBody>
          <a:bodyPr wrap="none" lIns="73627" tIns="36813" rIns="73627" bIns="36813" rtlCol="0">
            <a:spAutoFit/>
          </a:bodyPr>
          <a:lstStyle/>
          <a:p>
            <a:r>
              <a:rPr lang="zh-CN" altLang="en-US" sz="2000">
                <a:solidFill>
                  <a:srgbClr val="EC607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添加文本标题</a:t>
            </a:r>
          </a:p>
        </p:txBody>
      </p:sp>
      <p:sp>
        <p:nvSpPr>
          <p:cNvPr id="16" name="文本框 95"/>
          <p:cNvSpPr txBox="1"/>
          <p:nvPr/>
        </p:nvSpPr>
        <p:spPr>
          <a:xfrm>
            <a:off x="3960528" y="4765196"/>
            <a:ext cx="1687575" cy="382122"/>
          </a:xfrm>
          <a:prstGeom prst="rect">
            <a:avLst/>
          </a:prstGeom>
          <a:noFill/>
        </p:spPr>
        <p:txBody>
          <a:bodyPr wrap="none" lIns="73627" tIns="36813" rIns="73627" bIns="36813" rtlCol="0">
            <a:spAutoFit/>
          </a:bodyPr>
          <a:lstStyle/>
          <a:p>
            <a:r>
              <a:rPr lang="zh-CN" altLang="en-US" sz="2000" dirty="0">
                <a:solidFill>
                  <a:srgbClr val="EC607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添加文本标题</a:t>
            </a:r>
          </a:p>
        </p:txBody>
      </p:sp>
      <p:sp>
        <p:nvSpPr>
          <p:cNvPr id="17" name="文本框 95"/>
          <p:cNvSpPr txBox="1"/>
          <p:nvPr/>
        </p:nvSpPr>
        <p:spPr>
          <a:xfrm>
            <a:off x="6411480" y="4765196"/>
            <a:ext cx="1687575" cy="382122"/>
          </a:xfrm>
          <a:prstGeom prst="rect">
            <a:avLst/>
          </a:prstGeom>
          <a:noFill/>
        </p:spPr>
        <p:txBody>
          <a:bodyPr wrap="none" lIns="73627" tIns="36813" rIns="73627" bIns="36813" rtlCol="0">
            <a:spAutoFit/>
          </a:bodyPr>
          <a:lstStyle/>
          <a:p>
            <a:r>
              <a:rPr lang="zh-CN" altLang="en-US" sz="2000">
                <a:solidFill>
                  <a:srgbClr val="EC607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添加文本标题</a:t>
            </a:r>
          </a:p>
        </p:txBody>
      </p:sp>
      <p:sp>
        <p:nvSpPr>
          <p:cNvPr id="18" name="文本框 95"/>
          <p:cNvSpPr txBox="1"/>
          <p:nvPr/>
        </p:nvSpPr>
        <p:spPr>
          <a:xfrm>
            <a:off x="8989563" y="4765196"/>
            <a:ext cx="1687575" cy="382122"/>
          </a:xfrm>
          <a:prstGeom prst="rect">
            <a:avLst/>
          </a:prstGeom>
          <a:noFill/>
        </p:spPr>
        <p:txBody>
          <a:bodyPr wrap="none" lIns="73627" tIns="36813" rIns="73627" bIns="36813" rtlCol="0">
            <a:spAutoFit/>
          </a:bodyPr>
          <a:lstStyle/>
          <a:p>
            <a:r>
              <a:rPr lang="zh-CN" altLang="en-US" sz="2000">
                <a:solidFill>
                  <a:srgbClr val="EC607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添加文本标题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722" y="2009775"/>
            <a:ext cx="4679193" cy="4679193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264438" y="1262266"/>
            <a:ext cx="3663123" cy="3672112"/>
            <a:chOff x="3218020" y="2137420"/>
            <a:chExt cx="2752869" cy="2753319"/>
          </a:xfrm>
        </p:grpSpPr>
        <p:sp>
          <p:nvSpPr>
            <p:cNvPr id="4" name="椭圆 6"/>
            <p:cNvSpPr/>
            <p:nvPr/>
          </p:nvSpPr>
          <p:spPr>
            <a:xfrm flipH="1" flipV="1">
              <a:off x="4617911" y="3332449"/>
              <a:ext cx="1352978" cy="1558290"/>
            </a:xfrm>
            <a:custGeom>
              <a:avLst/>
              <a:gdLst/>
              <a:ahLst/>
              <a:cxnLst/>
              <a:rect l="l" t="t" r="r" b="b"/>
              <a:pathLst>
                <a:path w="1352978" h="1558290">
                  <a:moveTo>
                    <a:pt x="779145" y="0"/>
                  </a:moveTo>
                  <a:cubicBezTo>
                    <a:pt x="1007226" y="0"/>
                    <a:pt x="1212417" y="98002"/>
                    <a:pt x="1352978" y="255954"/>
                  </a:cubicBezTo>
                  <a:cubicBezTo>
                    <a:pt x="1230457" y="395537"/>
                    <a:pt x="1158327" y="578918"/>
                    <a:pt x="1158327" y="779145"/>
                  </a:cubicBezTo>
                  <a:cubicBezTo>
                    <a:pt x="1158327" y="979373"/>
                    <a:pt x="1230457" y="1162753"/>
                    <a:pt x="1352978" y="1302337"/>
                  </a:cubicBezTo>
                  <a:cubicBezTo>
                    <a:pt x="1212417" y="1460288"/>
                    <a:pt x="1007226" y="1558290"/>
                    <a:pt x="779145" y="1558290"/>
                  </a:cubicBezTo>
                  <a:cubicBezTo>
                    <a:pt x="348835" y="1558290"/>
                    <a:pt x="0" y="1209455"/>
                    <a:pt x="0" y="779145"/>
                  </a:cubicBezTo>
                  <a:cubicBezTo>
                    <a:pt x="0" y="611543"/>
                    <a:pt x="52919" y="456302"/>
                    <a:pt x="144162" y="330069"/>
                  </a:cubicBezTo>
                  <a:lnTo>
                    <a:pt x="109784" y="108908"/>
                  </a:lnTo>
                  <a:lnTo>
                    <a:pt x="331101" y="143310"/>
                  </a:lnTo>
                  <a:cubicBezTo>
                    <a:pt x="457190" y="52617"/>
                    <a:pt x="612023" y="0"/>
                    <a:pt x="779145" y="0"/>
                  </a:cubicBezTo>
                  <a:close/>
                </a:path>
              </a:pathLst>
            </a:custGeom>
            <a:blipFill rotWithShape="1"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5" name="椭圆 61"/>
            <p:cNvSpPr/>
            <p:nvPr/>
          </p:nvSpPr>
          <p:spPr>
            <a:xfrm flipH="1" flipV="1">
              <a:off x="3218020" y="3537575"/>
              <a:ext cx="1558290" cy="1353163"/>
            </a:xfrm>
            <a:custGeom>
              <a:avLst/>
              <a:gdLst/>
              <a:ahLst/>
              <a:cxnLst/>
              <a:rect l="l" t="t" r="r" b="b"/>
              <a:pathLst>
                <a:path w="1558290" h="1353163">
                  <a:moveTo>
                    <a:pt x="779145" y="0"/>
                  </a:moveTo>
                  <a:cubicBezTo>
                    <a:pt x="946584" y="0"/>
                    <a:pt x="1101686" y="52816"/>
                    <a:pt x="1227870" y="143872"/>
                  </a:cubicBezTo>
                  <a:lnTo>
                    <a:pt x="1452805" y="108907"/>
                  </a:lnTo>
                  <a:lnTo>
                    <a:pt x="1417746" y="334454"/>
                  </a:lnTo>
                  <a:cubicBezTo>
                    <a:pt x="1506649" y="460075"/>
                    <a:pt x="1558290" y="613579"/>
                    <a:pt x="1558290" y="779145"/>
                  </a:cubicBezTo>
                  <a:cubicBezTo>
                    <a:pt x="1558290" y="1007122"/>
                    <a:pt x="1460378" y="1212230"/>
                    <a:pt x="1302560" y="1352794"/>
                  </a:cubicBezTo>
                  <a:cubicBezTo>
                    <a:pt x="1163008" y="1230383"/>
                    <a:pt x="979715" y="1158329"/>
                    <a:pt x="779593" y="1158329"/>
                  </a:cubicBezTo>
                  <a:cubicBezTo>
                    <a:pt x="579261" y="1158329"/>
                    <a:pt x="395794" y="1230534"/>
                    <a:pt x="256179" y="1353163"/>
                  </a:cubicBezTo>
                  <a:cubicBezTo>
                    <a:pt x="98093" y="1212607"/>
                    <a:pt x="0" y="1007331"/>
                    <a:pt x="0" y="779145"/>
                  </a:cubicBezTo>
                  <a:cubicBezTo>
                    <a:pt x="0" y="348835"/>
                    <a:pt x="348835" y="0"/>
                    <a:pt x="779145" y="0"/>
                  </a:cubicBezTo>
                  <a:close/>
                </a:path>
              </a:pathLst>
            </a:custGeom>
            <a:blipFill rotWithShape="1"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6" name="椭圆 6"/>
            <p:cNvSpPr/>
            <p:nvPr/>
          </p:nvSpPr>
          <p:spPr>
            <a:xfrm>
              <a:off x="3218020" y="2137420"/>
              <a:ext cx="1352978" cy="1558290"/>
            </a:xfrm>
            <a:custGeom>
              <a:avLst/>
              <a:gdLst/>
              <a:ahLst/>
              <a:cxnLst/>
              <a:rect l="l" t="t" r="r" b="b"/>
              <a:pathLst>
                <a:path w="1352978" h="1558290">
                  <a:moveTo>
                    <a:pt x="779145" y="0"/>
                  </a:moveTo>
                  <a:cubicBezTo>
                    <a:pt x="1007226" y="0"/>
                    <a:pt x="1212417" y="98002"/>
                    <a:pt x="1352978" y="255954"/>
                  </a:cubicBezTo>
                  <a:cubicBezTo>
                    <a:pt x="1230457" y="395537"/>
                    <a:pt x="1158327" y="578918"/>
                    <a:pt x="1158327" y="779145"/>
                  </a:cubicBezTo>
                  <a:cubicBezTo>
                    <a:pt x="1158327" y="979373"/>
                    <a:pt x="1230457" y="1162753"/>
                    <a:pt x="1352978" y="1302337"/>
                  </a:cubicBezTo>
                  <a:cubicBezTo>
                    <a:pt x="1212417" y="1460288"/>
                    <a:pt x="1007226" y="1558290"/>
                    <a:pt x="779145" y="1558290"/>
                  </a:cubicBezTo>
                  <a:cubicBezTo>
                    <a:pt x="348835" y="1558290"/>
                    <a:pt x="0" y="1209455"/>
                    <a:pt x="0" y="779145"/>
                  </a:cubicBezTo>
                  <a:cubicBezTo>
                    <a:pt x="0" y="611543"/>
                    <a:pt x="52919" y="456302"/>
                    <a:pt x="144162" y="330069"/>
                  </a:cubicBezTo>
                  <a:lnTo>
                    <a:pt x="109784" y="108908"/>
                  </a:lnTo>
                  <a:lnTo>
                    <a:pt x="331101" y="143310"/>
                  </a:lnTo>
                  <a:cubicBezTo>
                    <a:pt x="457190" y="52617"/>
                    <a:pt x="612023" y="0"/>
                    <a:pt x="779145" y="0"/>
                  </a:cubicBez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7" name="椭圆 61"/>
            <p:cNvSpPr/>
            <p:nvPr/>
          </p:nvSpPr>
          <p:spPr>
            <a:xfrm>
              <a:off x="4412599" y="2137421"/>
              <a:ext cx="1558290" cy="1353163"/>
            </a:xfrm>
            <a:custGeom>
              <a:avLst/>
              <a:gdLst/>
              <a:ahLst/>
              <a:cxnLst/>
              <a:rect l="l" t="t" r="r" b="b"/>
              <a:pathLst>
                <a:path w="1558290" h="1353163">
                  <a:moveTo>
                    <a:pt x="779145" y="0"/>
                  </a:moveTo>
                  <a:cubicBezTo>
                    <a:pt x="946584" y="0"/>
                    <a:pt x="1101686" y="52816"/>
                    <a:pt x="1227870" y="143872"/>
                  </a:cubicBezTo>
                  <a:lnTo>
                    <a:pt x="1452805" y="108907"/>
                  </a:lnTo>
                  <a:lnTo>
                    <a:pt x="1417746" y="334454"/>
                  </a:lnTo>
                  <a:cubicBezTo>
                    <a:pt x="1506649" y="460075"/>
                    <a:pt x="1558290" y="613579"/>
                    <a:pt x="1558290" y="779145"/>
                  </a:cubicBezTo>
                  <a:cubicBezTo>
                    <a:pt x="1558290" y="1007122"/>
                    <a:pt x="1460378" y="1212230"/>
                    <a:pt x="1302560" y="1352794"/>
                  </a:cubicBezTo>
                  <a:cubicBezTo>
                    <a:pt x="1163008" y="1230383"/>
                    <a:pt x="979715" y="1158329"/>
                    <a:pt x="779593" y="1158329"/>
                  </a:cubicBezTo>
                  <a:cubicBezTo>
                    <a:pt x="579261" y="1158329"/>
                    <a:pt x="395794" y="1230534"/>
                    <a:pt x="256179" y="1353163"/>
                  </a:cubicBezTo>
                  <a:cubicBezTo>
                    <a:pt x="98093" y="1212607"/>
                    <a:pt x="0" y="1007331"/>
                    <a:pt x="0" y="779145"/>
                  </a:cubicBezTo>
                  <a:cubicBezTo>
                    <a:pt x="0" y="348835"/>
                    <a:pt x="348835" y="0"/>
                    <a:pt x="779145" y="0"/>
                  </a:cubicBezTo>
                  <a:close/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4268518" y="3214227"/>
              <a:ext cx="651872" cy="651872"/>
            </a:xfrm>
            <a:prstGeom prst="ellipse">
              <a:avLst/>
            </a:prstGeom>
            <a:solidFill>
              <a:srgbClr val="EFB6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9" name="TextBox 37"/>
            <p:cNvSpPr txBox="1"/>
            <p:nvPr/>
          </p:nvSpPr>
          <p:spPr>
            <a:xfrm>
              <a:off x="4442746" y="3401664"/>
              <a:ext cx="303417" cy="20769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2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</a:rPr>
                <a:t>4R</a:t>
              </a:r>
            </a:p>
          </p:txBody>
        </p:sp>
        <p:sp>
          <p:nvSpPr>
            <p:cNvPr id="10" name="椭圆 9"/>
            <p:cNvSpPr/>
            <p:nvPr/>
          </p:nvSpPr>
          <p:spPr>
            <a:xfrm>
              <a:off x="4305758" y="3251467"/>
              <a:ext cx="577392" cy="577392"/>
            </a:xfrm>
            <a:prstGeom prst="ellipse">
              <a:avLst/>
            </a:prstGeom>
            <a:no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493509" y="892933"/>
            <a:ext cx="3401565" cy="2798513"/>
            <a:chOff x="323528" y="1409862"/>
            <a:chExt cx="2556306" cy="2098301"/>
          </a:xfrm>
        </p:grpSpPr>
        <p:sp>
          <p:nvSpPr>
            <p:cNvPr id="12" name="TextBox 44"/>
            <p:cNvSpPr txBox="1"/>
            <p:nvPr/>
          </p:nvSpPr>
          <p:spPr>
            <a:xfrm>
              <a:off x="323528" y="1851536"/>
              <a:ext cx="2556306" cy="16566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solidFill>
                    <a:srgbClr val="EC6071"/>
                  </a:solidFill>
                  <a:latin typeface="站酷小薇LOGO体" panose="02010600010101010101" pitchFamily="2" charset="-122"/>
                  <a:ea typeface="站酷小薇LOGO体" panose="02010600010101010101" pitchFamily="2" charset="-122"/>
                </a:rPr>
                <a:t>往后余生</a:t>
              </a:r>
            </a:p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solidFill>
                    <a:srgbClr val="EC6071"/>
                  </a:solidFill>
                  <a:latin typeface="站酷小薇LOGO体" panose="02010600010101010101" pitchFamily="2" charset="-122"/>
                  <a:ea typeface="站酷小薇LOGO体" panose="02010600010101010101" pitchFamily="2" charset="-122"/>
                </a:rPr>
                <a:t>风雪是你</a:t>
              </a:r>
            </a:p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solidFill>
                    <a:srgbClr val="EC6071"/>
                  </a:solidFill>
                  <a:latin typeface="站酷小薇LOGO体" panose="02010600010101010101" pitchFamily="2" charset="-122"/>
                  <a:ea typeface="站酷小薇LOGO体" panose="02010600010101010101" pitchFamily="2" charset="-122"/>
                </a:rPr>
                <a:t>平淡是你</a:t>
              </a:r>
            </a:p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solidFill>
                    <a:srgbClr val="EC6071"/>
                  </a:solidFill>
                  <a:latin typeface="站酷小薇LOGO体" panose="02010600010101010101" pitchFamily="2" charset="-122"/>
                  <a:ea typeface="站酷小薇LOGO体" panose="02010600010101010101" pitchFamily="2" charset="-122"/>
                </a:rPr>
                <a:t>清贫也是你</a:t>
              </a:r>
            </a:p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solidFill>
                    <a:srgbClr val="EC6071"/>
                  </a:solidFill>
                  <a:latin typeface="站酷小薇LOGO体" panose="02010600010101010101" pitchFamily="2" charset="-122"/>
                  <a:ea typeface="站酷小薇LOGO体" panose="02010600010101010101" pitchFamily="2" charset="-122"/>
                </a:rPr>
                <a:t>荣华是你</a:t>
              </a:r>
            </a:p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solidFill>
                    <a:srgbClr val="EC6071"/>
                  </a:solidFill>
                  <a:latin typeface="站酷小薇LOGO体" panose="02010600010101010101" pitchFamily="2" charset="-122"/>
                  <a:ea typeface="站酷小薇LOGO体" panose="02010600010101010101" pitchFamily="2" charset="-122"/>
                </a:rPr>
                <a:t>心底温柔是你</a:t>
              </a:r>
            </a:p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solidFill>
                    <a:srgbClr val="EC6071"/>
                  </a:solidFill>
                  <a:latin typeface="站酷小薇LOGO体" panose="02010600010101010101" pitchFamily="2" charset="-122"/>
                  <a:ea typeface="站酷小薇LOGO体" panose="02010600010101010101" pitchFamily="2" charset="-122"/>
                </a:rPr>
                <a:t>目光所致</a:t>
              </a:r>
              <a:endParaRPr lang="en-US" altLang="zh-CN" sz="1600" dirty="0">
                <a:solidFill>
                  <a:srgbClr val="EC607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825926" y="1409862"/>
              <a:ext cx="1526559" cy="2769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 b="1" dirty="0">
                  <a:solidFill>
                    <a:srgbClr val="EC6071"/>
                  </a:solidFill>
                  <a:latin typeface="站酷小薇LOGO体" panose="02010600010101010101" pitchFamily="2" charset="-122"/>
                  <a:ea typeface="站酷小薇LOGO体" panose="02010600010101010101" pitchFamily="2" charset="-122"/>
                </a:rPr>
                <a:t>此处添加文本标题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820740" y="2391758"/>
            <a:ext cx="3401565" cy="2798513"/>
            <a:chOff x="323528" y="1409862"/>
            <a:chExt cx="2556306" cy="2098301"/>
          </a:xfrm>
        </p:grpSpPr>
        <p:sp>
          <p:nvSpPr>
            <p:cNvPr id="24" name="TextBox 44"/>
            <p:cNvSpPr txBox="1"/>
            <p:nvPr/>
          </p:nvSpPr>
          <p:spPr>
            <a:xfrm>
              <a:off x="323528" y="1851536"/>
              <a:ext cx="2556306" cy="16566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solidFill>
                    <a:srgbClr val="EC6071"/>
                  </a:solidFill>
                  <a:latin typeface="站酷小薇LOGO体" panose="02010600010101010101" pitchFamily="2" charset="-122"/>
                  <a:ea typeface="站酷小薇LOGO体" panose="02010600010101010101" pitchFamily="2" charset="-122"/>
                </a:rPr>
                <a:t>往后余生</a:t>
              </a:r>
            </a:p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solidFill>
                    <a:srgbClr val="EC6071"/>
                  </a:solidFill>
                  <a:latin typeface="站酷小薇LOGO体" panose="02010600010101010101" pitchFamily="2" charset="-122"/>
                  <a:ea typeface="站酷小薇LOGO体" panose="02010600010101010101" pitchFamily="2" charset="-122"/>
                </a:rPr>
                <a:t>风雪是你</a:t>
              </a:r>
            </a:p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solidFill>
                    <a:srgbClr val="EC6071"/>
                  </a:solidFill>
                  <a:latin typeface="站酷小薇LOGO体" panose="02010600010101010101" pitchFamily="2" charset="-122"/>
                  <a:ea typeface="站酷小薇LOGO体" panose="02010600010101010101" pitchFamily="2" charset="-122"/>
                </a:rPr>
                <a:t>平淡是你</a:t>
              </a:r>
            </a:p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solidFill>
                    <a:srgbClr val="EC6071"/>
                  </a:solidFill>
                  <a:latin typeface="站酷小薇LOGO体" panose="02010600010101010101" pitchFamily="2" charset="-122"/>
                  <a:ea typeface="站酷小薇LOGO体" panose="02010600010101010101" pitchFamily="2" charset="-122"/>
                </a:rPr>
                <a:t>清贫也是你</a:t>
              </a:r>
            </a:p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solidFill>
                    <a:srgbClr val="EC6071"/>
                  </a:solidFill>
                  <a:latin typeface="站酷小薇LOGO体" panose="02010600010101010101" pitchFamily="2" charset="-122"/>
                  <a:ea typeface="站酷小薇LOGO体" panose="02010600010101010101" pitchFamily="2" charset="-122"/>
                </a:rPr>
                <a:t>荣华是你</a:t>
              </a:r>
            </a:p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solidFill>
                    <a:srgbClr val="EC6071"/>
                  </a:solidFill>
                  <a:latin typeface="站酷小薇LOGO体" panose="02010600010101010101" pitchFamily="2" charset="-122"/>
                  <a:ea typeface="站酷小薇LOGO体" panose="02010600010101010101" pitchFamily="2" charset="-122"/>
                </a:rPr>
                <a:t>心底温柔是你</a:t>
              </a:r>
            </a:p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solidFill>
                    <a:srgbClr val="EC6071"/>
                  </a:solidFill>
                  <a:latin typeface="站酷小薇LOGO体" panose="02010600010101010101" pitchFamily="2" charset="-122"/>
                  <a:ea typeface="站酷小薇LOGO体" panose="02010600010101010101" pitchFamily="2" charset="-122"/>
                </a:rPr>
                <a:t>目光所致</a:t>
              </a:r>
              <a:endParaRPr lang="en-US" altLang="zh-CN" sz="1600" dirty="0">
                <a:solidFill>
                  <a:srgbClr val="EC607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825926" y="1409862"/>
              <a:ext cx="1526559" cy="2769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 b="1" dirty="0">
                  <a:solidFill>
                    <a:srgbClr val="EC6071"/>
                  </a:solidFill>
                  <a:latin typeface="站酷小薇LOGO体" panose="02010600010101010101" pitchFamily="2" charset="-122"/>
                  <a:ea typeface="站酷小薇LOGO体" panose="02010600010101010101" pitchFamily="2" charset="-122"/>
                </a:rPr>
                <a:t>此处添加文本标题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597</Words>
  <Application>Microsoft Office PowerPoint</Application>
  <PresentationFormat>宽屏</PresentationFormat>
  <Paragraphs>60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阿里巴巴普惠体 R</vt:lpstr>
      <vt:lpstr>方正兰亭黑_GBK</vt:lpstr>
      <vt:lpstr>方正兰亭纤黑简体</vt:lpstr>
      <vt:lpstr>庞中华简体 V2007</vt:lpstr>
      <vt:lpstr>宋体</vt:lpstr>
      <vt:lpstr>站酷小薇LOGO体</vt:lpstr>
      <vt:lpstr>Arial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2021-06-28T00:21:57Z</dcterms:created>
  <dcterms:modified xsi:type="dcterms:W3CDTF">2023-01-10T07:04:18Z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81DDCE75B5614B9A96CB660E3F7F57A4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